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60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77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73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70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33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31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097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71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97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68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49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9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70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71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54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34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60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F53962-1778-4AEC-8F22-3B07868B6B11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E0E0-5570-4F95-AC11-58A667122D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797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quimicaorganica.net/modelos-moleculares/drogas/acido-oleico/m.htm" TargetMode="Externa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.emf"/><Relationship Id="rId671" Type="http://schemas.openxmlformats.org/officeDocument/2006/relationships/image" Target="../media/image695.emf"/><Relationship Id="rId769" Type="http://schemas.openxmlformats.org/officeDocument/2006/relationships/image" Target="../media/image793.emf"/><Relationship Id="rId21" Type="http://schemas.openxmlformats.org/officeDocument/2006/relationships/image" Target="../media/image45.emf"/><Relationship Id="rId324" Type="http://schemas.openxmlformats.org/officeDocument/2006/relationships/image" Target="../media/image348.emf"/><Relationship Id="rId531" Type="http://schemas.openxmlformats.org/officeDocument/2006/relationships/image" Target="../media/image555.emf"/><Relationship Id="rId629" Type="http://schemas.openxmlformats.org/officeDocument/2006/relationships/image" Target="../media/image653.emf"/><Relationship Id="rId170" Type="http://schemas.openxmlformats.org/officeDocument/2006/relationships/image" Target="../media/image194.emf"/><Relationship Id="rId836" Type="http://schemas.openxmlformats.org/officeDocument/2006/relationships/image" Target="../media/image860.emf"/><Relationship Id="rId268" Type="http://schemas.openxmlformats.org/officeDocument/2006/relationships/image" Target="../media/image292.emf"/><Relationship Id="rId475" Type="http://schemas.openxmlformats.org/officeDocument/2006/relationships/image" Target="../media/image499.emf"/><Relationship Id="rId682" Type="http://schemas.openxmlformats.org/officeDocument/2006/relationships/image" Target="../media/image706.emf"/><Relationship Id="rId32" Type="http://schemas.openxmlformats.org/officeDocument/2006/relationships/image" Target="../media/image56.emf"/><Relationship Id="rId128" Type="http://schemas.openxmlformats.org/officeDocument/2006/relationships/image" Target="../media/image152.emf"/><Relationship Id="rId335" Type="http://schemas.openxmlformats.org/officeDocument/2006/relationships/image" Target="../media/image359.emf"/><Relationship Id="rId542" Type="http://schemas.openxmlformats.org/officeDocument/2006/relationships/image" Target="../media/image566.emf"/><Relationship Id="rId181" Type="http://schemas.openxmlformats.org/officeDocument/2006/relationships/image" Target="../media/image205.emf"/><Relationship Id="rId402" Type="http://schemas.openxmlformats.org/officeDocument/2006/relationships/image" Target="../media/image426.emf"/><Relationship Id="rId279" Type="http://schemas.openxmlformats.org/officeDocument/2006/relationships/image" Target="../media/image303.emf"/><Relationship Id="rId486" Type="http://schemas.openxmlformats.org/officeDocument/2006/relationships/image" Target="../media/image510.emf"/><Relationship Id="rId693" Type="http://schemas.openxmlformats.org/officeDocument/2006/relationships/image" Target="../media/image717.emf"/><Relationship Id="rId707" Type="http://schemas.openxmlformats.org/officeDocument/2006/relationships/image" Target="../media/image731.emf"/><Relationship Id="rId43" Type="http://schemas.openxmlformats.org/officeDocument/2006/relationships/image" Target="../media/image67.emf"/><Relationship Id="rId139" Type="http://schemas.openxmlformats.org/officeDocument/2006/relationships/image" Target="../media/image163.emf"/><Relationship Id="rId346" Type="http://schemas.openxmlformats.org/officeDocument/2006/relationships/image" Target="../media/image370.emf"/><Relationship Id="rId553" Type="http://schemas.openxmlformats.org/officeDocument/2006/relationships/image" Target="../media/image577.emf"/><Relationship Id="rId760" Type="http://schemas.openxmlformats.org/officeDocument/2006/relationships/image" Target="../media/image784.emf"/><Relationship Id="rId192" Type="http://schemas.openxmlformats.org/officeDocument/2006/relationships/image" Target="../media/image216.emf"/><Relationship Id="rId206" Type="http://schemas.openxmlformats.org/officeDocument/2006/relationships/image" Target="../media/image230.emf"/><Relationship Id="rId413" Type="http://schemas.openxmlformats.org/officeDocument/2006/relationships/image" Target="../media/image437.emf"/><Relationship Id="rId497" Type="http://schemas.openxmlformats.org/officeDocument/2006/relationships/image" Target="../media/image521.emf"/><Relationship Id="rId620" Type="http://schemas.openxmlformats.org/officeDocument/2006/relationships/image" Target="../media/image644.emf"/><Relationship Id="rId718" Type="http://schemas.openxmlformats.org/officeDocument/2006/relationships/image" Target="../media/image742.emf"/><Relationship Id="rId357" Type="http://schemas.openxmlformats.org/officeDocument/2006/relationships/image" Target="../media/image381.emf"/><Relationship Id="rId54" Type="http://schemas.openxmlformats.org/officeDocument/2006/relationships/image" Target="../media/image78.emf"/><Relationship Id="rId217" Type="http://schemas.openxmlformats.org/officeDocument/2006/relationships/image" Target="../media/image241.emf"/><Relationship Id="rId564" Type="http://schemas.openxmlformats.org/officeDocument/2006/relationships/image" Target="../media/image588.emf"/><Relationship Id="rId771" Type="http://schemas.openxmlformats.org/officeDocument/2006/relationships/image" Target="../media/image795.emf"/><Relationship Id="rId424" Type="http://schemas.openxmlformats.org/officeDocument/2006/relationships/image" Target="../media/image448.emf"/><Relationship Id="rId631" Type="http://schemas.openxmlformats.org/officeDocument/2006/relationships/image" Target="../media/image655.emf"/><Relationship Id="rId729" Type="http://schemas.openxmlformats.org/officeDocument/2006/relationships/image" Target="../media/image753.emf"/><Relationship Id="rId23" Type="http://schemas.openxmlformats.org/officeDocument/2006/relationships/image" Target="../media/image47.emf"/><Relationship Id="rId119" Type="http://schemas.openxmlformats.org/officeDocument/2006/relationships/image" Target="../media/image143.emf"/><Relationship Id="rId270" Type="http://schemas.openxmlformats.org/officeDocument/2006/relationships/image" Target="../media/image294.emf"/><Relationship Id="rId326" Type="http://schemas.openxmlformats.org/officeDocument/2006/relationships/image" Target="../media/image350.emf"/><Relationship Id="rId533" Type="http://schemas.openxmlformats.org/officeDocument/2006/relationships/image" Target="../media/image557.emf"/><Relationship Id="rId65" Type="http://schemas.openxmlformats.org/officeDocument/2006/relationships/image" Target="../media/image89.emf"/><Relationship Id="rId130" Type="http://schemas.openxmlformats.org/officeDocument/2006/relationships/image" Target="../media/image154.emf"/><Relationship Id="rId368" Type="http://schemas.openxmlformats.org/officeDocument/2006/relationships/image" Target="../media/image392.emf"/><Relationship Id="rId575" Type="http://schemas.openxmlformats.org/officeDocument/2006/relationships/image" Target="../media/image599.emf"/><Relationship Id="rId740" Type="http://schemas.openxmlformats.org/officeDocument/2006/relationships/image" Target="../media/image764.emf"/><Relationship Id="rId782" Type="http://schemas.openxmlformats.org/officeDocument/2006/relationships/image" Target="../media/image806.emf"/><Relationship Id="rId838" Type="http://schemas.openxmlformats.org/officeDocument/2006/relationships/image" Target="../media/image862.emf"/><Relationship Id="rId172" Type="http://schemas.openxmlformats.org/officeDocument/2006/relationships/image" Target="../media/image196.emf"/><Relationship Id="rId228" Type="http://schemas.openxmlformats.org/officeDocument/2006/relationships/image" Target="../media/image252.emf"/><Relationship Id="rId435" Type="http://schemas.openxmlformats.org/officeDocument/2006/relationships/image" Target="../media/image459.emf"/><Relationship Id="rId477" Type="http://schemas.openxmlformats.org/officeDocument/2006/relationships/image" Target="../media/image501.emf"/><Relationship Id="rId600" Type="http://schemas.openxmlformats.org/officeDocument/2006/relationships/image" Target="../media/image624.emf"/><Relationship Id="rId642" Type="http://schemas.openxmlformats.org/officeDocument/2006/relationships/image" Target="../media/image666.emf"/><Relationship Id="rId684" Type="http://schemas.openxmlformats.org/officeDocument/2006/relationships/image" Target="../media/image708.emf"/><Relationship Id="rId281" Type="http://schemas.openxmlformats.org/officeDocument/2006/relationships/image" Target="../media/image305.emf"/><Relationship Id="rId337" Type="http://schemas.openxmlformats.org/officeDocument/2006/relationships/image" Target="../media/image361.emf"/><Relationship Id="rId502" Type="http://schemas.openxmlformats.org/officeDocument/2006/relationships/image" Target="../media/image526.emf"/><Relationship Id="rId34" Type="http://schemas.openxmlformats.org/officeDocument/2006/relationships/image" Target="../media/image58.emf"/><Relationship Id="rId76" Type="http://schemas.openxmlformats.org/officeDocument/2006/relationships/image" Target="../media/image100.emf"/><Relationship Id="rId141" Type="http://schemas.openxmlformats.org/officeDocument/2006/relationships/image" Target="../media/image165.emf"/><Relationship Id="rId379" Type="http://schemas.openxmlformats.org/officeDocument/2006/relationships/image" Target="../media/image403.emf"/><Relationship Id="rId544" Type="http://schemas.openxmlformats.org/officeDocument/2006/relationships/image" Target="../media/image568.emf"/><Relationship Id="rId586" Type="http://schemas.openxmlformats.org/officeDocument/2006/relationships/image" Target="../media/image610.emf"/><Relationship Id="rId751" Type="http://schemas.openxmlformats.org/officeDocument/2006/relationships/image" Target="../media/image775.emf"/><Relationship Id="rId793" Type="http://schemas.openxmlformats.org/officeDocument/2006/relationships/image" Target="../media/image817.emf"/><Relationship Id="rId807" Type="http://schemas.openxmlformats.org/officeDocument/2006/relationships/image" Target="../media/image831.emf"/><Relationship Id="rId7" Type="http://schemas.openxmlformats.org/officeDocument/2006/relationships/image" Target="../media/image31.emf"/><Relationship Id="rId183" Type="http://schemas.openxmlformats.org/officeDocument/2006/relationships/image" Target="../media/image207.emf"/><Relationship Id="rId239" Type="http://schemas.openxmlformats.org/officeDocument/2006/relationships/image" Target="../media/image263.emf"/><Relationship Id="rId390" Type="http://schemas.openxmlformats.org/officeDocument/2006/relationships/image" Target="../media/image414.emf"/><Relationship Id="rId404" Type="http://schemas.openxmlformats.org/officeDocument/2006/relationships/image" Target="../media/image428.emf"/><Relationship Id="rId446" Type="http://schemas.openxmlformats.org/officeDocument/2006/relationships/image" Target="../media/image470.emf"/><Relationship Id="rId611" Type="http://schemas.openxmlformats.org/officeDocument/2006/relationships/image" Target="../media/image635.emf"/><Relationship Id="rId653" Type="http://schemas.openxmlformats.org/officeDocument/2006/relationships/image" Target="../media/image677.emf"/><Relationship Id="rId250" Type="http://schemas.openxmlformats.org/officeDocument/2006/relationships/image" Target="../media/image274.emf"/><Relationship Id="rId292" Type="http://schemas.openxmlformats.org/officeDocument/2006/relationships/image" Target="../media/image316.emf"/><Relationship Id="rId306" Type="http://schemas.openxmlformats.org/officeDocument/2006/relationships/image" Target="../media/image330.emf"/><Relationship Id="rId488" Type="http://schemas.openxmlformats.org/officeDocument/2006/relationships/image" Target="../media/image512.emf"/><Relationship Id="rId695" Type="http://schemas.openxmlformats.org/officeDocument/2006/relationships/image" Target="../media/image719.emf"/><Relationship Id="rId709" Type="http://schemas.openxmlformats.org/officeDocument/2006/relationships/image" Target="../media/image733.emf"/><Relationship Id="rId45" Type="http://schemas.openxmlformats.org/officeDocument/2006/relationships/image" Target="../media/image69.emf"/><Relationship Id="rId87" Type="http://schemas.openxmlformats.org/officeDocument/2006/relationships/image" Target="../media/image111.emf"/><Relationship Id="rId110" Type="http://schemas.openxmlformats.org/officeDocument/2006/relationships/image" Target="../media/image134.emf"/><Relationship Id="rId348" Type="http://schemas.openxmlformats.org/officeDocument/2006/relationships/image" Target="../media/image372.emf"/><Relationship Id="rId513" Type="http://schemas.openxmlformats.org/officeDocument/2006/relationships/image" Target="../media/image537.emf"/><Relationship Id="rId555" Type="http://schemas.openxmlformats.org/officeDocument/2006/relationships/image" Target="../media/image579.emf"/><Relationship Id="rId597" Type="http://schemas.openxmlformats.org/officeDocument/2006/relationships/image" Target="../media/image621.emf"/><Relationship Id="rId720" Type="http://schemas.openxmlformats.org/officeDocument/2006/relationships/image" Target="../media/image744.emf"/><Relationship Id="rId762" Type="http://schemas.openxmlformats.org/officeDocument/2006/relationships/image" Target="../media/image786.emf"/><Relationship Id="rId818" Type="http://schemas.openxmlformats.org/officeDocument/2006/relationships/image" Target="../media/image842.emf"/><Relationship Id="rId152" Type="http://schemas.openxmlformats.org/officeDocument/2006/relationships/image" Target="../media/image176.emf"/><Relationship Id="rId194" Type="http://schemas.openxmlformats.org/officeDocument/2006/relationships/image" Target="../media/image218.emf"/><Relationship Id="rId208" Type="http://schemas.openxmlformats.org/officeDocument/2006/relationships/image" Target="../media/image232.emf"/><Relationship Id="rId415" Type="http://schemas.openxmlformats.org/officeDocument/2006/relationships/image" Target="../media/image439.emf"/><Relationship Id="rId457" Type="http://schemas.openxmlformats.org/officeDocument/2006/relationships/image" Target="../media/image481.emf"/><Relationship Id="rId622" Type="http://schemas.openxmlformats.org/officeDocument/2006/relationships/image" Target="../media/image646.emf"/><Relationship Id="rId261" Type="http://schemas.openxmlformats.org/officeDocument/2006/relationships/image" Target="../media/image285.emf"/><Relationship Id="rId499" Type="http://schemas.openxmlformats.org/officeDocument/2006/relationships/image" Target="../media/image523.emf"/><Relationship Id="rId664" Type="http://schemas.openxmlformats.org/officeDocument/2006/relationships/image" Target="../media/image688.emf"/><Relationship Id="rId14" Type="http://schemas.openxmlformats.org/officeDocument/2006/relationships/image" Target="../media/image38.emf"/><Relationship Id="rId56" Type="http://schemas.openxmlformats.org/officeDocument/2006/relationships/image" Target="../media/image80.emf"/><Relationship Id="rId317" Type="http://schemas.openxmlformats.org/officeDocument/2006/relationships/image" Target="../media/image341.emf"/><Relationship Id="rId359" Type="http://schemas.openxmlformats.org/officeDocument/2006/relationships/image" Target="../media/image383.emf"/><Relationship Id="rId524" Type="http://schemas.openxmlformats.org/officeDocument/2006/relationships/image" Target="../media/image548.emf"/><Relationship Id="rId566" Type="http://schemas.openxmlformats.org/officeDocument/2006/relationships/image" Target="../media/image590.emf"/><Relationship Id="rId731" Type="http://schemas.openxmlformats.org/officeDocument/2006/relationships/image" Target="../media/image755.emf"/><Relationship Id="rId773" Type="http://schemas.openxmlformats.org/officeDocument/2006/relationships/image" Target="../media/image797.emf"/><Relationship Id="rId98" Type="http://schemas.openxmlformats.org/officeDocument/2006/relationships/image" Target="../media/image122.emf"/><Relationship Id="rId121" Type="http://schemas.openxmlformats.org/officeDocument/2006/relationships/image" Target="../media/image145.emf"/><Relationship Id="rId163" Type="http://schemas.openxmlformats.org/officeDocument/2006/relationships/image" Target="../media/image187.emf"/><Relationship Id="rId219" Type="http://schemas.openxmlformats.org/officeDocument/2006/relationships/image" Target="../media/image243.emf"/><Relationship Id="rId370" Type="http://schemas.openxmlformats.org/officeDocument/2006/relationships/image" Target="../media/image394.emf"/><Relationship Id="rId426" Type="http://schemas.openxmlformats.org/officeDocument/2006/relationships/image" Target="../media/image450.emf"/><Relationship Id="rId633" Type="http://schemas.openxmlformats.org/officeDocument/2006/relationships/image" Target="../media/image657.emf"/><Relationship Id="rId829" Type="http://schemas.openxmlformats.org/officeDocument/2006/relationships/image" Target="../media/image853.emf"/><Relationship Id="rId230" Type="http://schemas.openxmlformats.org/officeDocument/2006/relationships/image" Target="../media/image254.emf"/><Relationship Id="rId468" Type="http://schemas.openxmlformats.org/officeDocument/2006/relationships/image" Target="../media/image492.emf"/><Relationship Id="rId675" Type="http://schemas.openxmlformats.org/officeDocument/2006/relationships/image" Target="../media/image699.emf"/><Relationship Id="rId840" Type="http://schemas.openxmlformats.org/officeDocument/2006/relationships/image" Target="../media/image864.emf"/><Relationship Id="rId25" Type="http://schemas.openxmlformats.org/officeDocument/2006/relationships/image" Target="../media/image49.emf"/><Relationship Id="rId67" Type="http://schemas.openxmlformats.org/officeDocument/2006/relationships/image" Target="../media/image91.emf"/><Relationship Id="rId272" Type="http://schemas.openxmlformats.org/officeDocument/2006/relationships/image" Target="../media/image296.emf"/><Relationship Id="rId328" Type="http://schemas.openxmlformats.org/officeDocument/2006/relationships/image" Target="../media/image352.emf"/><Relationship Id="rId535" Type="http://schemas.openxmlformats.org/officeDocument/2006/relationships/image" Target="../media/image559.emf"/><Relationship Id="rId577" Type="http://schemas.openxmlformats.org/officeDocument/2006/relationships/image" Target="../media/image601.emf"/><Relationship Id="rId700" Type="http://schemas.openxmlformats.org/officeDocument/2006/relationships/image" Target="../media/image724.emf"/><Relationship Id="rId742" Type="http://schemas.openxmlformats.org/officeDocument/2006/relationships/image" Target="../media/image766.emf"/><Relationship Id="rId132" Type="http://schemas.openxmlformats.org/officeDocument/2006/relationships/image" Target="../media/image156.emf"/><Relationship Id="rId174" Type="http://schemas.openxmlformats.org/officeDocument/2006/relationships/image" Target="../media/image198.emf"/><Relationship Id="rId381" Type="http://schemas.openxmlformats.org/officeDocument/2006/relationships/image" Target="../media/image405.emf"/><Relationship Id="rId602" Type="http://schemas.openxmlformats.org/officeDocument/2006/relationships/image" Target="../media/image626.emf"/><Relationship Id="rId784" Type="http://schemas.openxmlformats.org/officeDocument/2006/relationships/image" Target="../media/image808.emf"/><Relationship Id="rId241" Type="http://schemas.openxmlformats.org/officeDocument/2006/relationships/image" Target="../media/image265.emf"/><Relationship Id="rId437" Type="http://schemas.openxmlformats.org/officeDocument/2006/relationships/image" Target="../media/image461.emf"/><Relationship Id="rId479" Type="http://schemas.openxmlformats.org/officeDocument/2006/relationships/image" Target="../media/image503.emf"/><Relationship Id="rId644" Type="http://schemas.openxmlformats.org/officeDocument/2006/relationships/image" Target="../media/image668.emf"/><Relationship Id="rId686" Type="http://schemas.openxmlformats.org/officeDocument/2006/relationships/image" Target="../media/image710.emf"/><Relationship Id="rId36" Type="http://schemas.openxmlformats.org/officeDocument/2006/relationships/image" Target="../media/image60.emf"/><Relationship Id="rId283" Type="http://schemas.openxmlformats.org/officeDocument/2006/relationships/image" Target="../media/image307.emf"/><Relationship Id="rId339" Type="http://schemas.openxmlformats.org/officeDocument/2006/relationships/image" Target="../media/image363.emf"/><Relationship Id="rId490" Type="http://schemas.openxmlformats.org/officeDocument/2006/relationships/image" Target="../media/image514.emf"/><Relationship Id="rId504" Type="http://schemas.openxmlformats.org/officeDocument/2006/relationships/image" Target="../media/image528.emf"/><Relationship Id="rId546" Type="http://schemas.openxmlformats.org/officeDocument/2006/relationships/image" Target="../media/image570.emf"/><Relationship Id="rId711" Type="http://schemas.openxmlformats.org/officeDocument/2006/relationships/image" Target="../media/image735.emf"/><Relationship Id="rId753" Type="http://schemas.openxmlformats.org/officeDocument/2006/relationships/image" Target="../media/image777.emf"/><Relationship Id="rId78" Type="http://schemas.openxmlformats.org/officeDocument/2006/relationships/image" Target="../media/image102.emf"/><Relationship Id="rId101" Type="http://schemas.openxmlformats.org/officeDocument/2006/relationships/image" Target="../media/image125.emf"/><Relationship Id="rId143" Type="http://schemas.openxmlformats.org/officeDocument/2006/relationships/image" Target="../media/image167.emf"/><Relationship Id="rId185" Type="http://schemas.openxmlformats.org/officeDocument/2006/relationships/image" Target="../media/image209.emf"/><Relationship Id="rId350" Type="http://schemas.openxmlformats.org/officeDocument/2006/relationships/image" Target="../media/image374.emf"/><Relationship Id="rId406" Type="http://schemas.openxmlformats.org/officeDocument/2006/relationships/image" Target="../media/image430.emf"/><Relationship Id="rId588" Type="http://schemas.openxmlformats.org/officeDocument/2006/relationships/image" Target="../media/image612.emf"/><Relationship Id="rId795" Type="http://schemas.openxmlformats.org/officeDocument/2006/relationships/image" Target="../media/image819.emf"/><Relationship Id="rId809" Type="http://schemas.openxmlformats.org/officeDocument/2006/relationships/image" Target="../media/image833.emf"/><Relationship Id="rId9" Type="http://schemas.openxmlformats.org/officeDocument/2006/relationships/image" Target="../media/image33.emf"/><Relationship Id="rId210" Type="http://schemas.openxmlformats.org/officeDocument/2006/relationships/image" Target="../media/image234.emf"/><Relationship Id="rId392" Type="http://schemas.openxmlformats.org/officeDocument/2006/relationships/image" Target="../media/image416.emf"/><Relationship Id="rId448" Type="http://schemas.openxmlformats.org/officeDocument/2006/relationships/image" Target="../media/image472.emf"/><Relationship Id="rId613" Type="http://schemas.openxmlformats.org/officeDocument/2006/relationships/image" Target="../media/image637.emf"/><Relationship Id="rId655" Type="http://schemas.openxmlformats.org/officeDocument/2006/relationships/image" Target="../media/image679.emf"/><Relationship Id="rId697" Type="http://schemas.openxmlformats.org/officeDocument/2006/relationships/image" Target="../media/image721.emf"/><Relationship Id="rId820" Type="http://schemas.openxmlformats.org/officeDocument/2006/relationships/image" Target="../media/image844.emf"/><Relationship Id="rId252" Type="http://schemas.openxmlformats.org/officeDocument/2006/relationships/image" Target="../media/image276.emf"/><Relationship Id="rId294" Type="http://schemas.openxmlformats.org/officeDocument/2006/relationships/image" Target="../media/image318.emf"/><Relationship Id="rId308" Type="http://schemas.openxmlformats.org/officeDocument/2006/relationships/image" Target="../media/image332.emf"/><Relationship Id="rId515" Type="http://schemas.openxmlformats.org/officeDocument/2006/relationships/image" Target="../media/image539.emf"/><Relationship Id="rId722" Type="http://schemas.openxmlformats.org/officeDocument/2006/relationships/image" Target="../media/image746.emf"/><Relationship Id="rId47" Type="http://schemas.openxmlformats.org/officeDocument/2006/relationships/image" Target="../media/image71.emf"/><Relationship Id="rId89" Type="http://schemas.openxmlformats.org/officeDocument/2006/relationships/image" Target="../media/image113.emf"/><Relationship Id="rId112" Type="http://schemas.openxmlformats.org/officeDocument/2006/relationships/image" Target="../media/image136.emf"/><Relationship Id="rId154" Type="http://schemas.openxmlformats.org/officeDocument/2006/relationships/image" Target="../media/image178.emf"/><Relationship Id="rId361" Type="http://schemas.openxmlformats.org/officeDocument/2006/relationships/image" Target="../media/image385.emf"/><Relationship Id="rId557" Type="http://schemas.openxmlformats.org/officeDocument/2006/relationships/image" Target="../media/image581.emf"/><Relationship Id="rId599" Type="http://schemas.openxmlformats.org/officeDocument/2006/relationships/image" Target="../media/image623.emf"/><Relationship Id="rId764" Type="http://schemas.openxmlformats.org/officeDocument/2006/relationships/image" Target="../media/image788.emf"/><Relationship Id="rId196" Type="http://schemas.openxmlformats.org/officeDocument/2006/relationships/image" Target="../media/image220.emf"/><Relationship Id="rId417" Type="http://schemas.openxmlformats.org/officeDocument/2006/relationships/image" Target="../media/image441.emf"/><Relationship Id="rId459" Type="http://schemas.openxmlformats.org/officeDocument/2006/relationships/image" Target="../media/image483.emf"/><Relationship Id="rId624" Type="http://schemas.openxmlformats.org/officeDocument/2006/relationships/image" Target="../media/image648.emf"/><Relationship Id="rId666" Type="http://schemas.openxmlformats.org/officeDocument/2006/relationships/image" Target="../media/image690.emf"/><Relationship Id="rId831" Type="http://schemas.openxmlformats.org/officeDocument/2006/relationships/image" Target="../media/image855.emf"/><Relationship Id="rId16" Type="http://schemas.openxmlformats.org/officeDocument/2006/relationships/image" Target="../media/image40.emf"/><Relationship Id="rId221" Type="http://schemas.openxmlformats.org/officeDocument/2006/relationships/image" Target="../media/image245.emf"/><Relationship Id="rId263" Type="http://schemas.openxmlformats.org/officeDocument/2006/relationships/image" Target="../media/image287.emf"/><Relationship Id="rId319" Type="http://schemas.openxmlformats.org/officeDocument/2006/relationships/image" Target="../media/image343.emf"/><Relationship Id="rId470" Type="http://schemas.openxmlformats.org/officeDocument/2006/relationships/image" Target="../media/image494.emf"/><Relationship Id="rId526" Type="http://schemas.openxmlformats.org/officeDocument/2006/relationships/image" Target="../media/image550.emf"/><Relationship Id="rId58" Type="http://schemas.openxmlformats.org/officeDocument/2006/relationships/image" Target="../media/image82.emf"/><Relationship Id="rId123" Type="http://schemas.openxmlformats.org/officeDocument/2006/relationships/image" Target="../media/image147.emf"/><Relationship Id="rId330" Type="http://schemas.openxmlformats.org/officeDocument/2006/relationships/image" Target="../media/image354.emf"/><Relationship Id="rId568" Type="http://schemas.openxmlformats.org/officeDocument/2006/relationships/image" Target="../media/image592.emf"/><Relationship Id="rId733" Type="http://schemas.openxmlformats.org/officeDocument/2006/relationships/image" Target="../media/image757.emf"/><Relationship Id="rId775" Type="http://schemas.openxmlformats.org/officeDocument/2006/relationships/image" Target="../media/image799.emf"/><Relationship Id="rId165" Type="http://schemas.openxmlformats.org/officeDocument/2006/relationships/image" Target="../media/image189.emf"/><Relationship Id="rId372" Type="http://schemas.openxmlformats.org/officeDocument/2006/relationships/image" Target="../media/image396.emf"/><Relationship Id="rId428" Type="http://schemas.openxmlformats.org/officeDocument/2006/relationships/image" Target="../media/image452.emf"/><Relationship Id="rId635" Type="http://schemas.openxmlformats.org/officeDocument/2006/relationships/image" Target="../media/image659.emf"/><Relationship Id="rId677" Type="http://schemas.openxmlformats.org/officeDocument/2006/relationships/image" Target="../media/image701.emf"/><Relationship Id="rId800" Type="http://schemas.openxmlformats.org/officeDocument/2006/relationships/image" Target="../media/image824.emf"/><Relationship Id="rId842" Type="http://schemas.openxmlformats.org/officeDocument/2006/relationships/image" Target="../media/image866.emf"/><Relationship Id="rId232" Type="http://schemas.openxmlformats.org/officeDocument/2006/relationships/image" Target="../media/image256.emf"/><Relationship Id="rId274" Type="http://schemas.openxmlformats.org/officeDocument/2006/relationships/image" Target="../media/image298.emf"/><Relationship Id="rId481" Type="http://schemas.openxmlformats.org/officeDocument/2006/relationships/image" Target="../media/image505.emf"/><Relationship Id="rId702" Type="http://schemas.openxmlformats.org/officeDocument/2006/relationships/image" Target="../media/image726.emf"/><Relationship Id="rId27" Type="http://schemas.openxmlformats.org/officeDocument/2006/relationships/image" Target="../media/image51.emf"/><Relationship Id="rId69" Type="http://schemas.openxmlformats.org/officeDocument/2006/relationships/image" Target="../media/image93.emf"/><Relationship Id="rId134" Type="http://schemas.openxmlformats.org/officeDocument/2006/relationships/image" Target="../media/image158.emf"/><Relationship Id="rId537" Type="http://schemas.openxmlformats.org/officeDocument/2006/relationships/image" Target="../media/image561.emf"/><Relationship Id="rId579" Type="http://schemas.openxmlformats.org/officeDocument/2006/relationships/image" Target="../media/image603.emf"/><Relationship Id="rId744" Type="http://schemas.openxmlformats.org/officeDocument/2006/relationships/image" Target="../media/image768.emf"/><Relationship Id="rId786" Type="http://schemas.openxmlformats.org/officeDocument/2006/relationships/image" Target="../media/image810.emf"/><Relationship Id="rId80" Type="http://schemas.openxmlformats.org/officeDocument/2006/relationships/image" Target="../media/image104.emf"/><Relationship Id="rId176" Type="http://schemas.openxmlformats.org/officeDocument/2006/relationships/image" Target="../media/image200.emf"/><Relationship Id="rId341" Type="http://schemas.openxmlformats.org/officeDocument/2006/relationships/image" Target="../media/image365.emf"/><Relationship Id="rId383" Type="http://schemas.openxmlformats.org/officeDocument/2006/relationships/image" Target="../media/image407.emf"/><Relationship Id="rId439" Type="http://schemas.openxmlformats.org/officeDocument/2006/relationships/image" Target="../media/image463.emf"/><Relationship Id="rId590" Type="http://schemas.openxmlformats.org/officeDocument/2006/relationships/image" Target="../media/image614.emf"/><Relationship Id="rId604" Type="http://schemas.openxmlformats.org/officeDocument/2006/relationships/image" Target="../media/image628.emf"/><Relationship Id="rId646" Type="http://schemas.openxmlformats.org/officeDocument/2006/relationships/image" Target="../media/image670.emf"/><Relationship Id="rId811" Type="http://schemas.openxmlformats.org/officeDocument/2006/relationships/image" Target="../media/image835.emf"/><Relationship Id="rId201" Type="http://schemas.openxmlformats.org/officeDocument/2006/relationships/image" Target="../media/image225.emf"/><Relationship Id="rId243" Type="http://schemas.openxmlformats.org/officeDocument/2006/relationships/image" Target="../media/image267.emf"/><Relationship Id="rId285" Type="http://schemas.openxmlformats.org/officeDocument/2006/relationships/image" Target="../media/image309.emf"/><Relationship Id="rId450" Type="http://schemas.openxmlformats.org/officeDocument/2006/relationships/image" Target="../media/image474.emf"/><Relationship Id="rId506" Type="http://schemas.openxmlformats.org/officeDocument/2006/relationships/image" Target="../media/image530.emf"/><Relationship Id="rId688" Type="http://schemas.openxmlformats.org/officeDocument/2006/relationships/image" Target="../media/image712.emf"/><Relationship Id="rId38" Type="http://schemas.openxmlformats.org/officeDocument/2006/relationships/image" Target="../media/image62.emf"/><Relationship Id="rId103" Type="http://schemas.openxmlformats.org/officeDocument/2006/relationships/image" Target="../media/image127.emf"/><Relationship Id="rId310" Type="http://schemas.openxmlformats.org/officeDocument/2006/relationships/image" Target="../media/image334.emf"/><Relationship Id="rId492" Type="http://schemas.openxmlformats.org/officeDocument/2006/relationships/image" Target="../media/image516.emf"/><Relationship Id="rId548" Type="http://schemas.openxmlformats.org/officeDocument/2006/relationships/image" Target="../media/image572.emf"/><Relationship Id="rId713" Type="http://schemas.openxmlformats.org/officeDocument/2006/relationships/image" Target="../media/image737.emf"/><Relationship Id="rId755" Type="http://schemas.openxmlformats.org/officeDocument/2006/relationships/image" Target="../media/image779.emf"/><Relationship Id="rId797" Type="http://schemas.openxmlformats.org/officeDocument/2006/relationships/image" Target="../media/image821.emf"/><Relationship Id="rId91" Type="http://schemas.openxmlformats.org/officeDocument/2006/relationships/image" Target="../media/image115.emf"/><Relationship Id="rId145" Type="http://schemas.openxmlformats.org/officeDocument/2006/relationships/image" Target="../media/image169.emf"/><Relationship Id="rId187" Type="http://schemas.openxmlformats.org/officeDocument/2006/relationships/image" Target="../media/image211.emf"/><Relationship Id="rId352" Type="http://schemas.openxmlformats.org/officeDocument/2006/relationships/image" Target="../media/image376.emf"/><Relationship Id="rId394" Type="http://schemas.openxmlformats.org/officeDocument/2006/relationships/image" Target="../media/image418.emf"/><Relationship Id="rId408" Type="http://schemas.openxmlformats.org/officeDocument/2006/relationships/image" Target="../media/image432.emf"/><Relationship Id="rId615" Type="http://schemas.openxmlformats.org/officeDocument/2006/relationships/image" Target="../media/image639.emf"/><Relationship Id="rId822" Type="http://schemas.openxmlformats.org/officeDocument/2006/relationships/image" Target="../media/image846.emf"/><Relationship Id="rId212" Type="http://schemas.openxmlformats.org/officeDocument/2006/relationships/image" Target="../media/image236.emf"/><Relationship Id="rId254" Type="http://schemas.openxmlformats.org/officeDocument/2006/relationships/image" Target="../media/image278.emf"/><Relationship Id="rId657" Type="http://schemas.openxmlformats.org/officeDocument/2006/relationships/image" Target="../media/image681.emf"/><Relationship Id="rId699" Type="http://schemas.openxmlformats.org/officeDocument/2006/relationships/image" Target="../media/image723.emf"/><Relationship Id="rId49" Type="http://schemas.openxmlformats.org/officeDocument/2006/relationships/image" Target="../media/image73.emf"/><Relationship Id="rId114" Type="http://schemas.openxmlformats.org/officeDocument/2006/relationships/image" Target="../media/image138.emf"/><Relationship Id="rId296" Type="http://schemas.openxmlformats.org/officeDocument/2006/relationships/image" Target="../media/image320.emf"/><Relationship Id="rId461" Type="http://schemas.openxmlformats.org/officeDocument/2006/relationships/image" Target="../media/image485.emf"/><Relationship Id="rId517" Type="http://schemas.openxmlformats.org/officeDocument/2006/relationships/image" Target="../media/image541.emf"/><Relationship Id="rId559" Type="http://schemas.openxmlformats.org/officeDocument/2006/relationships/image" Target="../media/image583.emf"/><Relationship Id="rId724" Type="http://schemas.openxmlformats.org/officeDocument/2006/relationships/image" Target="../media/image748.emf"/><Relationship Id="rId766" Type="http://schemas.openxmlformats.org/officeDocument/2006/relationships/image" Target="../media/image790.emf"/><Relationship Id="rId60" Type="http://schemas.openxmlformats.org/officeDocument/2006/relationships/image" Target="../media/image84.emf"/><Relationship Id="rId156" Type="http://schemas.openxmlformats.org/officeDocument/2006/relationships/image" Target="../media/image180.emf"/><Relationship Id="rId198" Type="http://schemas.openxmlformats.org/officeDocument/2006/relationships/image" Target="../media/image222.emf"/><Relationship Id="rId321" Type="http://schemas.openxmlformats.org/officeDocument/2006/relationships/image" Target="../media/image345.emf"/><Relationship Id="rId363" Type="http://schemas.openxmlformats.org/officeDocument/2006/relationships/image" Target="../media/image387.emf"/><Relationship Id="rId419" Type="http://schemas.openxmlformats.org/officeDocument/2006/relationships/image" Target="../media/image443.emf"/><Relationship Id="rId570" Type="http://schemas.openxmlformats.org/officeDocument/2006/relationships/image" Target="../media/image594.emf"/><Relationship Id="rId626" Type="http://schemas.openxmlformats.org/officeDocument/2006/relationships/image" Target="../media/image650.emf"/><Relationship Id="rId223" Type="http://schemas.openxmlformats.org/officeDocument/2006/relationships/image" Target="../media/image247.emf"/><Relationship Id="rId430" Type="http://schemas.openxmlformats.org/officeDocument/2006/relationships/image" Target="../media/image454.emf"/><Relationship Id="rId668" Type="http://schemas.openxmlformats.org/officeDocument/2006/relationships/image" Target="../media/image692.emf"/><Relationship Id="rId833" Type="http://schemas.openxmlformats.org/officeDocument/2006/relationships/image" Target="../media/image857.emf"/><Relationship Id="rId18" Type="http://schemas.openxmlformats.org/officeDocument/2006/relationships/image" Target="../media/image42.emf"/><Relationship Id="rId265" Type="http://schemas.openxmlformats.org/officeDocument/2006/relationships/image" Target="../media/image289.emf"/><Relationship Id="rId472" Type="http://schemas.openxmlformats.org/officeDocument/2006/relationships/image" Target="../media/image496.emf"/><Relationship Id="rId528" Type="http://schemas.openxmlformats.org/officeDocument/2006/relationships/image" Target="../media/image552.emf"/><Relationship Id="rId735" Type="http://schemas.openxmlformats.org/officeDocument/2006/relationships/image" Target="../media/image759.emf"/><Relationship Id="rId125" Type="http://schemas.openxmlformats.org/officeDocument/2006/relationships/image" Target="../media/image149.emf"/><Relationship Id="rId167" Type="http://schemas.openxmlformats.org/officeDocument/2006/relationships/image" Target="../media/image191.emf"/><Relationship Id="rId332" Type="http://schemas.openxmlformats.org/officeDocument/2006/relationships/image" Target="../media/image356.emf"/><Relationship Id="rId374" Type="http://schemas.openxmlformats.org/officeDocument/2006/relationships/image" Target="../media/image398.emf"/><Relationship Id="rId581" Type="http://schemas.openxmlformats.org/officeDocument/2006/relationships/image" Target="../media/image605.emf"/><Relationship Id="rId777" Type="http://schemas.openxmlformats.org/officeDocument/2006/relationships/image" Target="../media/image801.emf"/><Relationship Id="rId71" Type="http://schemas.openxmlformats.org/officeDocument/2006/relationships/image" Target="../media/image95.emf"/><Relationship Id="rId234" Type="http://schemas.openxmlformats.org/officeDocument/2006/relationships/image" Target="../media/image258.emf"/><Relationship Id="rId637" Type="http://schemas.openxmlformats.org/officeDocument/2006/relationships/image" Target="../media/image661.emf"/><Relationship Id="rId679" Type="http://schemas.openxmlformats.org/officeDocument/2006/relationships/image" Target="../media/image703.emf"/><Relationship Id="rId802" Type="http://schemas.openxmlformats.org/officeDocument/2006/relationships/image" Target="../media/image826.emf"/><Relationship Id="rId844" Type="http://schemas.openxmlformats.org/officeDocument/2006/relationships/image" Target="../media/image868.emf"/><Relationship Id="rId2" Type="http://schemas.openxmlformats.org/officeDocument/2006/relationships/image" Target="../media/image26.emf"/><Relationship Id="rId29" Type="http://schemas.openxmlformats.org/officeDocument/2006/relationships/image" Target="../media/image53.emf"/><Relationship Id="rId276" Type="http://schemas.openxmlformats.org/officeDocument/2006/relationships/image" Target="../media/image300.emf"/><Relationship Id="rId441" Type="http://schemas.openxmlformats.org/officeDocument/2006/relationships/image" Target="../media/image465.emf"/><Relationship Id="rId483" Type="http://schemas.openxmlformats.org/officeDocument/2006/relationships/image" Target="../media/image507.emf"/><Relationship Id="rId539" Type="http://schemas.openxmlformats.org/officeDocument/2006/relationships/image" Target="../media/image563.emf"/><Relationship Id="rId690" Type="http://schemas.openxmlformats.org/officeDocument/2006/relationships/image" Target="../media/image714.emf"/><Relationship Id="rId704" Type="http://schemas.openxmlformats.org/officeDocument/2006/relationships/image" Target="../media/image728.emf"/><Relationship Id="rId746" Type="http://schemas.openxmlformats.org/officeDocument/2006/relationships/image" Target="../media/image770.emf"/><Relationship Id="rId40" Type="http://schemas.openxmlformats.org/officeDocument/2006/relationships/image" Target="../media/image64.emf"/><Relationship Id="rId136" Type="http://schemas.openxmlformats.org/officeDocument/2006/relationships/image" Target="../media/image160.emf"/><Relationship Id="rId178" Type="http://schemas.openxmlformats.org/officeDocument/2006/relationships/image" Target="../media/image202.emf"/><Relationship Id="rId301" Type="http://schemas.openxmlformats.org/officeDocument/2006/relationships/image" Target="../media/image325.emf"/><Relationship Id="rId343" Type="http://schemas.openxmlformats.org/officeDocument/2006/relationships/image" Target="../media/image367.emf"/><Relationship Id="rId550" Type="http://schemas.openxmlformats.org/officeDocument/2006/relationships/image" Target="../media/image574.emf"/><Relationship Id="rId788" Type="http://schemas.openxmlformats.org/officeDocument/2006/relationships/image" Target="../media/image812.emf"/><Relationship Id="rId82" Type="http://schemas.openxmlformats.org/officeDocument/2006/relationships/image" Target="../media/image106.emf"/><Relationship Id="rId203" Type="http://schemas.openxmlformats.org/officeDocument/2006/relationships/image" Target="../media/image227.emf"/><Relationship Id="rId385" Type="http://schemas.openxmlformats.org/officeDocument/2006/relationships/image" Target="../media/image409.emf"/><Relationship Id="rId592" Type="http://schemas.openxmlformats.org/officeDocument/2006/relationships/image" Target="../media/image616.emf"/><Relationship Id="rId606" Type="http://schemas.openxmlformats.org/officeDocument/2006/relationships/image" Target="../media/image630.emf"/><Relationship Id="rId648" Type="http://schemas.openxmlformats.org/officeDocument/2006/relationships/image" Target="../media/image672.emf"/><Relationship Id="rId813" Type="http://schemas.openxmlformats.org/officeDocument/2006/relationships/image" Target="../media/image837.emf"/><Relationship Id="rId245" Type="http://schemas.openxmlformats.org/officeDocument/2006/relationships/image" Target="../media/image269.emf"/><Relationship Id="rId287" Type="http://schemas.openxmlformats.org/officeDocument/2006/relationships/image" Target="../media/image311.emf"/><Relationship Id="rId410" Type="http://schemas.openxmlformats.org/officeDocument/2006/relationships/image" Target="../media/image434.emf"/><Relationship Id="rId452" Type="http://schemas.openxmlformats.org/officeDocument/2006/relationships/image" Target="../media/image476.emf"/><Relationship Id="rId494" Type="http://schemas.openxmlformats.org/officeDocument/2006/relationships/image" Target="../media/image518.emf"/><Relationship Id="rId508" Type="http://schemas.openxmlformats.org/officeDocument/2006/relationships/image" Target="../media/image532.emf"/><Relationship Id="rId715" Type="http://schemas.openxmlformats.org/officeDocument/2006/relationships/image" Target="../media/image739.emf"/><Relationship Id="rId105" Type="http://schemas.openxmlformats.org/officeDocument/2006/relationships/image" Target="../media/image129.emf"/><Relationship Id="rId147" Type="http://schemas.openxmlformats.org/officeDocument/2006/relationships/image" Target="../media/image171.emf"/><Relationship Id="rId312" Type="http://schemas.openxmlformats.org/officeDocument/2006/relationships/image" Target="../media/image336.emf"/><Relationship Id="rId354" Type="http://schemas.openxmlformats.org/officeDocument/2006/relationships/image" Target="../media/image378.emf"/><Relationship Id="rId757" Type="http://schemas.openxmlformats.org/officeDocument/2006/relationships/image" Target="../media/image781.emf"/><Relationship Id="rId799" Type="http://schemas.openxmlformats.org/officeDocument/2006/relationships/image" Target="../media/image823.emf"/><Relationship Id="rId51" Type="http://schemas.openxmlformats.org/officeDocument/2006/relationships/image" Target="../media/image75.emf"/><Relationship Id="rId93" Type="http://schemas.openxmlformats.org/officeDocument/2006/relationships/image" Target="../media/image117.emf"/><Relationship Id="rId189" Type="http://schemas.openxmlformats.org/officeDocument/2006/relationships/image" Target="../media/image213.emf"/><Relationship Id="rId396" Type="http://schemas.openxmlformats.org/officeDocument/2006/relationships/image" Target="../media/image420.emf"/><Relationship Id="rId561" Type="http://schemas.openxmlformats.org/officeDocument/2006/relationships/image" Target="../media/image585.emf"/><Relationship Id="rId617" Type="http://schemas.openxmlformats.org/officeDocument/2006/relationships/image" Target="../media/image641.emf"/><Relationship Id="rId659" Type="http://schemas.openxmlformats.org/officeDocument/2006/relationships/image" Target="../media/image683.emf"/><Relationship Id="rId824" Type="http://schemas.openxmlformats.org/officeDocument/2006/relationships/image" Target="../media/image848.emf"/><Relationship Id="rId214" Type="http://schemas.openxmlformats.org/officeDocument/2006/relationships/image" Target="../media/image238.emf"/><Relationship Id="rId256" Type="http://schemas.openxmlformats.org/officeDocument/2006/relationships/image" Target="../media/image280.emf"/><Relationship Id="rId298" Type="http://schemas.openxmlformats.org/officeDocument/2006/relationships/image" Target="../media/image322.emf"/><Relationship Id="rId421" Type="http://schemas.openxmlformats.org/officeDocument/2006/relationships/image" Target="../media/image445.emf"/><Relationship Id="rId463" Type="http://schemas.openxmlformats.org/officeDocument/2006/relationships/image" Target="../media/image487.emf"/><Relationship Id="rId519" Type="http://schemas.openxmlformats.org/officeDocument/2006/relationships/image" Target="../media/image543.emf"/><Relationship Id="rId670" Type="http://schemas.openxmlformats.org/officeDocument/2006/relationships/image" Target="../media/image694.emf"/><Relationship Id="rId116" Type="http://schemas.openxmlformats.org/officeDocument/2006/relationships/image" Target="../media/image140.emf"/><Relationship Id="rId158" Type="http://schemas.openxmlformats.org/officeDocument/2006/relationships/image" Target="../media/image182.emf"/><Relationship Id="rId323" Type="http://schemas.openxmlformats.org/officeDocument/2006/relationships/image" Target="../media/image347.emf"/><Relationship Id="rId530" Type="http://schemas.openxmlformats.org/officeDocument/2006/relationships/image" Target="../media/image554.emf"/><Relationship Id="rId726" Type="http://schemas.openxmlformats.org/officeDocument/2006/relationships/image" Target="../media/image750.emf"/><Relationship Id="rId768" Type="http://schemas.openxmlformats.org/officeDocument/2006/relationships/image" Target="../media/image792.emf"/><Relationship Id="rId20" Type="http://schemas.openxmlformats.org/officeDocument/2006/relationships/image" Target="../media/image44.emf"/><Relationship Id="rId62" Type="http://schemas.openxmlformats.org/officeDocument/2006/relationships/image" Target="../media/image86.emf"/><Relationship Id="rId365" Type="http://schemas.openxmlformats.org/officeDocument/2006/relationships/image" Target="../media/image389.emf"/><Relationship Id="rId572" Type="http://schemas.openxmlformats.org/officeDocument/2006/relationships/image" Target="../media/image596.emf"/><Relationship Id="rId628" Type="http://schemas.openxmlformats.org/officeDocument/2006/relationships/image" Target="../media/image652.emf"/><Relationship Id="rId835" Type="http://schemas.openxmlformats.org/officeDocument/2006/relationships/image" Target="../media/image859.emf"/><Relationship Id="rId225" Type="http://schemas.openxmlformats.org/officeDocument/2006/relationships/image" Target="../media/image249.emf"/><Relationship Id="rId267" Type="http://schemas.openxmlformats.org/officeDocument/2006/relationships/image" Target="../media/image291.emf"/><Relationship Id="rId432" Type="http://schemas.openxmlformats.org/officeDocument/2006/relationships/image" Target="../media/image456.emf"/><Relationship Id="rId474" Type="http://schemas.openxmlformats.org/officeDocument/2006/relationships/image" Target="../media/image498.emf"/><Relationship Id="rId127" Type="http://schemas.openxmlformats.org/officeDocument/2006/relationships/image" Target="../media/image151.emf"/><Relationship Id="rId681" Type="http://schemas.openxmlformats.org/officeDocument/2006/relationships/image" Target="../media/image705.emf"/><Relationship Id="rId737" Type="http://schemas.openxmlformats.org/officeDocument/2006/relationships/image" Target="../media/image761.emf"/><Relationship Id="rId779" Type="http://schemas.openxmlformats.org/officeDocument/2006/relationships/image" Target="../media/image803.emf"/><Relationship Id="rId31" Type="http://schemas.openxmlformats.org/officeDocument/2006/relationships/image" Target="../media/image55.emf"/><Relationship Id="rId73" Type="http://schemas.openxmlformats.org/officeDocument/2006/relationships/image" Target="../media/image97.emf"/><Relationship Id="rId169" Type="http://schemas.openxmlformats.org/officeDocument/2006/relationships/image" Target="../media/image193.emf"/><Relationship Id="rId334" Type="http://schemas.openxmlformats.org/officeDocument/2006/relationships/image" Target="../media/image358.emf"/><Relationship Id="rId376" Type="http://schemas.openxmlformats.org/officeDocument/2006/relationships/image" Target="../media/image400.emf"/><Relationship Id="rId541" Type="http://schemas.openxmlformats.org/officeDocument/2006/relationships/image" Target="../media/image565.emf"/><Relationship Id="rId583" Type="http://schemas.openxmlformats.org/officeDocument/2006/relationships/image" Target="../media/image607.emf"/><Relationship Id="rId639" Type="http://schemas.openxmlformats.org/officeDocument/2006/relationships/image" Target="../media/image663.emf"/><Relationship Id="rId790" Type="http://schemas.openxmlformats.org/officeDocument/2006/relationships/image" Target="../media/image814.emf"/><Relationship Id="rId804" Type="http://schemas.openxmlformats.org/officeDocument/2006/relationships/image" Target="../media/image828.emf"/><Relationship Id="rId4" Type="http://schemas.openxmlformats.org/officeDocument/2006/relationships/image" Target="../media/image28.emf"/><Relationship Id="rId180" Type="http://schemas.openxmlformats.org/officeDocument/2006/relationships/image" Target="../media/image204.emf"/><Relationship Id="rId236" Type="http://schemas.openxmlformats.org/officeDocument/2006/relationships/image" Target="../media/image260.emf"/><Relationship Id="rId278" Type="http://schemas.openxmlformats.org/officeDocument/2006/relationships/image" Target="../media/image302.emf"/><Relationship Id="rId401" Type="http://schemas.openxmlformats.org/officeDocument/2006/relationships/image" Target="../media/image425.emf"/><Relationship Id="rId443" Type="http://schemas.openxmlformats.org/officeDocument/2006/relationships/image" Target="../media/image467.emf"/><Relationship Id="rId650" Type="http://schemas.openxmlformats.org/officeDocument/2006/relationships/image" Target="../media/image674.emf"/><Relationship Id="rId303" Type="http://schemas.openxmlformats.org/officeDocument/2006/relationships/image" Target="../media/image327.emf"/><Relationship Id="rId485" Type="http://schemas.openxmlformats.org/officeDocument/2006/relationships/image" Target="../media/image509.emf"/><Relationship Id="rId692" Type="http://schemas.openxmlformats.org/officeDocument/2006/relationships/image" Target="../media/image716.emf"/><Relationship Id="rId706" Type="http://schemas.openxmlformats.org/officeDocument/2006/relationships/image" Target="../media/image730.emf"/><Relationship Id="rId748" Type="http://schemas.openxmlformats.org/officeDocument/2006/relationships/image" Target="../media/image772.emf"/><Relationship Id="rId42" Type="http://schemas.openxmlformats.org/officeDocument/2006/relationships/image" Target="../media/image66.emf"/><Relationship Id="rId84" Type="http://schemas.openxmlformats.org/officeDocument/2006/relationships/image" Target="../media/image108.emf"/><Relationship Id="rId138" Type="http://schemas.openxmlformats.org/officeDocument/2006/relationships/image" Target="../media/image162.emf"/><Relationship Id="rId345" Type="http://schemas.openxmlformats.org/officeDocument/2006/relationships/image" Target="../media/image369.emf"/><Relationship Id="rId387" Type="http://schemas.openxmlformats.org/officeDocument/2006/relationships/image" Target="../media/image411.emf"/><Relationship Id="rId510" Type="http://schemas.openxmlformats.org/officeDocument/2006/relationships/image" Target="../media/image534.emf"/><Relationship Id="rId552" Type="http://schemas.openxmlformats.org/officeDocument/2006/relationships/image" Target="../media/image576.emf"/><Relationship Id="rId594" Type="http://schemas.openxmlformats.org/officeDocument/2006/relationships/image" Target="../media/image618.emf"/><Relationship Id="rId608" Type="http://schemas.openxmlformats.org/officeDocument/2006/relationships/image" Target="../media/image632.emf"/><Relationship Id="rId815" Type="http://schemas.openxmlformats.org/officeDocument/2006/relationships/image" Target="../media/image839.emf"/><Relationship Id="rId191" Type="http://schemas.openxmlformats.org/officeDocument/2006/relationships/image" Target="../media/image215.emf"/><Relationship Id="rId205" Type="http://schemas.openxmlformats.org/officeDocument/2006/relationships/image" Target="../media/image229.emf"/><Relationship Id="rId247" Type="http://schemas.openxmlformats.org/officeDocument/2006/relationships/image" Target="../media/image271.emf"/><Relationship Id="rId412" Type="http://schemas.openxmlformats.org/officeDocument/2006/relationships/image" Target="../media/image436.emf"/><Relationship Id="rId107" Type="http://schemas.openxmlformats.org/officeDocument/2006/relationships/image" Target="../media/image131.emf"/><Relationship Id="rId289" Type="http://schemas.openxmlformats.org/officeDocument/2006/relationships/image" Target="../media/image313.emf"/><Relationship Id="rId454" Type="http://schemas.openxmlformats.org/officeDocument/2006/relationships/image" Target="../media/image478.emf"/><Relationship Id="rId496" Type="http://schemas.openxmlformats.org/officeDocument/2006/relationships/image" Target="../media/image520.emf"/><Relationship Id="rId661" Type="http://schemas.openxmlformats.org/officeDocument/2006/relationships/image" Target="../media/image685.emf"/><Relationship Id="rId717" Type="http://schemas.openxmlformats.org/officeDocument/2006/relationships/image" Target="../media/image741.emf"/><Relationship Id="rId759" Type="http://schemas.openxmlformats.org/officeDocument/2006/relationships/image" Target="../media/image783.emf"/><Relationship Id="rId11" Type="http://schemas.openxmlformats.org/officeDocument/2006/relationships/image" Target="../media/image35.emf"/><Relationship Id="rId53" Type="http://schemas.openxmlformats.org/officeDocument/2006/relationships/image" Target="../media/image77.emf"/><Relationship Id="rId149" Type="http://schemas.openxmlformats.org/officeDocument/2006/relationships/image" Target="../media/image173.emf"/><Relationship Id="rId314" Type="http://schemas.openxmlformats.org/officeDocument/2006/relationships/image" Target="../media/image338.emf"/><Relationship Id="rId356" Type="http://schemas.openxmlformats.org/officeDocument/2006/relationships/image" Target="../media/image380.emf"/><Relationship Id="rId398" Type="http://schemas.openxmlformats.org/officeDocument/2006/relationships/image" Target="../media/image422.emf"/><Relationship Id="rId521" Type="http://schemas.openxmlformats.org/officeDocument/2006/relationships/image" Target="../media/image545.emf"/><Relationship Id="rId563" Type="http://schemas.openxmlformats.org/officeDocument/2006/relationships/image" Target="../media/image587.emf"/><Relationship Id="rId619" Type="http://schemas.openxmlformats.org/officeDocument/2006/relationships/image" Target="../media/image643.emf"/><Relationship Id="rId770" Type="http://schemas.openxmlformats.org/officeDocument/2006/relationships/image" Target="../media/image794.emf"/><Relationship Id="rId95" Type="http://schemas.openxmlformats.org/officeDocument/2006/relationships/image" Target="../media/image119.emf"/><Relationship Id="rId160" Type="http://schemas.openxmlformats.org/officeDocument/2006/relationships/image" Target="../media/image184.emf"/><Relationship Id="rId216" Type="http://schemas.openxmlformats.org/officeDocument/2006/relationships/image" Target="../media/image240.emf"/><Relationship Id="rId423" Type="http://schemas.openxmlformats.org/officeDocument/2006/relationships/image" Target="../media/image447.emf"/><Relationship Id="rId826" Type="http://schemas.openxmlformats.org/officeDocument/2006/relationships/image" Target="../media/image850.emf"/><Relationship Id="rId258" Type="http://schemas.openxmlformats.org/officeDocument/2006/relationships/image" Target="../media/image282.emf"/><Relationship Id="rId465" Type="http://schemas.openxmlformats.org/officeDocument/2006/relationships/image" Target="../media/image489.emf"/><Relationship Id="rId630" Type="http://schemas.openxmlformats.org/officeDocument/2006/relationships/image" Target="../media/image654.emf"/><Relationship Id="rId672" Type="http://schemas.openxmlformats.org/officeDocument/2006/relationships/image" Target="../media/image696.emf"/><Relationship Id="rId728" Type="http://schemas.openxmlformats.org/officeDocument/2006/relationships/image" Target="../media/image752.emf"/><Relationship Id="rId22" Type="http://schemas.openxmlformats.org/officeDocument/2006/relationships/image" Target="../media/image46.emf"/><Relationship Id="rId64" Type="http://schemas.openxmlformats.org/officeDocument/2006/relationships/image" Target="../media/image88.emf"/><Relationship Id="rId118" Type="http://schemas.openxmlformats.org/officeDocument/2006/relationships/image" Target="../media/image142.emf"/><Relationship Id="rId325" Type="http://schemas.openxmlformats.org/officeDocument/2006/relationships/image" Target="../media/image349.emf"/><Relationship Id="rId367" Type="http://schemas.openxmlformats.org/officeDocument/2006/relationships/image" Target="../media/image391.emf"/><Relationship Id="rId532" Type="http://schemas.openxmlformats.org/officeDocument/2006/relationships/image" Target="../media/image556.emf"/><Relationship Id="rId574" Type="http://schemas.openxmlformats.org/officeDocument/2006/relationships/image" Target="../media/image598.emf"/><Relationship Id="rId171" Type="http://schemas.openxmlformats.org/officeDocument/2006/relationships/image" Target="../media/image195.emf"/><Relationship Id="rId227" Type="http://schemas.openxmlformats.org/officeDocument/2006/relationships/image" Target="../media/image251.emf"/><Relationship Id="rId781" Type="http://schemas.openxmlformats.org/officeDocument/2006/relationships/image" Target="../media/image805.emf"/><Relationship Id="rId837" Type="http://schemas.openxmlformats.org/officeDocument/2006/relationships/image" Target="../media/image861.emf"/><Relationship Id="rId269" Type="http://schemas.openxmlformats.org/officeDocument/2006/relationships/image" Target="../media/image293.emf"/><Relationship Id="rId434" Type="http://schemas.openxmlformats.org/officeDocument/2006/relationships/image" Target="../media/image458.emf"/><Relationship Id="rId476" Type="http://schemas.openxmlformats.org/officeDocument/2006/relationships/image" Target="../media/image500.emf"/><Relationship Id="rId641" Type="http://schemas.openxmlformats.org/officeDocument/2006/relationships/image" Target="../media/image665.emf"/><Relationship Id="rId683" Type="http://schemas.openxmlformats.org/officeDocument/2006/relationships/image" Target="../media/image707.emf"/><Relationship Id="rId739" Type="http://schemas.openxmlformats.org/officeDocument/2006/relationships/image" Target="../media/image763.emf"/><Relationship Id="rId33" Type="http://schemas.openxmlformats.org/officeDocument/2006/relationships/image" Target="../media/image57.emf"/><Relationship Id="rId129" Type="http://schemas.openxmlformats.org/officeDocument/2006/relationships/image" Target="../media/image153.emf"/><Relationship Id="rId280" Type="http://schemas.openxmlformats.org/officeDocument/2006/relationships/image" Target="../media/image304.emf"/><Relationship Id="rId336" Type="http://schemas.openxmlformats.org/officeDocument/2006/relationships/image" Target="../media/image360.emf"/><Relationship Id="rId501" Type="http://schemas.openxmlformats.org/officeDocument/2006/relationships/image" Target="../media/image525.emf"/><Relationship Id="rId543" Type="http://schemas.openxmlformats.org/officeDocument/2006/relationships/image" Target="../media/image567.emf"/><Relationship Id="rId75" Type="http://schemas.openxmlformats.org/officeDocument/2006/relationships/image" Target="../media/image99.emf"/><Relationship Id="rId140" Type="http://schemas.openxmlformats.org/officeDocument/2006/relationships/image" Target="../media/image164.emf"/><Relationship Id="rId182" Type="http://schemas.openxmlformats.org/officeDocument/2006/relationships/image" Target="../media/image206.emf"/><Relationship Id="rId378" Type="http://schemas.openxmlformats.org/officeDocument/2006/relationships/image" Target="../media/image402.emf"/><Relationship Id="rId403" Type="http://schemas.openxmlformats.org/officeDocument/2006/relationships/image" Target="../media/image427.emf"/><Relationship Id="rId585" Type="http://schemas.openxmlformats.org/officeDocument/2006/relationships/image" Target="../media/image609.emf"/><Relationship Id="rId750" Type="http://schemas.openxmlformats.org/officeDocument/2006/relationships/image" Target="../media/image774.emf"/><Relationship Id="rId792" Type="http://schemas.openxmlformats.org/officeDocument/2006/relationships/image" Target="../media/image816.emf"/><Relationship Id="rId806" Type="http://schemas.openxmlformats.org/officeDocument/2006/relationships/image" Target="../media/image830.emf"/><Relationship Id="rId6" Type="http://schemas.openxmlformats.org/officeDocument/2006/relationships/image" Target="../media/image30.emf"/><Relationship Id="rId238" Type="http://schemas.openxmlformats.org/officeDocument/2006/relationships/image" Target="../media/image262.emf"/><Relationship Id="rId445" Type="http://schemas.openxmlformats.org/officeDocument/2006/relationships/image" Target="../media/image469.emf"/><Relationship Id="rId487" Type="http://schemas.openxmlformats.org/officeDocument/2006/relationships/image" Target="../media/image511.emf"/><Relationship Id="rId610" Type="http://schemas.openxmlformats.org/officeDocument/2006/relationships/image" Target="../media/image634.emf"/><Relationship Id="rId652" Type="http://schemas.openxmlformats.org/officeDocument/2006/relationships/image" Target="../media/image676.emf"/><Relationship Id="rId694" Type="http://schemas.openxmlformats.org/officeDocument/2006/relationships/image" Target="../media/image718.emf"/><Relationship Id="rId708" Type="http://schemas.openxmlformats.org/officeDocument/2006/relationships/image" Target="../media/image732.emf"/><Relationship Id="rId291" Type="http://schemas.openxmlformats.org/officeDocument/2006/relationships/image" Target="../media/image315.emf"/><Relationship Id="rId305" Type="http://schemas.openxmlformats.org/officeDocument/2006/relationships/image" Target="../media/image329.emf"/><Relationship Id="rId347" Type="http://schemas.openxmlformats.org/officeDocument/2006/relationships/image" Target="../media/image371.emf"/><Relationship Id="rId512" Type="http://schemas.openxmlformats.org/officeDocument/2006/relationships/image" Target="../media/image536.emf"/><Relationship Id="rId44" Type="http://schemas.openxmlformats.org/officeDocument/2006/relationships/image" Target="../media/image68.emf"/><Relationship Id="rId86" Type="http://schemas.openxmlformats.org/officeDocument/2006/relationships/image" Target="../media/image110.emf"/><Relationship Id="rId151" Type="http://schemas.openxmlformats.org/officeDocument/2006/relationships/image" Target="../media/image175.emf"/><Relationship Id="rId389" Type="http://schemas.openxmlformats.org/officeDocument/2006/relationships/image" Target="../media/image413.emf"/><Relationship Id="rId554" Type="http://schemas.openxmlformats.org/officeDocument/2006/relationships/image" Target="../media/image578.emf"/><Relationship Id="rId596" Type="http://schemas.openxmlformats.org/officeDocument/2006/relationships/image" Target="../media/image620.emf"/><Relationship Id="rId761" Type="http://schemas.openxmlformats.org/officeDocument/2006/relationships/image" Target="../media/image785.emf"/><Relationship Id="rId817" Type="http://schemas.openxmlformats.org/officeDocument/2006/relationships/image" Target="../media/image841.emf"/><Relationship Id="rId193" Type="http://schemas.openxmlformats.org/officeDocument/2006/relationships/image" Target="../media/image217.emf"/><Relationship Id="rId207" Type="http://schemas.openxmlformats.org/officeDocument/2006/relationships/image" Target="../media/image231.emf"/><Relationship Id="rId249" Type="http://schemas.openxmlformats.org/officeDocument/2006/relationships/image" Target="../media/image273.emf"/><Relationship Id="rId414" Type="http://schemas.openxmlformats.org/officeDocument/2006/relationships/image" Target="../media/image438.emf"/><Relationship Id="rId456" Type="http://schemas.openxmlformats.org/officeDocument/2006/relationships/image" Target="../media/image480.emf"/><Relationship Id="rId498" Type="http://schemas.openxmlformats.org/officeDocument/2006/relationships/image" Target="../media/image522.emf"/><Relationship Id="rId621" Type="http://schemas.openxmlformats.org/officeDocument/2006/relationships/image" Target="../media/image645.emf"/><Relationship Id="rId663" Type="http://schemas.openxmlformats.org/officeDocument/2006/relationships/image" Target="../media/image687.emf"/><Relationship Id="rId13" Type="http://schemas.openxmlformats.org/officeDocument/2006/relationships/image" Target="../media/image37.emf"/><Relationship Id="rId109" Type="http://schemas.openxmlformats.org/officeDocument/2006/relationships/image" Target="../media/image133.emf"/><Relationship Id="rId260" Type="http://schemas.openxmlformats.org/officeDocument/2006/relationships/image" Target="../media/image284.emf"/><Relationship Id="rId316" Type="http://schemas.openxmlformats.org/officeDocument/2006/relationships/image" Target="../media/image340.emf"/><Relationship Id="rId523" Type="http://schemas.openxmlformats.org/officeDocument/2006/relationships/image" Target="../media/image547.emf"/><Relationship Id="rId719" Type="http://schemas.openxmlformats.org/officeDocument/2006/relationships/image" Target="../media/image743.emf"/><Relationship Id="rId55" Type="http://schemas.openxmlformats.org/officeDocument/2006/relationships/image" Target="../media/image79.emf"/><Relationship Id="rId97" Type="http://schemas.openxmlformats.org/officeDocument/2006/relationships/image" Target="../media/image121.emf"/><Relationship Id="rId120" Type="http://schemas.openxmlformats.org/officeDocument/2006/relationships/image" Target="../media/image144.emf"/><Relationship Id="rId358" Type="http://schemas.openxmlformats.org/officeDocument/2006/relationships/image" Target="../media/image382.emf"/><Relationship Id="rId565" Type="http://schemas.openxmlformats.org/officeDocument/2006/relationships/image" Target="../media/image589.emf"/><Relationship Id="rId730" Type="http://schemas.openxmlformats.org/officeDocument/2006/relationships/image" Target="../media/image754.emf"/><Relationship Id="rId772" Type="http://schemas.openxmlformats.org/officeDocument/2006/relationships/image" Target="../media/image796.emf"/><Relationship Id="rId828" Type="http://schemas.openxmlformats.org/officeDocument/2006/relationships/image" Target="../media/image852.emf"/><Relationship Id="rId162" Type="http://schemas.openxmlformats.org/officeDocument/2006/relationships/image" Target="../media/image186.emf"/><Relationship Id="rId218" Type="http://schemas.openxmlformats.org/officeDocument/2006/relationships/image" Target="../media/image242.emf"/><Relationship Id="rId425" Type="http://schemas.openxmlformats.org/officeDocument/2006/relationships/image" Target="../media/image449.emf"/><Relationship Id="rId467" Type="http://schemas.openxmlformats.org/officeDocument/2006/relationships/image" Target="../media/image491.emf"/><Relationship Id="rId632" Type="http://schemas.openxmlformats.org/officeDocument/2006/relationships/image" Target="../media/image656.emf"/><Relationship Id="rId271" Type="http://schemas.openxmlformats.org/officeDocument/2006/relationships/image" Target="../media/image295.emf"/><Relationship Id="rId674" Type="http://schemas.openxmlformats.org/officeDocument/2006/relationships/image" Target="../media/image698.emf"/><Relationship Id="rId24" Type="http://schemas.openxmlformats.org/officeDocument/2006/relationships/image" Target="../media/image48.emf"/><Relationship Id="rId66" Type="http://schemas.openxmlformats.org/officeDocument/2006/relationships/image" Target="../media/image90.emf"/><Relationship Id="rId131" Type="http://schemas.openxmlformats.org/officeDocument/2006/relationships/image" Target="../media/image155.emf"/><Relationship Id="rId327" Type="http://schemas.openxmlformats.org/officeDocument/2006/relationships/image" Target="../media/image351.emf"/><Relationship Id="rId369" Type="http://schemas.openxmlformats.org/officeDocument/2006/relationships/image" Target="../media/image393.emf"/><Relationship Id="rId534" Type="http://schemas.openxmlformats.org/officeDocument/2006/relationships/image" Target="../media/image558.emf"/><Relationship Id="rId576" Type="http://schemas.openxmlformats.org/officeDocument/2006/relationships/image" Target="../media/image600.emf"/><Relationship Id="rId741" Type="http://schemas.openxmlformats.org/officeDocument/2006/relationships/image" Target="../media/image765.emf"/><Relationship Id="rId783" Type="http://schemas.openxmlformats.org/officeDocument/2006/relationships/image" Target="../media/image807.emf"/><Relationship Id="rId839" Type="http://schemas.openxmlformats.org/officeDocument/2006/relationships/image" Target="../media/image863.emf"/><Relationship Id="rId173" Type="http://schemas.openxmlformats.org/officeDocument/2006/relationships/image" Target="../media/image197.emf"/><Relationship Id="rId229" Type="http://schemas.openxmlformats.org/officeDocument/2006/relationships/image" Target="../media/image253.emf"/><Relationship Id="rId380" Type="http://schemas.openxmlformats.org/officeDocument/2006/relationships/image" Target="../media/image404.emf"/><Relationship Id="rId436" Type="http://schemas.openxmlformats.org/officeDocument/2006/relationships/image" Target="../media/image460.emf"/><Relationship Id="rId601" Type="http://schemas.openxmlformats.org/officeDocument/2006/relationships/image" Target="../media/image625.emf"/><Relationship Id="rId643" Type="http://schemas.openxmlformats.org/officeDocument/2006/relationships/image" Target="../media/image667.emf"/><Relationship Id="rId240" Type="http://schemas.openxmlformats.org/officeDocument/2006/relationships/image" Target="../media/image264.emf"/><Relationship Id="rId478" Type="http://schemas.openxmlformats.org/officeDocument/2006/relationships/image" Target="../media/image502.emf"/><Relationship Id="rId685" Type="http://schemas.openxmlformats.org/officeDocument/2006/relationships/image" Target="../media/image709.emf"/><Relationship Id="rId35" Type="http://schemas.openxmlformats.org/officeDocument/2006/relationships/image" Target="../media/image59.emf"/><Relationship Id="rId77" Type="http://schemas.openxmlformats.org/officeDocument/2006/relationships/image" Target="../media/image101.emf"/><Relationship Id="rId100" Type="http://schemas.openxmlformats.org/officeDocument/2006/relationships/image" Target="../media/image124.emf"/><Relationship Id="rId282" Type="http://schemas.openxmlformats.org/officeDocument/2006/relationships/image" Target="../media/image306.emf"/><Relationship Id="rId338" Type="http://schemas.openxmlformats.org/officeDocument/2006/relationships/image" Target="../media/image362.emf"/><Relationship Id="rId503" Type="http://schemas.openxmlformats.org/officeDocument/2006/relationships/image" Target="../media/image527.emf"/><Relationship Id="rId545" Type="http://schemas.openxmlformats.org/officeDocument/2006/relationships/image" Target="../media/image569.emf"/><Relationship Id="rId587" Type="http://schemas.openxmlformats.org/officeDocument/2006/relationships/image" Target="../media/image611.emf"/><Relationship Id="rId710" Type="http://schemas.openxmlformats.org/officeDocument/2006/relationships/image" Target="../media/image734.emf"/><Relationship Id="rId752" Type="http://schemas.openxmlformats.org/officeDocument/2006/relationships/image" Target="../media/image776.emf"/><Relationship Id="rId808" Type="http://schemas.openxmlformats.org/officeDocument/2006/relationships/image" Target="../media/image832.emf"/><Relationship Id="rId8" Type="http://schemas.openxmlformats.org/officeDocument/2006/relationships/image" Target="../media/image32.emf"/><Relationship Id="rId142" Type="http://schemas.openxmlformats.org/officeDocument/2006/relationships/image" Target="../media/image166.emf"/><Relationship Id="rId184" Type="http://schemas.openxmlformats.org/officeDocument/2006/relationships/image" Target="../media/image208.emf"/><Relationship Id="rId391" Type="http://schemas.openxmlformats.org/officeDocument/2006/relationships/image" Target="../media/image415.emf"/><Relationship Id="rId405" Type="http://schemas.openxmlformats.org/officeDocument/2006/relationships/image" Target="../media/image429.emf"/><Relationship Id="rId447" Type="http://schemas.openxmlformats.org/officeDocument/2006/relationships/image" Target="../media/image471.emf"/><Relationship Id="rId612" Type="http://schemas.openxmlformats.org/officeDocument/2006/relationships/image" Target="../media/image636.emf"/><Relationship Id="rId794" Type="http://schemas.openxmlformats.org/officeDocument/2006/relationships/image" Target="../media/image818.emf"/><Relationship Id="rId251" Type="http://schemas.openxmlformats.org/officeDocument/2006/relationships/image" Target="../media/image275.emf"/><Relationship Id="rId489" Type="http://schemas.openxmlformats.org/officeDocument/2006/relationships/image" Target="../media/image513.emf"/><Relationship Id="rId654" Type="http://schemas.openxmlformats.org/officeDocument/2006/relationships/image" Target="../media/image678.emf"/><Relationship Id="rId696" Type="http://schemas.openxmlformats.org/officeDocument/2006/relationships/image" Target="../media/image720.emf"/><Relationship Id="rId46" Type="http://schemas.openxmlformats.org/officeDocument/2006/relationships/image" Target="../media/image70.emf"/><Relationship Id="rId293" Type="http://schemas.openxmlformats.org/officeDocument/2006/relationships/image" Target="../media/image317.emf"/><Relationship Id="rId307" Type="http://schemas.openxmlformats.org/officeDocument/2006/relationships/image" Target="../media/image331.emf"/><Relationship Id="rId349" Type="http://schemas.openxmlformats.org/officeDocument/2006/relationships/image" Target="../media/image373.emf"/><Relationship Id="rId514" Type="http://schemas.openxmlformats.org/officeDocument/2006/relationships/image" Target="../media/image538.emf"/><Relationship Id="rId556" Type="http://schemas.openxmlformats.org/officeDocument/2006/relationships/image" Target="../media/image580.emf"/><Relationship Id="rId721" Type="http://schemas.openxmlformats.org/officeDocument/2006/relationships/image" Target="../media/image745.emf"/><Relationship Id="rId763" Type="http://schemas.openxmlformats.org/officeDocument/2006/relationships/image" Target="../media/image787.emf"/><Relationship Id="rId88" Type="http://schemas.openxmlformats.org/officeDocument/2006/relationships/image" Target="../media/image112.emf"/><Relationship Id="rId111" Type="http://schemas.openxmlformats.org/officeDocument/2006/relationships/image" Target="../media/image135.emf"/><Relationship Id="rId153" Type="http://schemas.openxmlformats.org/officeDocument/2006/relationships/image" Target="../media/image177.emf"/><Relationship Id="rId195" Type="http://schemas.openxmlformats.org/officeDocument/2006/relationships/image" Target="../media/image219.emf"/><Relationship Id="rId209" Type="http://schemas.openxmlformats.org/officeDocument/2006/relationships/image" Target="../media/image233.emf"/><Relationship Id="rId360" Type="http://schemas.openxmlformats.org/officeDocument/2006/relationships/image" Target="../media/image384.emf"/><Relationship Id="rId416" Type="http://schemas.openxmlformats.org/officeDocument/2006/relationships/image" Target="../media/image440.emf"/><Relationship Id="rId598" Type="http://schemas.openxmlformats.org/officeDocument/2006/relationships/image" Target="../media/image622.emf"/><Relationship Id="rId819" Type="http://schemas.openxmlformats.org/officeDocument/2006/relationships/image" Target="../media/image843.emf"/><Relationship Id="rId220" Type="http://schemas.openxmlformats.org/officeDocument/2006/relationships/image" Target="../media/image244.emf"/><Relationship Id="rId458" Type="http://schemas.openxmlformats.org/officeDocument/2006/relationships/image" Target="../media/image482.emf"/><Relationship Id="rId623" Type="http://schemas.openxmlformats.org/officeDocument/2006/relationships/image" Target="../media/image647.emf"/><Relationship Id="rId665" Type="http://schemas.openxmlformats.org/officeDocument/2006/relationships/image" Target="../media/image689.emf"/><Relationship Id="rId830" Type="http://schemas.openxmlformats.org/officeDocument/2006/relationships/image" Target="../media/image854.emf"/><Relationship Id="rId15" Type="http://schemas.openxmlformats.org/officeDocument/2006/relationships/image" Target="../media/image39.emf"/><Relationship Id="rId57" Type="http://schemas.openxmlformats.org/officeDocument/2006/relationships/image" Target="../media/image81.emf"/><Relationship Id="rId262" Type="http://schemas.openxmlformats.org/officeDocument/2006/relationships/image" Target="../media/image286.emf"/><Relationship Id="rId318" Type="http://schemas.openxmlformats.org/officeDocument/2006/relationships/image" Target="../media/image342.emf"/><Relationship Id="rId525" Type="http://schemas.openxmlformats.org/officeDocument/2006/relationships/image" Target="../media/image549.emf"/><Relationship Id="rId567" Type="http://schemas.openxmlformats.org/officeDocument/2006/relationships/image" Target="../media/image591.emf"/><Relationship Id="rId732" Type="http://schemas.openxmlformats.org/officeDocument/2006/relationships/image" Target="../media/image756.emf"/><Relationship Id="rId99" Type="http://schemas.openxmlformats.org/officeDocument/2006/relationships/image" Target="../media/image123.emf"/><Relationship Id="rId122" Type="http://schemas.openxmlformats.org/officeDocument/2006/relationships/image" Target="../media/image146.emf"/><Relationship Id="rId164" Type="http://schemas.openxmlformats.org/officeDocument/2006/relationships/image" Target="../media/image188.emf"/><Relationship Id="rId371" Type="http://schemas.openxmlformats.org/officeDocument/2006/relationships/image" Target="../media/image395.emf"/><Relationship Id="rId774" Type="http://schemas.openxmlformats.org/officeDocument/2006/relationships/image" Target="../media/image798.emf"/><Relationship Id="rId427" Type="http://schemas.openxmlformats.org/officeDocument/2006/relationships/image" Target="../media/image451.emf"/><Relationship Id="rId469" Type="http://schemas.openxmlformats.org/officeDocument/2006/relationships/image" Target="../media/image493.emf"/><Relationship Id="rId634" Type="http://schemas.openxmlformats.org/officeDocument/2006/relationships/image" Target="../media/image658.emf"/><Relationship Id="rId676" Type="http://schemas.openxmlformats.org/officeDocument/2006/relationships/image" Target="../media/image700.emf"/><Relationship Id="rId841" Type="http://schemas.openxmlformats.org/officeDocument/2006/relationships/image" Target="../media/image865.emf"/><Relationship Id="rId26" Type="http://schemas.openxmlformats.org/officeDocument/2006/relationships/image" Target="../media/image50.emf"/><Relationship Id="rId231" Type="http://schemas.openxmlformats.org/officeDocument/2006/relationships/image" Target="../media/image255.emf"/><Relationship Id="rId273" Type="http://schemas.openxmlformats.org/officeDocument/2006/relationships/image" Target="../media/image297.emf"/><Relationship Id="rId329" Type="http://schemas.openxmlformats.org/officeDocument/2006/relationships/image" Target="../media/image353.emf"/><Relationship Id="rId480" Type="http://schemas.openxmlformats.org/officeDocument/2006/relationships/image" Target="../media/image504.emf"/><Relationship Id="rId536" Type="http://schemas.openxmlformats.org/officeDocument/2006/relationships/image" Target="../media/image560.emf"/><Relationship Id="rId701" Type="http://schemas.openxmlformats.org/officeDocument/2006/relationships/image" Target="../media/image725.emf"/><Relationship Id="rId68" Type="http://schemas.openxmlformats.org/officeDocument/2006/relationships/image" Target="../media/image92.emf"/><Relationship Id="rId133" Type="http://schemas.openxmlformats.org/officeDocument/2006/relationships/image" Target="../media/image157.emf"/><Relationship Id="rId175" Type="http://schemas.openxmlformats.org/officeDocument/2006/relationships/image" Target="../media/image199.emf"/><Relationship Id="rId340" Type="http://schemas.openxmlformats.org/officeDocument/2006/relationships/image" Target="../media/image364.emf"/><Relationship Id="rId578" Type="http://schemas.openxmlformats.org/officeDocument/2006/relationships/image" Target="../media/image602.emf"/><Relationship Id="rId743" Type="http://schemas.openxmlformats.org/officeDocument/2006/relationships/image" Target="../media/image767.emf"/><Relationship Id="rId785" Type="http://schemas.openxmlformats.org/officeDocument/2006/relationships/image" Target="../media/image809.emf"/><Relationship Id="rId200" Type="http://schemas.openxmlformats.org/officeDocument/2006/relationships/image" Target="../media/image224.emf"/><Relationship Id="rId382" Type="http://schemas.openxmlformats.org/officeDocument/2006/relationships/image" Target="../media/image406.emf"/><Relationship Id="rId438" Type="http://schemas.openxmlformats.org/officeDocument/2006/relationships/image" Target="../media/image462.emf"/><Relationship Id="rId603" Type="http://schemas.openxmlformats.org/officeDocument/2006/relationships/image" Target="../media/image627.emf"/><Relationship Id="rId645" Type="http://schemas.openxmlformats.org/officeDocument/2006/relationships/image" Target="../media/image669.emf"/><Relationship Id="rId687" Type="http://schemas.openxmlformats.org/officeDocument/2006/relationships/image" Target="../media/image711.emf"/><Relationship Id="rId810" Type="http://schemas.openxmlformats.org/officeDocument/2006/relationships/image" Target="../media/image834.emf"/><Relationship Id="rId242" Type="http://schemas.openxmlformats.org/officeDocument/2006/relationships/image" Target="../media/image266.emf"/><Relationship Id="rId284" Type="http://schemas.openxmlformats.org/officeDocument/2006/relationships/image" Target="../media/image308.emf"/><Relationship Id="rId491" Type="http://schemas.openxmlformats.org/officeDocument/2006/relationships/image" Target="../media/image515.emf"/><Relationship Id="rId505" Type="http://schemas.openxmlformats.org/officeDocument/2006/relationships/image" Target="../media/image529.emf"/><Relationship Id="rId712" Type="http://schemas.openxmlformats.org/officeDocument/2006/relationships/image" Target="../media/image736.emf"/><Relationship Id="rId37" Type="http://schemas.openxmlformats.org/officeDocument/2006/relationships/image" Target="../media/image61.emf"/><Relationship Id="rId79" Type="http://schemas.openxmlformats.org/officeDocument/2006/relationships/image" Target="../media/image103.emf"/><Relationship Id="rId102" Type="http://schemas.openxmlformats.org/officeDocument/2006/relationships/image" Target="../media/image126.emf"/><Relationship Id="rId144" Type="http://schemas.openxmlformats.org/officeDocument/2006/relationships/image" Target="../media/image168.emf"/><Relationship Id="rId547" Type="http://schemas.openxmlformats.org/officeDocument/2006/relationships/image" Target="../media/image571.emf"/><Relationship Id="rId589" Type="http://schemas.openxmlformats.org/officeDocument/2006/relationships/image" Target="../media/image613.emf"/><Relationship Id="rId754" Type="http://schemas.openxmlformats.org/officeDocument/2006/relationships/image" Target="../media/image778.emf"/><Relationship Id="rId796" Type="http://schemas.openxmlformats.org/officeDocument/2006/relationships/image" Target="../media/image820.emf"/><Relationship Id="rId90" Type="http://schemas.openxmlformats.org/officeDocument/2006/relationships/image" Target="../media/image114.emf"/><Relationship Id="rId186" Type="http://schemas.openxmlformats.org/officeDocument/2006/relationships/image" Target="../media/image210.emf"/><Relationship Id="rId351" Type="http://schemas.openxmlformats.org/officeDocument/2006/relationships/image" Target="../media/image375.emf"/><Relationship Id="rId393" Type="http://schemas.openxmlformats.org/officeDocument/2006/relationships/image" Target="../media/image417.emf"/><Relationship Id="rId407" Type="http://schemas.openxmlformats.org/officeDocument/2006/relationships/image" Target="../media/image431.emf"/><Relationship Id="rId449" Type="http://schemas.openxmlformats.org/officeDocument/2006/relationships/image" Target="../media/image473.emf"/><Relationship Id="rId614" Type="http://schemas.openxmlformats.org/officeDocument/2006/relationships/image" Target="../media/image638.emf"/><Relationship Id="rId656" Type="http://schemas.openxmlformats.org/officeDocument/2006/relationships/image" Target="../media/image680.emf"/><Relationship Id="rId821" Type="http://schemas.openxmlformats.org/officeDocument/2006/relationships/image" Target="../media/image845.emf"/><Relationship Id="rId211" Type="http://schemas.openxmlformats.org/officeDocument/2006/relationships/image" Target="../media/image235.emf"/><Relationship Id="rId253" Type="http://schemas.openxmlformats.org/officeDocument/2006/relationships/image" Target="../media/image277.emf"/><Relationship Id="rId295" Type="http://schemas.openxmlformats.org/officeDocument/2006/relationships/image" Target="../media/image319.emf"/><Relationship Id="rId309" Type="http://schemas.openxmlformats.org/officeDocument/2006/relationships/image" Target="../media/image333.emf"/><Relationship Id="rId460" Type="http://schemas.openxmlformats.org/officeDocument/2006/relationships/image" Target="../media/image484.emf"/><Relationship Id="rId516" Type="http://schemas.openxmlformats.org/officeDocument/2006/relationships/image" Target="../media/image540.emf"/><Relationship Id="rId698" Type="http://schemas.openxmlformats.org/officeDocument/2006/relationships/image" Target="../media/image722.emf"/><Relationship Id="rId48" Type="http://schemas.openxmlformats.org/officeDocument/2006/relationships/image" Target="../media/image72.emf"/><Relationship Id="rId113" Type="http://schemas.openxmlformats.org/officeDocument/2006/relationships/image" Target="../media/image137.emf"/><Relationship Id="rId320" Type="http://schemas.openxmlformats.org/officeDocument/2006/relationships/image" Target="../media/image344.emf"/><Relationship Id="rId558" Type="http://schemas.openxmlformats.org/officeDocument/2006/relationships/image" Target="../media/image582.emf"/><Relationship Id="rId723" Type="http://schemas.openxmlformats.org/officeDocument/2006/relationships/image" Target="../media/image747.emf"/><Relationship Id="rId765" Type="http://schemas.openxmlformats.org/officeDocument/2006/relationships/image" Target="../media/image789.emf"/><Relationship Id="rId155" Type="http://schemas.openxmlformats.org/officeDocument/2006/relationships/image" Target="../media/image179.emf"/><Relationship Id="rId197" Type="http://schemas.openxmlformats.org/officeDocument/2006/relationships/image" Target="../media/image221.emf"/><Relationship Id="rId362" Type="http://schemas.openxmlformats.org/officeDocument/2006/relationships/image" Target="../media/image386.emf"/><Relationship Id="rId418" Type="http://schemas.openxmlformats.org/officeDocument/2006/relationships/image" Target="../media/image442.emf"/><Relationship Id="rId625" Type="http://schemas.openxmlformats.org/officeDocument/2006/relationships/image" Target="../media/image649.emf"/><Relationship Id="rId832" Type="http://schemas.openxmlformats.org/officeDocument/2006/relationships/image" Target="../media/image856.emf"/><Relationship Id="rId222" Type="http://schemas.openxmlformats.org/officeDocument/2006/relationships/image" Target="../media/image246.emf"/><Relationship Id="rId264" Type="http://schemas.openxmlformats.org/officeDocument/2006/relationships/image" Target="../media/image288.emf"/><Relationship Id="rId471" Type="http://schemas.openxmlformats.org/officeDocument/2006/relationships/image" Target="../media/image495.emf"/><Relationship Id="rId667" Type="http://schemas.openxmlformats.org/officeDocument/2006/relationships/image" Target="../media/image691.emf"/><Relationship Id="rId17" Type="http://schemas.openxmlformats.org/officeDocument/2006/relationships/image" Target="../media/image41.emf"/><Relationship Id="rId59" Type="http://schemas.openxmlformats.org/officeDocument/2006/relationships/image" Target="../media/image83.emf"/><Relationship Id="rId124" Type="http://schemas.openxmlformats.org/officeDocument/2006/relationships/image" Target="../media/image148.emf"/><Relationship Id="rId527" Type="http://schemas.openxmlformats.org/officeDocument/2006/relationships/image" Target="../media/image551.emf"/><Relationship Id="rId569" Type="http://schemas.openxmlformats.org/officeDocument/2006/relationships/image" Target="../media/image593.emf"/><Relationship Id="rId734" Type="http://schemas.openxmlformats.org/officeDocument/2006/relationships/image" Target="../media/image758.emf"/><Relationship Id="rId776" Type="http://schemas.openxmlformats.org/officeDocument/2006/relationships/image" Target="../media/image800.emf"/><Relationship Id="rId70" Type="http://schemas.openxmlformats.org/officeDocument/2006/relationships/image" Target="../media/image94.emf"/><Relationship Id="rId166" Type="http://schemas.openxmlformats.org/officeDocument/2006/relationships/image" Target="../media/image190.emf"/><Relationship Id="rId331" Type="http://schemas.openxmlformats.org/officeDocument/2006/relationships/image" Target="../media/image355.emf"/><Relationship Id="rId373" Type="http://schemas.openxmlformats.org/officeDocument/2006/relationships/image" Target="../media/image397.emf"/><Relationship Id="rId429" Type="http://schemas.openxmlformats.org/officeDocument/2006/relationships/image" Target="../media/image453.emf"/><Relationship Id="rId580" Type="http://schemas.openxmlformats.org/officeDocument/2006/relationships/image" Target="../media/image604.emf"/><Relationship Id="rId636" Type="http://schemas.openxmlformats.org/officeDocument/2006/relationships/image" Target="../media/image660.emf"/><Relationship Id="rId801" Type="http://schemas.openxmlformats.org/officeDocument/2006/relationships/image" Target="../media/image825.emf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57.emf"/><Relationship Id="rId440" Type="http://schemas.openxmlformats.org/officeDocument/2006/relationships/image" Target="../media/image464.emf"/><Relationship Id="rId678" Type="http://schemas.openxmlformats.org/officeDocument/2006/relationships/image" Target="../media/image702.emf"/><Relationship Id="rId843" Type="http://schemas.openxmlformats.org/officeDocument/2006/relationships/image" Target="../media/image867.emf"/><Relationship Id="rId28" Type="http://schemas.openxmlformats.org/officeDocument/2006/relationships/image" Target="../media/image52.emf"/><Relationship Id="rId275" Type="http://schemas.openxmlformats.org/officeDocument/2006/relationships/image" Target="../media/image299.emf"/><Relationship Id="rId300" Type="http://schemas.openxmlformats.org/officeDocument/2006/relationships/image" Target="../media/image324.emf"/><Relationship Id="rId482" Type="http://schemas.openxmlformats.org/officeDocument/2006/relationships/image" Target="../media/image506.emf"/><Relationship Id="rId538" Type="http://schemas.openxmlformats.org/officeDocument/2006/relationships/image" Target="../media/image562.emf"/><Relationship Id="rId703" Type="http://schemas.openxmlformats.org/officeDocument/2006/relationships/image" Target="../media/image727.emf"/><Relationship Id="rId745" Type="http://schemas.openxmlformats.org/officeDocument/2006/relationships/image" Target="../media/image769.emf"/><Relationship Id="rId81" Type="http://schemas.openxmlformats.org/officeDocument/2006/relationships/image" Target="../media/image105.emf"/><Relationship Id="rId135" Type="http://schemas.openxmlformats.org/officeDocument/2006/relationships/image" Target="../media/image159.emf"/><Relationship Id="rId177" Type="http://schemas.openxmlformats.org/officeDocument/2006/relationships/image" Target="../media/image201.emf"/><Relationship Id="rId342" Type="http://schemas.openxmlformats.org/officeDocument/2006/relationships/image" Target="../media/image366.emf"/><Relationship Id="rId384" Type="http://schemas.openxmlformats.org/officeDocument/2006/relationships/image" Target="../media/image408.emf"/><Relationship Id="rId591" Type="http://schemas.openxmlformats.org/officeDocument/2006/relationships/image" Target="../media/image615.emf"/><Relationship Id="rId605" Type="http://schemas.openxmlformats.org/officeDocument/2006/relationships/image" Target="../media/image629.emf"/><Relationship Id="rId787" Type="http://schemas.openxmlformats.org/officeDocument/2006/relationships/image" Target="../media/image811.emf"/><Relationship Id="rId812" Type="http://schemas.openxmlformats.org/officeDocument/2006/relationships/image" Target="../media/image836.emf"/><Relationship Id="rId202" Type="http://schemas.openxmlformats.org/officeDocument/2006/relationships/image" Target="../media/image226.emf"/><Relationship Id="rId244" Type="http://schemas.openxmlformats.org/officeDocument/2006/relationships/image" Target="../media/image268.emf"/><Relationship Id="rId647" Type="http://schemas.openxmlformats.org/officeDocument/2006/relationships/image" Target="../media/image671.emf"/><Relationship Id="rId689" Type="http://schemas.openxmlformats.org/officeDocument/2006/relationships/image" Target="../media/image713.emf"/><Relationship Id="rId39" Type="http://schemas.openxmlformats.org/officeDocument/2006/relationships/image" Target="../media/image63.emf"/><Relationship Id="rId286" Type="http://schemas.openxmlformats.org/officeDocument/2006/relationships/image" Target="../media/image310.emf"/><Relationship Id="rId451" Type="http://schemas.openxmlformats.org/officeDocument/2006/relationships/image" Target="../media/image475.emf"/><Relationship Id="rId493" Type="http://schemas.openxmlformats.org/officeDocument/2006/relationships/image" Target="../media/image517.emf"/><Relationship Id="rId507" Type="http://schemas.openxmlformats.org/officeDocument/2006/relationships/image" Target="../media/image531.emf"/><Relationship Id="rId549" Type="http://schemas.openxmlformats.org/officeDocument/2006/relationships/image" Target="../media/image573.emf"/><Relationship Id="rId714" Type="http://schemas.openxmlformats.org/officeDocument/2006/relationships/image" Target="../media/image738.emf"/><Relationship Id="rId756" Type="http://schemas.openxmlformats.org/officeDocument/2006/relationships/image" Target="../media/image780.emf"/><Relationship Id="rId50" Type="http://schemas.openxmlformats.org/officeDocument/2006/relationships/image" Target="../media/image74.emf"/><Relationship Id="rId104" Type="http://schemas.openxmlformats.org/officeDocument/2006/relationships/image" Target="../media/image128.emf"/><Relationship Id="rId146" Type="http://schemas.openxmlformats.org/officeDocument/2006/relationships/image" Target="../media/image170.emf"/><Relationship Id="rId188" Type="http://schemas.openxmlformats.org/officeDocument/2006/relationships/image" Target="../media/image212.emf"/><Relationship Id="rId311" Type="http://schemas.openxmlformats.org/officeDocument/2006/relationships/image" Target="../media/image335.emf"/><Relationship Id="rId353" Type="http://schemas.openxmlformats.org/officeDocument/2006/relationships/image" Target="../media/image377.emf"/><Relationship Id="rId395" Type="http://schemas.openxmlformats.org/officeDocument/2006/relationships/image" Target="../media/image419.emf"/><Relationship Id="rId409" Type="http://schemas.openxmlformats.org/officeDocument/2006/relationships/image" Target="../media/image433.emf"/><Relationship Id="rId560" Type="http://schemas.openxmlformats.org/officeDocument/2006/relationships/image" Target="../media/image584.emf"/><Relationship Id="rId798" Type="http://schemas.openxmlformats.org/officeDocument/2006/relationships/image" Target="../media/image822.emf"/><Relationship Id="rId92" Type="http://schemas.openxmlformats.org/officeDocument/2006/relationships/image" Target="../media/image116.emf"/><Relationship Id="rId213" Type="http://schemas.openxmlformats.org/officeDocument/2006/relationships/image" Target="../media/image237.emf"/><Relationship Id="rId420" Type="http://schemas.openxmlformats.org/officeDocument/2006/relationships/image" Target="../media/image444.emf"/><Relationship Id="rId616" Type="http://schemas.openxmlformats.org/officeDocument/2006/relationships/image" Target="../media/image640.emf"/><Relationship Id="rId658" Type="http://schemas.openxmlformats.org/officeDocument/2006/relationships/image" Target="../media/image682.emf"/><Relationship Id="rId823" Type="http://schemas.openxmlformats.org/officeDocument/2006/relationships/image" Target="../media/image847.emf"/><Relationship Id="rId255" Type="http://schemas.openxmlformats.org/officeDocument/2006/relationships/image" Target="../media/image279.emf"/><Relationship Id="rId297" Type="http://schemas.openxmlformats.org/officeDocument/2006/relationships/image" Target="../media/image321.emf"/><Relationship Id="rId462" Type="http://schemas.openxmlformats.org/officeDocument/2006/relationships/image" Target="../media/image486.emf"/><Relationship Id="rId518" Type="http://schemas.openxmlformats.org/officeDocument/2006/relationships/image" Target="../media/image542.emf"/><Relationship Id="rId725" Type="http://schemas.openxmlformats.org/officeDocument/2006/relationships/image" Target="../media/image749.emf"/><Relationship Id="rId115" Type="http://schemas.openxmlformats.org/officeDocument/2006/relationships/image" Target="../media/image139.emf"/><Relationship Id="rId157" Type="http://schemas.openxmlformats.org/officeDocument/2006/relationships/image" Target="../media/image181.emf"/><Relationship Id="rId322" Type="http://schemas.openxmlformats.org/officeDocument/2006/relationships/image" Target="../media/image346.emf"/><Relationship Id="rId364" Type="http://schemas.openxmlformats.org/officeDocument/2006/relationships/image" Target="../media/image388.emf"/><Relationship Id="rId767" Type="http://schemas.openxmlformats.org/officeDocument/2006/relationships/image" Target="../media/image791.emf"/><Relationship Id="rId61" Type="http://schemas.openxmlformats.org/officeDocument/2006/relationships/image" Target="../media/image85.emf"/><Relationship Id="rId199" Type="http://schemas.openxmlformats.org/officeDocument/2006/relationships/image" Target="../media/image223.emf"/><Relationship Id="rId571" Type="http://schemas.openxmlformats.org/officeDocument/2006/relationships/image" Target="../media/image595.emf"/><Relationship Id="rId627" Type="http://schemas.openxmlformats.org/officeDocument/2006/relationships/image" Target="../media/image651.emf"/><Relationship Id="rId669" Type="http://schemas.openxmlformats.org/officeDocument/2006/relationships/image" Target="../media/image693.emf"/><Relationship Id="rId834" Type="http://schemas.openxmlformats.org/officeDocument/2006/relationships/image" Target="../media/image858.emf"/><Relationship Id="rId19" Type="http://schemas.openxmlformats.org/officeDocument/2006/relationships/image" Target="../media/image43.emf"/><Relationship Id="rId224" Type="http://schemas.openxmlformats.org/officeDocument/2006/relationships/image" Target="../media/image248.emf"/><Relationship Id="rId266" Type="http://schemas.openxmlformats.org/officeDocument/2006/relationships/image" Target="../media/image290.emf"/><Relationship Id="rId431" Type="http://schemas.openxmlformats.org/officeDocument/2006/relationships/image" Target="../media/image455.emf"/><Relationship Id="rId473" Type="http://schemas.openxmlformats.org/officeDocument/2006/relationships/image" Target="../media/image497.emf"/><Relationship Id="rId529" Type="http://schemas.openxmlformats.org/officeDocument/2006/relationships/image" Target="../media/image553.emf"/><Relationship Id="rId680" Type="http://schemas.openxmlformats.org/officeDocument/2006/relationships/image" Target="../media/image704.emf"/><Relationship Id="rId736" Type="http://schemas.openxmlformats.org/officeDocument/2006/relationships/image" Target="../media/image760.emf"/><Relationship Id="rId30" Type="http://schemas.openxmlformats.org/officeDocument/2006/relationships/image" Target="../media/image54.emf"/><Relationship Id="rId126" Type="http://schemas.openxmlformats.org/officeDocument/2006/relationships/image" Target="../media/image150.emf"/><Relationship Id="rId168" Type="http://schemas.openxmlformats.org/officeDocument/2006/relationships/image" Target="../media/image192.emf"/><Relationship Id="rId333" Type="http://schemas.openxmlformats.org/officeDocument/2006/relationships/image" Target="../media/image357.emf"/><Relationship Id="rId540" Type="http://schemas.openxmlformats.org/officeDocument/2006/relationships/image" Target="../media/image564.emf"/><Relationship Id="rId778" Type="http://schemas.openxmlformats.org/officeDocument/2006/relationships/image" Target="../media/image802.emf"/><Relationship Id="rId72" Type="http://schemas.openxmlformats.org/officeDocument/2006/relationships/image" Target="../media/image96.emf"/><Relationship Id="rId375" Type="http://schemas.openxmlformats.org/officeDocument/2006/relationships/image" Target="../media/image399.emf"/><Relationship Id="rId582" Type="http://schemas.openxmlformats.org/officeDocument/2006/relationships/image" Target="../media/image606.emf"/><Relationship Id="rId638" Type="http://schemas.openxmlformats.org/officeDocument/2006/relationships/image" Target="../media/image662.emf"/><Relationship Id="rId803" Type="http://schemas.openxmlformats.org/officeDocument/2006/relationships/image" Target="../media/image827.emf"/><Relationship Id="rId845" Type="http://schemas.openxmlformats.org/officeDocument/2006/relationships/image" Target="../media/image869.emf"/><Relationship Id="rId3" Type="http://schemas.openxmlformats.org/officeDocument/2006/relationships/image" Target="../media/image27.emf"/><Relationship Id="rId235" Type="http://schemas.openxmlformats.org/officeDocument/2006/relationships/image" Target="../media/image259.emf"/><Relationship Id="rId277" Type="http://schemas.openxmlformats.org/officeDocument/2006/relationships/image" Target="../media/image301.emf"/><Relationship Id="rId400" Type="http://schemas.openxmlformats.org/officeDocument/2006/relationships/image" Target="../media/image424.emf"/><Relationship Id="rId442" Type="http://schemas.openxmlformats.org/officeDocument/2006/relationships/image" Target="../media/image466.emf"/><Relationship Id="rId484" Type="http://schemas.openxmlformats.org/officeDocument/2006/relationships/image" Target="../media/image508.emf"/><Relationship Id="rId705" Type="http://schemas.openxmlformats.org/officeDocument/2006/relationships/image" Target="../media/image729.emf"/><Relationship Id="rId137" Type="http://schemas.openxmlformats.org/officeDocument/2006/relationships/image" Target="../media/image161.emf"/><Relationship Id="rId302" Type="http://schemas.openxmlformats.org/officeDocument/2006/relationships/image" Target="../media/image326.emf"/><Relationship Id="rId344" Type="http://schemas.openxmlformats.org/officeDocument/2006/relationships/image" Target="../media/image368.emf"/><Relationship Id="rId691" Type="http://schemas.openxmlformats.org/officeDocument/2006/relationships/image" Target="../media/image715.emf"/><Relationship Id="rId747" Type="http://schemas.openxmlformats.org/officeDocument/2006/relationships/image" Target="../media/image771.emf"/><Relationship Id="rId789" Type="http://schemas.openxmlformats.org/officeDocument/2006/relationships/image" Target="../media/image813.emf"/><Relationship Id="rId41" Type="http://schemas.openxmlformats.org/officeDocument/2006/relationships/image" Target="../media/image65.emf"/><Relationship Id="rId83" Type="http://schemas.openxmlformats.org/officeDocument/2006/relationships/image" Target="../media/image107.emf"/><Relationship Id="rId179" Type="http://schemas.openxmlformats.org/officeDocument/2006/relationships/image" Target="../media/image203.emf"/><Relationship Id="rId386" Type="http://schemas.openxmlformats.org/officeDocument/2006/relationships/image" Target="../media/image410.emf"/><Relationship Id="rId551" Type="http://schemas.openxmlformats.org/officeDocument/2006/relationships/image" Target="../media/image575.emf"/><Relationship Id="rId593" Type="http://schemas.openxmlformats.org/officeDocument/2006/relationships/image" Target="../media/image617.emf"/><Relationship Id="rId607" Type="http://schemas.openxmlformats.org/officeDocument/2006/relationships/image" Target="../media/image631.emf"/><Relationship Id="rId649" Type="http://schemas.openxmlformats.org/officeDocument/2006/relationships/image" Target="../media/image673.emf"/><Relationship Id="rId814" Type="http://schemas.openxmlformats.org/officeDocument/2006/relationships/image" Target="../media/image838.emf"/><Relationship Id="rId190" Type="http://schemas.openxmlformats.org/officeDocument/2006/relationships/image" Target="../media/image214.emf"/><Relationship Id="rId204" Type="http://schemas.openxmlformats.org/officeDocument/2006/relationships/image" Target="../media/image228.emf"/><Relationship Id="rId246" Type="http://schemas.openxmlformats.org/officeDocument/2006/relationships/image" Target="../media/image270.emf"/><Relationship Id="rId288" Type="http://schemas.openxmlformats.org/officeDocument/2006/relationships/image" Target="../media/image312.emf"/><Relationship Id="rId411" Type="http://schemas.openxmlformats.org/officeDocument/2006/relationships/image" Target="../media/image435.emf"/><Relationship Id="rId453" Type="http://schemas.openxmlformats.org/officeDocument/2006/relationships/image" Target="../media/image477.emf"/><Relationship Id="rId509" Type="http://schemas.openxmlformats.org/officeDocument/2006/relationships/image" Target="../media/image533.emf"/><Relationship Id="rId660" Type="http://schemas.openxmlformats.org/officeDocument/2006/relationships/image" Target="../media/image684.emf"/><Relationship Id="rId106" Type="http://schemas.openxmlformats.org/officeDocument/2006/relationships/image" Target="../media/image130.emf"/><Relationship Id="rId313" Type="http://schemas.openxmlformats.org/officeDocument/2006/relationships/image" Target="../media/image337.emf"/><Relationship Id="rId495" Type="http://schemas.openxmlformats.org/officeDocument/2006/relationships/image" Target="../media/image519.emf"/><Relationship Id="rId716" Type="http://schemas.openxmlformats.org/officeDocument/2006/relationships/image" Target="../media/image740.emf"/><Relationship Id="rId758" Type="http://schemas.openxmlformats.org/officeDocument/2006/relationships/image" Target="../media/image782.emf"/><Relationship Id="rId10" Type="http://schemas.openxmlformats.org/officeDocument/2006/relationships/image" Target="../media/image34.emf"/><Relationship Id="rId52" Type="http://schemas.openxmlformats.org/officeDocument/2006/relationships/image" Target="../media/image76.emf"/><Relationship Id="rId94" Type="http://schemas.openxmlformats.org/officeDocument/2006/relationships/image" Target="../media/image118.emf"/><Relationship Id="rId148" Type="http://schemas.openxmlformats.org/officeDocument/2006/relationships/image" Target="../media/image172.emf"/><Relationship Id="rId355" Type="http://schemas.openxmlformats.org/officeDocument/2006/relationships/image" Target="../media/image379.emf"/><Relationship Id="rId397" Type="http://schemas.openxmlformats.org/officeDocument/2006/relationships/image" Target="../media/image421.emf"/><Relationship Id="rId520" Type="http://schemas.openxmlformats.org/officeDocument/2006/relationships/image" Target="../media/image544.emf"/><Relationship Id="rId562" Type="http://schemas.openxmlformats.org/officeDocument/2006/relationships/image" Target="../media/image586.emf"/><Relationship Id="rId618" Type="http://schemas.openxmlformats.org/officeDocument/2006/relationships/image" Target="../media/image642.emf"/><Relationship Id="rId825" Type="http://schemas.openxmlformats.org/officeDocument/2006/relationships/image" Target="../media/image849.emf"/><Relationship Id="rId215" Type="http://schemas.openxmlformats.org/officeDocument/2006/relationships/image" Target="../media/image239.emf"/><Relationship Id="rId257" Type="http://schemas.openxmlformats.org/officeDocument/2006/relationships/image" Target="../media/image281.emf"/><Relationship Id="rId422" Type="http://schemas.openxmlformats.org/officeDocument/2006/relationships/image" Target="../media/image446.emf"/><Relationship Id="rId464" Type="http://schemas.openxmlformats.org/officeDocument/2006/relationships/image" Target="../media/image488.emf"/><Relationship Id="rId299" Type="http://schemas.openxmlformats.org/officeDocument/2006/relationships/image" Target="../media/image323.emf"/><Relationship Id="rId727" Type="http://schemas.openxmlformats.org/officeDocument/2006/relationships/image" Target="../media/image751.emf"/><Relationship Id="rId63" Type="http://schemas.openxmlformats.org/officeDocument/2006/relationships/image" Target="../media/image87.emf"/><Relationship Id="rId159" Type="http://schemas.openxmlformats.org/officeDocument/2006/relationships/image" Target="../media/image183.emf"/><Relationship Id="rId366" Type="http://schemas.openxmlformats.org/officeDocument/2006/relationships/image" Target="../media/image390.emf"/><Relationship Id="rId573" Type="http://schemas.openxmlformats.org/officeDocument/2006/relationships/image" Target="../media/image597.emf"/><Relationship Id="rId780" Type="http://schemas.openxmlformats.org/officeDocument/2006/relationships/image" Target="../media/image804.emf"/><Relationship Id="rId226" Type="http://schemas.openxmlformats.org/officeDocument/2006/relationships/image" Target="../media/image250.emf"/><Relationship Id="rId433" Type="http://schemas.openxmlformats.org/officeDocument/2006/relationships/image" Target="../media/image457.emf"/><Relationship Id="rId640" Type="http://schemas.openxmlformats.org/officeDocument/2006/relationships/image" Target="../media/image664.emf"/><Relationship Id="rId738" Type="http://schemas.openxmlformats.org/officeDocument/2006/relationships/image" Target="../media/image762.emf"/><Relationship Id="rId74" Type="http://schemas.openxmlformats.org/officeDocument/2006/relationships/image" Target="../media/image98.emf"/><Relationship Id="rId377" Type="http://schemas.openxmlformats.org/officeDocument/2006/relationships/image" Target="../media/image401.emf"/><Relationship Id="rId500" Type="http://schemas.openxmlformats.org/officeDocument/2006/relationships/image" Target="../media/image524.emf"/><Relationship Id="rId584" Type="http://schemas.openxmlformats.org/officeDocument/2006/relationships/image" Target="../media/image608.emf"/><Relationship Id="rId805" Type="http://schemas.openxmlformats.org/officeDocument/2006/relationships/image" Target="../media/image829.emf"/><Relationship Id="rId5" Type="http://schemas.openxmlformats.org/officeDocument/2006/relationships/image" Target="../media/image29.emf"/><Relationship Id="rId237" Type="http://schemas.openxmlformats.org/officeDocument/2006/relationships/image" Target="../media/image261.emf"/><Relationship Id="rId791" Type="http://schemas.openxmlformats.org/officeDocument/2006/relationships/image" Target="../media/image815.emf"/><Relationship Id="rId444" Type="http://schemas.openxmlformats.org/officeDocument/2006/relationships/image" Target="../media/image468.emf"/><Relationship Id="rId651" Type="http://schemas.openxmlformats.org/officeDocument/2006/relationships/image" Target="../media/image675.emf"/><Relationship Id="rId749" Type="http://schemas.openxmlformats.org/officeDocument/2006/relationships/image" Target="../media/image773.emf"/><Relationship Id="rId290" Type="http://schemas.openxmlformats.org/officeDocument/2006/relationships/image" Target="../media/image314.emf"/><Relationship Id="rId304" Type="http://schemas.openxmlformats.org/officeDocument/2006/relationships/image" Target="../media/image328.emf"/><Relationship Id="rId388" Type="http://schemas.openxmlformats.org/officeDocument/2006/relationships/image" Target="../media/image412.emf"/><Relationship Id="rId511" Type="http://schemas.openxmlformats.org/officeDocument/2006/relationships/image" Target="../media/image535.emf"/><Relationship Id="rId609" Type="http://schemas.openxmlformats.org/officeDocument/2006/relationships/image" Target="../media/image633.emf"/><Relationship Id="rId85" Type="http://schemas.openxmlformats.org/officeDocument/2006/relationships/image" Target="../media/image109.emf"/><Relationship Id="rId150" Type="http://schemas.openxmlformats.org/officeDocument/2006/relationships/image" Target="../media/image174.emf"/><Relationship Id="rId595" Type="http://schemas.openxmlformats.org/officeDocument/2006/relationships/image" Target="../media/image619.emf"/><Relationship Id="rId816" Type="http://schemas.openxmlformats.org/officeDocument/2006/relationships/image" Target="../media/image840.emf"/><Relationship Id="rId248" Type="http://schemas.openxmlformats.org/officeDocument/2006/relationships/image" Target="../media/image272.emf"/><Relationship Id="rId455" Type="http://schemas.openxmlformats.org/officeDocument/2006/relationships/image" Target="../media/image479.emf"/><Relationship Id="rId662" Type="http://schemas.openxmlformats.org/officeDocument/2006/relationships/image" Target="../media/image686.emf"/><Relationship Id="rId12" Type="http://schemas.openxmlformats.org/officeDocument/2006/relationships/image" Target="../media/image36.emf"/><Relationship Id="rId108" Type="http://schemas.openxmlformats.org/officeDocument/2006/relationships/image" Target="../media/image132.emf"/><Relationship Id="rId315" Type="http://schemas.openxmlformats.org/officeDocument/2006/relationships/image" Target="../media/image339.emf"/><Relationship Id="rId522" Type="http://schemas.openxmlformats.org/officeDocument/2006/relationships/image" Target="../media/image546.emf"/><Relationship Id="rId96" Type="http://schemas.openxmlformats.org/officeDocument/2006/relationships/image" Target="../media/image120.emf"/><Relationship Id="rId161" Type="http://schemas.openxmlformats.org/officeDocument/2006/relationships/image" Target="../media/image185.emf"/><Relationship Id="rId399" Type="http://schemas.openxmlformats.org/officeDocument/2006/relationships/image" Target="../media/image423.emf"/><Relationship Id="rId827" Type="http://schemas.openxmlformats.org/officeDocument/2006/relationships/image" Target="../media/image851.emf"/><Relationship Id="rId259" Type="http://schemas.openxmlformats.org/officeDocument/2006/relationships/image" Target="../media/image283.emf"/><Relationship Id="rId466" Type="http://schemas.openxmlformats.org/officeDocument/2006/relationships/image" Target="../media/image490.emf"/><Relationship Id="rId673" Type="http://schemas.openxmlformats.org/officeDocument/2006/relationships/image" Target="../media/image69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umifeve@gmail.com" TargetMode="External"/><Relationship Id="rId5" Type="http://schemas.openxmlformats.org/officeDocument/2006/relationships/image" Target="../media/image872.jpg"/><Relationship Id="rId4" Type="http://schemas.openxmlformats.org/officeDocument/2006/relationships/image" Target="../media/image87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umifeve@gmail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umifeve@gmail.com" TargetMode="External"/><Relationship Id="rId5" Type="http://schemas.openxmlformats.org/officeDocument/2006/relationships/image" Target="../media/image875.png"/><Relationship Id="rId4" Type="http://schemas.openxmlformats.org/officeDocument/2006/relationships/image" Target="../media/image8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umifeve@gmail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umifeve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umifeve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umifeve@gmail.co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mailto:lumifeve@gmail.com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80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81250" y="4214877"/>
            <a:ext cx="3714750" cy="2500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24752" y="3500501"/>
            <a:ext cx="3286125" cy="2928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88820" y="582014"/>
            <a:ext cx="2948101" cy="1414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5533">
              <a:lnSpc>
                <a:spcPts val="2550"/>
              </a:lnSpc>
              <a:spcBef>
                <a:spcPts val="127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Á</a:t>
            </a:r>
            <a:r>
              <a:rPr sz="2400" b="1" spc="-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IDOS</a:t>
            </a:r>
            <a:endParaRPr sz="2400" dirty="0">
              <a:latin typeface="Times New Roman"/>
              <a:cs typeface="Times New Roman"/>
            </a:endParaRPr>
          </a:p>
          <a:p>
            <a:pPr marL="298297" marR="45720">
              <a:lnSpc>
                <a:spcPct val="95825"/>
              </a:lnSpc>
              <a:spcBef>
                <a:spcPts val="1615"/>
              </a:spcBef>
            </a:pPr>
            <a:r>
              <a:rPr sz="2400" dirty="0">
                <a:latin typeface="Times New Roman"/>
                <a:cs typeface="Times New Roman"/>
              </a:rPr>
              <a:t>EJEM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S:</a:t>
            </a:r>
            <a:endParaRPr sz="2400" dirty="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1729"/>
              </a:spcBef>
            </a:pPr>
            <a:r>
              <a:rPr sz="2000" b="1" dirty="0">
                <a:latin typeface="Times New Roman"/>
                <a:cs typeface="Times New Roman"/>
              </a:rPr>
              <a:t>Àcido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Ole</a:t>
            </a:r>
            <a:r>
              <a:rPr sz="2000" b="1" spc="-9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co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43220" y="582013"/>
            <a:ext cx="24564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b="1" spc="-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spc="-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OXÍLICOS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18504" y="1216843"/>
            <a:ext cx="3518255" cy="1499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19845" algn="just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As</a:t>
            </a:r>
            <a:r>
              <a:rPr sz="2000" b="1" spc="4" dirty="0">
                <a:latin typeface="Times New Roman"/>
                <a:cs typeface="Times New Roman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4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ina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41"/>
              </a:lnSpc>
            </a:pPr>
            <a:r>
              <a:rPr sz="2000" dirty="0">
                <a:latin typeface="Times New Roman"/>
                <a:cs typeface="Times New Roman"/>
              </a:rPr>
              <a:t>Áci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ace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spc="-1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ls</a:t>
            </a:r>
            <a:r>
              <a:rPr sz="2000" spc="-1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4" dirty="0">
                <a:latin typeface="Times New Roman"/>
                <a:cs typeface="Times New Roman"/>
              </a:rPr>
              <a:t>í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 (</a:t>
            </a:r>
            <a:r>
              <a:rPr sz="2000" spc="9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spc="9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. A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-1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nf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io </a:t>
            </a:r>
            <a:r>
              <a:rPr sz="2000" spc="-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 de 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ia 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l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s, u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ado </a:t>
            </a:r>
            <a:r>
              <a:rPr sz="2000" spc="-9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rec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nalg</a:t>
            </a:r>
            <a:r>
              <a:rPr sz="2000" spc="-9" dirty="0">
                <a:latin typeface="Times New Roman"/>
                <a:cs typeface="Times New Roman"/>
              </a:rPr>
              <a:t>é</a:t>
            </a:r>
            <a:r>
              <a:rPr sz="2000" dirty="0">
                <a:latin typeface="Times New Roman"/>
                <a:cs typeface="Times New Roman"/>
              </a:rPr>
              <a:t>si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88819" y="2021896"/>
            <a:ext cx="65810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asa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55443" y="2021896"/>
            <a:ext cx="168224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ns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7921" y="2021896"/>
            <a:ext cx="90905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7476" y="2021896"/>
            <a:ext cx="30032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14" dirty="0">
                <a:latin typeface="Times New Roman"/>
                <a:cs typeface="Times New Roman"/>
              </a:rPr>
              <a:t>en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8819" y="2326696"/>
            <a:ext cx="115948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los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ace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4354" y="2326696"/>
            <a:ext cx="267689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geta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ace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88820" y="2631496"/>
            <a:ext cx="30535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1687" y="2631496"/>
            <a:ext cx="63469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ol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5211" y="2631495"/>
            <a:ext cx="500427" cy="584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5"/>
              </a:lnSpc>
              <a:spcBef>
                <a:spcPts val="107"/>
              </a:spcBef>
            </a:pPr>
            <a:r>
              <a:rPr sz="2000" spc="-9" dirty="0">
                <a:latin typeface="Times New Roman"/>
                <a:cs typeface="Times New Roman"/>
              </a:rPr>
              <a:t>Su</a:t>
            </a:r>
            <a:endParaRPr sz="2000">
              <a:latin typeface="Times New Roman"/>
              <a:cs typeface="Times New Roman"/>
            </a:endParaRPr>
          </a:p>
          <a:p>
            <a:pPr marL="210819">
              <a:lnSpc>
                <a:spcPct val="95825"/>
              </a:lnSpc>
            </a:pPr>
            <a:r>
              <a:rPr sz="2000" spc="-4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5458" y="2631496"/>
            <a:ext cx="97878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nsu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3660" y="2631496"/>
            <a:ext cx="74184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3864" y="2631496"/>
            <a:ext cx="24687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8504" y="2741224"/>
            <a:ext cx="127986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ant</a:t>
            </a:r>
            <a:r>
              <a:rPr sz="2000" spc="-1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rét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4257" y="2741224"/>
            <a:ext cx="142952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gr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ga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8819" y="2936550"/>
            <a:ext cx="68381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rie</a:t>
            </a:r>
            <a:r>
              <a:rPr sz="2000" spc="-14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go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8568" y="2936550"/>
            <a:ext cx="147125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9" dirty="0">
                <a:latin typeface="Times New Roman"/>
                <a:cs typeface="Times New Roman"/>
              </a:rPr>
              <a:t>er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eda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8504" y="3046024"/>
            <a:ext cx="309274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plaq</a:t>
            </a:r>
            <a:r>
              <a:rPr sz="2000" spc="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ario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 anti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9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8820" y="3241350"/>
            <a:ext cx="182041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car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io</a:t>
            </a:r>
            <a:r>
              <a:rPr sz="2000" spc="4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cula</a:t>
            </a:r>
            <a:r>
              <a:rPr sz="2000" spc="-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0106" y="6461149"/>
            <a:ext cx="1375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5"/>
              </a:rPr>
              <a:t>lu</a:t>
            </a:r>
            <a:r>
              <a:rPr sz="1200" spc="4" dirty="0">
                <a:solidFill>
                  <a:srgbClr val="888888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5"/>
              </a:rPr>
              <a:t>if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5"/>
              </a:rPr>
              <a:t>v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5"/>
              </a:rPr>
              <a:t>@</a:t>
            </a:r>
            <a:r>
              <a:rPr sz="1200" spc="-14" dirty="0">
                <a:solidFill>
                  <a:srgbClr val="888888"/>
                </a:solidFill>
                <a:latin typeface="Times New Roman"/>
                <a:cs typeface="Times New Roman"/>
              </a:rPr>
              <a:t>g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mail.com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030207" y="6461149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48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79079" y="2852937"/>
            <a:ext cx="703385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PROPIEDADES </a:t>
            </a:r>
          </a:p>
          <a:p>
            <a:pPr algn="ctr"/>
            <a:r>
              <a:rPr lang="es-ES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FÍSICAS</a:t>
            </a:r>
            <a:endParaRPr lang="es-E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8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76400" y="1143000"/>
            <a:ext cx="8915400" cy="5181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altLang="es-EC"/>
              <a:t>En los estados sólidos y líquidos, los ácidos carboxílicos se unen mediante enlaces de hidrógeno entre dos estructuras dímeras.  </a:t>
            </a:r>
          </a:p>
        </p:txBody>
      </p:sp>
      <p:pic>
        <p:nvPicPr>
          <p:cNvPr id="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781300"/>
            <a:ext cx="72390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24455" y="-75585"/>
            <a:ext cx="76139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Propiedades Físicas</a:t>
            </a:r>
            <a:endParaRPr lang="es-E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23592" y="1143000"/>
            <a:ext cx="7952184" cy="5181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altLang="es-EC"/>
              <a:t>Los ácidos carboxílicos son compuestos polares y forman enlaces intermoleculares muy fuertes por puentes de hidrógeno.</a:t>
            </a:r>
          </a:p>
          <a:p>
            <a:pPr algn="just"/>
            <a:endParaRPr lang="es-ES" altLang="es-EC"/>
          </a:p>
          <a:p>
            <a:pPr lvl="1" algn="just"/>
            <a:r>
              <a:rPr lang="es-ES" altLang="es-EC"/>
              <a:t>Tienen más altos puntos de ebullición que otros compuestos orgánicos de similar peso molecular.</a:t>
            </a:r>
          </a:p>
          <a:p>
            <a:pPr lvl="1" algn="just"/>
            <a:endParaRPr lang="es-ES" altLang="es-EC"/>
          </a:p>
          <a:p>
            <a:pPr lvl="1" algn="just"/>
            <a:r>
              <a:rPr lang="es-ES" altLang="es-EC"/>
              <a:t>Son más solubles en agua que los alcoholes, éteres, aldehídos o cetonas con similar peso molecular.</a:t>
            </a:r>
            <a:endParaRPr lang="es-ES" altLang="es-EC" dirty="0"/>
          </a:p>
        </p:txBody>
      </p:sp>
      <p:sp>
        <p:nvSpPr>
          <p:cNvPr id="3" name="2 Rectángulo"/>
          <p:cNvSpPr/>
          <p:nvPr/>
        </p:nvSpPr>
        <p:spPr>
          <a:xfrm>
            <a:off x="2324455" y="-75585"/>
            <a:ext cx="76139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Propiedades Físicas</a:t>
            </a:r>
            <a:endParaRPr lang="es-E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4455" y="-75585"/>
            <a:ext cx="76139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Propiedades Físicas</a:t>
            </a:r>
            <a:endParaRPr lang="es-E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39616" y="1143000"/>
            <a:ext cx="7952184" cy="5181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C" dirty="0"/>
              <a:t>La solubilidad en agua decrece con el aumento de la porción </a:t>
            </a:r>
            <a:r>
              <a:rPr lang="es-ES" altLang="es-EC" dirty="0" err="1"/>
              <a:t>hidrofóbica</a:t>
            </a:r>
            <a:r>
              <a:rPr lang="es-ES" altLang="es-EC" dirty="0"/>
              <a:t>. </a:t>
            </a: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2057401" y="2463800"/>
            <a:ext cx="8259763" cy="3860800"/>
            <a:chOff x="336" y="1552"/>
            <a:chExt cx="5203" cy="2432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36" y="1552"/>
              <a:ext cx="5203" cy="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C"/>
            </a:p>
          </p:txBody>
        </p:sp>
        <p:grpSp>
          <p:nvGrpSpPr>
            <p:cNvPr id="6" name="Group 207"/>
            <p:cNvGrpSpPr>
              <a:grpSpLocks/>
            </p:cNvGrpSpPr>
            <p:nvPr/>
          </p:nvGrpSpPr>
          <p:grpSpPr bwMode="auto">
            <a:xfrm>
              <a:off x="962" y="2176"/>
              <a:ext cx="1863" cy="976"/>
              <a:chOff x="962" y="2176"/>
              <a:chExt cx="1863" cy="976"/>
            </a:xfrm>
          </p:grpSpPr>
          <p:sp>
            <p:nvSpPr>
              <p:cNvPr id="940" name="Oval 7"/>
              <p:cNvSpPr>
                <a:spLocks noChangeArrowheads="1"/>
              </p:cNvSpPr>
              <p:nvPr/>
            </p:nvSpPr>
            <p:spPr bwMode="auto">
              <a:xfrm>
                <a:off x="1219" y="2640"/>
                <a:ext cx="498" cy="496"/>
              </a:xfrm>
              <a:prstGeom prst="ellipse">
                <a:avLst/>
              </a:prstGeom>
              <a:solidFill>
                <a:srgbClr val="07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41" name="Oval 8"/>
              <p:cNvSpPr>
                <a:spLocks noChangeArrowheads="1"/>
              </p:cNvSpPr>
              <p:nvPr/>
            </p:nvSpPr>
            <p:spPr bwMode="auto">
              <a:xfrm>
                <a:off x="1235" y="2656"/>
                <a:ext cx="482" cy="464"/>
              </a:xfrm>
              <a:prstGeom prst="ellipse">
                <a:avLst/>
              </a:prstGeom>
              <a:solidFill>
                <a:srgbClr val="099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42" name="Oval 9"/>
              <p:cNvSpPr>
                <a:spLocks noChangeArrowheads="1"/>
              </p:cNvSpPr>
              <p:nvPr/>
            </p:nvSpPr>
            <p:spPr bwMode="auto">
              <a:xfrm>
                <a:off x="1251" y="2672"/>
                <a:ext cx="450" cy="432"/>
              </a:xfrm>
              <a:prstGeom prst="ellipse">
                <a:avLst/>
              </a:prstGeom>
              <a:solidFill>
                <a:srgbClr val="0A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43" name="Oval 10"/>
              <p:cNvSpPr>
                <a:spLocks noChangeArrowheads="1"/>
              </p:cNvSpPr>
              <p:nvPr/>
            </p:nvSpPr>
            <p:spPr bwMode="auto">
              <a:xfrm>
                <a:off x="1267" y="2688"/>
                <a:ext cx="418" cy="416"/>
              </a:xfrm>
              <a:prstGeom prst="ellipse">
                <a:avLst/>
              </a:prstGeom>
              <a:solidFill>
                <a:srgbClr val="0BB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44" name="Oval 11"/>
              <p:cNvSpPr>
                <a:spLocks noChangeArrowheads="1"/>
              </p:cNvSpPr>
              <p:nvPr/>
            </p:nvSpPr>
            <p:spPr bwMode="auto">
              <a:xfrm>
                <a:off x="1283" y="2704"/>
                <a:ext cx="386" cy="384"/>
              </a:xfrm>
              <a:prstGeom prst="ellipse">
                <a:avLst/>
              </a:prstGeom>
              <a:solidFill>
                <a:srgbClr val="0BC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45" name="Oval 12"/>
              <p:cNvSpPr>
                <a:spLocks noChangeArrowheads="1"/>
              </p:cNvSpPr>
              <p:nvPr/>
            </p:nvSpPr>
            <p:spPr bwMode="auto">
              <a:xfrm>
                <a:off x="1283" y="2704"/>
                <a:ext cx="370" cy="368"/>
              </a:xfrm>
              <a:prstGeom prst="ellipse">
                <a:avLst/>
              </a:prstGeom>
              <a:solidFill>
                <a:srgbClr val="0C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46" name="Oval 13"/>
              <p:cNvSpPr>
                <a:spLocks noChangeArrowheads="1"/>
              </p:cNvSpPr>
              <p:nvPr/>
            </p:nvSpPr>
            <p:spPr bwMode="auto">
              <a:xfrm>
                <a:off x="1300" y="2720"/>
                <a:ext cx="353" cy="336"/>
              </a:xfrm>
              <a:prstGeom prst="ellipse">
                <a:avLst/>
              </a:prstGeom>
              <a:solidFill>
                <a:srgbClr val="0CD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47" name="Oval 14"/>
              <p:cNvSpPr>
                <a:spLocks noChangeArrowheads="1"/>
              </p:cNvSpPr>
              <p:nvPr/>
            </p:nvSpPr>
            <p:spPr bwMode="auto">
              <a:xfrm>
                <a:off x="1316" y="2736"/>
                <a:ext cx="321" cy="304"/>
              </a:xfrm>
              <a:prstGeom prst="ellipse">
                <a:avLst/>
              </a:prstGeom>
              <a:solidFill>
                <a:srgbClr val="0DD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48" name="Oval 15"/>
              <p:cNvSpPr>
                <a:spLocks noChangeArrowheads="1"/>
              </p:cNvSpPr>
              <p:nvPr/>
            </p:nvSpPr>
            <p:spPr bwMode="auto">
              <a:xfrm>
                <a:off x="1332" y="2752"/>
                <a:ext cx="289" cy="288"/>
              </a:xfrm>
              <a:prstGeom prst="ellipse">
                <a:avLst/>
              </a:prstGeom>
              <a:solidFill>
                <a:srgbClr val="0DD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49" name="Oval 16"/>
              <p:cNvSpPr>
                <a:spLocks noChangeArrowheads="1"/>
              </p:cNvSpPr>
              <p:nvPr/>
            </p:nvSpPr>
            <p:spPr bwMode="auto">
              <a:xfrm>
                <a:off x="1348" y="2768"/>
                <a:ext cx="257" cy="256"/>
              </a:xfrm>
              <a:prstGeom prst="ellipse">
                <a:avLst/>
              </a:prstGeom>
              <a:solidFill>
                <a:srgbClr val="0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0" name="Oval 17"/>
              <p:cNvSpPr>
                <a:spLocks noChangeArrowheads="1"/>
              </p:cNvSpPr>
              <p:nvPr/>
            </p:nvSpPr>
            <p:spPr bwMode="auto">
              <a:xfrm>
                <a:off x="1364" y="2768"/>
                <a:ext cx="225" cy="240"/>
              </a:xfrm>
              <a:prstGeom prst="ellipse">
                <a:avLst/>
              </a:prstGeom>
              <a:solidFill>
                <a:srgbClr val="0DE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1" name="Oval 18"/>
              <p:cNvSpPr>
                <a:spLocks noChangeArrowheads="1"/>
              </p:cNvSpPr>
              <p:nvPr/>
            </p:nvSpPr>
            <p:spPr bwMode="auto">
              <a:xfrm>
                <a:off x="1364" y="2784"/>
                <a:ext cx="209" cy="208"/>
              </a:xfrm>
              <a:prstGeom prst="ellipse">
                <a:avLst/>
              </a:prstGeom>
              <a:solidFill>
                <a:srgbClr val="0E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2" name="Oval 19"/>
              <p:cNvSpPr>
                <a:spLocks noChangeArrowheads="1"/>
              </p:cNvSpPr>
              <p:nvPr/>
            </p:nvSpPr>
            <p:spPr bwMode="auto">
              <a:xfrm>
                <a:off x="1380" y="2800"/>
                <a:ext cx="193" cy="176"/>
              </a:xfrm>
              <a:prstGeom prst="ellipse">
                <a:avLst/>
              </a:prstGeom>
              <a:solidFill>
                <a:srgbClr val="0E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3" name="Oval 20"/>
              <p:cNvSpPr>
                <a:spLocks noChangeArrowheads="1"/>
              </p:cNvSpPr>
              <p:nvPr/>
            </p:nvSpPr>
            <p:spPr bwMode="auto">
              <a:xfrm>
                <a:off x="1396" y="2816"/>
                <a:ext cx="160" cy="160"/>
              </a:xfrm>
              <a:prstGeom prst="ellipse">
                <a:avLst/>
              </a:prstGeom>
              <a:solidFill>
                <a:srgbClr val="0EE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4" name="Oval 21"/>
              <p:cNvSpPr>
                <a:spLocks noChangeArrowheads="1"/>
              </p:cNvSpPr>
              <p:nvPr/>
            </p:nvSpPr>
            <p:spPr bwMode="auto">
              <a:xfrm>
                <a:off x="1412" y="2832"/>
                <a:ext cx="128" cy="128"/>
              </a:xfrm>
              <a:prstGeom prst="ellipse">
                <a:avLst/>
              </a:prstGeom>
              <a:solidFill>
                <a:srgbClr val="0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5" name="Oval 22"/>
              <p:cNvSpPr>
                <a:spLocks noChangeArrowheads="1"/>
              </p:cNvSpPr>
              <p:nvPr/>
            </p:nvSpPr>
            <p:spPr bwMode="auto">
              <a:xfrm>
                <a:off x="1428" y="2832"/>
                <a:ext cx="96" cy="112"/>
              </a:xfrm>
              <a:prstGeom prst="ellipse">
                <a:avLst/>
              </a:prstGeom>
              <a:solidFill>
                <a:srgbClr val="0EE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6" name="Oval 23"/>
              <p:cNvSpPr>
                <a:spLocks noChangeArrowheads="1"/>
              </p:cNvSpPr>
              <p:nvPr/>
            </p:nvSpPr>
            <p:spPr bwMode="auto">
              <a:xfrm>
                <a:off x="1428" y="2848"/>
                <a:ext cx="80" cy="80"/>
              </a:xfrm>
              <a:prstGeom prst="ellipse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7" name="Oval 24"/>
              <p:cNvSpPr>
                <a:spLocks noChangeArrowheads="1"/>
              </p:cNvSpPr>
              <p:nvPr/>
            </p:nvSpPr>
            <p:spPr bwMode="auto">
              <a:xfrm>
                <a:off x="1444" y="2864"/>
                <a:ext cx="64" cy="48"/>
              </a:xfrm>
              <a:prstGeom prst="ellipse">
                <a:avLst/>
              </a:prstGeom>
              <a:solidFill>
                <a:srgbClr val="0E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8" name="Oval 25"/>
              <p:cNvSpPr>
                <a:spLocks noChangeArrowheads="1"/>
              </p:cNvSpPr>
              <p:nvPr/>
            </p:nvSpPr>
            <p:spPr bwMode="auto">
              <a:xfrm>
                <a:off x="1460" y="2880"/>
                <a:ext cx="32" cy="16"/>
              </a:xfrm>
              <a:prstGeom prst="ellipse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59" name="Oval 26"/>
              <p:cNvSpPr>
                <a:spLocks noChangeArrowheads="1"/>
              </p:cNvSpPr>
              <p:nvPr/>
            </p:nvSpPr>
            <p:spPr bwMode="auto">
              <a:xfrm>
                <a:off x="1781" y="2656"/>
                <a:ext cx="498" cy="496"/>
              </a:xfrm>
              <a:prstGeom prst="ellipse">
                <a:avLst/>
              </a:prstGeom>
              <a:solidFill>
                <a:srgbClr val="07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0" name="Oval 27"/>
              <p:cNvSpPr>
                <a:spLocks noChangeArrowheads="1"/>
              </p:cNvSpPr>
              <p:nvPr/>
            </p:nvSpPr>
            <p:spPr bwMode="auto">
              <a:xfrm>
                <a:off x="1797" y="2672"/>
                <a:ext cx="466" cy="464"/>
              </a:xfrm>
              <a:prstGeom prst="ellipse">
                <a:avLst/>
              </a:prstGeom>
              <a:solidFill>
                <a:srgbClr val="099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1" name="Oval 28"/>
              <p:cNvSpPr>
                <a:spLocks noChangeArrowheads="1"/>
              </p:cNvSpPr>
              <p:nvPr/>
            </p:nvSpPr>
            <p:spPr bwMode="auto">
              <a:xfrm>
                <a:off x="1797" y="2688"/>
                <a:ext cx="450" cy="432"/>
              </a:xfrm>
              <a:prstGeom prst="ellipse">
                <a:avLst/>
              </a:prstGeom>
              <a:solidFill>
                <a:srgbClr val="0A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2" name="Oval 29"/>
              <p:cNvSpPr>
                <a:spLocks noChangeArrowheads="1"/>
              </p:cNvSpPr>
              <p:nvPr/>
            </p:nvSpPr>
            <p:spPr bwMode="auto">
              <a:xfrm>
                <a:off x="1813" y="2704"/>
                <a:ext cx="418" cy="400"/>
              </a:xfrm>
              <a:prstGeom prst="ellipse">
                <a:avLst/>
              </a:prstGeom>
              <a:solidFill>
                <a:srgbClr val="0BB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3" name="Oval 30"/>
              <p:cNvSpPr>
                <a:spLocks noChangeArrowheads="1"/>
              </p:cNvSpPr>
              <p:nvPr/>
            </p:nvSpPr>
            <p:spPr bwMode="auto">
              <a:xfrm>
                <a:off x="1829" y="2704"/>
                <a:ext cx="386" cy="400"/>
              </a:xfrm>
              <a:prstGeom prst="ellipse">
                <a:avLst/>
              </a:prstGeom>
              <a:solidFill>
                <a:srgbClr val="0BC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4" name="Oval 31"/>
              <p:cNvSpPr>
                <a:spLocks noChangeArrowheads="1"/>
              </p:cNvSpPr>
              <p:nvPr/>
            </p:nvSpPr>
            <p:spPr bwMode="auto">
              <a:xfrm>
                <a:off x="1846" y="2720"/>
                <a:ext cx="369" cy="368"/>
              </a:xfrm>
              <a:prstGeom prst="ellipse">
                <a:avLst/>
              </a:prstGeom>
              <a:solidFill>
                <a:srgbClr val="0C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5" name="Oval 32"/>
              <p:cNvSpPr>
                <a:spLocks noChangeArrowheads="1"/>
              </p:cNvSpPr>
              <p:nvPr/>
            </p:nvSpPr>
            <p:spPr bwMode="auto">
              <a:xfrm>
                <a:off x="1862" y="2736"/>
                <a:ext cx="337" cy="336"/>
              </a:xfrm>
              <a:prstGeom prst="ellipse">
                <a:avLst/>
              </a:prstGeom>
              <a:solidFill>
                <a:srgbClr val="0CD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6" name="Oval 33"/>
              <p:cNvSpPr>
                <a:spLocks noChangeArrowheads="1"/>
              </p:cNvSpPr>
              <p:nvPr/>
            </p:nvSpPr>
            <p:spPr bwMode="auto">
              <a:xfrm>
                <a:off x="1862" y="2752"/>
                <a:ext cx="321" cy="304"/>
              </a:xfrm>
              <a:prstGeom prst="ellipse">
                <a:avLst/>
              </a:prstGeom>
              <a:solidFill>
                <a:srgbClr val="0DD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7" name="Oval 34"/>
              <p:cNvSpPr>
                <a:spLocks noChangeArrowheads="1"/>
              </p:cNvSpPr>
              <p:nvPr/>
            </p:nvSpPr>
            <p:spPr bwMode="auto">
              <a:xfrm>
                <a:off x="1878" y="2768"/>
                <a:ext cx="289" cy="272"/>
              </a:xfrm>
              <a:prstGeom prst="ellipse">
                <a:avLst/>
              </a:prstGeom>
              <a:solidFill>
                <a:srgbClr val="0DD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8" name="Oval 35"/>
              <p:cNvSpPr>
                <a:spLocks noChangeArrowheads="1"/>
              </p:cNvSpPr>
              <p:nvPr/>
            </p:nvSpPr>
            <p:spPr bwMode="auto">
              <a:xfrm>
                <a:off x="1894" y="2768"/>
                <a:ext cx="257" cy="272"/>
              </a:xfrm>
              <a:prstGeom prst="ellipse">
                <a:avLst/>
              </a:prstGeom>
              <a:solidFill>
                <a:srgbClr val="0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69" name="Oval 36"/>
              <p:cNvSpPr>
                <a:spLocks noChangeArrowheads="1"/>
              </p:cNvSpPr>
              <p:nvPr/>
            </p:nvSpPr>
            <p:spPr bwMode="auto">
              <a:xfrm>
                <a:off x="1910" y="2784"/>
                <a:ext cx="241" cy="240"/>
              </a:xfrm>
              <a:prstGeom prst="ellipse">
                <a:avLst/>
              </a:prstGeom>
              <a:solidFill>
                <a:srgbClr val="0DE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0" name="Oval 37"/>
              <p:cNvSpPr>
                <a:spLocks noChangeArrowheads="1"/>
              </p:cNvSpPr>
              <p:nvPr/>
            </p:nvSpPr>
            <p:spPr bwMode="auto">
              <a:xfrm>
                <a:off x="1926" y="2800"/>
                <a:ext cx="209" cy="208"/>
              </a:xfrm>
              <a:prstGeom prst="ellipse">
                <a:avLst/>
              </a:prstGeom>
              <a:solidFill>
                <a:srgbClr val="0E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1" name="Oval 38"/>
              <p:cNvSpPr>
                <a:spLocks noChangeArrowheads="1"/>
              </p:cNvSpPr>
              <p:nvPr/>
            </p:nvSpPr>
            <p:spPr bwMode="auto">
              <a:xfrm>
                <a:off x="1926" y="2816"/>
                <a:ext cx="193" cy="176"/>
              </a:xfrm>
              <a:prstGeom prst="ellipse">
                <a:avLst/>
              </a:prstGeom>
              <a:solidFill>
                <a:srgbClr val="0E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2" name="Oval 39"/>
              <p:cNvSpPr>
                <a:spLocks noChangeArrowheads="1"/>
              </p:cNvSpPr>
              <p:nvPr/>
            </p:nvSpPr>
            <p:spPr bwMode="auto">
              <a:xfrm>
                <a:off x="1942" y="2832"/>
                <a:ext cx="160" cy="144"/>
              </a:xfrm>
              <a:prstGeom prst="ellipse">
                <a:avLst/>
              </a:prstGeom>
              <a:solidFill>
                <a:srgbClr val="0EE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3" name="Oval 40"/>
              <p:cNvSpPr>
                <a:spLocks noChangeArrowheads="1"/>
              </p:cNvSpPr>
              <p:nvPr/>
            </p:nvSpPr>
            <p:spPr bwMode="auto">
              <a:xfrm>
                <a:off x="1958" y="2832"/>
                <a:ext cx="128" cy="144"/>
              </a:xfrm>
              <a:prstGeom prst="ellipse">
                <a:avLst/>
              </a:prstGeom>
              <a:solidFill>
                <a:srgbClr val="0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4" name="Oval 41"/>
              <p:cNvSpPr>
                <a:spLocks noChangeArrowheads="1"/>
              </p:cNvSpPr>
              <p:nvPr/>
            </p:nvSpPr>
            <p:spPr bwMode="auto">
              <a:xfrm>
                <a:off x="1974" y="2848"/>
                <a:ext cx="96" cy="112"/>
              </a:xfrm>
              <a:prstGeom prst="ellipse">
                <a:avLst/>
              </a:prstGeom>
              <a:solidFill>
                <a:srgbClr val="0EE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5" name="Oval 42"/>
              <p:cNvSpPr>
                <a:spLocks noChangeArrowheads="1"/>
              </p:cNvSpPr>
              <p:nvPr/>
            </p:nvSpPr>
            <p:spPr bwMode="auto">
              <a:xfrm>
                <a:off x="1990" y="2864"/>
                <a:ext cx="80" cy="80"/>
              </a:xfrm>
              <a:prstGeom prst="ellipse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6" name="Oval 43"/>
              <p:cNvSpPr>
                <a:spLocks noChangeArrowheads="1"/>
              </p:cNvSpPr>
              <p:nvPr/>
            </p:nvSpPr>
            <p:spPr bwMode="auto">
              <a:xfrm>
                <a:off x="2006" y="2880"/>
                <a:ext cx="48" cy="48"/>
              </a:xfrm>
              <a:prstGeom prst="ellipse">
                <a:avLst/>
              </a:prstGeom>
              <a:solidFill>
                <a:srgbClr val="0E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7" name="Oval 44"/>
              <p:cNvSpPr>
                <a:spLocks noChangeArrowheads="1"/>
              </p:cNvSpPr>
              <p:nvPr/>
            </p:nvSpPr>
            <p:spPr bwMode="auto">
              <a:xfrm>
                <a:off x="2006" y="2896"/>
                <a:ext cx="32" cy="16"/>
              </a:xfrm>
              <a:prstGeom prst="ellipse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8" name="Oval 45"/>
              <p:cNvSpPr>
                <a:spLocks noChangeArrowheads="1"/>
              </p:cNvSpPr>
              <p:nvPr/>
            </p:nvSpPr>
            <p:spPr bwMode="auto">
              <a:xfrm>
                <a:off x="1476" y="2176"/>
                <a:ext cx="498" cy="496"/>
              </a:xfrm>
              <a:prstGeom prst="ellipse">
                <a:avLst/>
              </a:prstGeom>
              <a:solidFill>
                <a:srgbClr val="07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79" name="Oval 46"/>
              <p:cNvSpPr>
                <a:spLocks noChangeArrowheads="1"/>
              </p:cNvSpPr>
              <p:nvPr/>
            </p:nvSpPr>
            <p:spPr bwMode="auto">
              <a:xfrm>
                <a:off x="1492" y="2192"/>
                <a:ext cx="466" cy="464"/>
              </a:xfrm>
              <a:prstGeom prst="ellipse">
                <a:avLst/>
              </a:prstGeom>
              <a:solidFill>
                <a:srgbClr val="099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0" name="Oval 47"/>
              <p:cNvSpPr>
                <a:spLocks noChangeArrowheads="1"/>
              </p:cNvSpPr>
              <p:nvPr/>
            </p:nvSpPr>
            <p:spPr bwMode="auto">
              <a:xfrm>
                <a:off x="1508" y="2208"/>
                <a:ext cx="434" cy="432"/>
              </a:xfrm>
              <a:prstGeom prst="ellipse">
                <a:avLst/>
              </a:prstGeom>
              <a:solidFill>
                <a:srgbClr val="0A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1" name="Oval 48"/>
              <p:cNvSpPr>
                <a:spLocks noChangeArrowheads="1"/>
              </p:cNvSpPr>
              <p:nvPr/>
            </p:nvSpPr>
            <p:spPr bwMode="auto">
              <a:xfrm>
                <a:off x="1508" y="2208"/>
                <a:ext cx="418" cy="416"/>
              </a:xfrm>
              <a:prstGeom prst="ellipse">
                <a:avLst/>
              </a:prstGeom>
              <a:solidFill>
                <a:srgbClr val="0BB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2" name="Oval 49"/>
              <p:cNvSpPr>
                <a:spLocks noChangeArrowheads="1"/>
              </p:cNvSpPr>
              <p:nvPr/>
            </p:nvSpPr>
            <p:spPr bwMode="auto">
              <a:xfrm>
                <a:off x="1524" y="2224"/>
                <a:ext cx="402" cy="400"/>
              </a:xfrm>
              <a:prstGeom prst="ellipse">
                <a:avLst/>
              </a:prstGeom>
              <a:solidFill>
                <a:srgbClr val="0BC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3" name="Oval 50"/>
              <p:cNvSpPr>
                <a:spLocks noChangeArrowheads="1"/>
              </p:cNvSpPr>
              <p:nvPr/>
            </p:nvSpPr>
            <p:spPr bwMode="auto">
              <a:xfrm>
                <a:off x="1540" y="2240"/>
                <a:ext cx="370" cy="368"/>
              </a:xfrm>
              <a:prstGeom prst="ellipse">
                <a:avLst/>
              </a:prstGeom>
              <a:solidFill>
                <a:srgbClr val="0C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4" name="Oval 51"/>
              <p:cNvSpPr>
                <a:spLocks noChangeArrowheads="1"/>
              </p:cNvSpPr>
              <p:nvPr/>
            </p:nvSpPr>
            <p:spPr bwMode="auto">
              <a:xfrm>
                <a:off x="1556" y="2256"/>
                <a:ext cx="338" cy="336"/>
              </a:xfrm>
              <a:prstGeom prst="ellipse">
                <a:avLst/>
              </a:prstGeom>
              <a:solidFill>
                <a:srgbClr val="0CD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5" name="Oval 52"/>
              <p:cNvSpPr>
                <a:spLocks noChangeArrowheads="1"/>
              </p:cNvSpPr>
              <p:nvPr/>
            </p:nvSpPr>
            <p:spPr bwMode="auto">
              <a:xfrm>
                <a:off x="1573" y="2272"/>
                <a:ext cx="305" cy="304"/>
              </a:xfrm>
              <a:prstGeom prst="ellipse">
                <a:avLst/>
              </a:prstGeom>
              <a:solidFill>
                <a:srgbClr val="0DD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6" name="Oval 53"/>
              <p:cNvSpPr>
                <a:spLocks noChangeArrowheads="1"/>
              </p:cNvSpPr>
              <p:nvPr/>
            </p:nvSpPr>
            <p:spPr bwMode="auto">
              <a:xfrm>
                <a:off x="1573" y="2288"/>
                <a:ext cx="289" cy="272"/>
              </a:xfrm>
              <a:prstGeom prst="ellipse">
                <a:avLst/>
              </a:prstGeom>
              <a:solidFill>
                <a:srgbClr val="0DD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7" name="Oval 54"/>
              <p:cNvSpPr>
                <a:spLocks noChangeArrowheads="1"/>
              </p:cNvSpPr>
              <p:nvPr/>
            </p:nvSpPr>
            <p:spPr bwMode="auto">
              <a:xfrm>
                <a:off x="1589" y="2288"/>
                <a:ext cx="273" cy="272"/>
              </a:xfrm>
              <a:prstGeom prst="ellipse">
                <a:avLst/>
              </a:prstGeom>
              <a:solidFill>
                <a:srgbClr val="0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8" name="Oval 55"/>
              <p:cNvSpPr>
                <a:spLocks noChangeArrowheads="1"/>
              </p:cNvSpPr>
              <p:nvPr/>
            </p:nvSpPr>
            <p:spPr bwMode="auto">
              <a:xfrm>
                <a:off x="1605" y="2304"/>
                <a:ext cx="241" cy="240"/>
              </a:xfrm>
              <a:prstGeom prst="ellipse">
                <a:avLst/>
              </a:prstGeom>
              <a:solidFill>
                <a:srgbClr val="0DE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89" name="Oval 56"/>
              <p:cNvSpPr>
                <a:spLocks noChangeArrowheads="1"/>
              </p:cNvSpPr>
              <p:nvPr/>
            </p:nvSpPr>
            <p:spPr bwMode="auto">
              <a:xfrm>
                <a:off x="1621" y="2320"/>
                <a:ext cx="208" cy="208"/>
              </a:xfrm>
              <a:prstGeom prst="ellipse">
                <a:avLst/>
              </a:prstGeom>
              <a:solidFill>
                <a:srgbClr val="0E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90" name="Oval 57"/>
              <p:cNvSpPr>
                <a:spLocks noChangeArrowheads="1"/>
              </p:cNvSpPr>
              <p:nvPr/>
            </p:nvSpPr>
            <p:spPr bwMode="auto">
              <a:xfrm>
                <a:off x="1637" y="2336"/>
                <a:ext cx="176" cy="176"/>
              </a:xfrm>
              <a:prstGeom prst="ellipse">
                <a:avLst/>
              </a:prstGeom>
              <a:solidFill>
                <a:srgbClr val="0E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91" name="Oval 58"/>
              <p:cNvSpPr>
                <a:spLocks noChangeArrowheads="1"/>
              </p:cNvSpPr>
              <p:nvPr/>
            </p:nvSpPr>
            <p:spPr bwMode="auto">
              <a:xfrm>
                <a:off x="1653" y="2352"/>
                <a:ext cx="144" cy="144"/>
              </a:xfrm>
              <a:prstGeom prst="ellipse">
                <a:avLst/>
              </a:prstGeom>
              <a:solidFill>
                <a:srgbClr val="0EE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92" name="Oval 59"/>
              <p:cNvSpPr>
                <a:spLocks noChangeArrowheads="1"/>
              </p:cNvSpPr>
              <p:nvPr/>
            </p:nvSpPr>
            <p:spPr bwMode="auto">
              <a:xfrm>
                <a:off x="1653" y="2352"/>
                <a:ext cx="144" cy="144"/>
              </a:xfrm>
              <a:prstGeom prst="ellipse">
                <a:avLst/>
              </a:prstGeom>
              <a:solidFill>
                <a:srgbClr val="0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93" name="Oval 60"/>
              <p:cNvSpPr>
                <a:spLocks noChangeArrowheads="1"/>
              </p:cNvSpPr>
              <p:nvPr/>
            </p:nvSpPr>
            <p:spPr bwMode="auto">
              <a:xfrm>
                <a:off x="1669" y="2368"/>
                <a:ext cx="112" cy="112"/>
              </a:xfrm>
              <a:prstGeom prst="ellipse">
                <a:avLst/>
              </a:prstGeom>
              <a:solidFill>
                <a:srgbClr val="0EE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94" name="Oval 61"/>
              <p:cNvSpPr>
                <a:spLocks noChangeArrowheads="1"/>
              </p:cNvSpPr>
              <p:nvPr/>
            </p:nvSpPr>
            <p:spPr bwMode="auto">
              <a:xfrm>
                <a:off x="1685" y="2384"/>
                <a:ext cx="80" cy="80"/>
              </a:xfrm>
              <a:prstGeom prst="ellipse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95" name="Oval 62"/>
              <p:cNvSpPr>
                <a:spLocks noChangeArrowheads="1"/>
              </p:cNvSpPr>
              <p:nvPr/>
            </p:nvSpPr>
            <p:spPr bwMode="auto">
              <a:xfrm>
                <a:off x="1701" y="2400"/>
                <a:ext cx="48" cy="48"/>
              </a:xfrm>
              <a:prstGeom prst="ellipse">
                <a:avLst/>
              </a:prstGeom>
              <a:solidFill>
                <a:srgbClr val="0E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996" name="Oval 63"/>
              <p:cNvSpPr>
                <a:spLocks noChangeArrowheads="1"/>
              </p:cNvSpPr>
              <p:nvPr/>
            </p:nvSpPr>
            <p:spPr bwMode="auto">
              <a:xfrm>
                <a:off x="1717" y="2416"/>
                <a:ext cx="16" cy="16"/>
              </a:xfrm>
              <a:prstGeom prst="ellipse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997" name="Picture 6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" y="2416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8" name="Picture 6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" y="2416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9" name="Picture 6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" y="2416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0" name="Picture 6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" y="2416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1" name="Picture 6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4" y="2432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2" name="Picture 6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4" y="2432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" name="Picture 7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4" y="2448"/>
                <a:ext cx="43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4" name="Picture 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4" y="2448"/>
                <a:ext cx="43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5" name="Picture 7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" y="2464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6" name="Picture 7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" y="2464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7" name="Picture 7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" y="2480"/>
                <a:ext cx="369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8" name="Picture 7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" y="2480"/>
                <a:ext cx="369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9" name="Picture 76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" y="2496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0" name="Picture 77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" y="2496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1" name="Picture 7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" y="2496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2" name="Picture 79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" y="2496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3" name="Picture 80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" y="2512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" name="Picture 81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" y="2512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5" name="Picture 82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" y="2528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6" name="Picture 8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" y="2528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7" name="Picture 84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2544"/>
                <a:ext cx="24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8" name="Picture 85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2544"/>
                <a:ext cx="24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9" name="Picture 86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" y="2560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0" name="Picture 87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" y="2560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1" name="Picture 88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" y="2560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2" name="Picture 89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" y="2560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3" name="Picture 90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576"/>
                <a:ext cx="14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" name="Picture 91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576"/>
                <a:ext cx="14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" name="Picture 92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592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93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592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94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" y="2608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95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" y="2608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96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" y="2624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97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" y="2624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Picture 98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" y="262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Picture 99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" y="262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3" name="Rectangle 100"/>
              <p:cNvSpPr>
                <a:spLocks noChangeArrowheads="1"/>
              </p:cNvSpPr>
              <p:nvPr/>
            </p:nvSpPr>
            <p:spPr bwMode="auto">
              <a:xfrm>
                <a:off x="1203" y="2640"/>
                <a:ext cx="16" cy="32"/>
              </a:xfrm>
              <a:prstGeom prst="rect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1034" name="Picture 101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" y="2496"/>
                <a:ext cx="61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" name="Picture 10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" y="2496"/>
                <a:ext cx="61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" name="Picture 103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" y="2496"/>
                <a:ext cx="594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04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" y="2496"/>
                <a:ext cx="594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05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512"/>
                <a:ext cx="57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9" name="Picture 106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512"/>
                <a:ext cx="57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0" name="Picture 107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528"/>
                <a:ext cx="56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1" name="Picture 108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528"/>
                <a:ext cx="56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2" name="Picture 109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" y="2544"/>
                <a:ext cx="530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3" name="Picture 110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" y="2544"/>
                <a:ext cx="530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" name="Picture 111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" y="2560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5" name="Picture 112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" y="2560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6" name="Picture 113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" y="2560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7" name="Picture 114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" y="2560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8" name="Picture 115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" y="2576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9" name="Picture 116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" y="2576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0" name="Picture 117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2592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1" name="Picture 118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2592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2" name="Picture 119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2608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120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2608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4" name="Picture 121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" y="2624"/>
                <a:ext cx="370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5" name="Picture 122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" y="2624"/>
                <a:ext cx="370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6" name="Picture 123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" y="2624"/>
                <a:ext cx="338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7" name="Picture 124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" y="2624"/>
                <a:ext cx="338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8" name="Picture 125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" y="2640"/>
                <a:ext cx="30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Picture 126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" y="2640"/>
                <a:ext cx="30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0" name="Picture 127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3" y="2656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1" name="Picture 128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3" y="2656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2" name="Picture 129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3" y="2672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3" name="Picture 130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3" y="2672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4" name="Picture 131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" y="2688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5" name="Picture 132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" y="2688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6" name="Picture 133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" y="2704"/>
                <a:ext cx="20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7" name="Picture 134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" y="2704"/>
                <a:ext cx="20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8" name="Picture 135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" y="2704"/>
                <a:ext cx="1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9" name="Picture 136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" y="2704"/>
                <a:ext cx="1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0" name="Picture 137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8" y="272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1" name="Picture 138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8" y="272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2" name="Picture 139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" y="2736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3" name="Picture 140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" y="2736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4" name="Picture 141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" y="2752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" name="Picture 142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" y="2752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6" name="Rectangle 143"/>
              <p:cNvSpPr>
                <a:spLocks noChangeArrowheads="1"/>
              </p:cNvSpPr>
              <p:nvPr/>
            </p:nvSpPr>
            <p:spPr bwMode="auto">
              <a:xfrm>
                <a:off x="1380" y="2768"/>
                <a:ext cx="80" cy="64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1077" name="Picture 144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27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8" name="Picture 145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27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9" name="Rectangle 146"/>
              <p:cNvSpPr>
                <a:spLocks noChangeArrowheads="1"/>
              </p:cNvSpPr>
              <p:nvPr/>
            </p:nvSpPr>
            <p:spPr bwMode="auto">
              <a:xfrm>
                <a:off x="1412" y="2784"/>
                <a:ext cx="16" cy="32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0" name="Oval 147"/>
              <p:cNvSpPr>
                <a:spLocks noChangeArrowheads="1"/>
              </p:cNvSpPr>
              <p:nvPr/>
            </p:nvSpPr>
            <p:spPr bwMode="auto">
              <a:xfrm>
                <a:off x="2327" y="2656"/>
                <a:ext cx="498" cy="496"/>
              </a:xfrm>
              <a:prstGeom prst="ellipse">
                <a:avLst/>
              </a:prstGeom>
              <a:solidFill>
                <a:srgbClr val="07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1" name="Oval 148"/>
              <p:cNvSpPr>
                <a:spLocks noChangeArrowheads="1"/>
              </p:cNvSpPr>
              <p:nvPr/>
            </p:nvSpPr>
            <p:spPr bwMode="auto">
              <a:xfrm>
                <a:off x="2343" y="2672"/>
                <a:ext cx="466" cy="464"/>
              </a:xfrm>
              <a:prstGeom prst="ellipse">
                <a:avLst/>
              </a:prstGeom>
              <a:solidFill>
                <a:srgbClr val="099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2" name="Oval 149"/>
              <p:cNvSpPr>
                <a:spLocks noChangeArrowheads="1"/>
              </p:cNvSpPr>
              <p:nvPr/>
            </p:nvSpPr>
            <p:spPr bwMode="auto">
              <a:xfrm>
                <a:off x="2359" y="2688"/>
                <a:ext cx="434" cy="432"/>
              </a:xfrm>
              <a:prstGeom prst="ellipse">
                <a:avLst/>
              </a:prstGeom>
              <a:solidFill>
                <a:srgbClr val="0A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3" name="Oval 150"/>
              <p:cNvSpPr>
                <a:spLocks noChangeArrowheads="1"/>
              </p:cNvSpPr>
              <p:nvPr/>
            </p:nvSpPr>
            <p:spPr bwMode="auto">
              <a:xfrm>
                <a:off x="2359" y="2704"/>
                <a:ext cx="434" cy="400"/>
              </a:xfrm>
              <a:prstGeom prst="ellipse">
                <a:avLst/>
              </a:prstGeom>
              <a:solidFill>
                <a:srgbClr val="0BB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4" name="Oval 151"/>
              <p:cNvSpPr>
                <a:spLocks noChangeArrowheads="1"/>
              </p:cNvSpPr>
              <p:nvPr/>
            </p:nvSpPr>
            <p:spPr bwMode="auto">
              <a:xfrm>
                <a:off x="2375" y="2704"/>
                <a:ext cx="402" cy="400"/>
              </a:xfrm>
              <a:prstGeom prst="ellipse">
                <a:avLst/>
              </a:prstGeom>
              <a:solidFill>
                <a:srgbClr val="0BC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5" name="Oval 152"/>
              <p:cNvSpPr>
                <a:spLocks noChangeArrowheads="1"/>
              </p:cNvSpPr>
              <p:nvPr/>
            </p:nvSpPr>
            <p:spPr bwMode="auto">
              <a:xfrm>
                <a:off x="2392" y="2720"/>
                <a:ext cx="369" cy="368"/>
              </a:xfrm>
              <a:prstGeom prst="ellipse">
                <a:avLst/>
              </a:prstGeom>
              <a:solidFill>
                <a:srgbClr val="0C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6" name="Oval 153"/>
              <p:cNvSpPr>
                <a:spLocks noChangeArrowheads="1"/>
              </p:cNvSpPr>
              <p:nvPr/>
            </p:nvSpPr>
            <p:spPr bwMode="auto">
              <a:xfrm>
                <a:off x="2408" y="2736"/>
                <a:ext cx="337" cy="336"/>
              </a:xfrm>
              <a:prstGeom prst="ellipse">
                <a:avLst/>
              </a:prstGeom>
              <a:solidFill>
                <a:srgbClr val="0CD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7" name="Oval 154"/>
              <p:cNvSpPr>
                <a:spLocks noChangeArrowheads="1"/>
              </p:cNvSpPr>
              <p:nvPr/>
            </p:nvSpPr>
            <p:spPr bwMode="auto">
              <a:xfrm>
                <a:off x="2424" y="2752"/>
                <a:ext cx="305" cy="304"/>
              </a:xfrm>
              <a:prstGeom prst="ellipse">
                <a:avLst/>
              </a:prstGeom>
              <a:solidFill>
                <a:srgbClr val="0DD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8" name="Oval 155"/>
              <p:cNvSpPr>
                <a:spLocks noChangeArrowheads="1"/>
              </p:cNvSpPr>
              <p:nvPr/>
            </p:nvSpPr>
            <p:spPr bwMode="auto">
              <a:xfrm>
                <a:off x="2440" y="2768"/>
                <a:ext cx="289" cy="272"/>
              </a:xfrm>
              <a:prstGeom prst="ellipse">
                <a:avLst/>
              </a:prstGeom>
              <a:solidFill>
                <a:srgbClr val="0DD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89" name="Oval 156"/>
              <p:cNvSpPr>
                <a:spLocks noChangeArrowheads="1"/>
              </p:cNvSpPr>
              <p:nvPr/>
            </p:nvSpPr>
            <p:spPr bwMode="auto">
              <a:xfrm>
                <a:off x="2440" y="2768"/>
                <a:ext cx="273" cy="272"/>
              </a:xfrm>
              <a:prstGeom prst="ellipse">
                <a:avLst/>
              </a:prstGeom>
              <a:solidFill>
                <a:srgbClr val="0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0" name="Oval 157"/>
              <p:cNvSpPr>
                <a:spLocks noChangeArrowheads="1"/>
              </p:cNvSpPr>
              <p:nvPr/>
            </p:nvSpPr>
            <p:spPr bwMode="auto">
              <a:xfrm>
                <a:off x="2456" y="2784"/>
                <a:ext cx="241" cy="240"/>
              </a:xfrm>
              <a:prstGeom prst="ellipse">
                <a:avLst/>
              </a:prstGeom>
              <a:solidFill>
                <a:srgbClr val="0DE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1" name="Oval 158"/>
              <p:cNvSpPr>
                <a:spLocks noChangeArrowheads="1"/>
              </p:cNvSpPr>
              <p:nvPr/>
            </p:nvSpPr>
            <p:spPr bwMode="auto">
              <a:xfrm>
                <a:off x="2472" y="2800"/>
                <a:ext cx="209" cy="208"/>
              </a:xfrm>
              <a:prstGeom prst="ellipse">
                <a:avLst/>
              </a:prstGeom>
              <a:solidFill>
                <a:srgbClr val="0E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2" name="Oval 159"/>
              <p:cNvSpPr>
                <a:spLocks noChangeArrowheads="1"/>
              </p:cNvSpPr>
              <p:nvPr/>
            </p:nvSpPr>
            <p:spPr bwMode="auto">
              <a:xfrm>
                <a:off x="2488" y="2816"/>
                <a:ext cx="177" cy="176"/>
              </a:xfrm>
              <a:prstGeom prst="ellipse">
                <a:avLst/>
              </a:prstGeom>
              <a:solidFill>
                <a:srgbClr val="0E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3" name="Oval 160"/>
              <p:cNvSpPr>
                <a:spLocks noChangeArrowheads="1"/>
              </p:cNvSpPr>
              <p:nvPr/>
            </p:nvSpPr>
            <p:spPr bwMode="auto">
              <a:xfrm>
                <a:off x="2504" y="2832"/>
                <a:ext cx="144" cy="144"/>
              </a:xfrm>
              <a:prstGeom prst="ellipse">
                <a:avLst/>
              </a:prstGeom>
              <a:solidFill>
                <a:srgbClr val="0EE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4" name="Oval 161"/>
              <p:cNvSpPr>
                <a:spLocks noChangeArrowheads="1"/>
              </p:cNvSpPr>
              <p:nvPr/>
            </p:nvSpPr>
            <p:spPr bwMode="auto">
              <a:xfrm>
                <a:off x="2504" y="2832"/>
                <a:ext cx="144" cy="144"/>
              </a:xfrm>
              <a:prstGeom prst="ellipse">
                <a:avLst/>
              </a:prstGeom>
              <a:solidFill>
                <a:srgbClr val="0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5" name="Oval 162"/>
              <p:cNvSpPr>
                <a:spLocks noChangeArrowheads="1"/>
              </p:cNvSpPr>
              <p:nvPr/>
            </p:nvSpPr>
            <p:spPr bwMode="auto">
              <a:xfrm>
                <a:off x="2520" y="2848"/>
                <a:ext cx="112" cy="112"/>
              </a:xfrm>
              <a:prstGeom prst="ellipse">
                <a:avLst/>
              </a:prstGeom>
              <a:solidFill>
                <a:srgbClr val="0EE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6" name="Oval 163"/>
              <p:cNvSpPr>
                <a:spLocks noChangeArrowheads="1"/>
              </p:cNvSpPr>
              <p:nvPr/>
            </p:nvSpPr>
            <p:spPr bwMode="auto">
              <a:xfrm>
                <a:off x="2536" y="2864"/>
                <a:ext cx="80" cy="80"/>
              </a:xfrm>
              <a:prstGeom prst="ellipse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7" name="Oval 164"/>
              <p:cNvSpPr>
                <a:spLocks noChangeArrowheads="1"/>
              </p:cNvSpPr>
              <p:nvPr/>
            </p:nvSpPr>
            <p:spPr bwMode="auto">
              <a:xfrm>
                <a:off x="2552" y="2880"/>
                <a:ext cx="48" cy="48"/>
              </a:xfrm>
              <a:prstGeom prst="ellipse">
                <a:avLst/>
              </a:prstGeom>
              <a:solidFill>
                <a:srgbClr val="0E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8" name="Oval 165"/>
              <p:cNvSpPr>
                <a:spLocks noChangeArrowheads="1"/>
              </p:cNvSpPr>
              <p:nvPr/>
            </p:nvSpPr>
            <p:spPr bwMode="auto">
              <a:xfrm>
                <a:off x="2568" y="2896"/>
                <a:ext cx="16" cy="16"/>
              </a:xfrm>
              <a:prstGeom prst="ellipse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099" name="Oval 166"/>
              <p:cNvSpPr>
                <a:spLocks noChangeArrowheads="1"/>
              </p:cNvSpPr>
              <p:nvPr/>
            </p:nvSpPr>
            <p:spPr bwMode="auto">
              <a:xfrm>
                <a:off x="2022" y="2192"/>
                <a:ext cx="498" cy="496"/>
              </a:xfrm>
              <a:prstGeom prst="ellipse">
                <a:avLst/>
              </a:prstGeom>
              <a:solidFill>
                <a:srgbClr val="07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0" name="Oval 167"/>
              <p:cNvSpPr>
                <a:spLocks noChangeArrowheads="1"/>
              </p:cNvSpPr>
              <p:nvPr/>
            </p:nvSpPr>
            <p:spPr bwMode="auto">
              <a:xfrm>
                <a:off x="2038" y="2208"/>
                <a:ext cx="466" cy="464"/>
              </a:xfrm>
              <a:prstGeom prst="ellipse">
                <a:avLst/>
              </a:prstGeom>
              <a:solidFill>
                <a:srgbClr val="099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1" name="Oval 168"/>
              <p:cNvSpPr>
                <a:spLocks noChangeArrowheads="1"/>
              </p:cNvSpPr>
              <p:nvPr/>
            </p:nvSpPr>
            <p:spPr bwMode="auto">
              <a:xfrm>
                <a:off x="2054" y="2208"/>
                <a:ext cx="450" cy="448"/>
              </a:xfrm>
              <a:prstGeom prst="ellipse">
                <a:avLst/>
              </a:prstGeom>
              <a:solidFill>
                <a:srgbClr val="0A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2" name="Oval 169"/>
              <p:cNvSpPr>
                <a:spLocks noChangeArrowheads="1"/>
              </p:cNvSpPr>
              <p:nvPr/>
            </p:nvSpPr>
            <p:spPr bwMode="auto">
              <a:xfrm>
                <a:off x="2070" y="2224"/>
                <a:ext cx="418" cy="416"/>
              </a:xfrm>
              <a:prstGeom prst="ellipse">
                <a:avLst/>
              </a:prstGeom>
              <a:solidFill>
                <a:srgbClr val="0BB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3" name="Oval 170"/>
              <p:cNvSpPr>
                <a:spLocks noChangeArrowheads="1"/>
              </p:cNvSpPr>
              <p:nvPr/>
            </p:nvSpPr>
            <p:spPr bwMode="auto">
              <a:xfrm>
                <a:off x="2070" y="2240"/>
                <a:ext cx="402" cy="384"/>
              </a:xfrm>
              <a:prstGeom prst="ellipse">
                <a:avLst/>
              </a:prstGeom>
              <a:solidFill>
                <a:srgbClr val="0BC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4" name="Oval 171"/>
              <p:cNvSpPr>
                <a:spLocks noChangeArrowheads="1"/>
              </p:cNvSpPr>
              <p:nvPr/>
            </p:nvSpPr>
            <p:spPr bwMode="auto">
              <a:xfrm>
                <a:off x="2086" y="2256"/>
                <a:ext cx="370" cy="368"/>
              </a:xfrm>
              <a:prstGeom prst="ellipse">
                <a:avLst/>
              </a:prstGeom>
              <a:solidFill>
                <a:srgbClr val="0C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5" name="Oval 172"/>
              <p:cNvSpPr>
                <a:spLocks noChangeArrowheads="1"/>
              </p:cNvSpPr>
              <p:nvPr/>
            </p:nvSpPr>
            <p:spPr bwMode="auto">
              <a:xfrm>
                <a:off x="2102" y="2272"/>
                <a:ext cx="338" cy="336"/>
              </a:xfrm>
              <a:prstGeom prst="ellipse">
                <a:avLst/>
              </a:prstGeom>
              <a:solidFill>
                <a:srgbClr val="0CD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6" name="Oval 173"/>
              <p:cNvSpPr>
                <a:spLocks noChangeArrowheads="1"/>
              </p:cNvSpPr>
              <p:nvPr/>
            </p:nvSpPr>
            <p:spPr bwMode="auto">
              <a:xfrm>
                <a:off x="2119" y="2288"/>
                <a:ext cx="321" cy="304"/>
              </a:xfrm>
              <a:prstGeom prst="ellipse">
                <a:avLst/>
              </a:prstGeom>
              <a:solidFill>
                <a:srgbClr val="0DD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7" name="Oval 174"/>
              <p:cNvSpPr>
                <a:spLocks noChangeArrowheads="1"/>
              </p:cNvSpPr>
              <p:nvPr/>
            </p:nvSpPr>
            <p:spPr bwMode="auto">
              <a:xfrm>
                <a:off x="2135" y="2288"/>
                <a:ext cx="289" cy="288"/>
              </a:xfrm>
              <a:prstGeom prst="ellipse">
                <a:avLst/>
              </a:prstGeom>
              <a:solidFill>
                <a:srgbClr val="0DD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8" name="Oval 175"/>
              <p:cNvSpPr>
                <a:spLocks noChangeArrowheads="1"/>
              </p:cNvSpPr>
              <p:nvPr/>
            </p:nvSpPr>
            <p:spPr bwMode="auto">
              <a:xfrm>
                <a:off x="2151" y="2304"/>
                <a:ext cx="257" cy="256"/>
              </a:xfrm>
              <a:prstGeom prst="ellipse">
                <a:avLst/>
              </a:prstGeom>
              <a:solidFill>
                <a:srgbClr val="0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09" name="Oval 176"/>
              <p:cNvSpPr>
                <a:spLocks noChangeArrowheads="1"/>
              </p:cNvSpPr>
              <p:nvPr/>
            </p:nvSpPr>
            <p:spPr bwMode="auto">
              <a:xfrm>
                <a:off x="2151" y="2320"/>
                <a:ext cx="241" cy="240"/>
              </a:xfrm>
              <a:prstGeom prst="ellipse">
                <a:avLst/>
              </a:prstGeom>
              <a:solidFill>
                <a:srgbClr val="0DE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10" name="Oval 177"/>
              <p:cNvSpPr>
                <a:spLocks noChangeArrowheads="1"/>
              </p:cNvSpPr>
              <p:nvPr/>
            </p:nvSpPr>
            <p:spPr bwMode="auto">
              <a:xfrm>
                <a:off x="2167" y="2336"/>
                <a:ext cx="208" cy="208"/>
              </a:xfrm>
              <a:prstGeom prst="ellipse">
                <a:avLst/>
              </a:prstGeom>
              <a:solidFill>
                <a:srgbClr val="0E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11" name="Oval 178"/>
              <p:cNvSpPr>
                <a:spLocks noChangeArrowheads="1"/>
              </p:cNvSpPr>
              <p:nvPr/>
            </p:nvSpPr>
            <p:spPr bwMode="auto">
              <a:xfrm>
                <a:off x="2183" y="2352"/>
                <a:ext cx="176" cy="176"/>
              </a:xfrm>
              <a:prstGeom prst="ellipse">
                <a:avLst/>
              </a:prstGeom>
              <a:solidFill>
                <a:srgbClr val="0E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12" name="Oval 179"/>
              <p:cNvSpPr>
                <a:spLocks noChangeArrowheads="1"/>
              </p:cNvSpPr>
              <p:nvPr/>
            </p:nvSpPr>
            <p:spPr bwMode="auto">
              <a:xfrm>
                <a:off x="2199" y="2352"/>
                <a:ext cx="160" cy="160"/>
              </a:xfrm>
              <a:prstGeom prst="ellipse">
                <a:avLst/>
              </a:prstGeom>
              <a:solidFill>
                <a:srgbClr val="0EE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13" name="Oval 180"/>
              <p:cNvSpPr>
                <a:spLocks noChangeArrowheads="1"/>
              </p:cNvSpPr>
              <p:nvPr/>
            </p:nvSpPr>
            <p:spPr bwMode="auto">
              <a:xfrm>
                <a:off x="2215" y="2368"/>
                <a:ext cx="128" cy="128"/>
              </a:xfrm>
              <a:prstGeom prst="ellipse">
                <a:avLst/>
              </a:prstGeom>
              <a:solidFill>
                <a:srgbClr val="0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14" name="Oval 181"/>
              <p:cNvSpPr>
                <a:spLocks noChangeArrowheads="1"/>
              </p:cNvSpPr>
              <p:nvPr/>
            </p:nvSpPr>
            <p:spPr bwMode="auto">
              <a:xfrm>
                <a:off x="2215" y="2384"/>
                <a:ext cx="112" cy="112"/>
              </a:xfrm>
              <a:prstGeom prst="ellipse">
                <a:avLst/>
              </a:prstGeom>
              <a:solidFill>
                <a:srgbClr val="0EE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15" name="Oval 182"/>
              <p:cNvSpPr>
                <a:spLocks noChangeArrowheads="1"/>
              </p:cNvSpPr>
              <p:nvPr/>
            </p:nvSpPr>
            <p:spPr bwMode="auto">
              <a:xfrm>
                <a:off x="2231" y="2400"/>
                <a:ext cx="80" cy="80"/>
              </a:xfrm>
              <a:prstGeom prst="ellipse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16" name="Oval 183"/>
              <p:cNvSpPr>
                <a:spLocks noChangeArrowheads="1"/>
              </p:cNvSpPr>
              <p:nvPr/>
            </p:nvSpPr>
            <p:spPr bwMode="auto">
              <a:xfrm>
                <a:off x="2247" y="2416"/>
                <a:ext cx="48" cy="48"/>
              </a:xfrm>
              <a:prstGeom prst="ellipse">
                <a:avLst/>
              </a:prstGeom>
              <a:solidFill>
                <a:srgbClr val="0E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1117" name="Oval 184"/>
              <p:cNvSpPr>
                <a:spLocks noChangeArrowheads="1"/>
              </p:cNvSpPr>
              <p:nvPr/>
            </p:nvSpPr>
            <p:spPr bwMode="auto">
              <a:xfrm>
                <a:off x="2263" y="2416"/>
                <a:ext cx="32" cy="32"/>
              </a:xfrm>
              <a:prstGeom prst="ellipse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1118" name="Picture 185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" y="2304"/>
                <a:ext cx="626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9" name="Picture 186"/>
              <p:cNvPicPr>
                <a:picLocks noChangeAspect="1" noChangeArrowheads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" y="2304"/>
                <a:ext cx="626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0" name="Picture 187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2320"/>
                <a:ext cx="594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1" name="Picture 188"/>
              <p:cNvPicPr>
                <a:picLocks noChangeAspect="1" noChangeArrowheads="1"/>
              </p:cNvPicPr>
              <p:nvPr/>
            </p:nvPicPr>
            <p:blipFill>
              <a:blip r:embed="rId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2320"/>
                <a:ext cx="594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2" name="Picture 189"/>
              <p:cNvPicPr>
                <a:picLocks noChangeAspect="1" noChangeArrowheads="1"/>
              </p:cNvPicPr>
              <p:nvPr/>
            </p:nvPicPr>
            <p:blipFill>
              <a:blip r:embed="rId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2336"/>
                <a:ext cx="5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3" name="Picture 190"/>
              <p:cNvPicPr>
                <a:picLocks noChangeAspect="1" noChangeArrowheads="1"/>
              </p:cNvPicPr>
              <p:nvPr/>
            </p:nvPicPr>
            <p:blipFill>
              <a:blip r:embed="rId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2336"/>
                <a:ext cx="5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4" name="Picture 191"/>
              <p:cNvPicPr>
                <a:picLocks noChangeAspect="1" noChangeArrowheads="1"/>
              </p:cNvPicPr>
              <p:nvPr/>
            </p:nvPicPr>
            <p:blipFill>
              <a:blip r:embed="rId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2" y="2352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5" name="Picture 192"/>
              <p:cNvPicPr>
                <a:picLocks noChangeAspect="1" noChangeArrowheads="1"/>
              </p:cNvPicPr>
              <p:nvPr/>
            </p:nvPicPr>
            <p:blipFill>
              <a:blip r:embed="rId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2" y="2352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" name="Picture 193"/>
              <p:cNvPicPr>
                <a:picLocks noChangeAspect="1" noChangeArrowheads="1"/>
              </p:cNvPicPr>
              <p:nvPr/>
            </p:nvPicPr>
            <p:blipFill>
              <a:blip r:embed="rId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" y="2352"/>
                <a:ext cx="51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" name="Picture 194"/>
              <p:cNvPicPr>
                <a:picLocks noChangeAspect="1" noChangeArrowheads="1"/>
              </p:cNvPicPr>
              <p:nvPr/>
            </p:nvPicPr>
            <p:blipFill>
              <a:blip r:embed="rId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" y="2352"/>
                <a:ext cx="51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" name="Picture 195"/>
              <p:cNvPicPr>
                <a:picLocks noChangeAspect="1" noChangeArrowheads="1"/>
              </p:cNvPicPr>
              <p:nvPr/>
            </p:nvPicPr>
            <p:blipFill>
              <a:blip r:embed="rId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" y="2368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" name="Picture 196"/>
              <p:cNvPicPr>
                <a:picLocks noChangeAspect="1" noChangeArrowheads="1"/>
              </p:cNvPicPr>
              <p:nvPr/>
            </p:nvPicPr>
            <p:blipFill>
              <a:blip r:embed="rId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" y="2368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" name="Picture 197"/>
              <p:cNvPicPr>
                <a:picLocks noChangeAspect="1" noChangeArrowheads="1"/>
              </p:cNvPicPr>
              <p:nvPr/>
            </p:nvPicPr>
            <p:blipFill>
              <a:blip r:embed="rId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" y="2384"/>
                <a:ext cx="482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" name="Picture 198"/>
              <p:cNvPicPr>
                <a:picLocks noChangeAspect="1" noChangeArrowheads="1"/>
              </p:cNvPicPr>
              <p:nvPr/>
            </p:nvPicPr>
            <p:blipFill>
              <a:blip r:embed="rId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" y="2384"/>
                <a:ext cx="482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" name="Picture 199"/>
              <p:cNvPicPr>
                <a:picLocks noChangeAspect="1" noChangeArrowheads="1"/>
              </p:cNvPicPr>
              <p:nvPr/>
            </p:nvPicPr>
            <p:blipFill>
              <a:blip r:embed="rId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0" y="2400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" name="Picture 200"/>
              <p:cNvPicPr>
                <a:picLocks noChangeAspect="1" noChangeArrowheads="1"/>
              </p:cNvPicPr>
              <p:nvPr/>
            </p:nvPicPr>
            <p:blipFill>
              <a:blip r:embed="rId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0" y="2400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4" name="Picture 201"/>
              <p:cNvPicPr>
                <a:picLocks noChangeAspect="1" noChangeArrowheads="1"/>
              </p:cNvPicPr>
              <p:nvPr/>
            </p:nvPicPr>
            <p:blipFill>
              <a:blip r:embed="rId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" y="2416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5" name="Picture 202"/>
              <p:cNvPicPr>
                <a:picLocks noChangeAspect="1" noChangeArrowheads="1"/>
              </p:cNvPicPr>
              <p:nvPr/>
            </p:nvPicPr>
            <p:blipFill>
              <a:blip r:embed="rId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" y="2416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6" name="Picture 203"/>
              <p:cNvPicPr>
                <a:picLocks noChangeAspect="1" noChangeArrowheads="1"/>
              </p:cNvPicPr>
              <p:nvPr/>
            </p:nvPicPr>
            <p:blipFill>
              <a:blip r:embed="rId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" y="2416"/>
                <a:ext cx="386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7" name="Picture 204"/>
              <p:cNvPicPr>
                <a:picLocks noChangeAspect="1" noChangeArrowheads="1"/>
              </p:cNvPicPr>
              <p:nvPr/>
            </p:nvPicPr>
            <p:blipFill>
              <a:blip r:embed="rId1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" y="2416"/>
                <a:ext cx="386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8" name="Picture 205"/>
              <p:cNvPicPr>
                <a:picLocks noChangeAspect="1" noChangeArrowheads="1"/>
              </p:cNvPicPr>
              <p:nvPr/>
            </p:nvPicPr>
            <p:blipFill>
              <a:blip r:embed="rId1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" y="2432"/>
                <a:ext cx="35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" name="Picture 206"/>
              <p:cNvPicPr>
                <a:picLocks noChangeAspect="1" noChangeArrowheads="1"/>
              </p:cNvPicPr>
              <p:nvPr/>
            </p:nvPicPr>
            <p:blipFill>
              <a:blip r:embed="rId1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" y="2432"/>
                <a:ext cx="35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408"/>
            <p:cNvGrpSpPr>
              <a:grpSpLocks/>
            </p:cNvGrpSpPr>
            <p:nvPr/>
          </p:nvGrpSpPr>
          <p:grpSpPr bwMode="auto">
            <a:xfrm>
              <a:off x="1123" y="2208"/>
              <a:ext cx="2248" cy="1024"/>
              <a:chOff x="1123" y="2208"/>
              <a:chExt cx="2248" cy="1024"/>
            </a:xfrm>
          </p:grpSpPr>
          <p:pic>
            <p:nvPicPr>
              <p:cNvPr id="740" name="Picture 208"/>
              <p:cNvPicPr>
                <a:picLocks noChangeAspect="1" noChangeArrowheads="1"/>
              </p:cNvPicPr>
              <p:nvPr/>
            </p:nvPicPr>
            <p:blipFill>
              <a:blip r:embed="rId1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" y="2448"/>
                <a:ext cx="3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" name="Picture 209"/>
              <p:cNvPicPr>
                <a:picLocks noChangeAspect="1" noChangeArrowheads="1"/>
              </p:cNvPicPr>
              <p:nvPr/>
            </p:nvPicPr>
            <p:blipFill>
              <a:blip r:embed="rId1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" y="2448"/>
                <a:ext cx="3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2" name="Picture 210"/>
              <p:cNvPicPr>
                <a:picLocks noChangeAspect="1" noChangeArrowheads="1"/>
              </p:cNvPicPr>
              <p:nvPr/>
            </p:nvPicPr>
            <p:blipFill>
              <a:blip r:embed="rId1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" y="2464"/>
                <a:ext cx="32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" name="Picture 211"/>
              <p:cNvPicPr>
                <a:picLocks noChangeAspect="1" noChangeArrowheads="1"/>
              </p:cNvPicPr>
              <p:nvPr/>
            </p:nvPicPr>
            <p:blipFill>
              <a:blip r:embed="rId1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" y="2464"/>
                <a:ext cx="32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" name="Picture 212"/>
              <p:cNvPicPr>
                <a:picLocks noChangeAspect="1" noChangeArrowheads="1"/>
              </p:cNvPicPr>
              <p:nvPr/>
            </p:nvPicPr>
            <p:blipFill>
              <a:blip r:embed="rId1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" y="2480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" name="Picture 213"/>
              <p:cNvPicPr>
                <a:picLocks noChangeAspect="1" noChangeArrowheads="1"/>
              </p:cNvPicPr>
              <p:nvPr/>
            </p:nvPicPr>
            <p:blipFill>
              <a:blip r:embed="rId1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" y="2480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" name="Picture 214"/>
              <p:cNvPicPr>
                <a:picLocks noChangeAspect="1" noChangeArrowheads="1"/>
              </p:cNvPicPr>
              <p:nvPr/>
            </p:nvPicPr>
            <p:blipFill>
              <a:blip r:embed="rId1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" y="2496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" name="Picture 215"/>
              <p:cNvPicPr>
                <a:picLocks noChangeAspect="1" noChangeArrowheads="1"/>
              </p:cNvPicPr>
              <p:nvPr/>
            </p:nvPicPr>
            <p:blipFill>
              <a:blip r:embed="rId1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" y="2496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" name="Picture 216"/>
              <p:cNvPicPr>
                <a:picLocks noChangeAspect="1" noChangeArrowheads="1"/>
              </p:cNvPicPr>
              <p:nvPr/>
            </p:nvPicPr>
            <p:blipFill>
              <a:blip r:embed="rId1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2496"/>
                <a:ext cx="22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" name="Picture 217"/>
              <p:cNvPicPr>
                <a:picLocks noChangeAspect="1" noChangeArrowheads="1"/>
              </p:cNvPicPr>
              <p:nvPr/>
            </p:nvPicPr>
            <p:blipFill>
              <a:blip r:embed="rId1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2496"/>
                <a:ext cx="22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0" name="Picture 218"/>
              <p:cNvPicPr>
                <a:picLocks noChangeAspect="1" noChangeArrowheads="1"/>
              </p:cNvPicPr>
              <p:nvPr/>
            </p:nvPicPr>
            <p:blipFill>
              <a:blip r:embed="rId1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2512"/>
                <a:ext cx="224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1" name="Picture 219"/>
              <p:cNvPicPr>
                <a:picLocks noChangeAspect="1" noChangeArrowheads="1"/>
              </p:cNvPicPr>
              <p:nvPr/>
            </p:nvPicPr>
            <p:blipFill>
              <a:blip r:embed="rId1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2512"/>
                <a:ext cx="224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2" name="Picture 220"/>
              <p:cNvPicPr>
                <a:picLocks noChangeAspect="1" noChangeArrowheads="1"/>
              </p:cNvPicPr>
              <p:nvPr/>
            </p:nvPicPr>
            <p:blipFill>
              <a:blip r:embed="rId1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" y="2528"/>
                <a:ext cx="1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3" name="Picture 221"/>
              <p:cNvPicPr>
                <a:picLocks noChangeAspect="1" noChangeArrowheads="1"/>
              </p:cNvPicPr>
              <p:nvPr/>
            </p:nvPicPr>
            <p:blipFill>
              <a:blip r:embed="rId1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" y="2528"/>
                <a:ext cx="1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4" name="Picture 222"/>
              <p:cNvPicPr>
                <a:picLocks noChangeAspect="1" noChangeArrowheads="1"/>
              </p:cNvPicPr>
              <p:nvPr/>
            </p:nvPicPr>
            <p:blipFill>
              <a:blip r:embed="rId1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" y="2544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5" name="Picture 223"/>
              <p:cNvPicPr>
                <a:picLocks noChangeAspect="1" noChangeArrowheads="1"/>
              </p:cNvPicPr>
              <p:nvPr/>
            </p:nvPicPr>
            <p:blipFill>
              <a:blip r:embed="rId1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" y="2544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6" name="Picture 224"/>
              <p:cNvPicPr>
                <a:picLocks noChangeAspect="1" noChangeArrowheads="1"/>
              </p:cNvPicPr>
              <p:nvPr/>
            </p:nvPicPr>
            <p:blipFill>
              <a:blip r:embed="rId1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1" y="2560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7" name="Picture 225"/>
              <p:cNvPicPr>
                <a:picLocks noChangeAspect="1" noChangeArrowheads="1"/>
              </p:cNvPicPr>
              <p:nvPr/>
            </p:nvPicPr>
            <p:blipFill>
              <a:blip r:embed="rId1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1" y="2560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8" name="Picture 226"/>
              <p:cNvPicPr>
                <a:picLocks noChangeAspect="1" noChangeArrowheads="1"/>
              </p:cNvPicPr>
              <p:nvPr/>
            </p:nvPicPr>
            <p:blipFill>
              <a:blip r:embed="rId1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" y="2560"/>
                <a:ext cx="9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9" name="Picture 227"/>
              <p:cNvPicPr>
                <a:picLocks noChangeAspect="1" noChangeArrowheads="1"/>
              </p:cNvPicPr>
              <p:nvPr/>
            </p:nvPicPr>
            <p:blipFill>
              <a:blip r:embed="rId1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" y="2560"/>
                <a:ext cx="9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0" name="Rectangle 228"/>
              <p:cNvSpPr>
                <a:spLocks noChangeArrowheads="1"/>
              </p:cNvSpPr>
              <p:nvPr/>
            </p:nvSpPr>
            <p:spPr bwMode="auto">
              <a:xfrm>
                <a:off x="1653" y="2576"/>
                <a:ext cx="64" cy="80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761" name="Picture 229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2592"/>
                <a:ext cx="6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2" name="Picture 230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2592"/>
                <a:ext cx="6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Rectangle 231"/>
              <p:cNvSpPr>
                <a:spLocks noChangeArrowheads="1"/>
              </p:cNvSpPr>
              <p:nvPr/>
            </p:nvSpPr>
            <p:spPr bwMode="auto">
              <a:xfrm>
                <a:off x="1669" y="2608"/>
                <a:ext cx="32" cy="16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764" name="Picture 232"/>
              <p:cNvPicPr>
                <a:picLocks noChangeAspect="1" noChangeArrowheads="1"/>
              </p:cNvPicPr>
              <p:nvPr/>
            </p:nvPicPr>
            <p:blipFill>
              <a:blip r:embed="rId1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5" y="2496"/>
                <a:ext cx="61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5" name="Picture 233"/>
              <p:cNvPicPr>
                <a:picLocks noChangeAspect="1" noChangeArrowheads="1"/>
              </p:cNvPicPr>
              <p:nvPr/>
            </p:nvPicPr>
            <p:blipFill>
              <a:blip r:embed="rId1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5" y="2496"/>
                <a:ext cx="61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6" name="Picture 234"/>
              <p:cNvPicPr>
                <a:picLocks noChangeAspect="1" noChangeArrowheads="1"/>
              </p:cNvPicPr>
              <p:nvPr/>
            </p:nvPicPr>
            <p:blipFill>
              <a:blip r:embed="rId1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2496"/>
                <a:ext cx="578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7" name="Picture 235"/>
              <p:cNvPicPr>
                <a:picLocks noChangeAspect="1" noChangeArrowheads="1"/>
              </p:cNvPicPr>
              <p:nvPr/>
            </p:nvPicPr>
            <p:blipFill>
              <a:blip r:embed="rId1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2496"/>
                <a:ext cx="578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" name="Picture 236"/>
              <p:cNvPicPr>
                <a:picLocks noChangeAspect="1" noChangeArrowheads="1"/>
              </p:cNvPicPr>
              <p:nvPr/>
            </p:nvPicPr>
            <p:blipFill>
              <a:blip r:embed="rId1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2512"/>
                <a:ext cx="56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" name="Picture 237"/>
              <p:cNvPicPr>
                <a:picLocks noChangeAspect="1" noChangeArrowheads="1"/>
              </p:cNvPicPr>
              <p:nvPr/>
            </p:nvPicPr>
            <p:blipFill>
              <a:blip r:embed="rId1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2512"/>
                <a:ext cx="56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0" name="Picture 238"/>
              <p:cNvPicPr>
                <a:picLocks noChangeAspect="1" noChangeArrowheads="1"/>
              </p:cNvPicPr>
              <p:nvPr/>
            </p:nvPicPr>
            <p:blipFill>
              <a:blip r:embed="rId1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528"/>
                <a:ext cx="530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1" name="Picture 239"/>
              <p:cNvPicPr>
                <a:picLocks noChangeAspect="1" noChangeArrowheads="1"/>
              </p:cNvPicPr>
              <p:nvPr/>
            </p:nvPicPr>
            <p:blipFill>
              <a:blip r:embed="rId1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528"/>
                <a:ext cx="530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2" name="Picture 240"/>
              <p:cNvPicPr>
                <a:picLocks noChangeAspect="1" noChangeArrowheads="1"/>
              </p:cNvPicPr>
              <p:nvPr/>
            </p:nvPicPr>
            <p:blipFill>
              <a:blip r:embed="rId1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544"/>
                <a:ext cx="514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3" name="Picture 241"/>
              <p:cNvPicPr>
                <a:picLocks noChangeAspect="1" noChangeArrowheads="1"/>
              </p:cNvPicPr>
              <p:nvPr/>
            </p:nvPicPr>
            <p:blipFill>
              <a:blip r:embed="rId1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544"/>
                <a:ext cx="514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4" name="Picture 242"/>
              <p:cNvPicPr>
                <a:picLocks noChangeAspect="1" noChangeArrowheads="1"/>
              </p:cNvPicPr>
              <p:nvPr/>
            </p:nvPicPr>
            <p:blipFill>
              <a:blip r:embed="rId1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560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5" name="Picture 243"/>
              <p:cNvPicPr>
                <a:picLocks noChangeAspect="1" noChangeArrowheads="1"/>
              </p:cNvPicPr>
              <p:nvPr/>
            </p:nvPicPr>
            <p:blipFill>
              <a:blip r:embed="rId1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560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6" name="Picture 244"/>
              <p:cNvPicPr>
                <a:picLocks noChangeAspect="1" noChangeArrowheads="1"/>
              </p:cNvPicPr>
              <p:nvPr/>
            </p:nvPicPr>
            <p:blipFill>
              <a:blip r:embed="rId1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" y="2560"/>
                <a:ext cx="48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7" name="Picture 245"/>
              <p:cNvPicPr>
                <a:picLocks noChangeAspect="1" noChangeArrowheads="1"/>
              </p:cNvPicPr>
              <p:nvPr/>
            </p:nvPicPr>
            <p:blipFill>
              <a:blip r:embed="rId1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" y="2560"/>
                <a:ext cx="48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8" name="Picture 246"/>
              <p:cNvPicPr>
                <a:picLocks noChangeAspect="1" noChangeArrowheads="1"/>
              </p:cNvPicPr>
              <p:nvPr/>
            </p:nvPicPr>
            <p:blipFill>
              <a:blip r:embed="rId1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" y="2576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9" name="Picture 247"/>
              <p:cNvPicPr>
                <a:picLocks noChangeAspect="1" noChangeArrowheads="1"/>
              </p:cNvPicPr>
              <p:nvPr/>
            </p:nvPicPr>
            <p:blipFill>
              <a:blip r:embed="rId1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" y="2576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0" name="Picture 248"/>
              <p:cNvPicPr>
                <a:picLocks noChangeAspect="1" noChangeArrowheads="1"/>
              </p:cNvPicPr>
              <p:nvPr/>
            </p:nvPicPr>
            <p:blipFill>
              <a:blip r:embed="rId1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" y="2592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1" name="Picture 249"/>
              <p:cNvPicPr>
                <a:picLocks noChangeAspect="1" noChangeArrowheads="1"/>
              </p:cNvPicPr>
              <p:nvPr/>
            </p:nvPicPr>
            <p:blipFill>
              <a:blip r:embed="rId1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" y="2592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2" name="Picture 250"/>
              <p:cNvPicPr>
                <a:picLocks noChangeAspect="1" noChangeArrowheads="1"/>
              </p:cNvPicPr>
              <p:nvPr/>
            </p:nvPicPr>
            <p:blipFill>
              <a:blip r:embed="rId1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" y="2608"/>
                <a:ext cx="38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3" name="Picture 251"/>
              <p:cNvPicPr>
                <a:picLocks noChangeAspect="1" noChangeArrowheads="1"/>
              </p:cNvPicPr>
              <p:nvPr/>
            </p:nvPicPr>
            <p:blipFill>
              <a:blip r:embed="rId1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" y="2608"/>
                <a:ext cx="38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4" name="Picture 252"/>
              <p:cNvPicPr>
                <a:picLocks noChangeAspect="1" noChangeArrowheads="1"/>
              </p:cNvPicPr>
              <p:nvPr/>
            </p:nvPicPr>
            <p:blipFill>
              <a:blip r:embed="rId1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2624"/>
                <a:ext cx="354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5" name="Picture 253"/>
              <p:cNvPicPr>
                <a:picLocks noChangeAspect="1" noChangeArrowheads="1"/>
              </p:cNvPicPr>
              <p:nvPr/>
            </p:nvPicPr>
            <p:blipFill>
              <a:blip r:embed="rId1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2624"/>
                <a:ext cx="354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6" name="Picture 254"/>
              <p:cNvPicPr>
                <a:picLocks noChangeAspect="1" noChangeArrowheads="1"/>
              </p:cNvPicPr>
              <p:nvPr/>
            </p:nvPicPr>
            <p:blipFill>
              <a:blip r:embed="rId1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2624"/>
                <a:ext cx="354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7" name="Picture 255"/>
              <p:cNvPicPr>
                <a:picLocks noChangeAspect="1" noChangeArrowheads="1"/>
              </p:cNvPicPr>
              <p:nvPr/>
            </p:nvPicPr>
            <p:blipFill>
              <a:blip r:embed="rId1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2624"/>
                <a:ext cx="354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8" name="Picture 256"/>
              <p:cNvPicPr>
                <a:picLocks noChangeAspect="1" noChangeArrowheads="1"/>
              </p:cNvPicPr>
              <p:nvPr/>
            </p:nvPicPr>
            <p:blipFill>
              <a:blip r:embed="rId1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3" y="2640"/>
                <a:ext cx="322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" name="Picture 257"/>
              <p:cNvPicPr>
                <a:picLocks noChangeAspect="1" noChangeArrowheads="1"/>
              </p:cNvPicPr>
              <p:nvPr/>
            </p:nvPicPr>
            <p:blipFill>
              <a:blip r:embed="rId1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3" y="2640"/>
                <a:ext cx="322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0" name="Picture 258"/>
              <p:cNvPicPr>
                <a:picLocks noChangeAspect="1" noChangeArrowheads="1"/>
              </p:cNvPicPr>
              <p:nvPr/>
            </p:nvPicPr>
            <p:blipFill>
              <a:blip r:embed="rId1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9" y="2656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1" name="Picture 259"/>
              <p:cNvPicPr>
                <a:picLocks noChangeAspect="1" noChangeArrowheads="1"/>
              </p:cNvPicPr>
              <p:nvPr/>
            </p:nvPicPr>
            <p:blipFill>
              <a:blip r:embed="rId1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9" y="2656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2" name="Picture 260"/>
              <p:cNvPicPr>
                <a:picLocks noChangeAspect="1" noChangeArrowheads="1"/>
              </p:cNvPicPr>
              <p:nvPr/>
            </p:nvPicPr>
            <p:blipFill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" y="2672"/>
                <a:ext cx="25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3" name="Picture 261"/>
              <p:cNvPicPr>
                <a:picLocks noChangeAspect="1" noChangeArrowheads="1"/>
              </p:cNvPicPr>
              <p:nvPr/>
            </p:nvPicPr>
            <p:blipFill>
              <a:blip r:embed="rId1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" y="2672"/>
                <a:ext cx="25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4" name="Picture 262"/>
              <p:cNvPicPr>
                <a:picLocks noChangeAspect="1" noChangeArrowheads="1"/>
              </p:cNvPicPr>
              <p:nvPr/>
            </p:nvPicPr>
            <p:blipFill>
              <a:blip r:embed="rId1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" y="2688"/>
                <a:ext cx="224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5" name="Picture 263"/>
              <p:cNvPicPr>
                <a:picLocks noChangeAspect="1" noChangeArrowheads="1"/>
              </p:cNvPicPr>
              <p:nvPr/>
            </p:nvPicPr>
            <p:blipFill>
              <a:blip r:embed="rId1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" y="2688"/>
                <a:ext cx="224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6" name="Picture 264"/>
              <p:cNvPicPr>
                <a:picLocks noChangeAspect="1" noChangeArrowheads="1"/>
              </p:cNvPicPr>
              <p:nvPr/>
            </p:nvPicPr>
            <p:blipFill>
              <a:blip r:embed="rId1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" y="2704"/>
                <a:ext cx="20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7" name="Picture 265"/>
              <p:cNvPicPr>
                <a:picLocks noChangeAspect="1" noChangeArrowheads="1"/>
              </p:cNvPicPr>
              <p:nvPr/>
            </p:nvPicPr>
            <p:blipFill>
              <a:blip r:embed="rId1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" y="2704"/>
                <a:ext cx="20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8" name="Picture 266"/>
              <p:cNvPicPr>
                <a:picLocks noChangeAspect="1" noChangeArrowheads="1"/>
              </p:cNvPicPr>
              <p:nvPr/>
            </p:nvPicPr>
            <p:blipFill>
              <a:blip r:embed="rId1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8" y="270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9" name="Picture 267"/>
              <p:cNvPicPr>
                <a:picLocks noChangeAspect="1" noChangeArrowheads="1"/>
              </p:cNvPicPr>
              <p:nvPr/>
            </p:nvPicPr>
            <p:blipFill>
              <a:blip r:embed="rId1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8" y="270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0" name="Picture 268"/>
              <p:cNvPicPr>
                <a:picLocks noChangeAspect="1" noChangeArrowheads="1"/>
              </p:cNvPicPr>
              <p:nvPr/>
            </p:nvPicPr>
            <p:blipFill>
              <a:blip r:embed="rId1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" y="272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1" name="Picture 269"/>
              <p:cNvPicPr>
                <a:picLocks noChangeAspect="1" noChangeArrowheads="1"/>
              </p:cNvPicPr>
              <p:nvPr/>
            </p:nvPicPr>
            <p:blipFill>
              <a:blip r:embed="rId1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" y="272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2" name="Picture 270"/>
              <p:cNvPicPr>
                <a:picLocks noChangeAspect="1" noChangeArrowheads="1"/>
              </p:cNvPicPr>
              <p:nvPr/>
            </p:nvPicPr>
            <p:blipFill>
              <a:blip r:embed="rId1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0" y="2736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3" name="Picture 271"/>
              <p:cNvPicPr>
                <a:picLocks noChangeAspect="1" noChangeArrowheads="1"/>
              </p:cNvPicPr>
              <p:nvPr/>
            </p:nvPicPr>
            <p:blipFill>
              <a:blip r:embed="rId1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0" y="2736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4" name="Picture 272"/>
              <p:cNvPicPr>
                <a:picLocks noChangeAspect="1" noChangeArrowheads="1"/>
              </p:cNvPicPr>
              <p:nvPr/>
            </p:nvPicPr>
            <p:blipFill>
              <a:blip r:embed="rId1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6" y="275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5" name="Picture 273"/>
              <p:cNvPicPr>
                <a:picLocks noChangeAspect="1" noChangeArrowheads="1"/>
              </p:cNvPicPr>
              <p:nvPr/>
            </p:nvPicPr>
            <p:blipFill>
              <a:blip r:embed="rId1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6" y="275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6" name="Rectangle 274"/>
              <p:cNvSpPr>
                <a:spLocks noChangeArrowheads="1"/>
              </p:cNvSpPr>
              <p:nvPr/>
            </p:nvSpPr>
            <p:spPr bwMode="auto">
              <a:xfrm>
                <a:off x="1926" y="2768"/>
                <a:ext cx="80" cy="64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807" name="Picture 275"/>
              <p:cNvPicPr>
                <a:picLocks noChangeAspect="1" noChangeArrowheads="1"/>
              </p:cNvPicPr>
              <p:nvPr/>
            </p:nvPicPr>
            <p:blipFill>
              <a:blip r:embed="rId1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2768"/>
                <a:ext cx="6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8" name="Picture 276"/>
              <p:cNvPicPr>
                <a:picLocks noChangeAspect="1" noChangeArrowheads="1"/>
              </p:cNvPicPr>
              <p:nvPr/>
            </p:nvPicPr>
            <p:blipFill>
              <a:blip r:embed="rId1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2768"/>
                <a:ext cx="6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Rectangle 277"/>
              <p:cNvSpPr>
                <a:spLocks noChangeArrowheads="1"/>
              </p:cNvSpPr>
              <p:nvPr/>
            </p:nvSpPr>
            <p:spPr bwMode="auto">
              <a:xfrm>
                <a:off x="1958" y="2784"/>
                <a:ext cx="32" cy="32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810" name="Picture 278"/>
              <p:cNvPicPr>
                <a:picLocks noChangeAspect="1" noChangeArrowheads="1"/>
              </p:cNvPicPr>
              <p:nvPr/>
            </p:nvPicPr>
            <p:blipFill>
              <a:blip r:embed="rId1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" y="2784"/>
                <a:ext cx="498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1" name="Picture 279"/>
              <p:cNvPicPr>
                <a:picLocks noChangeAspect="1" noChangeArrowheads="1"/>
              </p:cNvPicPr>
              <p:nvPr/>
            </p:nvPicPr>
            <p:blipFill>
              <a:blip r:embed="rId1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" y="2784"/>
                <a:ext cx="498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2" name="Picture 280"/>
              <p:cNvPicPr>
                <a:picLocks noChangeAspect="1" noChangeArrowheads="1"/>
              </p:cNvPicPr>
              <p:nvPr/>
            </p:nvPicPr>
            <p:blipFill>
              <a:blip r:embed="rId1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784"/>
                <a:ext cx="46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3" name="Picture 281"/>
              <p:cNvPicPr>
                <a:picLocks noChangeAspect="1" noChangeArrowheads="1"/>
              </p:cNvPicPr>
              <p:nvPr/>
            </p:nvPicPr>
            <p:blipFill>
              <a:blip r:embed="rId1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784"/>
                <a:ext cx="46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4" name="Picture 282"/>
              <p:cNvPicPr>
                <a:picLocks noChangeAspect="1" noChangeArrowheads="1"/>
              </p:cNvPicPr>
              <p:nvPr/>
            </p:nvPicPr>
            <p:blipFill>
              <a:blip r:embed="rId1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784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5" name="Picture 283"/>
              <p:cNvPicPr>
                <a:picLocks noChangeAspect="1" noChangeArrowheads="1"/>
              </p:cNvPicPr>
              <p:nvPr/>
            </p:nvPicPr>
            <p:blipFill>
              <a:blip r:embed="rId1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2784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6" name="Picture 284"/>
              <p:cNvPicPr>
                <a:picLocks noChangeAspect="1" noChangeArrowheads="1"/>
              </p:cNvPicPr>
              <p:nvPr/>
            </p:nvPicPr>
            <p:blipFill>
              <a:blip r:embed="rId1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" y="2784"/>
                <a:ext cx="41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7" name="Picture 285"/>
              <p:cNvPicPr>
                <a:picLocks noChangeAspect="1" noChangeArrowheads="1"/>
              </p:cNvPicPr>
              <p:nvPr/>
            </p:nvPicPr>
            <p:blipFill>
              <a:blip r:embed="rId1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" y="2784"/>
                <a:ext cx="41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8" name="Picture 286"/>
              <p:cNvPicPr>
                <a:picLocks noChangeAspect="1" noChangeArrowheads="1"/>
              </p:cNvPicPr>
              <p:nvPr/>
            </p:nvPicPr>
            <p:blipFill>
              <a:blip r:embed="rId1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" y="2784"/>
                <a:ext cx="40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" name="Picture 287"/>
              <p:cNvPicPr>
                <a:picLocks noChangeAspect="1" noChangeArrowheads="1"/>
              </p:cNvPicPr>
              <p:nvPr/>
            </p:nvPicPr>
            <p:blipFill>
              <a:blip r:embed="rId1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" y="2784"/>
                <a:ext cx="40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" name="Picture 288"/>
              <p:cNvPicPr>
                <a:picLocks noChangeAspect="1" noChangeArrowheads="1"/>
              </p:cNvPicPr>
              <p:nvPr/>
            </p:nvPicPr>
            <p:blipFill>
              <a:blip r:embed="rId1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" y="2800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" name="Picture 289"/>
              <p:cNvPicPr>
                <a:picLocks noChangeAspect="1" noChangeArrowheads="1"/>
              </p:cNvPicPr>
              <p:nvPr/>
            </p:nvPicPr>
            <p:blipFill>
              <a:blip r:embed="rId1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" y="2800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" name="Picture 290"/>
              <p:cNvPicPr>
                <a:picLocks noChangeAspect="1" noChangeArrowheads="1"/>
              </p:cNvPicPr>
              <p:nvPr/>
            </p:nvPicPr>
            <p:blipFill>
              <a:blip r:embed="rId1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" y="2816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" name="Picture 291"/>
              <p:cNvPicPr>
                <a:picLocks noChangeAspect="1" noChangeArrowheads="1"/>
              </p:cNvPicPr>
              <p:nvPr/>
            </p:nvPicPr>
            <p:blipFill>
              <a:blip r:embed="rId1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" y="2816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" name="Picture 292"/>
              <p:cNvPicPr>
                <a:picLocks noChangeAspect="1" noChangeArrowheads="1"/>
              </p:cNvPicPr>
              <p:nvPr/>
            </p:nvPicPr>
            <p:blipFill>
              <a:blip r:embed="rId1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2832"/>
                <a:ext cx="305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5" name="Picture 293"/>
              <p:cNvPicPr>
                <a:picLocks noChangeAspect="1" noChangeArrowheads="1"/>
              </p:cNvPicPr>
              <p:nvPr/>
            </p:nvPicPr>
            <p:blipFill>
              <a:blip r:embed="rId1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2832"/>
                <a:ext cx="305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6" name="Picture 294"/>
              <p:cNvPicPr>
                <a:picLocks noChangeAspect="1" noChangeArrowheads="1"/>
              </p:cNvPicPr>
              <p:nvPr/>
            </p:nvPicPr>
            <p:blipFill>
              <a:blip r:embed="rId1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2832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7" name="Picture 295"/>
              <p:cNvPicPr>
                <a:picLocks noChangeAspect="1" noChangeArrowheads="1"/>
              </p:cNvPicPr>
              <p:nvPr/>
            </p:nvPicPr>
            <p:blipFill>
              <a:blip r:embed="rId1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2832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8" name="Picture 296"/>
              <p:cNvPicPr>
                <a:picLocks noChangeAspect="1" noChangeArrowheads="1"/>
              </p:cNvPicPr>
              <p:nvPr/>
            </p:nvPicPr>
            <p:blipFill>
              <a:blip r:embed="rId1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" y="2848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" name="Picture 297"/>
              <p:cNvPicPr>
                <a:picLocks noChangeAspect="1" noChangeArrowheads="1"/>
              </p:cNvPicPr>
              <p:nvPr/>
            </p:nvPicPr>
            <p:blipFill>
              <a:blip r:embed="rId1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" y="2848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0" name="Picture 298"/>
              <p:cNvPicPr>
                <a:picLocks noChangeAspect="1" noChangeArrowheads="1"/>
              </p:cNvPicPr>
              <p:nvPr/>
            </p:nvPicPr>
            <p:blipFill>
              <a:blip r:embed="rId1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" y="2864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1" name="Picture 299"/>
              <p:cNvPicPr>
                <a:picLocks noChangeAspect="1" noChangeArrowheads="1"/>
              </p:cNvPicPr>
              <p:nvPr/>
            </p:nvPicPr>
            <p:blipFill>
              <a:blip r:embed="rId1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" y="2864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2" name="Picture 300"/>
              <p:cNvPicPr>
                <a:picLocks noChangeAspect="1" noChangeArrowheads="1"/>
              </p:cNvPicPr>
              <p:nvPr/>
            </p:nvPicPr>
            <p:blipFill>
              <a:blip r:embed="rId1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" y="2880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3" name="Picture 301"/>
              <p:cNvPicPr>
                <a:picLocks noChangeAspect="1" noChangeArrowheads="1"/>
              </p:cNvPicPr>
              <p:nvPr/>
            </p:nvPicPr>
            <p:blipFill>
              <a:blip r:embed="rId1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" y="2880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4" name="Picture 302"/>
              <p:cNvPicPr>
                <a:picLocks noChangeAspect="1" noChangeArrowheads="1"/>
              </p:cNvPicPr>
              <p:nvPr/>
            </p:nvPicPr>
            <p:blipFill>
              <a:blip r:embed="rId1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3" y="2896"/>
                <a:ext cx="17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5" name="Picture 303"/>
              <p:cNvPicPr>
                <a:picLocks noChangeAspect="1" noChangeArrowheads="1"/>
              </p:cNvPicPr>
              <p:nvPr/>
            </p:nvPicPr>
            <p:blipFill>
              <a:blip r:embed="rId1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3" y="2896"/>
                <a:ext cx="17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6" name="Picture 304"/>
              <p:cNvPicPr>
                <a:picLocks noChangeAspect="1" noChangeArrowheads="1"/>
              </p:cNvPicPr>
              <p:nvPr/>
            </p:nvPicPr>
            <p:blipFill>
              <a:blip r:embed="rId1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3" y="2896"/>
                <a:ext cx="16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7" name="Picture 305"/>
              <p:cNvPicPr>
                <a:picLocks noChangeAspect="1" noChangeArrowheads="1"/>
              </p:cNvPicPr>
              <p:nvPr/>
            </p:nvPicPr>
            <p:blipFill>
              <a:blip r:embed="rId1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3" y="2896"/>
                <a:ext cx="16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8" name="Picture 306"/>
              <p:cNvPicPr>
                <a:picLocks noChangeAspect="1" noChangeArrowheads="1"/>
              </p:cNvPicPr>
              <p:nvPr/>
            </p:nvPicPr>
            <p:blipFill>
              <a:blip r:embed="rId1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" y="2912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" name="Picture 307"/>
              <p:cNvPicPr>
                <a:picLocks noChangeAspect="1" noChangeArrowheads="1"/>
              </p:cNvPicPr>
              <p:nvPr/>
            </p:nvPicPr>
            <p:blipFill>
              <a:blip r:embed="rId1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" y="2912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" name="Picture 308"/>
              <p:cNvPicPr>
                <a:picLocks noChangeAspect="1" noChangeArrowheads="1"/>
              </p:cNvPicPr>
              <p:nvPr/>
            </p:nvPicPr>
            <p:blipFill>
              <a:blip r:embed="rId1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" y="2928"/>
                <a:ext cx="112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1" name="Picture 309"/>
              <p:cNvPicPr>
                <a:picLocks noChangeAspect="1" noChangeArrowheads="1"/>
              </p:cNvPicPr>
              <p:nvPr/>
            </p:nvPicPr>
            <p:blipFill>
              <a:blip r:embed="rId2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" y="2928"/>
                <a:ext cx="112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2" name="Picture 310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" y="2944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3" name="Picture 311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" y="2944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4" name="Picture 312"/>
              <p:cNvPicPr>
                <a:picLocks noChangeAspect="1" noChangeArrowheads="1"/>
              </p:cNvPicPr>
              <p:nvPr/>
            </p:nvPicPr>
            <p:blipFill>
              <a:blip r:embed="rId2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8" y="2960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5" name="Picture 313"/>
              <p:cNvPicPr>
                <a:picLocks noChangeAspect="1" noChangeArrowheads="1"/>
              </p:cNvPicPr>
              <p:nvPr/>
            </p:nvPicPr>
            <p:blipFill>
              <a:blip r:embed="rId2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8" y="2960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6" name="Rectangle 314"/>
              <p:cNvSpPr>
                <a:spLocks noChangeArrowheads="1"/>
              </p:cNvSpPr>
              <p:nvPr/>
            </p:nvSpPr>
            <p:spPr bwMode="auto">
              <a:xfrm>
                <a:off x="1364" y="2976"/>
                <a:ext cx="16" cy="16"/>
              </a:xfrm>
              <a:prstGeom prst="rect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47" name="Oval 315"/>
              <p:cNvSpPr>
                <a:spLocks noChangeArrowheads="1"/>
              </p:cNvSpPr>
              <p:nvPr/>
            </p:nvSpPr>
            <p:spPr bwMode="auto">
              <a:xfrm>
                <a:off x="2873" y="2672"/>
                <a:ext cx="498" cy="496"/>
              </a:xfrm>
              <a:prstGeom prst="ellipse">
                <a:avLst/>
              </a:prstGeom>
              <a:solidFill>
                <a:srgbClr val="07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48" name="Oval 316"/>
              <p:cNvSpPr>
                <a:spLocks noChangeArrowheads="1"/>
              </p:cNvSpPr>
              <p:nvPr/>
            </p:nvSpPr>
            <p:spPr bwMode="auto">
              <a:xfrm>
                <a:off x="2889" y="2688"/>
                <a:ext cx="482" cy="464"/>
              </a:xfrm>
              <a:prstGeom prst="ellipse">
                <a:avLst/>
              </a:prstGeom>
              <a:solidFill>
                <a:srgbClr val="099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49" name="Oval 317"/>
              <p:cNvSpPr>
                <a:spLocks noChangeArrowheads="1"/>
              </p:cNvSpPr>
              <p:nvPr/>
            </p:nvSpPr>
            <p:spPr bwMode="auto">
              <a:xfrm>
                <a:off x="2905" y="2704"/>
                <a:ext cx="450" cy="432"/>
              </a:xfrm>
              <a:prstGeom prst="ellipse">
                <a:avLst/>
              </a:prstGeom>
              <a:solidFill>
                <a:srgbClr val="0A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0" name="Oval 318"/>
              <p:cNvSpPr>
                <a:spLocks noChangeArrowheads="1"/>
              </p:cNvSpPr>
              <p:nvPr/>
            </p:nvSpPr>
            <p:spPr bwMode="auto">
              <a:xfrm>
                <a:off x="2921" y="2704"/>
                <a:ext cx="418" cy="416"/>
              </a:xfrm>
              <a:prstGeom prst="ellipse">
                <a:avLst/>
              </a:prstGeom>
              <a:solidFill>
                <a:srgbClr val="0BB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1" name="Oval 319"/>
              <p:cNvSpPr>
                <a:spLocks noChangeArrowheads="1"/>
              </p:cNvSpPr>
              <p:nvPr/>
            </p:nvSpPr>
            <p:spPr bwMode="auto">
              <a:xfrm>
                <a:off x="2938" y="2720"/>
                <a:ext cx="385" cy="384"/>
              </a:xfrm>
              <a:prstGeom prst="ellipse">
                <a:avLst/>
              </a:prstGeom>
              <a:solidFill>
                <a:srgbClr val="0BC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2" name="Oval 320"/>
              <p:cNvSpPr>
                <a:spLocks noChangeArrowheads="1"/>
              </p:cNvSpPr>
              <p:nvPr/>
            </p:nvSpPr>
            <p:spPr bwMode="auto">
              <a:xfrm>
                <a:off x="2938" y="2736"/>
                <a:ext cx="369" cy="368"/>
              </a:xfrm>
              <a:prstGeom prst="ellipse">
                <a:avLst/>
              </a:prstGeom>
              <a:solidFill>
                <a:srgbClr val="0C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3" name="Oval 321"/>
              <p:cNvSpPr>
                <a:spLocks noChangeArrowheads="1"/>
              </p:cNvSpPr>
              <p:nvPr/>
            </p:nvSpPr>
            <p:spPr bwMode="auto">
              <a:xfrm>
                <a:off x="2954" y="2752"/>
                <a:ext cx="353" cy="336"/>
              </a:xfrm>
              <a:prstGeom prst="ellipse">
                <a:avLst/>
              </a:prstGeom>
              <a:solidFill>
                <a:srgbClr val="0CD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4" name="Oval 322"/>
              <p:cNvSpPr>
                <a:spLocks noChangeArrowheads="1"/>
              </p:cNvSpPr>
              <p:nvPr/>
            </p:nvSpPr>
            <p:spPr bwMode="auto">
              <a:xfrm>
                <a:off x="2970" y="2768"/>
                <a:ext cx="321" cy="304"/>
              </a:xfrm>
              <a:prstGeom prst="ellipse">
                <a:avLst/>
              </a:prstGeom>
              <a:solidFill>
                <a:srgbClr val="0DD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5" name="Oval 323"/>
              <p:cNvSpPr>
                <a:spLocks noChangeArrowheads="1"/>
              </p:cNvSpPr>
              <p:nvPr/>
            </p:nvSpPr>
            <p:spPr bwMode="auto">
              <a:xfrm>
                <a:off x="2986" y="2768"/>
                <a:ext cx="289" cy="288"/>
              </a:xfrm>
              <a:prstGeom prst="ellipse">
                <a:avLst/>
              </a:prstGeom>
              <a:solidFill>
                <a:srgbClr val="0DD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6" name="Oval 324"/>
              <p:cNvSpPr>
                <a:spLocks noChangeArrowheads="1"/>
              </p:cNvSpPr>
              <p:nvPr/>
            </p:nvSpPr>
            <p:spPr bwMode="auto">
              <a:xfrm>
                <a:off x="3002" y="2784"/>
                <a:ext cx="257" cy="256"/>
              </a:xfrm>
              <a:prstGeom prst="ellipse">
                <a:avLst/>
              </a:prstGeom>
              <a:solidFill>
                <a:srgbClr val="0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7" name="Oval 325"/>
              <p:cNvSpPr>
                <a:spLocks noChangeArrowheads="1"/>
              </p:cNvSpPr>
              <p:nvPr/>
            </p:nvSpPr>
            <p:spPr bwMode="auto">
              <a:xfrm>
                <a:off x="3018" y="2800"/>
                <a:ext cx="225" cy="240"/>
              </a:xfrm>
              <a:prstGeom prst="ellipse">
                <a:avLst/>
              </a:prstGeom>
              <a:solidFill>
                <a:srgbClr val="0DE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8" name="Oval 326"/>
              <p:cNvSpPr>
                <a:spLocks noChangeArrowheads="1"/>
              </p:cNvSpPr>
              <p:nvPr/>
            </p:nvSpPr>
            <p:spPr bwMode="auto">
              <a:xfrm>
                <a:off x="3018" y="2816"/>
                <a:ext cx="209" cy="208"/>
              </a:xfrm>
              <a:prstGeom prst="ellipse">
                <a:avLst/>
              </a:prstGeom>
              <a:solidFill>
                <a:srgbClr val="0E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59" name="Oval 327"/>
              <p:cNvSpPr>
                <a:spLocks noChangeArrowheads="1"/>
              </p:cNvSpPr>
              <p:nvPr/>
            </p:nvSpPr>
            <p:spPr bwMode="auto">
              <a:xfrm>
                <a:off x="3034" y="2832"/>
                <a:ext cx="193" cy="176"/>
              </a:xfrm>
              <a:prstGeom prst="ellipse">
                <a:avLst/>
              </a:prstGeom>
              <a:solidFill>
                <a:srgbClr val="0E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0" name="Oval 328"/>
              <p:cNvSpPr>
                <a:spLocks noChangeArrowheads="1"/>
              </p:cNvSpPr>
              <p:nvPr/>
            </p:nvSpPr>
            <p:spPr bwMode="auto">
              <a:xfrm>
                <a:off x="3050" y="2832"/>
                <a:ext cx="160" cy="160"/>
              </a:xfrm>
              <a:prstGeom prst="ellipse">
                <a:avLst/>
              </a:prstGeom>
              <a:solidFill>
                <a:srgbClr val="0EE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1" name="Oval 329"/>
              <p:cNvSpPr>
                <a:spLocks noChangeArrowheads="1"/>
              </p:cNvSpPr>
              <p:nvPr/>
            </p:nvSpPr>
            <p:spPr bwMode="auto">
              <a:xfrm>
                <a:off x="3066" y="2848"/>
                <a:ext cx="128" cy="128"/>
              </a:xfrm>
              <a:prstGeom prst="ellipse">
                <a:avLst/>
              </a:prstGeom>
              <a:solidFill>
                <a:srgbClr val="0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2" name="Oval 330"/>
              <p:cNvSpPr>
                <a:spLocks noChangeArrowheads="1"/>
              </p:cNvSpPr>
              <p:nvPr/>
            </p:nvSpPr>
            <p:spPr bwMode="auto">
              <a:xfrm>
                <a:off x="3082" y="2864"/>
                <a:ext cx="96" cy="112"/>
              </a:xfrm>
              <a:prstGeom prst="ellipse">
                <a:avLst/>
              </a:prstGeom>
              <a:solidFill>
                <a:srgbClr val="0EE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3" name="Oval 331"/>
              <p:cNvSpPr>
                <a:spLocks noChangeArrowheads="1"/>
              </p:cNvSpPr>
              <p:nvPr/>
            </p:nvSpPr>
            <p:spPr bwMode="auto">
              <a:xfrm>
                <a:off x="3082" y="2880"/>
                <a:ext cx="80" cy="80"/>
              </a:xfrm>
              <a:prstGeom prst="ellipse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4" name="Oval 332"/>
              <p:cNvSpPr>
                <a:spLocks noChangeArrowheads="1"/>
              </p:cNvSpPr>
              <p:nvPr/>
            </p:nvSpPr>
            <p:spPr bwMode="auto">
              <a:xfrm>
                <a:off x="3098" y="2896"/>
                <a:ext cx="64" cy="48"/>
              </a:xfrm>
              <a:prstGeom prst="ellipse">
                <a:avLst/>
              </a:prstGeom>
              <a:solidFill>
                <a:srgbClr val="0E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5" name="Oval 333"/>
              <p:cNvSpPr>
                <a:spLocks noChangeArrowheads="1"/>
              </p:cNvSpPr>
              <p:nvPr/>
            </p:nvSpPr>
            <p:spPr bwMode="auto">
              <a:xfrm>
                <a:off x="3114" y="2896"/>
                <a:ext cx="32" cy="32"/>
              </a:xfrm>
              <a:prstGeom prst="ellipse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6" name="Oval 334"/>
              <p:cNvSpPr>
                <a:spLocks noChangeArrowheads="1"/>
              </p:cNvSpPr>
              <p:nvPr/>
            </p:nvSpPr>
            <p:spPr bwMode="auto">
              <a:xfrm>
                <a:off x="2584" y="2208"/>
                <a:ext cx="498" cy="496"/>
              </a:xfrm>
              <a:prstGeom prst="ellipse">
                <a:avLst/>
              </a:prstGeom>
              <a:solidFill>
                <a:srgbClr val="07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7" name="Oval 335"/>
              <p:cNvSpPr>
                <a:spLocks noChangeArrowheads="1"/>
              </p:cNvSpPr>
              <p:nvPr/>
            </p:nvSpPr>
            <p:spPr bwMode="auto">
              <a:xfrm>
                <a:off x="2584" y="2208"/>
                <a:ext cx="482" cy="480"/>
              </a:xfrm>
              <a:prstGeom prst="ellipse">
                <a:avLst/>
              </a:prstGeom>
              <a:solidFill>
                <a:srgbClr val="099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8" name="Oval 336"/>
              <p:cNvSpPr>
                <a:spLocks noChangeArrowheads="1"/>
              </p:cNvSpPr>
              <p:nvPr/>
            </p:nvSpPr>
            <p:spPr bwMode="auto">
              <a:xfrm>
                <a:off x="2600" y="2224"/>
                <a:ext cx="450" cy="448"/>
              </a:xfrm>
              <a:prstGeom prst="ellipse">
                <a:avLst/>
              </a:prstGeom>
              <a:solidFill>
                <a:srgbClr val="0A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69" name="Oval 337"/>
              <p:cNvSpPr>
                <a:spLocks noChangeArrowheads="1"/>
              </p:cNvSpPr>
              <p:nvPr/>
            </p:nvSpPr>
            <p:spPr bwMode="auto">
              <a:xfrm>
                <a:off x="2616" y="2240"/>
                <a:ext cx="418" cy="416"/>
              </a:xfrm>
              <a:prstGeom prst="ellipse">
                <a:avLst/>
              </a:prstGeom>
              <a:solidFill>
                <a:srgbClr val="0BB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0" name="Oval 338"/>
              <p:cNvSpPr>
                <a:spLocks noChangeArrowheads="1"/>
              </p:cNvSpPr>
              <p:nvPr/>
            </p:nvSpPr>
            <p:spPr bwMode="auto">
              <a:xfrm>
                <a:off x="2632" y="2256"/>
                <a:ext cx="386" cy="384"/>
              </a:xfrm>
              <a:prstGeom prst="ellipse">
                <a:avLst/>
              </a:prstGeom>
              <a:solidFill>
                <a:srgbClr val="0BC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1" name="Oval 339"/>
              <p:cNvSpPr>
                <a:spLocks noChangeArrowheads="1"/>
              </p:cNvSpPr>
              <p:nvPr/>
            </p:nvSpPr>
            <p:spPr bwMode="auto">
              <a:xfrm>
                <a:off x="2648" y="2272"/>
                <a:ext cx="370" cy="352"/>
              </a:xfrm>
              <a:prstGeom prst="ellipse">
                <a:avLst/>
              </a:prstGeom>
              <a:solidFill>
                <a:srgbClr val="0C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2" name="Oval 340"/>
              <p:cNvSpPr>
                <a:spLocks noChangeArrowheads="1"/>
              </p:cNvSpPr>
              <p:nvPr/>
            </p:nvSpPr>
            <p:spPr bwMode="auto">
              <a:xfrm>
                <a:off x="2648" y="2288"/>
                <a:ext cx="354" cy="336"/>
              </a:xfrm>
              <a:prstGeom prst="ellipse">
                <a:avLst/>
              </a:prstGeom>
              <a:solidFill>
                <a:srgbClr val="0CD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3" name="Oval 341"/>
              <p:cNvSpPr>
                <a:spLocks noChangeArrowheads="1"/>
              </p:cNvSpPr>
              <p:nvPr/>
            </p:nvSpPr>
            <p:spPr bwMode="auto">
              <a:xfrm>
                <a:off x="2665" y="2288"/>
                <a:ext cx="321" cy="320"/>
              </a:xfrm>
              <a:prstGeom prst="ellipse">
                <a:avLst/>
              </a:prstGeom>
              <a:solidFill>
                <a:srgbClr val="0DD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4" name="Oval 342"/>
              <p:cNvSpPr>
                <a:spLocks noChangeArrowheads="1"/>
              </p:cNvSpPr>
              <p:nvPr/>
            </p:nvSpPr>
            <p:spPr bwMode="auto">
              <a:xfrm>
                <a:off x="2681" y="2304"/>
                <a:ext cx="289" cy="288"/>
              </a:xfrm>
              <a:prstGeom prst="ellipse">
                <a:avLst/>
              </a:prstGeom>
              <a:solidFill>
                <a:srgbClr val="0DD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5" name="Oval 343"/>
              <p:cNvSpPr>
                <a:spLocks noChangeArrowheads="1"/>
              </p:cNvSpPr>
              <p:nvPr/>
            </p:nvSpPr>
            <p:spPr bwMode="auto">
              <a:xfrm>
                <a:off x="2697" y="2320"/>
                <a:ext cx="257" cy="256"/>
              </a:xfrm>
              <a:prstGeom prst="ellipse">
                <a:avLst/>
              </a:prstGeom>
              <a:solidFill>
                <a:srgbClr val="0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6" name="Oval 344"/>
              <p:cNvSpPr>
                <a:spLocks noChangeArrowheads="1"/>
              </p:cNvSpPr>
              <p:nvPr/>
            </p:nvSpPr>
            <p:spPr bwMode="auto">
              <a:xfrm>
                <a:off x="2713" y="2336"/>
                <a:ext cx="225" cy="224"/>
              </a:xfrm>
              <a:prstGeom prst="ellipse">
                <a:avLst/>
              </a:prstGeom>
              <a:solidFill>
                <a:srgbClr val="0DE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7" name="Oval 345"/>
              <p:cNvSpPr>
                <a:spLocks noChangeArrowheads="1"/>
              </p:cNvSpPr>
              <p:nvPr/>
            </p:nvSpPr>
            <p:spPr bwMode="auto">
              <a:xfrm>
                <a:off x="2729" y="2352"/>
                <a:ext cx="209" cy="208"/>
              </a:xfrm>
              <a:prstGeom prst="ellipse">
                <a:avLst/>
              </a:prstGeom>
              <a:solidFill>
                <a:srgbClr val="0E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8" name="Oval 346"/>
              <p:cNvSpPr>
                <a:spLocks noChangeArrowheads="1"/>
              </p:cNvSpPr>
              <p:nvPr/>
            </p:nvSpPr>
            <p:spPr bwMode="auto">
              <a:xfrm>
                <a:off x="2729" y="2352"/>
                <a:ext cx="192" cy="192"/>
              </a:xfrm>
              <a:prstGeom prst="ellipse">
                <a:avLst/>
              </a:prstGeom>
              <a:solidFill>
                <a:srgbClr val="0E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79" name="Oval 347"/>
              <p:cNvSpPr>
                <a:spLocks noChangeArrowheads="1"/>
              </p:cNvSpPr>
              <p:nvPr/>
            </p:nvSpPr>
            <p:spPr bwMode="auto">
              <a:xfrm>
                <a:off x="2745" y="2368"/>
                <a:ext cx="160" cy="160"/>
              </a:xfrm>
              <a:prstGeom prst="ellipse">
                <a:avLst/>
              </a:prstGeom>
              <a:solidFill>
                <a:srgbClr val="0EE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80" name="Oval 348"/>
              <p:cNvSpPr>
                <a:spLocks noChangeArrowheads="1"/>
              </p:cNvSpPr>
              <p:nvPr/>
            </p:nvSpPr>
            <p:spPr bwMode="auto">
              <a:xfrm>
                <a:off x="2761" y="2384"/>
                <a:ext cx="128" cy="128"/>
              </a:xfrm>
              <a:prstGeom prst="ellipse">
                <a:avLst/>
              </a:prstGeom>
              <a:solidFill>
                <a:srgbClr val="0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81" name="Oval 349"/>
              <p:cNvSpPr>
                <a:spLocks noChangeArrowheads="1"/>
              </p:cNvSpPr>
              <p:nvPr/>
            </p:nvSpPr>
            <p:spPr bwMode="auto">
              <a:xfrm>
                <a:off x="2777" y="2400"/>
                <a:ext cx="96" cy="96"/>
              </a:xfrm>
              <a:prstGeom prst="ellipse">
                <a:avLst/>
              </a:prstGeom>
              <a:solidFill>
                <a:srgbClr val="0EE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82" name="Oval 350"/>
              <p:cNvSpPr>
                <a:spLocks noChangeArrowheads="1"/>
              </p:cNvSpPr>
              <p:nvPr/>
            </p:nvSpPr>
            <p:spPr bwMode="auto">
              <a:xfrm>
                <a:off x="2793" y="2416"/>
                <a:ext cx="80" cy="80"/>
              </a:xfrm>
              <a:prstGeom prst="ellipse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83" name="Oval 351"/>
              <p:cNvSpPr>
                <a:spLocks noChangeArrowheads="1"/>
              </p:cNvSpPr>
              <p:nvPr/>
            </p:nvSpPr>
            <p:spPr bwMode="auto">
              <a:xfrm>
                <a:off x="2793" y="2416"/>
                <a:ext cx="64" cy="64"/>
              </a:xfrm>
              <a:prstGeom prst="ellipse">
                <a:avLst/>
              </a:prstGeom>
              <a:solidFill>
                <a:srgbClr val="0E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884" name="Oval 352"/>
              <p:cNvSpPr>
                <a:spLocks noChangeArrowheads="1"/>
              </p:cNvSpPr>
              <p:nvPr/>
            </p:nvSpPr>
            <p:spPr bwMode="auto">
              <a:xfrm>
                <a:off x="2809" y="2432"/>
                <a:ext cx="32" cy="32"/>
              </a:xfrm>
              <a:prstGeom prst="ellipse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885" name="Picture 353"/>
              <p:cNvPicPr>
                <a:picLocks noChangeAspect="1" noChangeArrowheads="1"/>
              </p:cNvPicPr>
              <p:nvPr/>
            </p:nvPicPr>
            <p:blipFill>
              <a:blip r:embed="rId2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6" y="2320"/>
                <a:ext cx="626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6" name="Picture 354"/>
              <p:cNvPicPr>
                <a:picLocks noChangeAspect="1" noChangeArrowheads="1"/>
              </p:cNvPicPr>
              <p:nvPr/>
            </p:nvPicPr>
            <p:blipFill>
              <a:blip r:embed="rId2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6" y="2320"/>
                <a:ext cx="626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7" name="Picture 355"/>
              <p:cNvPicPr>
                <a:picLocks noChangeAspect="1" noChangeArrowheads="1"/>
              </p:cNvPicPr>
              <p:nvPr/>
            </p:nvPicPr>
            <p:blipFill>
              <a:blip r:embed="rId2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2336"/>
                <a:ext cx="594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8" name="Picture 356"/>
              <p:cNvPicPr>
                <a:picLocks noChangeAspect="1" noChangeArrowheads="1"/>
              </p:cNvPicPr>
              <p:nvPr/>
            </p:nvPicPr>
            <p:blipFill>
              <a:blip r:embed="rId2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2336"/>
                <a:ext cx="594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9" name="Picture 357"/>
              <p:cNvPicPr>
                <a:picLocks noChangeAspect="1" noChangeArrowheads="1"/>
              </p:cNvPicPr>
              <p:nvPr/>
            </p:nvPicPr>
            <p:blipFill>
              <a:blip r:embed="rId2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2352"/>
                <a:ext cx="5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0" name="Picture 358"/>
              <p:cNvPicPr>
                <a:picLocks noChangeAspect="1" noChangeArrowheads="1"/>
              </p:cNvPicPr>
              <p:nvPr/>
            </p:nvPicPr>
            <p:blipFill>
              <a:blip r:embed="rId2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2352"/>
                <a:ext cx="5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" name="Picture 359"/>
              <p:cNvPicPr>
                <a:picLocks noChangeAspect="1" noChangeArrowheads="1"/>
              </p:cNvPicPr>
              <p:nvPr/>
            </p:nvPicPr>
            <p:blipFill>
              <a:blip r:embed="rId2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" y="2352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2" name="Picture 360"/>
              <p:cNvPicPr>
                <a:picLocks noChangeAspect="1" noChangeArrowheads="1"/>
              </p:cNvPicPr>
              <p:nvPr/>
            </p:nvPicPr>
            <p:blipFill>
              <a:blip r:embed="rId2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" y="2352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3" name="Picture 361"/>
              <p:cNvPicPr>
                <a:picLocks noChangeAspect="1" noChangeArrowheads="1"/>
              </p:cNvPicPr>
              <p:nvPr/>
            </p:nvPicPr>
            <p:blipFill>
              <a:blip r:embed="rId2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4" y="2368"/>
                <a:ext cx="53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4" name="Picture 362"/>
              <p:cNvPicPr>
                <a:picLocks noChangeAspect="1" noChangeArrowheads="1"/>
              </p:cNvPicPr>
              <p:nvPr/>
            </p:nvPicPr>
            <p:blipFill>
              <a:blip r:embed="rId2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4" y="2368"/>
                <a:ext cx="53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5" name="Picture 363"/>
              <p:cNvPicPr>
                <a:picLocks noChangeAspect="1" noChangeArrowheads="1"/>
              </p:cNvPicPr>
              <p:nvPr/>
            </p:nvPicPr>
            <p:blipFill>
              <a:blip r:embed="rId2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0" y="2384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6" name="Picture 364"/>
              <p:cNvPicPr>
                <a:picLocks noChangeAspect="1" noChangeArrowheads="1"/>
              </p:cNvPicPr>
              <p:nvPr/>
            </p:nvPicPr>
            <p:blipFill>
              <a:blip r:embed="rId2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0" y="2384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7" name="Picture 365"/>
              <p:cNvPicPr>
                <a:picLocks noChangeAspect="1" noChangeArrowheads="1"/>
              </p:cNvPicPr>
              <p:nvPr/>
            </p:nvPicPr>
            <p:blipFill>
              <a:blip r:embed="rId2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2400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8" name="Picture 366"/>
              <p:cNvPicPr>
                <a:picLocks noChangeAspect="1" noChangeArrowheads="1"/>
              </p:cNvPicPr>
              <p:nvPr/>
            </p:nvPicPr>
            <p:blipFill>
              <a:blip r:embed="rId2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2400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9" name="Picture 367"/>
              <p:cNvPicPr>
                <a:picLocks noChangeAspect="1" noChangeArrowheads="1"/>
              </p:cNvPicPr>
              <p:nvPr/>
            </p:nvPicPr>
            <p:blipFill>
              <a:blip r:embed="rId2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2416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0" name="Picture 368"/>
              <p:cNvPicPr>
                <a:picLocks noChangeAspect="1" noChangeArrowheads="1"/>
              </p:cNvPicPr>
              <p:nvPr/>
            </p:nvPicPr>
            <p:blipFill>
              <a:blip r:embed="rId2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2416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" name="Picture 369"/>
              <p:cNvPicPr>
                <a:picLocks noChangeAspect="1" noChangeArrowheads="1"/>
              </p:cNvPicPr>
              <p:nvPr/>
            </p:nvPicPr>
            <p:blipFill>
              <a:blip r:embed="rId2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" y="2416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2" name="Picture 370"/>
              <p:cNvPicPr>
                <a:picLocks noChangeAspect="1" noChangeArrowheads="1"/>
              </p:cNvPicPr>
              <p:nvPr/>
            </p:nvPicPr>
            <p:blipFill>
              <a:blip r:embed="rId2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" y="2416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3" name="Picture 371"/>
              <p:cNvPicPr>
                <a:picLocks noChangeAspect="1" noChangeArrowheads="1"/>
              </p:cNvPicPr>
              <p:nvPr/>
            </p:nvPicPr>
            <p:blipFill>
              <a:blip r:embed="rId2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" y="2432"/>
                <a:ext cx="40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4" name="Picture 372"/>
              <p:cNvPicPr>
                <a:picLocks noChangeAspect="1" noChangeArrowheads="1"/>
              </p:cNvPicPr>
              <p:nvPr/>
            </p:nvPicPr>
            <p:blipFill>
              <a:blip r:embed="rId2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" y="2432"/>
                <a:ext cx="40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5" name="Picture 373"/>
              <p:cNvPicPr>
                <a:picLocks noChangeAspect="1" noChangeArrowheads="1"/>
              </p:cNvPicPr>
              <p:nvPr/>
            </p:nvPicPr>
            <p:blipFill>
              <a:blip r:embed="rId2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" y="2448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6" name="Picture 374"/>
              <p:cNvPicPr>
                <a:picLocks noChangeAspect="1" noChangeArrowheads="1"/>
              </p:cNvPicPr>
              <p:nvPr/>
            </p:nvPicPr>
            <p:blipFill>
              <a:blip r:embed="rId2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" y="2448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7" name="Picture 375"/>
              <p:cNvPicPr>
                <a:picLocks noChangeAspect="1" noChangeArrowheads="1"/>
              </p:cNvPicPr>
              <p:nvPr/>
            </p:nvPicPr>
            <p:blipFill>
              <a:blip r:embed="rId2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" y="2464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8" name="Picture 376"/>
              <p:cNvPicPr>
                <a:picLocks noChangeAspect="1" noChangeArrowheads="1"/>
              </p:cNvPicPr>
              <p:nvPr/>
            </p:nvPicPr>
            <p:blipFill>
              <a:blip r:embed="rId2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" y="2464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9" name="Picture 377"/>
              <p:cNvPicPr>
                <a:picLocks noChangeAspect="1" noChangeArrowheads="1"/>
              </p:cNvPicPr>
              <p:nvPr/>
            </p:nvPicPr>
            <p:blipFill>
              <a:blip r:embed="rId2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" y="2480"/>
                <a:ext cx="32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0" name="Picture 378"/>
              <p:cNvPicPr>
                <a:picLocks noChangeAspect="1" noChangeArrowheads="1"/>
              </p:cNvPicPr>
              <p:nvPr/>
            </p:nvPicPr>
            <p:blipFill>
              <a:blip r:embed="rId2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" y="2480"/>
                <a:ext cx="32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" name="Picture 379"/>
              <p:cNvPicPr>
                <a:picLocks noChangeAspect="1" noChangeArrowheads="1"/>
              </p:cNvPicPr>
              <p:nvPr/>
            </p:nvPicPr>
            <p:blipFill>
              <a:blip r:embed="rId2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" y="2496"/>
                <a:ext cx="28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2" name="Picture 380"/>
              <p:cNvPicPr>
                <a:picLocks noChangeAspect="1" noChangeArrowheads="1"/>
              </p:cNvPicPr>
              <p:nvPr/>
            </p:nvPicPr>
            <p:blipFill>
              <a:blip r:embed="rId2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" y="2496"/>
                <a:ext cx="28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3" name="Picture 381"/>
              <p:cNvPicPr>
                <a:picLocks noChangeAspect="1" noChangeArrowheads="1"/>
              </p:cNvPicPr>
              <p:nvPr/>
            </p:nvPicPr>
            <p:blipFill>
              <a:blip r:embed="rId2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" y="2496"/>
                <a:ext cx="25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4" name="Picture 382"/>
              <p:cNvPicPr>
                <a:picLocks noChangeAspect="1" noChangeArrowheads="1"/>
              </p:cNvPicPr>
              <p:nvPr/>
            </p:nvPicPr>
            <p:blipFill>
              <a:blip r:embed="rId2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" y="2496"/>
                <a:ext cx="25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5" name="Picture 383"/>
              <p:cNvPicPr>
                <a:picLocks noChangeAspect="1" noChangeArrowheads="1"/>
              </p:cNvPicPr>
              <p:nvPr/>
            </p:nvPicPr>
            <p:blipFill>
              <a:blip r:embed="rId2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" y="2512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6" name="Picture 384"/>
              <p:cNvPicPr>
                <a:picLocks noChangeAspect="1" noChangeArrowheads="1"/>
              </p:cNvPicPr>
              <p:nvPr/>
            </p:nvPicPr>
            <p:blipFill>
              <a:blip r:embed="rId2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" y="2512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7" name="Picture 385"/>
              <p:cNvPicPr>
                <a:picLocks noChangeAspect="1" noChangeArrowheads="1"/>
              </p:cNvPicPr>
              <p:nvPr/>
            </p:nvPicPr>
            <p:blipFill>
              <a:blip r:embed="rId2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" y="2528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8" name="Picture 386"/>
              <p:cNvPicPr>
                <a:picLocks noChangeAspect="1" noChangeArrowheads="1"/>
              </p:cNvPicPr>
              <p:nvPr/>
            </p:nvPicPr>
            <p:blipFill>
              <a:blip r:embed="rId2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" y="2528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9" name="Picture 387"/>
              <p:cNvPicPr>
                <a:picLocks noChangeAspect="1" noChangeArrowheads="1"/>
              </p:cNvPicPr>
              <p:nvPr/>
            </p:nvPicPr>
            <p:blipFill>
              <a:blip r:embed="rId2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" y="2544"/>
                <a:ext cx="17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0" name="Picture 388"/>
              <p:cNvPicPr>
                <a:picLocks noChangeAspect="1" noChangeArrowheads="1"/>
              </p:cNvPicPr>
              <p:nvPr/>
            </p:nvPicPr>
            <p:blipFill>
              <a:blip r:embed="rId2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" y="2544"/>
                <a:ext cx="17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" name="Picture 389"/>
              <p:cNvPicPr>
                <a:picLocks noChangeAspect="1" noChangeArrowheads="1"/>
              </p:cNvPicPr>
              <p:nvPr/>
            </p:nvPicPr>
            <p:blipFill>
              <a:blip r:embed="rId2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" y="2560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" name="Picture 390"/>
              <p:cNvPicPr>
                <a:picLocks noChangeAspect="1" noChangeArrowheads="1"/>
              </p:cNvPicPr>
              <p:nvPr/>
            </p:nvPicPr>
            <p:blipFill>
              <a:blip r:embed="rId2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" y="2560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" name="Picture 391"/>
              <p:cNvPicPr>
                <a:picLocks noChangeAspect="1" noChangeArrowheads="1"/>
              </p:cNvPicPr>
              <p:nvPr/>
            </p:nvPicPr>
            <p:blipFill>
              <a:blip r:embed="rId2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7" y="2560"/>
                <a:ext cx="12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" name="Picture 392"/>
              <p:cNvPicPr>
                <a:picLocks noChangeAspect="1" noChangeArrowheads="1"/>
              </p:cNvPicPr>
              <p:nvPr/>
            </p:nvPicPr>
            <p:blipFill>
              <a:blip r:embed="rId2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7" y="2560"/>
                <a:ext cx="12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" name="Picture 393"/>
              <p:cNvPicPr>
                <a:picLocks noChangeAspect="1" noChangeArrowheads="1"/>
              </p:cNvPicPr>
              <p:nvPr/>
            </p:nvPicPr>
            <p:blipFill>
              <a:blip r:embed="rId1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2576"/>
                <a:ext cx="112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6" name="Picture 394"/>
              <p:cNvPicPr>
                <a:picLocks noChangeAspect="1" noChangeArrowheads="1"/>
              </p:cNvPicPr>
              <p:nvPr/>
            </p:nvPicPr>
            <p:blipFill>
              <a:blip r:embed="rId2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2576"/>
                <a:ext cx="112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7" name="Picture 395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9" y="2592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8" name="Picture 396"/>
              <p:cNvPicPr>
                <a:picLocks noChangeAspect="1" noChangeArrowheads="1"/>
              </p:cNvPicPr>
              <p:nvPr/>
            </p:nvPicPr>
            <p:blipFill>
              <a:blip r:embed="rId2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9" y="2592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9" name="Picture 397"/>
              <p:cNvPicPr>
                <a:picLocks noChangeAspect="1" noChangeArrowheads="1"/>
              </p:cNvPicPr>
              <p:nvPr/>
            </p:nvPicPr>
            <p:blipFill>
              <a:blip r:embed="rId2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5" y="2608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0" name="Picture 398"/>
              <p:cNvPicPr>
                <a:picLocks noChangeAspect="1" noChangeArrowheads="1"/>
              </p:cNvPicPr>
              <p:nvPr/>
            </p:nvPicPr>
            <p:blipFill>
              <a:blip r:embed="rId2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5" y="2608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1" name="Rectangle 399"/>
              <p:cNvSpPr>
                <a:spLocks noChangeArrowheads="1"/>
              </p:cNvSpPr>
              <p:nvPr/>
            </p:nvSpPr>
            <p:spPr bwMode="auto">
              <a:xfrm>
                <a:off x="2215" y="2624"/>
                <a:ext cx="32" cy="16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932" name="Picture 400"/>
              <p:cNvPicPr>
                <a:picLocks noChangeAspect="1" noChangeArrowheads="1"/>
              </p:cNvPicPr>
              <p:nvPr/>
            </p:nvPicPr>
            <p:blipFill>
              <a:blip r:embed="rId2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5" y="2496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3" name="Picture 401"/>
              <p:cNvPicPr>
                <a:picLocks noChangeAspect="1" noChangeArrowheads="1"/>
              </p:cNvPicPr>
              <p:nvPr/>
            </p:nvPicPr>
            <p:blipFill>
              <a:blip r:embed="rId2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5" y="2496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4" name="Picture 402"/>
              <p:cNvPicPr>
                <a:picLocks noChangeAspect="1" noChangeArrowheads="1"/>
              </p:cNvPicPr>
              <p:nvPr/>
            </p:nvPicPr>
            <p:blipFill>
              <a:blip r:embed="rId2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" y="2512"/>
                <a:ext cx="578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5" name="Picture 403"/>
              <p:cNvPicPr>
                <a:picLocks noChangeAspect="1" noChangeArrowheads="1"/>
              </p:cNvPicPr>
              <p:nvPr/>
            </p:nvPicPr>
            <p:blipFill>
              <a:blip r:embed="rId2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" y="2512"/>
                <a:ext cx="578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6" name="Picture 404"/>
              <p:cNvPicPr>
                <a:picLocks noChangeAspect="1" noChangeArrowheads="1"/>
              </p:cNvPicPr>
              <p:nvPr/>
            </p:nvPicPr>
            <p:blipFill>
              <a:blip r:embed="rId2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" y="2528"/>
                <a:ext cx="56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7" name="Picture 405"/>
              <p:cNvPicPr>
                <a:picLocks noChangeAspect="1" noChangeArrowheads="1"/>
              </p:cNvPicPr>
              <p:nvPr/>
            </p:nvPicPr>
            <p:blipFill>
              <a:blip r:embed="rId2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" y="2528"/>
                <a:ext cx="56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8" name="Picture 406"/>
              <p:cNvPicPr>
                <a:picLocks noChangeAspect="1" noChangeArrowheads="1"/>
              </p:cNvPicPr>
              <p:nvPr/>
            </p:nvPicPr>
            <p:blipFill>
              <a:blip r:embed="rId2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7" y="2544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9" name="Picture 407"/>
              <p:cNvPicPr>
                <a:picLocks noChangeAspect="1" noChangeArrowheads="1"/>
              </p:cNvPicPr>
              <p:nvPr/>
            </p:nvPicPr>
            <p:blipFill>
              <a:blip r:embed="rId2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7" y="2544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609"/>
            <p:cNvGrpSpPr>
              <a:grpSpLocks/>
            </p:cNvGrpSpPr>
            <p:nvPr/>
          </p:nvGrpSpPr>
          <p:grpSpPr bwMode="auto">
            <a:xfrm>
              <a:off x="1364" y="2208"/>
              <a:ext cx="2553" cy="1040"/>
              <a:chOff x="1364" y="2208"/>
              <a:chExt cx="2553" cy="1040"/>
            </a:xfrm>
          </p:grpSpPr>
          <p:pic>
            <p:nvPicPr>
              <p:cNvPr id="540" name="Picture 409"/>
              <p:cNvPicPr>
                <a:picLocks noChangeAspect="1" noChangeArrowheads="1"/>
              </p:cNvPicPr>
              <p:nvPr/>
            </p:nvPicPr>
            <p:blipFill>
              <a:blip r:embed="rId2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" y="2560"/>
                <a:ext cx="514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" name="Picture 410"/>
              <p:cNvPicPr>
                <a:picLocks noChangeAspect="1" noChangeArrowheads="1"/>
              </p:cNvPicPr>
              <p:nvPr/>
            </p:nvPicPr>
            <p:blipFill>
              <a:blip r:embed="rId2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" y="2560"/>
                <a:ext cx="514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" name="Picture 411"/>
              <p:cNvPicPr>
                <a:picLocks noChangeAspect="1" noChangeArrowheads="1"/>
              </p:cNvPicPr>
              <p:nvPr/>
            </p:nvPicPr>
            <p:blipFill>
              <a:blip r:embed="rId2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" y="2560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3" name="Picture 412"/>
              <p:cNvPicPr>
                <a:picLocks noChangeAspect="1" noChangeArrowheads="1"/>
              </p:cNvPicPr>
              <p:nvPr/>
            </p:nvPicPr>
            <p:blipFill>
              <a:blip r:embed="rId2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" y="2560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4" name="Picture 413"/>
              <p:cNvPicPr>
                <a:picLocks noChangeAspect="1" noChangeArrowheads="1"/>
              </p:cNvPicPr>
              <p:nvPr/>
            </p:nvPicPr>
            <p:blipFill>
              <a:blip r:embed="rId2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576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5" name="Picture 414"/>
              <p:cNvPicPr>
                <a:picLocks noChangeAspect="1" noChangeArrowheads="1"/>
              </p:cNvPicPr>
              <p:nvPr/>
            </p:nvPicPr>
            <p:blipFill>
              <a:blip r:embed="rId2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576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6" name="Picture 415"/>
              <p:cNvPicPr>
                <a:picLocks noChangeAspect="1" noChangeArrowheads="1"/>
              </p:cNvPicPr>
              <p:nvPr/>
            </p:nvPicPr>
            <p:blipFill>
              <a:blip r:embed="rId2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2592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7" name="Picture 416"/>
              <p:cNvPicPr>
                <a:picLocks noChangeAspect="1" noChangeArrowheads="1"/>
              </p:cNvPicPr>
              <p:nvPr/>
            </p:nvPicPr>
            <p:blipFill>
              <a:blip r:embed="rId2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2592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8" name="Picture 417"/>
              <p:cNvPicPr>
                <a:picLocks noChangeAspect="1" noChangeArrowheads="1"/>
              </p:cNvPicPr>
              <p:nvPr/>
            </p:nvPicPr>
            <p:blipFill>
              <a:blip r:embed="rId2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2608"/>
                <a:ext cx="43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9" name="Picture 418"/>
              <p:cNvPicPr>
                <a:picLocks noChangeAspect="1" noChangeArrowheads="1"/>
              </p:cNvPicPr>
              <p:nvPr/>
            </p:nvPicPr>
            <p:blipFill>
              <a:blip r:embed="rId2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2608"/>
                <a:ext cx="43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0" name="Picture 419"/>
              <p:cNvPicPr>
                <a:picLocks noChangeAspect="1" noChangeArrowheads="1"/>
              </p:cNvPicPr>
              <p:nvPr/>
            </p:nvPicPr>
            <p:blipFill>
              <a:blip r:embed="rId2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1" y="2624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1" name="Picture 420"/>
              <p:cNvPicPr>
                <a:picLocks noChangeAspect="1" noChangeArrowheads="1"/>
              </p:cNvPicPr>
              <p:nvPr/>
            </p:nvPicPr>
            <p:blipFill>
              <a:blip r:embed="rId2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1" y="2624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2" name="Picture 421"/>
              <p:cNvPicPr>
                <a:picLocks noChangeAspect="1" noChangeArrowheads="1"/>
              </p:cNvPicPr>
              <p:nvPr/>
            </p:nvPicPr>
            <p:blipFill>
              <a:blip r:embed="rId2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" y="2624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" name="Picture 422"/>
              <p:cNvPicPr>
                <a:picLocks noChangeAspect="1" noChangeArrowheads="1"/>
              </p:cNvPicPr>
              <p:nvPr/>
            </p:nvPicPr>
            <p:blipFill>
              <a:blip r:embed="rId2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" y="2624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4" name="Picture 423"/>
              <p:cNvPicPr>
                <a:picLocks noChangeAspect="1" noChangeArrowheads="1"/>
              </p:cNvPicPr>
              <p:nvPr/>
            </p:nvPicPr>
            <p:blipFill>
              <a:blip r:embed="rId2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3" y="2640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5" name="Picture 424"/>
              <p:cNvPicPr>
                <a:picLocks noChangeAspect="1" noChangeArrowheads="1"/>
              </p:cNvPicPr>
              <p:nvPr/>
            </p:nvPicPr>
            <p:blipFill>
              <a:blip r:embed="rId2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3" y="2640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6" name="Picture 425"/>
              <p:cNvPicPr>
                <a:picLocks noChangeAspect="1" noChangeArrowheads="1"/>
              </p:cNvPicPr>
              <p:nvPr/>
            </p:nvPicPr>
            <p:blipFill>
              <a:blip r:embed="rId2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" y="2656"/>
                <a:ext cx="30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7" name="Picture 426"/>
              <p:cNvPicPr>
                <a:picLocks noChangeAspect="1" noChangeArrowheads="1"/>
              </p:cNvPicPr>
              <p:nvPr/>
            </p:nvPicPr>
            <p:blipFill>
              <a:blip r:embed="rId2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" y="2656"/>
                <a:ext cx="30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8" name="Picture 427"/>
              <p:cNvPicPr>
                <a:picLocks noChangeAspect="1" noChangeArrowheads="1"/>
              </p:cNvPicPr>
              <p:nvPr/>
            </p:nvPicPr>
            <p:blipFill>
              <a:blip r:embed="rId2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" y="2672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9" name="Picture 428"/>
              <p:cNvPicPr>
                <a:picLocks noChangeAspect="1" noChangeArrowheads="1"/>
              </p:cNvPicPr>
              <p:nvPr/>
            </p:nvPicPr>
            <p:blipFill>
              <a:blip r:embed="rId2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" y="2672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0" name="Picture 429"/>
              <p:cNvPicPr>
                <a:picLocks noChangeAspect="1" noChangeArrowheads="1"/>
              </p:cNvPicPr>
              <p:nvPr/>
            </p:nvPicPr>
            <p:blipFill>
              <a:blip r:embed="rId2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" y="2688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1" name="Picture 430"/>
              <p:cNvPicPr>
                <a:picLocks noChangeAspect="1" noChangeArrowheads="1"/>
              </p:cNvPicPr>
              <p:nvPr/>
            </p:nvPicPr>
            <p:blipFill>
              <a:blip r:embed="rId2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" y="2688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2" name="Picture 431"/>
              <p:cNvPicPr>
                <a:picLocks noChangeAspect="1" noChangeArrowheads="1"/>
              </p:cNvPicPr>
              <p:nvPr/>
            </p:nvPicPr>
            <p:blipFill>
              <a:blip r:embed="rId2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2" y="2704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" name="Picture 432"/>
              <p:cNvPicPr>
                <a:picLocks noChangeAspect="1" noChangeArrowheads="1"/>
              </p:cNvPicPr>
              <p:nvPr/>
            </p:nvPicPr>
            <p:blipFill>
              <a:blip r:embed="rId2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2" y="2704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4" name="Picture 433"/>
              <p:cNvPicPr>
                <a:picLocks noChangeAspect="1" noChangeArrowheads="1"/>
              </p:cNvPicPr>
              <p:nvPr/>
            </p:nvPicPr>
            <p:blipFill>
              <a:blip r:embed="rId2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" y="2704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5" name="Picture 434"/>
              <p:cNvPicPr>
                <a:picLocks noChangeAspect="1" noChangeArrowheads="1"/>
              </p:cNvPicPr>
              <p:nvPr/>
            </p:nvPicPr>
            <p:blipFill>
              <a:blip r:embed="rId2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" y="2704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6" name="Picture 435"/>
              <p:cNvPicPr>
                <a:picLocks noChangeAspect="1" noChangeArrowheads="1"/>
              </p:cNvPicPr>
              <p:nvPr/>
            </p:nvPicPr>
            <p:blipFill>
              <a:blip r:embed="rId2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" y="2720"/>
                <a:ext cx="17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7" name="Picture 436"/>
              <p:cNvPicPr>
                <a:picLocks noChangeAspect="1" noChangeArrowheads="1"/>
              </p:cNvPicPr>
              <p:nvPr/>
            </p:nvPicPr>
            <p:blipFill>
              <a:blip r:embed="rId2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" y="2720"/>
                <a:ext cx="17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8" name="Picture 437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0" y="2736"/>
                <a:ext cx="14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9" name="Picture 438"/>
              <p:cNvPicPr>
                <a:picLocks noChangeAspect="1" noChangeArrowheads="1"/>
              </p:cNvPicPr>
              <p:nvPr/>
            </p:nvPicPr>
            <p:blipFill>
              <a:blip r:embed="rId2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0" y="2736"/>
                <a:ext cx="14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0" name="Picture 439"/>
              <p:cNvPicPr>
                <a:picLocks noChangeAspect="1" noChangeArrowheads="1"/>
              </p:cNvPicPr>
              <p:nvPr/>
            </p:nvPicPr>
            <p:blipFill>
              <a:blip r:embed="rId2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0" y="2752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1" name="Picture 440"/>
              <p:cNvPicPr>
                <a:picLocks noChangeAspect="1" noChangeArrowheads="1"/>
              </p:cNvPicPr>
              <p:nvPr/>
            </p:nvPicPr>
            <p:blipFill>
              <a:blip r:embed="rId2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0" y="2752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2" name="Picture 441"/>
              <p:cNvPicPr>
                <a:picLocks noChangeAspect="1" noChangeArrowheads="1"/>
              </p:cNvPicPr>
              <p:nvPr/>
            </p:nvPicPr>
            <p:blipFill>
              <a:blip r:embed="rId2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6" y="2768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" name="Picture 442"/>
              <p:cNvPicPr>
                <a:picLocks noChangeAspect="1" noChangeArrowheads="1"/>
              </p:cNvPicPr>
              <p:nvPr/>
            </p:nvPicPr>
            <p:blipFill>
              <a:blip r:embed="rId2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6" y="2768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4" name="Picture 443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2768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5" name="Picture 444"/>
              <p:cNvPicPr>
                <a:picLocks noChangeAspect="1" noChangeArrowheads="1"/>
              </p:cNvPicPr>
              <p:nvPr/>
            </p:nvPicPr>
            <p:blipFill>
              <a:blip r:embed="rId2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2768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6" name="Picture 445"/>
              <p:cNvPicPr>
                <a:picLocks noChangeAspect="1" noChangeArrowheads="1"/>
              </p:cNvPicPr>
              <p:nvPr/>
            </p:nvPicPr>
            <p:blipFill>
              <a:blip r:embed="rId2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784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7" name="Picture 446"/>
              <p:cNvPicPr>
                <a:picLocks noChangeAspect="1" noChangeArrowheads="1"/>
              </p:cNvPicPr>
              <p:nvPr/>
            </p:nvPicPr>
            <p:blipFill>
              <a:blip r:embed="rId2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784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8" name="Rectangle 447"/>
              <p:cNvSpPr>
                <a:spLocks noChangeArrowheads="1"/>
              </p:cNvSpPr>
              <p:nvPr/>
            </p:nvSpPr>
            <p:spPr bwMode="auto">
              <a:xfrm>
                <a:off x="2504" y="2800"/>
                <a:ext cx="16" cy="32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579" name="Picture 448"/>
              <p:cNvPicPr>
                <a:picLocks noChangeAspect="1" noChangeArrowheads="1"/>
              </p:cNvPicPr>
              <p:nvPr/>
            </p:nvPicPr>
            <p:blipFill>
              <a:blip r:embed="rId2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9" y="2800"/>
                <a:ext cx="498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0" name="Picture 449"/>
              <p:cNvPicPr>
                <a:picLocks noChangeAspect="1" noChangeArrowheads="1"/>
              </p:cNvPicPr>
              <p:nvPr/>
            </p:nvPicPr>
            <p:blipFill>
              <a:blip r:embed="rId2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9" y="2800"/>
                <a:ext cx="498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1" name="Picture 450"/>
              <p:cNvPicPr>
                <a:picLocks noChangeAspect="1" noChangeArrowheads="1"/>
              </p:cNvPicPr>
              <p:nvPr/>
            </p:nvPicPr>
            <p:blipFill>
              <a:blip r:embed="rId2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5" y="2800"/>
                <a:ext cx="46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2" name="Picture 451"/>
              <p:cNvPicPr>
                <a:picLocks noChangeAspect="1" noChangeArrowheads="1"/>
              </p:cNvPicPr>
              <p:nvPr/>
            </p:nvPicPr>
            <p:blipFill>
              <a:blip r:embed="rId2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5" y="2800"/>
                <a:ext cx="46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" name="Picture 452"/>
              <p:cNvPicPr>
                <a:picLocks noChangeAspect="1" noChangeArrowheads="1"/>
              </p:cNvPicPr>
              <p:nvPr/>
            </p:nvPicPr>
            <p:blipFill>
              <a:blip r:embed="rId2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2800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" name="Picture 453"/>
              <p:cNvPicPr>
                <a:picLocks noChangeAspect="1" noChangeArrowheads="1"/>
              </p:cNvPicPr>
              <p:nvPr/>
            </p:nvPicPr>
            <p:blipFill>
              <a:blip r:embed="rId2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2800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5" name="Picture 454"/>
              <p:cNvPicPr>
                <a:picLocks noChangeAspect="1" noChangeArrowheads="1"/>
              </p:cNvPicPr>
              <p:nvPr/>
            </p:nvPicPr>
            <p:blipFill>
              <a:blip r:embed="rId2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800"/>
                <a:ext cx="41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6" name="Picture 455"/>
              <p:cNvPicPr>
                <a:picLocks noChangeAspect="1" noChangeArrowheads="1"/>
              </p:cNvPicPr>
              <p:nvPr/>
            </p:nvPicPr>
            <p:blipFill>
              <a:blip r:embed="rId2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800"/>
                <a:ext cx="41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7" name="Picture 456"/>
              <p:cNvPicPr>
                <a:picLocks noChangeAspect="1" noChangeArrowheads="1"/>
              </p:cNvPicPr>
              <p:nvPr/>
            </p:nvPicPr>
            <p:blipFill>
              <a:blip r:embed="rId3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800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8" name="Picture 457"/>
              <p:cNvPicPr>
                <a:picLocks noChangeAspect="1" noChangeArrowheads="1"/>
              </p:cNvPicPr>
              <p:nvPr/>
            </p:nvPicPr>
            <p:blipFill>
              <a:blip r:embed="rId3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2800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9" name="Picture 458"/>
              <p:cNvPicPr>
                <a:picLocks noChangeAspect="1" noChangeArrowheads="1"/>
              </p:cNvPicPr>
              <p:nvPr/>
            </p:nvPicPr>
            <p:blipFill>
              <a:blip r:embed="rId3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" y="2816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0" name="Picture 459"/>
              <p:cNvPicPr>
                <a:picLocks noChangeAspect="1" noChangeArrowheads="1"/>
              </p:cNvPicPr>
              <p:nvPr/>
            </p:nvPicPr>
            <p:blipFill>
              <a:blip r:embed="rId3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" y="2816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1" name="Picture 460"/>
              <p:cNvPicPr>
                <a:picLocks noChangeAspect="1" noChangeArrowheads="1"/>
              </p:cNvPicPr>
              <p:nvPr/>
            </p:nvPicPr>
            <p:blipFill>
              <a:blip r:embed="rId3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" y="2832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2" name="Picture 461"/>
              <p:cNvPicPr>
                <a:picLocks noChangeAspect="1" noChangeArrowheads="1"/>
              </p:cNvPicPr>
              <p:nvPr/>
            </p:nvPicPr>
            <p:blipFill>
              <a:blip r:embed="rId3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" y="2832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3" name="Picture 462"/>
              <p:cNvPicPr>
                <a:picLocks noChangeAspect="1" noChangeArrowheads="1"/>
              </p:cNvPicPr>
              <p:nvPr/>
            </p:nvPicPr>
            <p:blipFill>
              <a:blip r:embed="rId3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" y="2832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" name="Picture 463"/>
              <p:cNvPicPr>
                <a:picLocks noChangeAspect="1" noChangeArrowheads="1"/>
              </p:cNvPicPr>
              <p:nvPr/>
            </p:nvPicPr>
            <p:blipFill>
              <a:blip r:embed="rId3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" y="2832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5" name="Picture 464"/>
              <p:cNvPicPr>
                <a:picLocks noChangeAspect="1" noChangeArrowheads="1"/>
              </p:cNvPicPr>
              <p:nvPr/>
            </p:nvPicPr>
            <p:blipFill>
              <a:blip r:embed="rId3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" y="2848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6" name="Picture 465"/>
              <p:cNvPicPr>
                <a:picLocks noChangeAspect="1" noChangeArrowheads="1"/>
              </p:cNvPicPr>
              <p:nvPr/>
            </p:nvPicPr>
            <p:blipFill>
              <a:blip r:embed="rId3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" y="2848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7" name="Picture 466"/>
              <p:cNvPicPr>
                <a:picLocks noChangeAspect="1" noChangeArrowheads="1"/>
              </p:cNvPicPr>
              <p:nvPr/>
            </p:nvPicPr>
            <p:blipFill>
              <a:blip r:embed="rId3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2864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8" name="Picture 467"/>
              <p:cNvPicPr>
                <a:picLocks noChangeAspect="1" noChangeArrowheads="1"/>
              </p:cNvPicPr>
              <p:nvPr/>
            </p:nvPicPr>
            <p:blipFill>
              <a:blip r:embed="rId3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2864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9" name="Picture 468"/>
              <p:cNvPicPr>
                <a:picLocks noChangeAspect="1" noChangeArrowheads="1"/>
              </p:cNvPicPr>
              <p:nvPr/>
            </p:nvPicPr>
            <p:blipFill>
              <a:blip r:embed="rId3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2880"/>
                <a:ext cx="24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0" name="Picture 469"/>
              <p:cNvPicPr>
                <a:picLocks noChangeAspect="1" noChangeArrowheads="1"/>
              </p:cNvPicPr>
              <p:nvPr/>
            </p:nvPicPr>
            <p:blipFill>
              <a:blip r:embed="rId3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2880"/>
                <a:ext cx="24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1" name="Picture 470"/>
              <p:cNvPicPr>
                <a:picLocks noChangeAspect="1" noChangeArrowheads="1"/>
              </p:cNvPicPr>
              <p:nvPr/>
            </p:nvPicPr>
            <p:blipFill>
              <a:blip r:embed="rId3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3" y="2896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2" name="Picture 471"/>
              <p:cNvPicPr>
                <a:picLocks noChangeAspect="1" noChangeArrowheads="1"/>
              </p:cNvPicPr>
              <p:nvPr/>
            </p:nvPicPr>
            <p:blipFill>
              <a:blip r:embed="rId3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3" y="2896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3" name="Picture 472"/>
              <p:cNvPicPr>
                <a:picLocks noChangeAspect="1" noChangeArrowheads="1"/>
              </p:cNvPicPr>
              <p:nvPr/>
            </p:nvPicPr>
            <p:blipFill>
              <a:blip r:embed="rId3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9" y="2896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" name="Picture 473"/>
              <p:cNvPicPr>
                <a:picLocks noChangeAspect="1" noChangeArrowheads="1"/>
              </p:cNvPicPr>
              <p:nvPr/>
            </p:nvPicPr>
            <p:blipFill>
              <a:blip r:embed="rId3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9" y="2896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5" name="Picture 474"/>
              <p:cNvPicPr>
                <a:picLocks noChangeAspect="1" noChangeArrowheads="1"/>
              </p:cNvPicPr>
              <p:nvPr/>
            </p:nvPicPr>
            <p:blipFill>
              <a:blip r:embed="rId3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" y="2912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6" name="Picture 475"/>
              <p:cNvPicPr>
                <a:picLocks noChangeAspect="1" noChangeArrowheads="1"/>
              </p:cNvPicPr>
              <p:nvPr/>
            </p:nvPicPr>
            <p:blipFill>
              <a:blip r:embed="rId3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" y="2912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7" name="Picture 476"/>
              <p:cNvPicPr>
                <a:picLocks noChangeAspect="1" noChangeArrowheads="1"/>
              </p:cNvPicPr>
              <p:nvPr/>
            </p:nvPicPr>
            <p:blipFill>
              <a:blip r:embed="rId3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" y="2928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8" name="Picture 477"/>
              <p:cNvPicPr>
                <a:picLocks noChangeAspect="1" noChangeArrowheads="1"/>
              </p:cNvPicPr>
              <p:nvPr/>
            </p:nvPicPr>
            <p:blipFill>
              <a:blip r:embed="rId3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" y="2928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9" name="Picture 478"/>
              <p:cNvPicPr>
                <a:picLocks noChangeAspect="1" noChangeArrowheads="1"/>
              </p:cNvPicPr>
              <p:nvPr/>
            </p:nvPicPr>
            <p:blipFill>
              <a:blip r:embed="rId3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" y="2944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0" name="Picture 479"/>
              <p:cNvPicPr>
                <a:picLocks noChangeAspect="1" noChangeArrowheads="1"/>
              </p:cNvPicPr>
              <p:nvPr/>
            </p:nvPicPr>
            <p:blipFill>
              <a:blip r:embed="rId3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" y="2944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1" name="Picture 480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8" y="2960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2" name="Picture 481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8" y="2960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3" name="Picture 482"/>
              <p:cNvPicPr>
                <a:picLocks noChangeAspect="1" noChangeArrowheads="1"/>
              </p:cNvPicPr>
              <p:nvPr/>
            </p:nvPicPr>
            <p:blipFill>
              <a:blip r:embed="rId3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" y="2976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" name="Picture 483"/>
              <p:cNvPicPr>
                <a:picLocks noChangeAspect="1" noChangeArrowheads="1"/>
              </p:cNvPicPr>
              <p:nvPr/>
            </p:nvPicPr>
            <p:blipFill>
              <a:blip r:embed="rId3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" y="2976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" name="Rectangle 484"/>
              <p:cNvSpPr>
                <a:spLocks noChangeArrowheads="1"/>
              </p:cNvSpPr>
              <p:nvPr/>
            </p:nvSpPr>
            <p:spPr bwMode="auto">
              <a:xfrm>
                <a:off x="1910" y="2976"/>
                <a:ext cx="16" cy="32"/>
              </a:xfrm>
              <a:prstGeom prst="rect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616" name="Picture 485"/>
              <p:cNvPicPr>
                <a:picLocks noChangeAspect="1" noChangeArrowheads="1"/>
              </p:cNvPicPr>
              <p:nvPr/>
            </p:nvPicPr>
            <p:blipFill>
              <a:blip r:embed="rId3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" y="2288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" name="Picture 486"/>
              <p:cNvPicPr>
                <a:picLocks noChangeAspect="1" noChangeArrowheads="1"/>
              </p:cNvPicPr>
              <p:nvPr/>
            </p:nvPicPr>
            <p:blipFill>
              <a:blip r:embed="rId3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" y="2288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" name="Picture 487"/>
              <p:cNvPicPr>
                <a:picLocks noChangeAspect="1" noChangeArrowheads="1"/>
              </p:cNvPicPr>
              <p:nvPr/>
            </p:nvPicPr>
            <p:blipFill>
              <a:blip r:embed="rId3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" y="2288"/>
                <a:ext cx="48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" name="Picture 488"/>
              <p:cNvPicPr>
                <a:picLocks noChangeAspect="1" noChangeArrowheads="1"/>
              </p:cNvPicPr>
              <p:nvPr/>
            </p:nvPicPr>
            <p:blipFill>
              <a:blip r:embed="rId3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" y="2288"/>
                <a:ext cx="48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" name="Picture 489"/>
              <p:cNvPicPr>
                <a:picLocks noChangeAspect="1" noChangeArrowheads="1"/>
              </p:cNvPicPr>
              <p:nvPr/>
            </p:nvPicPr>
            <p:blipFill>
              <a:blip r:embed="rId3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2304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" name="Picture 490"/>
              <p:cNvPicPr>
                <a:picLocks noChangeAspect="1" noChangeArrowheads="1"/>
              </p:cNvPicPr>
              <p:nvPr/>
            </p:nvPicPr>
            <p:blipFill>
              <a:blip r:embed="rId3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2304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" name="Picture 491"/>
              <p:cNvPicPr>
                <a:picLocks noChangeAspect="1" noChangeArrowheads="1"/>
              </p:cNvPicPr>
              <p:nvPr/>
            </p:nvPicPr>
            <p:blipFill>
              <a:blip r:embed="rId3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2" y="2320"/>
                <a:ext cx="417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" name="Picture 492"/>
              <p:cNvPicPr>
                <a:picLocks noChangeAspect="1" noChangeArrowheads="1"/>
              </p:cNvPicPr>
              <p:nvPr/>
            </p:nvPicPr>
            <p:blipFill>
              <a:blip r:embed="rId3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2" y="2320"/>
                <a:ext cx="417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" name="Picture 493"/>
              <p:cNvPicPr>
                <a:picLocks noChangeAspect="1" noChangeArrowheads="1"/>
              </p:cNvPicPr>
              <p:nvPr/>
            </p:nvPicPr>
            <p:blipFill>
              <a:blip r:embed="rId3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" y="2336"/>
                <a:ext cx="385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" name="Picture 494"/>
              <p:cNvPicPr>
                <a:picLocks noChangeAspect="1" noChangeArrowheads="1"/>
              </p:cNvPicPr>
              <p:nvPr/>
            </p:nvPicPr>
            <p:blipFill>
              <a:blip r:embed="rId3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" y="2336"/>
                <a:ext cx="385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" name="Picture 495"/>
              <p:cNvPicPr>
                <a:picLocks noChangeAspect="1" noChangeArrowheads="1"/>
              </p:cNvPicPr>
              <p:nvPr/>
            </p:nvPicPr>
            <p:blipFill>
              <a:blip r:embed="rId3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" y="2352"/>
                <a:ext cx="369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" name="Picture 496"/>
              <p:cNvPicPr>
                <a:picLocks noChangeAspect="1" noChangeArrowheads="1"/>
              </p:cNvPicPr>
              <p:nvPr/>
            </p:nvPicPr>
            <p:blipFill>
              <a:blip r:embed="rId3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" y="2352"/>
                <a:ext cx="369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" name="Picture 497"/>
              <p:cNvPicPr>
                <a:picLocks noChangeAspect="1" noChangeArrowheads="1"/>
              </p:cNvPicPr>
              <p:nvPr/>
            </p:nvPicPr>
            <p:blipFill>
              <a:blip r:embed="rId3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" y="2352"/>
                <a:ext cx="35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" name="Picture 498"/>
              <p:cNvPicPr>
                <a:picLocks noChangeAspect="1" noChangeArrowheads="1"/>
              </p:cNvPicPr>
              <p:nvPr/>
            </p:nvPicPr>
            <p:blipFill>
              <a:blip r:embed="rId3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" y="2352"/>
                <a:ext cx="35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" name="Picture 499"/>
              <p:cNvPicPr>
                <a:picLocks noChangeAspect="1" noChangeArrowheads="1"/>
              </p:cNvPicPr>
              <p:nvPr/>
            </p:nvPicPr>
            <p:blipFill>
              <a:blip r:embed="rId3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0" y="2368"/>
                <a:ext cx="32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" name="Picture 500"/>
              <p:cNvPicPr>
                <a:picLocks noChangeAspect="1" noChangeArrowheads="1"/>
              </p:cNvPicPr>
              <p:nvPr/>
            </p:nvPicPr>
            <p:blipFill>
              <a:blip r:embed="rId3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0" y="2368"/>
                <a:ext cx="32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2" name="Picture 501"/>
              <p:cNvPicPr>
                <a:picLocks noChangeAspect="1" noChangeArrowheads="1"/>
              </p:cNvPicPr>
              <p:nvPr/>
            </p:nvPicPr>
            <p:blipFill>
              <a:blip r:embed="rId3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" y="2384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" name="Picture 502"/>
              <p:cNvPicPr>
                <a:picLocks noChangeAspect="1" noChangeArrowheads="1"/>
              </p:cNvPicPr>
              <p:nvPr/>
            </p:nvPicPr>
            <p:blipFill>
              <a:blip r:embed="rId3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" y="2384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" name="Picture 503"/>
              <p:cNvPicPr>
                <a:picLocks noChangeAspect="1" noChangeArrowheads="1"/>
              </p:cNvPicPr>
              <p:nvPr/>
            </p:nvPicPr>
            <p:blipFill>
              <a:blip r:embed="rId3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" y="2400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" name="Picture 504"/>
              <p:cNvPicPr>
                <a:picLocks noChangeAspect="1" noChangeArrowheads="1"/>
              </p:cNvPicPr>
              <p:nvPr/>
            </p:nvPicPr>
            <p:blipFill>
              <a:blip r:embed="rId3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" y="2400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" name="Picture 505"/>
              <p:cNvPicPr>
                <a:picLocks noChangeAspect="1" noChangeArrowheads="1"/>
              </p:cNvPicPr>
              <p:nvPr/>
            </p:nvPicPr>
            <p:blipFill>
              <a:blip r:embed="rId3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" y="2416"/>
                <a:ext cx="225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" name="Picture 506"/>
              <p:cNvPicPr>
                <a:picLocks noChangeAspect="1" noChangeArrowheads="1"/>
              </p:cNvPicPr>
              <p:nvPr/>
            </p:nvPicPr>
            <p:blipFill>
              <a:blip r:embed="rId3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" y="2416"/>
                <a:ext cx="225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" name="Picture 507"/>
              <p:cNvPicPr>
                <a:picLocks noChangeAspect="1" noChangeArrowheads="1"/>
              </p:cNvPicPr>
              <p:nvPr/>
            </p:nvPicPr>
            <p:blipFill>
              <a:blip r:embed="rId3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" y="2416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" name="Picture 508"/>
              <p:cNvPicPr>
                <a:picLocks noChangeAspect="1" noChangeArrowheads="1"/>
              </p:cNvPicPr>
              <p:nvPr/>
            </p:nvPicPr>
            <p:blipFill>
              <a:blip r:embed="rId3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" y="2416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0" name="Picture 509"/>
              <p:cNvPicPr>
                <a:picLocks noChangeAspect="1" noChangeArrowheads="1"/>
              </p:cNvPicPr>
              <p:nvPr/>
            </p:nvPicPr>
            <p:blipFill>
              <a:blip r:embed="rId1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" y="2432"/>
                <a:ext cx="1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1" name="Picture 510"/>
              <p:cNvPicPr>
                <a:picLocks noChangeAspect="1" noChangeArrowheads="1"/>
              </p:cNvPicPr>
              <p:nvPr/>
            </p:nvPicPr>
            <p:blipFill>
              <a:blip r:embed="rId3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" y="2432"/>
                <a:ext cx="1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2" name="Picture 511"/>
              <p:cNvPicPr>
                <a:picLocks noChangeAspect="1" noChangeArrowheads="1"/>
              </p:cNvPicPr>
              <p:nvPr/>
            </p:nvPicPr>
            <p:blipFill>
              <a:blip r:embed="rId1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" y="2448"/>
                <a:ext cx="16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3" name="Picture 512"/>
              <p:cNvPicPr>
                <a:picLocks noChangeAspect="1" noChangeArrowheads="1"/>
              </p:cNvPicPr>
              <p:nvPr/>
            </p:nvPicPr>
            <p:blipFill>
              <a:blip r:embed="rId3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" y="2448"/>
                <a:ext cx="16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4" name="Picture 513"/>
              <p:cNvPicPr>
                <a:picLocks noChangeAspect="1" noChangeArrowheads="1"/>
              </p:cNvPicPr>
              <p:nvPr/>
            </p:nvPicPr>
            <p:blipFill>
              <a:blip r:embed="rId1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" y="2464"/>
                <a:ext cx="1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" name="Picture 514"/>
              <p:cNvPicPr>
                <a:picLocks noChangeAspect="1" noChangeArrowheads="1"/>
              </p:cNvPicPr>
              <p:nvPr/>
            </p:nvPicPr>
            <p:blipFill>
              <a:blip r:embed="rId3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" y="2464"/>
                <a:ext cx="1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6" name="Picture 515"/>
              <p:cNvPicPr>
                <a:picLocks noChangeAspect="1" noChangeArrowheads="1"/>
              </p:cNvPicPr>
              <p:nvPr/>
            </p:nvPicPr>
            <p:blipFill>
              <a:blip r:embed="rId1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248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7" name="Picture 516"/>
              <p:cNvPicPr>
                <a:picLocks noChangeAspect="1" noChangeArrowheads="1"/>
              </p:cNvPicPr>
              <p:nvPr/>
            </p:nvPicPr>
            <p:blipFill>
              <a:blip r:embed="rId3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248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8" name="Rectangle 517"/>
              <p:cNvSpPr>
                <a:spLocks noChangeArrowheads="1"/>
              </p:cNvSpPr>
              <p:nvPr/>
            </p:nvSpPr>
            <p:spPr bwMode="auto">
              <a:xfrm>
                <a:off x="1573" y="2496"/>
                <a:ext cx="80" cy="64"/>
              </a:xfrm>
              <a:prstGeom prst="rect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649" name="Picture 518"/>
              <p:cNvPicPr>
                <a:picLocks noChangeAspect="1" noChangeArrowheads="1"/>
              </p:cNvPicPr>
              <p:nvPr/>
            </p:nvPicPr>
            <p:blipFill>
              <a:blip r:embed="rId1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" y="2496"/>
                <a:ext cx="6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0" name="Picture 519"/>
              <p:cNvPicPr>
                <a:picLocks noChangeAspect="1" noChangeArrowheads="1"/>
              </p:cNvPicPr>
              <p:nvPr/>
            </p:nvPicPr>
            <p:blipFill>
              <a:blip r:embed="rId3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" y="2496"/>
                <a:ext cx="6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1" name="Rectangle 520"/>
              <p:cNvSpPr>
                <a:spLocks noChangeArrowheads="1"/>
              </p:cNvSpPr>
              <p:nvPr/>
            </p:nvSpPr>
            <p:spPr bwMode="auto">
              <a:xfrm>
                <a:off x="1605" y="2512"/>
                <a:ext cx="32" cy="32"/>
              </a:xfrm>
              <a:prstGeom prst="rect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52" name="Oval 521"/>
              <p:cNvSpPr>
                <a:spLocks noChangeArrowheads="1"/>
              </p:cNvSpPr>
              <p:nvPr/>
            </p:nvSpPr>
            <p:spPr bwMode="auto">
              <a:xfrm>
                <a:off x="3419" y="2688"/>
                <a:ext cx="498" cy="496"/>
              </a:xfrm>
              <a:prstGeom prst="ellipse">
                <a:avLst/>
              </a:prstGeom>
              <a:solidFill>
                <a:srgbClr val="07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53" name="Oval 522"/>
              <p:cNvSpPr>
                <a:spLocks noChangeArrowheads="1"/>
              </p:cNvSpPr>
              <p:nvPr/>
            </p:nvSpPr>
            <p:spPr bwMode="auto">
              <a:xfrm>
                <a:off x="3435" y="2704"/>
                <a:ext cx="466" cy="464"/>
              </a:xfrm>
              <a:prstGeom prst="ellipse">
                <a:avLst/>
              </a:prstGeom>
              <a:solidFill>
                <a:srgbClr val="099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54" name="Oval 523"/>
              <p:cNvSpPr>
                <a:spLocks noChangeArrowheads="1"/>
              </p:cNvSpPr>
              <p:nvPr/>
            </p:nvSpPr>
            <p:spPr bwMode="auto">
              <a:xfrm>
                <a:off x="3451" y="2704"/>
                <a:ext cx="434" cy="448"/>
              </a:xfrm>
              <a:prstGeom prst="ellipse">
                <a:avLst/>
              </a:prstGeom>
              <a:solidFill>
                <a:srgbClr val="0A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55" name="Oval 524"/>
              <p:cNvSpPr>
                <a:spLocks noChangeArrowheads="1"/>
              </p:cNvSpPr>
              <p:nvPr/>
            </p:nvSpPr>
            <p:spPr bwMode="auto">
              <a:xfrm>
                <a:off x="3451" y="2720"/>
                <a:ext cx="418" cy="416"/>
              </a:xfrm>
              <a:prstGeom prst="ellipse">
                <a:avLst/>
              </a:prstGeom>
              <a:solidFill>
                <a:srgbClr val="0BB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56" name="Oval 525"/>
              <p:cNvSpPr>
                <a:spLocks noChangeArrowheads="1"/>
              </p:cNvSpPr>
              <p:nvPr/>
            </p:nvSpPr>
            <p:spPr bwMode="auto">
              <a:xfrm>
                <a:off x="3467" y="2736"/>
                <a:ext cx="402" cy="384"/>
              </a:xfrm>
              <a:prstGeom prst="ellipse">
                <a:avLst/>
              </a:prstGeom>
              <a:solidFill>
                <a:srgbClr val="0BC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57" name="Oval 526"/>
              <p:cNvSpPr>
                <a:spLocks noChangeArrowheads="1"/>
              </p:cNvSpPr>
              <p:nvPr/>
            </p:nvSpPr>
            <p:spPr bwMode="auto">
              <a:xfrm>
                <a:off x="3483" y="2752"/>
                <a:ext cx="370" cy="352"/>
              </a:xfrm>
              <a:prstGeom prst="ellipse">
                <a:avLst/>
              </a:prstGeom>
              <a:solidFill>
                <a:srgbClr val="0C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58" name="Oval 527"/>
              <p:cNvSpPr>
                <a:spLocks noChangeArrowheads="1"/>
              </p:cNvSpPr>
              <p:nvPr/>
            </p:nvSpPr>
            <p:spPr bwMode="auto">
              <a:xfrm>
                <a:off x="3500" y="2768"/>
                <a:ext cx="337" cy="336"/>
              </a:xfrm>
              <a:prstGeom prst="ellipse">
                <a:avLst/>
              </a:prstGeom>
              <a:solidFill>
                <a:srgbClr val="0CD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59" name="Oval 528"/>
              <p:cNvSpPr>
                <a:spLocks noChangeArrowheads="1"/>
              </p:cNvSpPr>
              <p:nvPr/>
            </p:nvSpPr>
            <p:spPr bwMode="auto">
              <a:xfrm>
                <a:off x="3516" y="2768"/>
                <a:ext cx="305" cy="320"/>
              </a:xfrm>
              <a:prstGeom prst="ellipse">
                <a:avLst/>
              </a:prstGeom>
              <a:solidFill>
                <a:srgbClr val="0DD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0" name="Oval 529"/>
              <p:cNvSpPr>
                <a:spLocks noChangeArrowheads="1"/>
              </p:cNvSpPr>
              <p:nvPr/>
            </p:nvSpPr>
            <p:spPr bwMode="auto">
              <a:xfrm>
                <a:off x="3516" y="2784"/>
                <a:ext cx="289" cy="288"/>
              </a:xfrm>
              <a:prstGeom prst="ellipse">
                <a:avLst/>
              </a:prstGeom>
              <a:solidFill>
                <a:srgbClr val="0DD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1" name="Oval 530"/>
              <p:cNvSpPr>
                <a:spLocks noChangeArrowheads="1"/>
              </p:cNvSpPr>
              <p:nvPr/>
            </p:nvSpPr>
            <p:spPr bwMode="auto">
              <a:xfrm>
                <a:off x="3532" y="2800"/>
                <a:ext cx="273" cy="256"/>
              </a:xfrm>
              <a:prstGeom prst="ellipse">
                <a:avLst/>
              </a:prstGeom>
              <a:solidFill>
                <a:srgbClr val="0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2" name="Oval 531"/>
              <p:cNvSpPr>
                <a:spLocks noChangeArrowheads="1"/>
              </p:cNvSpPr>
              <p:nvPr/>
            </p:nvSpPr>
            <p:spPr bwMode="auto">
              <a:xfrm>
                <a:off x="3548" y="2816"/>
                <a:ext cx="241" cy="224"/>
              </a:xfrm>
              <a:prstGeom prst="ellipse">
                <a:avLst/>
              </a:prstGeom>
              <a:solidFill>
                <a:srgbClr val="0DE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3" name="Oval 532"/>
              <p:cNvSpPr>
                <a:spLocks noChangeArrowheads="1"/>
              </p:cNvSpPr>
              <p:nvPr/>
            </p:nvSpPr>
            <p:spPr bwMode="auto">
              <a:xfrm>
                <a:off x="3564" y="2832"/>
                <a:ext cx="209" cy="208"/>
              </a:xfrm>
              <a:prstGeom prst="ellipse">
                <a:avLst/>
              </a:prstGeom>
              <a:solidFill>
                <a:srgbClr val="0E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4" name="Oval 533"/>
              <p:cNvSpPr>
                <a:spLocks noChangeArrowheads="1"/>
              </p:cNvSpPr>
              <p:nvPr/>
            </p:nvSpPr>
            <p:spPr bwMode="auto">
              <a:xfrm>
                <a:off x="3580" y="2832"/>
                <a:ext cx="176" cy="192"/>
              </a:xfrm>
              <a:prstGeom prst="ellipse">
                <a:avLst/>
              </a:prstGeom>
              <a:solidFill>
                <a:srgbClr val="0E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5" name="Oval 534"/>
              <p:cNvSpPr>
                <a:spLocks noChangeArrowheads="1"/>
              </p:cNvSpPr>
              <p:nvPr/>
            </p:nvSpPr>
            <p:spPr bwMode="auto">
              <a:xfrm>
                <a:off x="3580" y="2848"/>
                <a:ext cx="160" cy="160"/>
              </a:xfrm>
              <a:prstGeom prst="ellipse">
                <a:avLst/>
              </a:prstGeom>
              <a:solidFill>
                <a:srgbClr val="0EE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6" name="Oval 535"/>
              <p:cNvSpPr>
                <a:spLocks noChangeArrowheads="1"/>
              </p:cNvSpPr>
              <p:nvPr/>
            </p:nvSpPr>
            <p:spPr bwMode="auto">
              <a:xfrm>
                <a:off x="3596" y="2864"/>
                <a:ext cx="128" cy="128"/>
              </a:xfrm>
              <a:prstGeom prst="ellipse">
                <a:avLst/>
              </a:prstGeom>
              <a:solidFill>
                <a:srgbClr val="0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7" name="Oval 536"/>
              <p:cNvSpPr>
                <a:spLocks noChangeArrowheads="1"/>
              </p:cNvSpPr>
              <p:nvPr/>
            </p:nvSpPr>
            <p:spPr bwMode="auto">
              <a:xfrm>
                <a:off x="3612" y="2880"/>
                <a:ext cx="112" cy="96"/>
              </a:xfrm>
              <a:prstGeom prst="ellipse">
                <a:avLst/>
              </a:prstGeom>
              <a:solidFill>
                <a:srgbClr val="0EE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8" name="Oval 537"/>
              <p:cNvSpPr>
                <a:spLocks noChangeArrowheads="1"/>
              </p:cNvSpPr>
              <p:nvPr/>
            </p:nvSpPr>
            <p:spPr bwMode="auto">
              <a:xfrm>
                <a:off x="3628" y="2896"/>
                <a:ext cx="80" cy="80"/>
              </a:xfrm>
              <a:prstGeom prst="ellipse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69" name="Oval 538"/>
              <p:cNvSpPr>
                <a:spLocks noChangeArrowheads="1"/>
              </p:cNvSpPr>
              <p:nvPr/>
            </p:nvSpPr>
            <p:spPr bwMode="auto">
              <a:xfrm>
                <a:off x="3644" y="2896"/>
                <a:ext cx="48" cy="64"/>
              </a:xfrm>
              <a:prstGeom prst="ellipse">
                <a:avLst/>
              </a:prstGeom>
              <a:solidFill>
                <a:srgbClr val="0E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0" name="Oval 539"/>
              <p:cNvSpPr>
                <a:spLocks noChangeArrowheads="1"/>
              </p:cNvSpPr>
              <p:nvPr/>
            </p:nvSpPr>
            <p:spPr bwMode="auto">
              <a:xfrm>
                <a:off x="3660" y="2912"/>
                <a:ext cx="16" cy="32"/>
              </a:xfrm>
              <a:prstGeom prst="ellipse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1" name="Oval 540"/>
              <p:cNvSpPr>
                <a:spLocks noChangeArrowheads="1"/>
              </p:cNvSpPr>
              <p:nvPr/>
            </p:nvSpPr>
            <p:spPr bwMode="auto">
              <a:xfrm>
                <a:off x="3130" y="2208"/>
                <a:ext cx="498" cy="496"/>
              </a:xfrm>
              <a:prstGeom prst="ellipse">
                <a:avLst/>
              </a:prstGeom>
              <a:solidFill>
                <a:srgbClr val="07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2" name="Oval 541"/>
              <p:cNvSpPr>
                <a:spLocks noChangeArrowheads="1"/>
              </p:cNvSpPr>
              <p:nvPr/>
            </p:nvSpPr>
            <p:spPr bwMode="auto">
              <a:xfrm>
                <a:off x="3146" y="2224"/>
                <a:ext cx="466" cy="480"/>
              </a:xfrm>
              <a:prstGeom prst="ellipse">
                <a:avLst/>
              </a:prstGeom>
              <a:solidFill>
                <a:srgbClr val="099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3" name="Oval 542"/>
              <p:cNvSpPr>
                <a:spLocks noChangeArrowheads="1"/>
              </p:cNvSpPr>
              <p:nvPr/>
            </p:nvSpPr>
            <p:spPr bwMode="auto">
              <a:xfrm>
                <a:off x="3162" y="2240"/>
                <a:ext cx="434" cy="448"/>
              </a:xfrm>
              <a:prstGeom prst="ellipse">
                <a:avLst/>
              </a:prstGeom>
              <a:solidFill>
                <a:srgbClr val="0A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4" name="Oval 543"/>
              <p:cNvSpPr>
                <a:spLocks noChangeArrowheads="1"/>
              </p:cNvSpPr>
              <p:nvPr/>
            </p:nvSpPr>
            <p:spPr bwMode="auto">
              <a:xfrm>
                <a:off x="3162" y="2256"/>
                <a:ext cx="418" cy="416"/>
              </a:xfrm>
              <a:prstGeom prst="ellipse">
                <a:avLst/>
              </a:prstGeom>
              <a:solidFill>
                <a:srgbClr val="0BB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5" name="Oval 544"/>
              <p:cNvSpPr>
                <a:spLocks noChangeArrowheads="1"/>
              </p:cNvSpPr>
              <p:nvPr/>
            </p:nvSpPr>
            <p:spPr bwMode="auto">
              <a:xfrm>
                <a:off x="3178" y="2272"/>
                <a:ext cx="402" cy="384"/>
              </a:xfrm>
              <a:prstGeom prst="ellipse">
                <a:avLst/>
              </a:prstGeom>
              <a:solidFill>
                <a:srgbClr val="0BC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6" name="Oval 545"/>
              <p:cNvSpPr>
                <a:spLocks noChangeArrowheads="1"/>
              </p:cNvSpPr>
              <p:nvPr/>
            </p:nvSpPr>
            <p:spPr bwMode="auto">
              <a:xfrm>
                <a:off x="3194" y="2288"/>
                <a:ext cx="370" cy="352"/>
              </a:xfrm>
              <a:prstGeom prst="ellipse">
                <a:avLst/>
              </a:prstGeom>
              <a:solidFill>
                <a:srgbClr val="0C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7" name="Oval 546"/>
              <p:cNvSpPr>
                <a:spLocks noChangeArrowheads="1"/>
              </p:cNvSpPr>
              <p:nvPr/>
            </p:nvSpPr>
            <p:spPr bwMode="auto">
              <a:xfrm>
                <a:off x="3210" y="2288"/>
                <a:ext cx="338" cy="336"/>
              </a:xfrm>
              <a:prstGeom prst="ellipse">
                <a:avLst/>
              </a:prstGeom>
              <a:solidFill>
                <a:srgbClr val="0CD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8" name="Oval 547"/>
              <p:cNvSpPr>
                <a:spLocks noChangeArrowheads="1"/>
              </p:cNvSpPr>
              <p:nvPr/>
            </p:nvSpPr>
            <p:spPr bwMode="auto">
              <a:xfrm>
                <a:off x="3227" y="2304"/>
                <a:ext cx="305" cy="320"/>
              </a:xfrm>
              <a:prstGeom prst="ellipse">
                <a:avLst/>
              </a:prstGeom>
              <a:solidFill>
                <a:srgbClr val="0DD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79" name="Oval 548"/>
              <p:cNvSpPr>
                <a:spLocks noChangeArrowheads="1"/>
              </p:cNvSpPr>
              <p:nvPr/>
            </p:nvSpPr>
            <p:spPr bwMode="auto">
              <a:xfrm>
                <a:off x="3227" y="2320"/>
                <a:ext cx="289" cy="288"/>
              </a:xfrm>
              <a:prstGeom prst="ellipse">
                <a:avLst/>
              </a:prstGeom>
              <a:solidFill>
                <a:srgbClr val="0DD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0" name="Oval 549"/>
              <p:cNvSpPr>
                <a:spLocks noChangeArrowheads="1"/>
              </p:cNvSpPr>
              <p:nvPr/>
            </p:nvSpPr>
            <p:spPr bwMode="auto">
              <a:xfrm>
                <a:off x="3243" y="2336"/>
                <a:ext cx="273" cy="256"/>
              </a:xfrm>
              <a:prstGeom prst="ellipse">
                <a:avLst/>
              </a:prstGeom>
              <a:solidFill>
                <a:srgbClr val="0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1" name="Oval 550"/>
              <p:cNvSpPr>
                <a:spLocks noChangeArrowheads="1"/>
              </p:cNvSpPr>
              <p:nvPr/>
            </p:nvSpPr>
            <p:spPr bwMode="auto">
              <a:xfrm>
                <a:off x="3259" y="2352"/>
                <a:ext cx="241" cy="224"/>
              </a:xfrm>
              <a:prstGeom prst="ellipse">
                <a:avLst/>
              </a:prstGeom>
              <a:solidFill>
                <a:srgbClr val="0DE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2" name="Oval 551"/>
              <p:cNvSpPr>
                <a:spLocks noChangeArrowheads="1"/>
              </p:cNvSpPr>
              <p:nvPr/>
            </p:nvSpPr>
            <p:spPr bwMode="auto">
              <a:xfrm>
                <a:off x="3275" y="2352"/>
                <a:ext cx="208" cy="208"/>
              </a:xfrm>
              <a:prstGeom prst="ellipse">
                <a:avLst/>
              </a:prstGeom>
              <a:solidFill>
                <a:srgbClr val="0E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3" name="Oval 552"/>
              <p:cNvSpPr>
                <a:spLocks noChangeArrowheads="1"/>
              </p:cNvSpPr>
              <p:nvPr/>
            </p:nvSpPr>
            <p:spPr bwMode="auto">
              <a:xfrm>
                <a:off x="3291" y="2368"/>
                <a:ext cx="176" cy="192"/>
              </a:xfrm>
              <a:prstGeom prst="ellipse">
                <a:avLst/>
              </a:prstGeom>
              <a:solidFill>
                <a:srgbClr val="0E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4" name="Oval 553"/>
              <p:cNvSpPr>
                <a:spLocks noChangeArrowheads="1"/>
              </p:cNvSpPr>
              <p:nvPr/>
            </p:nvSpPr>
            <p:spPr bwMode="auto">
              <a:xfrm>
                <a:off x="3307" y="2384"/>
                <a:ext cx="144" cy="160"/>
              </a:xfrm>
              <a:prstGeom prst="ellipse">
                <a:avLst/>
              </a:prstGeom>
              <a:solidFill>
                <a:srgbClr val="0EE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5" name="Oval 554"/>
              <p:cNvSpPr>
                <a:spLocks noChangeArrowheads="1"/>
              </p:cNvSpPr>
              <p:nvPr/>
            </p:nvSpPr>
            <p:spPr bwMode="auto">
              <a:xfrm>
                <a:off x="3307" y="2400"/>
                <a:ext cx="144" cy="128"/>
              </a:xfrm>
              <a:prstGeom prst="ellipse">
                <a:avLst/>
              </a:prstGeom>
              <a:solidFill>
                <a:srgbClr val="0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6" name="Oval 555"/>
              <p:cNvSpPr>
                <a:spLocks noChangeArrowheads="1"/>
              </p:cNvSpPr>
              <p:nvPr/>
            </p:nvSpPr>
            <p:spPr bwMode="auto">
              <a:xfrm>
                <a:off x="3323" y="2416"/>
                <a:ext cx="112" cy="96"/>
              </a:xfrm>
              <a:prstGeom prst="ellipse">
                <a:avLst/>
              </a:prstGeom>
              <a:solidFill>
                <a:srgbClr val="0EE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7" name="Oval 556"/>
              <p:cNvSpPr>
                <a:spLocks noChangeArrowheads="1"/>
              </p:cNvSpPr>
              <p:nvPr/>
            </p:nvSpPr>
            <p:spPr bwMode="auto">
              <a:xfrm>
                <a:off x="3339" y="2416"/>
                <a:ext cx="80" cy="80"/>
              </a:xfrm>
              <a:prstGeom prst="ellipse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8" name="Oval 557"/>
              <p:cNvSpPr>
                <a:spLocks noChangeArrowheads="1"/>
              </p:cNvSpPr>
              <p:nvPr/>
            </p:nvSpPr>
            <p:spPr bwMode="auto">
              <a:xfrm>
                <a:off x="3355" y="2432"/>
                <a:ext cx="48" cy="64"/>
              </a:xfrm>
              <a:prstGeom prst="ellipse">
                <a:avLst/>
              </a:prstGeom>
              <a:solidFill>
                <a:srgbClr val="0E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689" name="Oval 558"/>
              <p:cNvSpPr>
                <a:spLocks noChangeArrowheads="1"/>
              </p:cNvSpPr>
              <p:nvPr/>
            </p:nvSpPr>
            <p:spPr bwMode="auto">
              <a:xfrm>
                <a:off x="3371" y="2448"/>
                <a:ext cx="16" cy="32"/>
              </a:xfrm>
              <a:prstGeom prst="ellipse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690" name="Picture 559"/>
              <p:cNvPicPr>
                <a:picLocks noChangeAspect="1" noChangeArrowheads="1"/>
              </p:cNvPicPr>
              <p:nvPr/>
            </p:nvPicPr>
            <p:blipFill>
              <a:blip r:embed="rId3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336"/>
                <a:ext cx="61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" name="Picture 560"/>
              <p:cNvPicPr>
                <a:picLocks noChangeAspect="1" noChangeArrowheads="1"/>
              </p:cNvPicPr>
              <p:nvPr/>
            </p:nvPicPr>
            <p:blipFill>
              <a:blip r:embed="rId3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336"/>
                <a:ext cx="61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2" name="Picture 561"/>
              <p:cNvPicPr>
                <a:picLocks noChangeAspect="1" noChangeArrowheads="1"/>
              </p:cNvPicPr>
              <p:nvPr/>
            </p:nvPicPr>
            <p:blipFill>
              <a:blip r:embed="rId3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36"/>
                <a:ext cx="578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3" name="Picture 562"/>
              <p:cNvPicPr>
                <a:picLocks noChangeAspect="1" noChangeArrowheads="1"/>
              </p:cNvPicPr>
              <p:nvPr/>
            </p:nvPicPr>
            <p:blipFill>
              <a:blip r:embed="rId3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36"/>
                <a:ext cx="578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4" name="Picture 563"/>
              <p:cNvPicPr>
                <a:picLocks noChangeAspect="1" noChangeArrowheads="1"/>
              </p:cNvPicPr>
              <p:nvPr/>
            </p:nvPicPr>
            <p:blipFill>
              <a:blip r:embed="rId3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52"/>
                <a:ext cx="5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5" name="Picture 564"/>
              <p:cNvPicPr>
                <a:picLocks noChangeAspect="1" noChangeArrowheads="1"/>
              </p:cNvPicPr>
              <p:nvPr/>
            </p:nvPicPr>
            <p:blipFill>
              <a:blip r:embed="rId3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52"/>
                <a:ext cx="5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" name="Picture 565"/>
              <p:cNvPicPr>
                <a:picLocks noChangeAspect="1" noChangeArrowheads="1"/>
              </p:cNvPicPr>
              <p:nvPr/>
            </p:nvPicPr>
            <p:blipFill>
              <a:blip r:embed="rId3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52"/>
                <a:ext cx="56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7" name="Picture 566"/>
              <p:cNvPicPr>
                <a:picLocks noChangeAspect="1" noChangeArrowheads="1"/>
              </p:cNvPicPr>
              <p:nvPr/>
            </p:nvPicPr>
            <p:blipFill>
              <a:blip r:embed="rId3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52"/>
                <a:ext cx="56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8" name="Picture 567"/>
              <p:cNvPicPr>
                <a:picLocks noChangeAspect="1" noChangeArrowheads="1"/>
              </p:cNvPicPr>
              <p:nvPr/>
            </p:nvPicPr>
            <p:blipFill>
              <a:blip r:embed="rId3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" y="2368"/>
                <a:ext cx="53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9" name="Picture 568"/>
              <p:cNvPicPr>
                <a:picLocks noChangeAspect="1" noChangeArrowheads="1"/>
              </p:cNvPicPr>
              <p:nvPr/>
            </p:nvPicPr>
            <p:blipFill>
              <a:blip r:embed="rId3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" y="2368"/>
                <a:ext cx="53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0" name="Picture 569"/>
              <p:cNvPicPr>
                <a:picLocks noChangeAspect="1" noChangeArrowheads="1"/>
              </p:cNvPicPr>
              <p:nvPr/>
            </p:nvPicPr>
            <p:blipFill>
              <a:blip r:embed="rId3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" y="2384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1" name="Picture 570"/>
              <p:cNvPicPr>
                <a:picLocks noChangeAspect="1" noChangeArrowheads="1"/>
              </p:cNvPicPr>
              <p:nvPr/>
            </p:nvPicPr>
            <p:blipFill>
              <a:blip r:embed="rId3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" y="2384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2" name="Picture 571"/>
              <p:cNvPicPr>
                <a:picLocks noChangeAspect="1" noChangeArrowheads="1"/>
              </p:cNvPicPr>
              <p:nvPr/>
            </p:nvPicPr>
            <p:blipFill>
              <a:blip r:embed="rId3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" y="2400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3" name="Picture 572"/>
              <p:cNvPicPr>
                <a:picLocks noChangeAspect="1" noChangeArrowheads="1"/>
              </p:cNvPicPr>
              <p:nvPr/>
            </p:nvPicPr>
            <p:blipFill>
              <a:blip r:embed="rId3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" y="2400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4" name="Picture 573"/>
              <p:cNvPicPr>
                <a:picLocks noChangeAspect="1" noChangeArrowheads="1"/>
              </p:cNvPicPr>
              <p:nvPr/>
            </p:nvPicPr>
            <p:blipFill>
              <a:blip r:embed="rId3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8" y="2416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5" name="Picture 574"/>
              <p:cNvPicPr>
                <a:picLocks noChangeAspect="1" noChangeArrowheads="1"/>
              </p:cNvPicPr>
              <p:nvPr/>
            </p:nvPicPr>
            <p:blipFill>
              <a:blip r:embed="rId3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8" y="2416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" name="Picture 575"/>
              <p:cNvPicPr>
                <a:picLocks noChangeAspect="1" noChangeArrowheads="1"/>
              </p:cNvPicPr>
              <p:nvPr/>
            </p:nvPicPr>
            <p:blipFill>
              <a:blip r:embed="rId3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2416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7" name="Picture 576"/>
              <p:cNvPicPr>
                <a:picLocks noChangeAspect="1" noChangeArrowheads="1"/>
              </p:cNvPicPr>
              <p:nvPr/>
            </p:nvPicPr>
            <p:blipFill>
              <a:blip r:embed="rId3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2416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8" name="Picture 577"/>
              <p:cNvPicPr>
                <a:picLocks noChangeAspect="1" noChangeArrowheads="1"/>
              </p:cNvPicPr>
              <p:nvPr/>
            </p:nvPicPr>
            <p:blipFill>
              <a:blip r:embed="rId3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2432"/>
                <a:ext cx="40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9" name="Picture 578"/>
              <p:cNvPicPr>
                <a:picLocks noChangeAspect="1" noChangeArrowheads="1"/>
              </p:cNvPicPr>
              <p:nvPr/>
            </p:nvPicPr>
            <p:blipFill>
              <a:blip r:embed="rId3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2432"/>
                <a:ext cx="40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0" name="Picture 579"/>
              <p:cNvPicPr>
                <a:picLocks noChangeAspect="1" noChangeArrowheads="1"/>
              </p:cNvPicPr>
              <p:nvPr/>
            </p:nvPicPr>
            <p:blipFill>
              <a:blip r:embed="rId3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" y="2448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1" name="Picture 580"/>
              <p:cNvPicPr>
                <a:picLocks noChangeAspect="1" noChangeArrowheads="1"/>
              </p:cNvPicPr>
              <p:nvPr/>
            </p:nvPicPr>
            <p:blipFill>
              <a:blip r:embed="rId3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" y="2448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2" name="Picture 581"/>
              <p:cNvPicPr>
                <a:picLocks noChangeAspect="1" noChangeArrowheads="1"/>
              </p:cNvPicPr>
              <p:nvPr/>
            </p:nvPicPr>
            <p:blipFill>
              <a:blip r:embed="rId3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6" y="2464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3" name="Picture 582"/>
              <p:cNvPicPr>
                <a:picLocks noChangeAspect="1" noChangeArrowheads="1"/>
              </p:cNvPicPr>
              <p:nvPr/>
            </p:nvPicPr>
            <p:blipFill>
              <a:blip r:embed="rId3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6" y="2464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4" name="Picture 583"/>
              <p:cNvPicPr>
                <a:picLocks noChangeAspect="1" noChangeArrowheads="1"/>
              </p:cNvPicPr>
              <p:nvPr/>
            </p:nvPicPr>
            <p:blipFill>
              <a:blip r:embed="rId3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" y="2480"/>
                <a:ext cx="30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5" name="Picture 584"/>
              <p:cNvPicPr>
                <a:picLocks noChangeAspect="1" noChangeArrowheads="1"/>
              </p:cNvPicPr>
              <p:nvPr/>
            </p:nvPicPr>
            <p:blipFill>
              <a:blip r:embed="rId3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" y="2480"/>
                <a:ext cx="30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6" name="Picture 585"/>
              <p:cNvPicPr>
                <a:picLocks noChangeAspect="1" noChangeArrowheads="1"/>
              </p:cNvPicPr>
              <p:nvPr/>
            </p:nvPicPr>
            <p:blipFill>
              <a:blip r:embed="rId3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" y="2496"/>
                <a:ext cx="290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" name="Picture 586"/>
              <p:cNvPicPr>
                <a:picLocks noChangeAspect="1" noChangeArrowheads="1"/>
              </p:cNvPicPr>
              <p:nvPr/>
            </p:nvPicPr>
            <p:blipFill>
              <a:blip r:embed="rId3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" y="2496"/>
                <a:ext cx="290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" name="Picture 587"/>
              <p:cNvPicPr>
                <a:picLocks noChangeAspect="1" noChangeArrowheads="1"/>
              </p:cNvPicPr>
              <p:nvPr/>
            </p:nvPicPr>
            <p:blipFill>
              <a:blip r:embed="rId3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" y="2496"/>
                <a:ext cx="27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" name="Picture 588"/>
              <p:cNvPicPr>
                <a:picLocks noChangeAspect="1" noChangeArrowheads="1"/>
              </p:cNvPicPr>
              <p:nvPr/>
            </p:nvPicPr>
            <p:blipFill>
              <a:blip r:embed="rId3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" y="2496"/>
                <a:ext cx="27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" name="Picture 589"/>
              <p:cNvPicPr>
                <a:picLocks noChangeAspect="1" noChangeArrowheads="1"/>
              </p:cNvPicPr>
              <p:nvPr/>
            </p:nvPicPr>
            <p:blipFill>
              <a:blip r:embed="rId3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" y="2512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" name="Picture 590"/>
              <p:cNvPicPr>
                <a:picLocks noChangeAspect="1" noChangeArrowheads="1"/>
              </p:cNvPicPr>
              <p:nvPr/>
            </p:nvPicPr>
            <p:blipFill>
              <a:blip r:embed="rId3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" y="2512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" name="Picture 591"/>
              <p:cNvPicPr>
                <a:picLocks noChangeAspect="1" noChangeArrowheads="1"/>
              </p:cNvPicPr>
              <p:nvPr/>
            </p:nvPicPr>
            <p:blipFill>
              <a:blip r:embed="rId3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1" y="2528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" name="Picture 592"/>
              <p:cNvPicPr>
                <a:picLocks noChangeAspect="1" noChangeArrowheads="1"/>
              </p:cNvPicPr>
              <p:nvPr/>
            </p:nvPicPr>
            <p:blipFill>
              <a:blip r:embed="rId3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1" y="2528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" name="Picture 593"/>
              <p:cNvPicPr>
                <a:picLocks noChangeAspect="1" noChangeArrowheads="1"/>
              </p:cNvPicPr>
              <p:nvPr/>
            </p:nvPicPr>
            <p:blipFill>
              <a:blip r:embed="rId3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" y="2544"/>
                <a:ext cx="17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" name="Picture 594"/>
              <p:cNvPicPr>
                <a:picLocks noChangeAspect="1" noChangeArrowheads="1"/>
              </p:cNvPicPr>
              <p:nvPr/>
            </p:nvPicPr>
            <p:blipFill>
              <a:blip r:embed="rId3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" y="2544"/>
                <a:ext cx="17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" name="Picture 595"/>
              <p:cNvPicPr>
                <a:picLocks noChangeAspect="1" noChangeArrowheads="1"/>
              </p:cNvPicPr>
              <p:nvPr/>
            </p:nvPicPr>
            <p:blipFill>
              <a:blip r:embed="rId3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3" y="2560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" name="Picture 596"/>
              <p:cNvPicPr>
                <a:picLocks noChangeAspect="1" noChangeArrowheads="1"/>
              </p:cNvPicPr>
              <p:nvPr/>
            </p:nvPicPr>
            <p:blipFill>
              <a:blip r:embed="rId3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3" y="2560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" name="Picture 597"/>
              <p:cNvPicPr>
                <a:picLocks noChangeAspect="1" noChangeArrowheads="1"/>
              </p:cNvPicPr>
              <p:nvPr/>
            </p:nvPicPr>
            <p:blipFill>
              <a:blip r:embed="rId3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9" y="2560"/>
                <a:ext cx="12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" name="Picture 598"/>
              <p:cNvPicPr>
                <a:picLocks noChangeAspect="1" noChangeArrowheads="1"/>
              </p:cNvPicPr>
              <p:nvPr/>
            </p:nvPicPr>
            <p:blipFill>
              <a:blip r:embed="rId3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9" y="2560"/>
                <a:ext cx="12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" name="Picture 599"/>
              <p:cNvPicPr>
                <a:picLocks noChangeAspect="1" noChangeArrowheads="1"/>
              </p:cNvPicPr>
              <p:nvPr/>
            </p:nvPicPr>
            <p:blipFill>
              <a:blip r:embed="rId1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9" y="2576"/>
                <a:ext cx="112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" name="Picture 600"/>
              <p:cNvPicPr>
                <a:picLocks noChangeAspect="1" noChangeArrowheads="1"/>
              </p:cNvPicPr>
              <p:nvPr/>
            </p:nvPicPr>
            <p:blipFill>
              <a:blip r:embed="rId2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9" y="2576"/>
                <a:ext cx="112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" name="Picture 601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5" y="2592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" name="Picture 602"/>
              <p:cNvPicPr>
                <a:picLocks noChangeAspect="1" noChangeArrowheads="1"/>
              </p:cNvPicPr>
              <p:nvPr/>
            </p:nvPicPr>
            <p:blipFill>
              <a:blip r:embed="rId2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5" y="2592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" name="Picture 603"/>
              <p:cNvPicPr>
                <a:picLocks noChangeAspect="1" noChangeArrowheads="1"/>
              </p:cNvPicPr>
              <p:nvPr/>
            </p:nvPicPr>
            <p:blipFill>
              <a:blip r:embed="rId2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1" y="2608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" name="Picture 604"/>
              <p:cNvPicPr>
                <a:picLocks noChangeAspect="1" noChangeArrowheads="1"/>
              </p:cNvPicPr>
              <p:nvPr/>
            </p:nvPicPr>
            <p:blipFill>
              <a:blip r:embed="rId3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1" y="2608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6" name="Rectangle 605"/>
              <p:cNvSpPr>
                <a:spLocks noChangeArrowheads="1"/>
              </p:cNvSpPr>
              <p:nvPr/>
            </p:nvSpPr>
            <p:spPr bwMode="auto">
              <a:xfrm>
                <a:off x="2777" y="2624"/>
                <a:ext cx="16" cy="16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737" name="Picture 606"/>
              <p:cNvPicPr>
                <a:picLocks noChangeAspect="1" noChangeArrowheads="1"/>
              </p:cNvPicPr>
              <p:nvPr/>
            </p:nvPicPr>
            <p:blipFill>
              <a:blip r:embed="rId3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2512"/>
                <a:ext cx="594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" name="Picture 607"/>
              <p:cNvPicPr>
                <a:picLocks noChangeAspect="1" noChangeArrowheads="1"/>
              </p:cNvPicPr>
              <p:nvPr/>
            </p:nvPicPr>
            <p:blipFill>
              <a:blip r:embed="rId3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2512"/>
                <a:ext cx="594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" name="Picture 608"/>
              <p:cNvPicPr>
                <a:picLocks noChangeAspect="1" noChangeArrowheads="1"/>
              </p:cNvPicPr>
              <p:nvPr/>
            </p:nvPicPr>
            <p:blipFill>
              <a:blip r:embed="rId3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528"/>
                <a:ext cx="578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810"/>
            <p:cNvGrpSpPr>
              <a:grpSpLocks/>
            </p:cNvGrpSpPr>
            <p:nvPr/>
          </p:nvGrpSpPr>
          <p:grpSpPr bwMode="auto">
            <a:xfrm>
              <a:off x="1926" y="2288"/>
              <a:ext cx="2007" cy="960"/>
              <a:chOff x="1926" y="2288"/>
              <a:chExt cx="2007" cy="960"/>
            </a:xfrm>
          </p:grpSpPr>
          <p:pic>
            <p:nvPicPr>
              <p:cNvPr id="340" name="Picture 610"/>
              <p:cNvPicPr>
                <a:picLocks noChangeAspect="1" noChangeArrowheads="1"/>
              </p:cNvPicPr>
              <p:nvPr/>
            </p:nvPicPr>
            <p:blipFill>
              <a:blip r:embed="rId3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528"/>
                <a:ext cx="578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1" name="Picture 611"/>
              <p:cNvPicPr>
                <a:picLocks noChangeAspect="1" noChangeArrowheads="1"/>
              </p:cNvPicPr>
              <p:nvPr/>
            </p:nvPicPr>
            <p:blipFill>
              <a:blip r:embed="rId4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544"/>
                <a:ext cx="562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2" name="Picture 612"/>
              <p:cNvPicPr>
                <a:picLocks noChangeAspect="1" noChangeArrowheads="1"/>
              </p:cNvPicPr>
              <p:nvPr/>
            </p:nvPicPr>
            <p:blipFill>
              <a:blip r:embed="rId4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544"/>
                <a:ext cx="562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3" name="Picture 613"/>
              <p:cNvPicPr>
                <a:picLocks noChangeAspect="1" noChangeArrowheads="1"/>
              </p:cNvPicPr>
              <p:nvPr/>
            </p:nvPicPr>
            <p:blipFill>
              <a:blip r:embed="rId4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560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4" name="Picture 614"/>
              <p:cNvPicPr>
                <a:picLocks noChangeAspect="1" noChangeArrowheads="1"/>
              </p:cNvPicPr>
              <p:nvPr/>
            </p:nvPicPr>
            <p:blipFill>
              <a:blip r:embed="rId4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560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5" name="Picture 615"/>
              <p:cNvPicPr>
                <a:picLocks noChangeAspect="1" noChangeArrowheads="1"/>
              </p:cNvPicPr>
              <p:nvPr/>
            </p:nvPicPr>
            <p:blipFill>
              <a:blip r:embed="rId4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" y="2560"/>
                <a:ext cx="51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6" name="Picture 616"/>
              <p:cNvPicPr>
                <a:picLocks noChangeAspect="1" noChangeArrowheads="1"/>
              </p:cNvPicPr>
              <p:nvPr/>
            </p:nvPicPr>
            <p:blipFill>
              <a:blip r:embed="rId4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" y="2560"/>
                <a:ext cx="51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7" name="Picture 617"/>
              <p:cNvPicPr>
                <a:picLocks noChangeAspect="1" noChangeArrowheads="1"/>
              </p:cNvPicPr>
              <p:nvPr/>
            </p:nvPicPr>
            <p:blipFill>
              <a:blip r:embed="rId4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" y="2576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" name="Picture 618"/>
              <p:cNvPicPr>
                <a:picLocks noChangeAspect="1" noChangeArrowheads="1"/>
              </p:cNvPicPr>
              <p:nvPr/>
            </p:nvPicPr>
            <p:blipFill>
              <a:blip r:embed="rId4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" y="2576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" name="Picture 619"/>
              <p:cNvPicPr>
                <a:picLocks noChangeAspect="1" noChangeArrowheads="1"/>
              </p:cNvPicPr>
              <p:nvPr/>
            </p:nvPicPr>
            <p:blipFill>
              <a:blip r:embed="rId4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5" y="2592"/>
                <a:ext cx="482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" name="Picture 620"/>
              <p:cNvPicPr>
                <a:picLocks noChangeAspect="1" noChangeArrowheads="1"/>
              </p:cNvPicPr>
              <p:nvPr/>
            </p:nvPicPr>
            <p:blipFill>
              <a:blip r:embed="rId4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5" y="2592"/>
                <a:ext cx="482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" name="Picture 621"/>
              <p:cNvPicPr>
                <a:picLocks noChangeAspect="1" noChangeArrowheads="1"/>
              </p:cNvPicPr>
              <p:nvPr/>
            </p:nvPicPr>
            <p:blipFill>
              <a:blip r:embed="rId4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1" y="2608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" name="Picture 622"/>
              <p:cNvPicPr>
                <a:picLocks noChangeAspect="1" noChangeArrowheads="1"/>
              </p:cNvPicPr>
              <p:nvPr/>
            </p:nvPicPr>
            <p:blipFill>
              <a:blip r:embed="rId4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1" y="2608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3" name="Picture 623"/>
              <p:cNvPicPr>
                <a:picLocks noChangeAspect="1" noChangeArrowheads="1"/>
              </p:cNvPicPr>
              <p:nvPr/>
            </p:nvPicPr>
            <p:blipFill>
              <a:blip r:embed="rId4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2624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4" name="Picture 624"/>
              <p:cNvPicPr>
                <a:picLocks noChangeAspect="1" noChangeArrowheads="1"/>
              </p:cNvPicPr>
              <p:nvPr/>
            </p:nvPicPr>
            <p:blipFill>
              <a:blip r:embed="rId4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2624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5" name="Picture 625"/>
              <p:cNvPicPr>
                <a:picLocks noChangeAspect="1" noChangeArrowheads="1"/>
              </p:cNvPicPr>
              <p:nvPr/>
            </p:nvPicPr>
            <p:blipFill>
              <a:blip r:embed="rId4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2624"/>
                <a:ext cx="386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26"/>
              <p:cNvPicPr>
                <a:picLocks noChangeAspect="1" noChangeArrowheads="1"/>
              </p:cNvPicPr>
              <p:nvPr/>
            </p:nvPicPr>
            <p:blipFill>
              <a:blip r:embed="rId4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2624"/>
                <a:ext cx="386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7" name="Picture 627"/>
              <p:cNvPicPr>
                <a:picLocks noChangeAspect="1" noChangeArrowheads="1"/>
              </p:cNvPicPr>
              <p:nvPr/>
            </p:nvPicPr>
            <p:blipFill>
              <a:blip r:embed="rId4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2640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" name="Picture 628"/>
              <p:cNvPicPr>
                <a:picLocks noChangeAspect="1" noChangeArrowheads="1"/>
              </p:cNvPicPr>
              <p:nvPr/>
            </p:nvPicPr>
            <p:blipFill>
              <a:blip r:embed="rId4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2640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" name="Picture 629"/>
              <p:cNvPicPr>
                <a:picLocks noChangeAspect="1" noChangeArrowheads="1"/>
              </p:cNvPicPr>
              <p:nvPr/>
            </p:nvPicPr>
            <p:blipFill>
              <a:blip r:embed="rId4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" y="2656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630"/>
              <p:cNvPicPr>
                <a:picLocks noChangeAspect="1" noChangeArrowheads="1"/>
              </p:cNvPicPr>
              <p:nvPr/>
            </p:nvPicPr>
            <p:blipFill>
              <a:blip r:embed="rId4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" y="2656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1" name="Picture 631"/>
              <p:cNvPicPr>
                <a:picLocks noChangeAspect="1" noChangeArrowheads="1"/>
              </p:cNvPicPr>
              <p:nvPr/>
            </p:nvPicPr>
            <p:blipFill>
              <a:blip r:embed="rId4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" y="2672"/>
                <a:ext cx="32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2" name="Picture 632"/>
              <p:cNvPicPr>
                <a:picLocks noChangeAspect="1" noChangeArrowheads="1"/>
              </p:cNvPicPr>
              <p:nvPr/>
            </p:nvPicPr>
            <p:blipFill>
              <a:blip r:embed="rId4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" y="2672"/>
                <a:ext cx="32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3" name="Picture 633"/>
              <p:cNvPicPr>
                <a:picLocks noChangeAspect="1" noChangeArrowheads="1"/>
              </p:cNvPicPr>
              <p:nvPr/>
            </p:nvPicPr>
            <p:blipFill>
              <a:blip r:embed="rId4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1" y="2688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4" name="Picture 634"/>
              <p:cNvPicPr>
                <a:picLocks noChangeAspect="1" noChangeArrowheads="1"/>
              </p:cNvPicPr>
              <p:nvPr/>
            </p:nvPicPr>
            <p:blipFill>
              <a:blip r:embed="rId4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1" y="2688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5" name="Picture 635"/>
              <p:cNvPicPr>
                <a:picLocks noChangeAspect="1" noChangeArrowheads="1"/>
              </p:cNvPicPr>
              <p:nvPr/>
            </p:nvPicPr>
            <p:blipFill>
              <a:blip r:embed="rId4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2704"/>
                <a:ext cx="25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6" name="Picture 636"/>
              <p:cNvPicPr>
                <a:picLocks noChangeAspect="1" noChangeArrowheads="1"/>
              </p:cNvPicPr>
              <p:nvPr/>
            </p:nvPicPr>
            <p:blipFill>
              <a:blip r:embed="rId4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2704"/>
                <a:ext cx="25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7" name="Picture 637"/>
              <p:cNvPicPr>
                <a:picLocks noChangeAspect="1" noChangeArrowheads="1"/>
              </p:cNvPicPr>
              <p:nvPr/>
            </p:nvPicPr>
            <p:blipFill>
              <a:blip r:embed="rId4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2704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" name="Picture 638"/>
              <p:cNvPicPr>
                <a:picLocks noChangeAspect="1" noChangeArrowheads="1"/>
              </p:cNvPicPr>
              <p:nvPr/>
            </p:nvPicPr>
            <p:blipFill>
              <a:blip r:embed="rId4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2704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" name="Picture 639"/>
              <p:cNvPicPr>
                <a:picLocks noChangeAspect="1" noChangeArrowheads="1"/>
              </p:cNvPicPr>
              <p:nvPr/>
            </p:nvPicPr>
            <p:blipFill>
              <a:blip r:embed="rId4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4" y="2720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0" name="Picture 640"/>
              <p:cNvPicPr>
                <a:picLocks noChangeAspect="1" noChangeArrowheads="1"/>
              </p:cNvPicPr>
              <p:nvPr/>
            </p:nvPicPr>
            <p:blipFill>
              <a:blip r:embed="rId4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4" y="2720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1" name="Picture 641"/>
              <p:cNvPicPr>
                <a:picLocks noChangeAspect="1" noChangeArrowheads="1"/>
              </p:cNvPicPr>
              <p:nvPr/>
            </p:nvPicPr>
            <p:blipFill>
              <a:blip r:embed="rId4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" y="2736"/>
                <a:ext cx="1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2" name="Picture 642"/>
              <p:cNvPicPr>
                <a:picLocks noChangeAspect="1" noChangeArrowheads="1"/>
              </p:cNvPicPr>
              <p:nvPr/>
            </p:nvPicPr>
            <p:blipFill>
              <a:blip r:embed="rId4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" y="2736"/>
                <a:ext cx="1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3" name="Picture 643"/>
              <p:cNvPicPr>
                <a:picLocks noChangeAspect="1" noChangeArrowheads="1"/>
              </p:cNvPicPr>
              <p:nvPr/>
            </p:nvPicPr>
            <p:blipFill>
              <a:blip r:embed="rId4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" y="2752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4" name="Picture 644"/>
              <p:cNvPicPr>
                <a:picLocks noChangeAspect="1" noChangeArrowheads="1"/>
              </p:cNvPicPr>
              <p:nvPr/>
            </p:nvPicPr>
            <p:blipFill>
              <a:blip r:embed="rId4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" y="2752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5" name="Picture 645"/>
              <p:cNvPicPr>
                <a:picLocks noChangeAspect="1" noChangeArrowheads="1"/>
              </p:cNvPicPr>
              <p:nvPr/>
            </p:nvPicPr>
            <p:blipFill>
              <a:blip r:embed="rId4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2" y="2768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6" name="Picture 646"/>
              <p:cNvPicPr>
                <a:picLocks noChangeAspect="1" noChangeArrowheads="1"/>
              </p:cNvPicPr>
              <p:nvPr/>
            </p:nvPicPr>
            <p:blipFill>
              <a:blip r:embed="rId4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2" y="2768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7" name="Picture 647"/>
              <p:cNvPicPr>
                <a:picLocks noChangeAspect="1" noChangeArrowheads="1"/>
              </p:cNvPicPr>
              <p:nvPr/>
            </p:nvPicPr>
            <p:blipFill>
              <a:blip r:embed="rId4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8" y="2768"/>
                <a:ext cx="9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" name="Picture 648"/>
              <p:cNvPicPr>
                <a:picLocks noChangeAspect="1" noChangeArrowheads="1"/>
              </p:cNvPicPr>
              <p:nvPr/>
            </p:nvPicPr>
            <p:blipFill>
              <a:blip r:embed="rId4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8" y="2768"/>
                <a:ext cx="9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" name="Picture 649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8" y="2784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0" name="Picture 650"/>
              <p:cNvPicPr>
                <a:picLocks noChangeAspect="1" noChangeArrowheads="1"/>
              </p:cNvPicPr>
              <p:nvPr/>
            </p:nvPicPr>
            <p:blipFill>
              <a:blip r:embed="rId2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8" y="2784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1" name="Picture 651"/>
              <p:cNvPicPr>
                <a:picLocks noChangeAspect="1" noChangeArrowheads="1"/>
              </p:cNvPicPr>
              <p:nvPr/>
            </p:nvPicPr>
            <p:blipFill>
              <a:blip r:embed="rId4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2800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2" name="Picture 652"/>
              <p:cNvPicPr>
                <a:picLocks noChangeAspect="1" noChangeArrowheads="1"/>
              </p:cNvPicPr>
              <p:nvPr/>
            </p:nvPicPr>
            <p:blipFill>
              <a:blip r:embed="rId4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2800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" name="Rectangle 653"/>
              <p:cNvSpPr>
                <a:spLocks noChangeArrowheads="1"/>
              </p:cNvSpPr>
              <p:nvPr/>
            </p:nvSpPr>
            <p:spPr bwMode="auto">
              <a:xfrm>
                <a:off x="3050" y="2816"/>
                <a:ext cx="32" cy="16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384" name="Picture 654"/>
              <p:cNvPicPr>
                <a:picLocks noChangeAspect="1" noChangeArrowheads="1"/>
              </p:cNvPicPr>
              <p:nvPr/>
            </p:nvPicPr>
            <p:blipFill>
              <a:blip r:embed="rId4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5" y="2816"/>
                <a:ext cx="51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5" name="Picture 655"/>
              <p:cNvPicPr>
                <a:picLocks noChangeAspect="1" noChangeArrowheads="1"/>
              </p:cNvPicPr>
              <p:nvPr/>
            </p:nvPicPr>
            <p:blipFill>
              <a:blip r:embed="rId4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5" y="2816"/>
                <a:ext cx="51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6" name="Picture 656"/>
              <p:cNvPicPr>
                <a:picLocks noChangeAspect="1" noChangeArrowheads="1"/>
              </p:cNvPicPr>
              <p:nvPr/>
            </p:nvPicPr>
            <p:blipFill>
              <a:blip r:embed="rId4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" y="2816"/>
                <a:ext cx="48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7" name="Picture 657"/>
              <p:cNvPicPr>
                <a:picLocks noChangeAspect="1" noChangeArrowheads="1"/>
              </p:cNvPicPr>
              <p:nvPr/>
            </p:nvPicPr>
            <p:blipFill>
              <a:blip r:embed="rId4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" y="2816"/>
                <a:ext cx="48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8" name="Picture 658"/>
              <p:cNvPicPr>
                <a:picLocks noChangeAspect="1" noChangeArrowheads="1"/>
              </p:cNvPicPr>
              <p:nvPr/>
            </p:nvPicPr>
            <p:blipFill>
              <a:blip r:embed="rId4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7" y="2816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" name="Picture 659"/>
              <p:cNvPicPr>
                <a:picLocks noChangeAspect="1" noChangeArrowheads="1"/>
              </p:cNvPicPr>
              <p:nvPr/>
            </p:nvPicPr>
            <p:blipFill>
              <a:blip r:embed="rId4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7" y="2816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" name="Picture 660"/>
              <p:cNvPicPr>
                <a:picLocks noChangeAspect="1" noChangeArrowheads="1"/>
              </p:cNvPicPr>
              <p:nvPr/>
            </p:nvPicPr>
            <p:blipFill>
              <a:blip r:embed="rId4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" y="2816"/>
                <a:ext cx="41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" name="Picture 661"/>
              <p:cNvPicPr>
                <a:picLocks noChangeAspect="1" noChangeArrowheads="1"/>
              </p:cNvPicPr>
              <p:nvPr/>
            </p:nvPicPr>
            <p:blipFill>
              <a:blip r:embed="rId4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" y="2816"/>
                <a:ext cx="41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2" name="Picture 662"/>
              <p:cNvPicPr>
                <a:picLocks noChangeAspect="1" noChangeArrowheads="1"/>
              </p:cNvPicPr>
              <p:nvPr/>
            </p:nvPicPr>
            <p:blipFill>
              <a:blip r:embed="rId4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816"/>
                <a:ext cx="38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3" name="Picture 663"/>
              <p:cNvPicPr>
                <a:picLocks noChangeAspect="1" noChangeArrowheads="1"/>
              </p:cNvPicPr>
              <p:nvPr/>
            </p:nvPicPr>
            <p:blipFill>
              <a:blip r:embed="rId4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816"/>
                <a:ext cx="38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4" name="Picture 664"/>
              <p:cNvPicPr>
                <a:picLocks noChangeAspect="1" noChangeArrowheads="1"/>
              </p:cNvPicPr>
              <p:nvPr/>
            </p:nvPicPr>
            <p:blipFill>
              <a:blip r:embed="rId4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2832"/>
                <a:ext cx="35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5" name="Picture 665"/>
              <p:cNvPicPr>
                <a:picLocks noChangeAspect="1" noChangeArrowheads="1"/>
              </p:cNvPicPr>
              <p:nvPr/>
            </p:nvPicPr>
            <p:blipFill>
              <a:blip r:embed="rId4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2832"/>
                <a:ext cx="35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6" name="Picture 666"/>
              <p:cNvPicPr>
                <a:picLocks noChangeAspect="1" noChangeArrowheads="1"/>
              </p:cNvPicPr>
              <p:nvPr/>
            </p:nvPicPr>
            <p:blipFill>
              <a:blip r:embed="rId4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2832"/>
                <a:ext cx="35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7" name="Picture 667"/>
              <p:cNvPicPr>
                <a:picLocks noChangeAspect="1" noChangeArrowheads="1"/>
              </p:cNvPicPr>
              <p:nvPr/>
            </p:nvPicPr>
            <p:blipFill>
              <a:blip r:embed="rId4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2832"/>
                <a:ext cx="35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8" name="Picture 668"/>
              <p:cNvPicPr>
                <a:picLocks noChangeAspect="1" noChangeArrowheads="1"/>
              </p:cNvPicPr>
              <p:nvPr/>
            </p:nvPicPr>
            <p:blipFill>
              <a:blip r:embed="rId4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1" y="2848"/>
                <a:ext cx="32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" name="Picture 669"/>
              <p:cNvPicPr>
                <a:picLocks noChangeAspect="1" noChangeArrowheads="1"/>
              </p:cNvPicPr>
              <p:nvPr/>
            </p:nvPicPr>
            <p:blipFill>
              <a:blip r:embed="rId4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1" y="2848"/>
                <a:ext cx="32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" name="Picture 670"/>
              <p:cNvPicPr>
                <a:picLocks noChangeAspect="1" noChangeArrowheads="1"/>
              </p:cNvPicPr>
              <p:nvPr/>
            </p:nvPicPr>
            <p:blipFill>
              <a:blip r:embed="rId4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" y="2864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1" name="Picture 671"/>
              <p:cNvPicPr>
                <a:picLocks noChangeAspect="1" noChangeArrowheads="1"/>
              </p:cNvPicPr>
              <p:nvPr/>
            </p:nvPicPr>
            <p:blipFill>
              <a:blip r:embed="rId4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" y="2864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2" name="Picture 672"/>
              <p:cNvPicPr>
                <a:picLocks noChangeAspect="1" noChangeArrowheads="1"/>
              </p:cNvPicPr>
              <p:nvPr/>
            </p:nvPicPr>
            <p:blipFill>
              <a:blip r:embed="rId4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3" y="2880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" name="Picture 673"/>
              <p:cNvPicPr>
                <a:picLocks noChangeAspect="1" noChangeArrowheads="1"/>
              </p:cNvPicPr>
              <p:nvPr/>
            </p:nvPicPr>
            <p:blipFill>
              <a:blip r:embed="rId4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3" y="2880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4" name="Picture 674"/>
              <p:cNvPicPr>
                <a:picLocks noChangeAspect="1" noChangeArrowheads="1"/>
              </p:cNvPicPr>
              <p:nvPr/>
            </p:nvPicPr>
            <p:blipFill>
              <a:blip r:embed="rId4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" y="2896"/>
                <a:ext cx="225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5" name="Picture 675"/>
              <p:cNvPicPr>
                <a:picLocks noChangeAspect="1" noChangeArrowheads="1"/>
              </p:cNvPicPr>
              <p:nvPr/>
            </p:nvPicPr>
            <p:blipFill>
              <a:blip r:embed="rId4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" y="2896"/>
                <a:ext cx="225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6" name="Picture 676"/>
              <p:cNvPicPr>
                <a:picLocks noChangeAspect="1" noChangeArrowheads="1"/>
              </p:cNvPicPr>
              <p:nvPr/>
            </p:nvPicPr>
            <p:blipFill>
              <a:blip r:embed="rId4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" y="2896"/>
                <a:ext cx="225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7" name="Picture 677"/>
              <p:cNvPicPr>
                <a:picLocks noChangeAspect="1" noChangeArrowheads="1"/>
              </p:cNvPicPr>
              <p:nvPr/>
            </p:nvPicPr>
            <p:blipFill>
              <a:blip r:embed="rId4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" y="2896"/>
                <a:ext cx="225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8" name="Picture 678"/>
              <p:cNvPicPr>
                <a:picLocks noChangeAspect="1" noChangeArrowheads="1"/>
              </p:cNvPicPr>
              <p:nvPr/>
            </p:nvPicPr>
            <p:blipFill>
              <a:blip r:embed="rId4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" y="2912"/>
                <a:ext cx="1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" name="Picture 679"/>
              <p:cNvPicPr>
                <a:picLocks noChangeAspect="1" noChangeArrowheads="1"/>
              </p:cNvPicPr>
              <p:nvPr/>
            </p:nvPicPr>
            <p:blipFill>
              <a:blip r:embed="rId4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" y="2912"/>
                <a:ext cx="1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" name="Picture 680"/>
              <p:cNvPicPr>
                <a:picLocks noChangeAspect="1" noChangeArrowheads="1"/>
              </p:cNvPicPr>
              <p:nvPr/>
            </p:nvPicPr>
            <p:blipFill>
              <a:blip r:embed="rId1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2" y="2928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" name="Picture 681"/>
              <p:cNvPicPr>
                <a:picLocks noChangeAspect="1" noChangeArrowheads="1"/>
              </p:cNvPicPr>
              <p:nvPr/>
            </p:nvPicPr>
            <p:blipFill>
              <a:blip r:embed="rId3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2" y="2928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" name="Picture 682"/>
              <p:cNvPicPr>
                <a:picLocks noChangeAspect="1" noChangeArrowheads="1"/>
              </p:cNvPicPr>
              <p:nvPr/>
            </p:nvPicPr>
            <p:blipFill>
              <a:blip r:embed="rId1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" y="2944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" name="Picture 683"/>
              <p:cNvPicPr>
                <a:picLocks noChangeAspect="1" noChangeArrowheads="1"/>
              </p:cNvPicPr>
              <p:nvPr/>
            </p:nvPicPr>
            <p:blipFill>
              <a:blip r:embed="rId3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" y="2944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" name="Picture 684"/>
              <p:cNvPicPr>
                <a:picLocks noChangeAspect="1" noChangeArrowheads="1"/>
              </p:cNvPicPr>
              <p:nvPr/>
            </p:nvPicPr>
            <p:blipFill>
              <a:blip r:embed="rId1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" y="296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" name="Picture 685"/>
              <p:cNvPicPr>
                <a:picLocks noChangeAspect="1" noChangeArrowheads="1"/>
              </p:cNvPicPr>
              <p:nvPr/>
            </p:nvPicPr>
            <p:blipFill>
              <a:blip r:embed="rId3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" y="296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6" name="Rectangle 686"/>
              <p:cNvSpPr>
                <a:spLocks noChangeArrowheads="1"/>
              </p:cNvSpPr>
              <p:nvPr/>
            </p:nvSpPr>
            <p:spPr bwMode="auto">
              <a:xfrm>
                <a:off x="2440" y="2976"/>
                <a:ext cx="64" cy="64"/>
              </a:xfrm>
              <a:prstGeom prst="rect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417" name="Picture 687"/>
              <p:cNvPicPr>
                <a:picLocks noChangeAspect="1" noChangeArrowheads="1"/>
              </p:cNvPicPr>
              <p:nvPr/>
            </p:nvPicPr>
            <p:blipFill>
              <a:blip r:embed="rId1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0" y="2976"/>
                <a:ext cx="6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" name="Picture 688"/>
              <p:cNvPicPr>
                <a:picLocks noChangeAspect="1" noChangeArrowheads="1"/>
              </p:cNvPicPr>
              <p:nvPr/>
            </p:nvPicPr>
            <p:blipFill>
              <a:blip r:embed="rId3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0" y="2976"/>
                <a:ext cx="6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" name="Rectangle 689"/>
              <p:cNvSpPr>
                <a:spLocks noChangeArrowheads="1"/>
              </p:cNvSpPr>
              <p:nvPr/>
            </p:nvSpPr>
            <p:spPr bwMode="auto">
              <a:xfrm>
                <a:off x="2456" y="2992"/>
                <a:ext cx="32" cy="32"/>
              </a:xfrm>
              <a:prstGeom prst="rect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420" name="Picture 690"/>
              <p:cNvPicPr>
                <a:picLocks noChangeAspect="1" noChangeArrowheads="1"/>
              </p:cNvPicPr>
              <p:nvPr/>
            </p:nvPicPr>
            <p:blipFill>
              <a:blip r:embed="rId4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6" y="2288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" name="Picture 691"/>
              <p:cNvPicPr>
                <a:picLocks noChangeAspect="1" noChangeArrowheads="1"/>
              </p:cNvPicPr>
              <p:nvPr/>
            </p:nvPicPr>
            <p:blipFill>
              <a:blip r:embed="rId4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6" y="2288"/>
                <a:ext cx="49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" name="Picture 692"/>
              <p:cNvPicPr>
                <a:picLocks noChangeAspect="1" noChangeArrowheads="1"/>
              </p:cNvPicPr>
              <p:nvPr/>
            </p:nvPicPr>
            <p:blipFill>
              <a:blip r:embed="rId4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6" y="2288"/>
                <a:ext cx="48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" name="Picture 693"/>
              <p:cNvPicPr>
                <a:picLocks noChangeAspect="1" noChangeArrowheads="1"/>
              </p:cNvPicPr>
              <p:nvPr/>
            </p:nvPicPr>
            <p:blipFill>
              <a:blip r:embed="rId4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6" y="2288"/>
                <a:ext cx="48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" name="Picture 694"/>
              <p:cNvPicPr>
                <a:picLocks noChangeAspect="1" noChangeArrowheads="1"/>
              </p:cNvPicPr>
              <p:nvPr/>
            </p:nvPicPr>
            <p:blipFill>
              <a:blip r:embed="rId4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2304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" name="Picture 695"/>
              <p:cNvPicPr>
                <a:picLocks noChangeAspect="1" noChangeArrowheads="1"/>
              </p:cNvPicPr>
              <p:nvPr/>
            </p:nvPicPr>
            <p:blipFill>
              <a:blip r:embed="rId4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2304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" name="Picture 696"/>
              <p:cNvPicPr>
                <a:picLocks noChangeAspect="1" noChangeArrowheads="1"/>
              </p:cNvPicPr>
              <p:nvPr/>
            </p:nvPicPr>
            <p:blipFill>
              <a:blip r:embed="rId4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" y="2320"/>
                <a:ext cx="417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" name="Picture 697"/>
              <p:cNvPicPr>
                <a:picLocks noChangeAspect="1" noChangeArrowheads="1"/>
              </p:cNvPicPr>
              <p:nvPr/>
            </p:nvPicPr>
            <p:blipFill>
              <a:blip r:embed="rId4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" y="2320"/>
                <a:ext cx="417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" name="Picture 698"/>
              <p:cNvPicPr>
                <a:picLocks noChangeAspect="1" noChangeArrowheads="1"/>
              </p:cNvPicPr>
              <p:nvPr/>
            </p:nvPicPr>
            <p:blipFill>
              <a:blip r:embed="rId4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4" y="2336"/>
                <a:ext cx="385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" name="Picture 699"/>
              <p:cNvPicPr>
                <a:picLocks noChangeAspect="1" noChangeArrowheads="1"/>
              </p:cNvPicPr>
              <p:nvPr/>
            </p:nvPicPr>
            <p:blipFill>
              <a:blip r:embed="rId4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4" y="2336"/>
                <a:ext cx="385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" name="Picture 700"/>
              <p:cNvPicPr>
                <a:picLocks noChangeAspect="1" noChangeArrowheads="1"/>
              </p:cNvPicPr>
              <p:nvPr/>
            </p:nvPicPr>
            <p:blipFill>
              <a:blip r:embed="rId4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0" y="2352"/>
                <a:ext cx="369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" name="Picture 701"/>
              <p:cNvPicPr>
                <a:picLocks noChangeAspect="1" noChangeArrowheads="1"/>
              </p:cNvPicPr>
              <p:nvPr/>
            </p:nvPicPr>
            <p:blipFill>
              <a:blip r:embed="rId4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0" y="2352"/>
                <a:ext cx="369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" name="Picture 702"/>
              <p:cNvPicPr>
                <a:picLocks noChangeAspect="1" noChangeArrowheads="1"/>
              </p:cNvPicPr>
              <p:nvPr/>
            </p:nvPicPr>
            <p:blipFill>
              <a:blip r:embed="rId4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2352"/>
                <a:ext cx="337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" name="Picture 703"/>
              <p:cNvPicPr>
                <a:picLocks noChangeAspect="1" noChangeArrowheads="1"/>
              </p:cNvPicPr>
              <p:nvPr/>
            </p:nvPicPr>
            <p:blipFill>
              <a:blip r:embed="rId4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2352"/>
                <a:ext cx="337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" name="Picture 704"/>
              <p:cNvPicPr>
                <a:picLocks noChangeAspect="1" noChangeArrowheads="1"/>
              </p:cNvPicPr>
              <p:nvPr/>
            </p:nvPicPr>
            <p:blipFill>
              <a:blip r:embed="rId4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2368"/>
                <a:ext cx="32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" name="Picture 705"/>
              <p:cNvPicPr>
                <a:picLocks noChangeAspect="1" noChangeArrowheads="1"/>
              </p:cNvPicPr>
              <p:nvPr/>
            </p:nvPicPr>
            <p:blipFill>
              <a:blip r:embed="rId4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2368"/>
                <a:ext cx="32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" name="Picture 706"/>
              <p:cNvPicPr>
                <a:picLocks noChangeAspect="1" noChangeArrowheads="1"/>
              </p:cNvPicPr>
              <p:nvPr/>
            </p:nvPicPr>
            <p:blipFill>
              <a:blip r:embed="rId4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" y="2384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" name="Picture 707"/>
              <p:cNvPicPr>
                <a:picLocks noChangeAspect="1" noChangeArrowheads="1"/>
              </p:cNvPicPr>
              <p:nvPr/>
            </p:nvPicPr>
            <p:blipFill>
              <a:blip r:embed="rId4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" y="2384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" name="Picture 708"/>
              <p:cNvPicPr>
                <a:picLocks noChangeAspect="1" noChangeArrowheads="1"/>
              </p:cNvPicPr>
              <p:nvPr/>
            </p:nvPicPr>
            <p:blipFill>
              <a:blip r:embed="rId4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" y="2400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" name="Picture 709"/>
              <p:cNvPicPr>
                <a:picLocks noChangeAspect="1" noChangeArrowheads="1"/>
              </p:cNvPicPr>
              <p:nvPr/>
            </p:nvPicPr>
            <p:blipFill>
              <a:blip r:embed="rId4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" y="2400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" name="Picture 710"/>
              <p:cNvPicPr>
                <a:picLocks noChangeAspect="1" noChangeArrowheads="1"/>
              </p:cNvPicPr>
              <p:nvPr/>
            </p:nvPicPr>
            <p:blipFill>
              <a:blip r:embed="rId4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" y="2416"/>
                <a:ext cx="24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" name="Picture 711"/>
              <p:cNvPicPr>
                <a:picLocks noChangeAspect="1" noChangeArrowheads="1"/>
              </p:cNvPicPr>
              <p:nvPr/>
            </p:nvPicPr>
            <p:blipFill>
              <a:blip r:embed="rId4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" y="2416"/>
                <a:ext cx="24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" name="Picture 712"/>
              <p:cNvPicPr>
                <a:picLocks noChangeAspect="1" noChangeArrowheads="1"/>
              </p:cNvPicPr>
              <p:nvPr/>
            </p:nvPicPr>
            <p:blipFill>
              <a:blip r:embed="rId4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" y="2416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" name="Picture 713"/>
              <p:cNvPicPr>
                <a:picLocks noChangeAspect="1" noChangeArrowheads="1"/>
              </p:cNvPicPr>
              <p:nvPr/>
            </p:nvPicPr>
            <p:blipFill>
              <a:blip r:embed="rId4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" y="2416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" name="Picture 714"/>
              <p:cNvPicPr>
                <a:picLocks noChangeAspect="1" noChangeArrowheads="1"/>
              </p:cNvPicPr>
              <p:nvPr/>
            </p:nvPicPr>
            <p:blipFill>
              <a:blip r:embed="rId4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" y="2432"/>
                <a:ext cx="1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" name="Picture 715"/>
              <p:cNvPicPr>
                <a:picLocks noChangeAspect="1" noChangeArrowheads="1"/>
              </p:cNvPicPr>
              <p:nvPr/>
            </p:nvPicPr>
            <p:blipFill>
              <a:blip r:embed="rId4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" y="2432"/>
                <a:ext cx="1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" name="Picture 716"/>
              <p:cNvPicPr>
                <a:picLocks noChangeAspect="1" noChangeArrowheads="1"/>
              </p:cNvPicPr>
              <p:nvPr/>
            </p:nvPicPr>
            <p:blipFill>
              <a:blip r:embed="rId4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" y="2448"/>
                <a:ext cx="16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" name="Picture 717"/>
              <p:cNvPicPr>
                <a:picLocks noChangeAspect="1" noChangeArrowheads="1"/>
              </p:cNvPicPr>
              <p:nvPr/>
            </p:nvPicPr>
            <p:blipFill>
              <a:blip r:embed="rId4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" y="2448"/>
                <a:ext cx="16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" name="Picture 718"/>
              <p:cNvPicPr>
                <a:picLocks noChangeAspect="1" noChangeArrowheads="1"/>
              </p:cNvPicPr>
              <p:nvPr/>
            </p:nvPicPr>
            <p:blipFill>
              <a:blip r:embed="rId4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" y="2464"/>
                <a:ext cx="1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" name="Picture 719"/>
              <p:cNvPicPr>
                <a:picLocks noChangeAspect="1" noChangeArrowheads="1"/>
              </p:cNvPicPr>
              <p:nvPr/>
            </p:nvPicPr>
            <p:blipFill>
              <a:blip r:embed="rId4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" y="2464"/>
                <a:ext cx="1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" name="Picture 720"/>
              <p:cNvPicPr>
                <a:picLocks noChangeAspect="1" noChangeArrowheads="1"/>
              </p:cNvPicPr>
              <p:nvPr/>
            </p:nvPicPr>
            <p:blipFill>
              <a:blip r:embed="rId4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" y="248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" name="Picture 721"/>
              <p:cNvPicPr>
                <a:picLocks noChangeAspect="1" noChangeArrowheads="1"/>
              </p:cNvPicPr>
              <p:nvPr/>
            </p:nvPicPr>
            <p:blipFill>
              <a:blip r:embed="rId4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" y="248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2" name="Rectangle 722"/>
              <p:cNvSpPr>
                <a:spLocks noChangeArrowheads="1"/>
              </p:cNvSpPr>
              <p:nvPr/>
            </p:nvSpPr>
            <p:spPr bwMode="auto">
              <a:xfrm>
                <a:off x="2135" y="2496"/>
                <a:ext cx="80" cy="64"/>
              </a:xfrm>
              <a:prstGeom prst="rect">
                <a:avLst/>
              </a:prstGeom>
              <a:solidFill>
                <a:srgbClr val="0E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453" name="Picture 723"/>
              <p:cNvPicPr>
                <a:picLocks noChangeAspect="1" noChangeArrowheads="1"/>
              </p:cNvPicPr>
              <p:nvPr/>
            </p:nvPicPr>
            <p:blipFill>
              <a:blip r:embed="rId4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" y="24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" name="Picture 724"/>
              <p:cNvPicPr>
                <a:picLocks noChangeAspect="1" noChangeArrowheads="1"/>
              </p:cNvPicPr>
              <p:nvPr/>
            </p:nvPicPr>
            <p:blipFill>
              <a:blip r:embed="rId4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" y="24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5" name="Rectangle 725"/>
              <p:cNvSpPr>
                <a:spLocks noChangeArrowheads="1"/>
              </p:cNvSpPr>
              <p:nvPr/>
            </p:nvSpPr>
            <p:spPr bwMode="auto">
              <a:xfrm>
                <a:off x="2151" y="2512"/>
                <a:ext cx="32" cy="32"/>
              </a:xfrm>
              <a:prstGeom prst="rect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456" name="Picture 726"/>
              <p:cNvPicPr>
                <a:picLocks noChangeAspect="1" noChangeArrowheads="1"/>
              </p:cNvPicPr>
              <p:nvPr/>
            </p:nvPicPr>
            <p:blipFill>
              <a:blip r:embed="rId5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2352"/>
                <a:ext cx="61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" name="Picture 727"/>
              <p:cNvPicPr>
                <a:picLocks noChangeAspect="1" noChangeArrowheads="1"/>
              </p:cNvPicPr>
              <p:nvPr/>
            </p:nvPicPr>
            <p:blipFill>
              <a:blip r:embed="rId5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2352"/>
                <a:ext cx="61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" name="Picture 728"/>
              <p:cNvPicPr>
                <a:picLocks noChangeAspect="1" noChangeArrowheads="1"/>
              </p:cNvPicPr>
              <p:nvPr/>
            </p:nvPicPr>
            <p:blipFill>
              <a:blip r:embed="rId5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2352"/>
                <a:ext cx="594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9" name="Picture 729"/>
              <p:cNvPicPr>
                <a:picLocks noChangeAspect="1" noChangeArrowheads="1"/>
              </p:cNvPicPr>
              <p:nvPr/>
            </p:nvPicPr>
            <p:blipFill>
              <a:blip r:embed="rId5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2352"/>
                <a:ext cx="594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" name="Picture 730"/>
              <p:cNvPicPr>
                <a:picLocks noChangeAspect="1" noChangeArrowheads="1"/>
              </p:cNvPicPr>
              <p:nvPr/>
            </p:nvPicPr>
            <p:blipFill>
              <a:blip r:embed="rId5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2352"/>
                <a:ext cx="56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" name="Picture 731"/>
              <p:cNvPicPr>
                <a:picLocks noChangeAspect="1" noChangeArrowheads="1"/>
              </p:cNvPicPr>
              <p:nvPr/>
            </p:nvPicPr>
            <p:blipFill>
              <a:blip r:embed="rId5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2352"/>
                <a:ext cx="56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" name="Picture 732"/>
              <p:cNvPicPr>
                <a:picLocks noChangeAspect="1" noChangeArrowheads="1"/>
              </p:cNvPicPr>
              <p:nvPr/>
            </p:nvPicPr>
            <p:blipFill>
              <a:blip r:embed="rId5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2368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" name="Picture 733"/>
              <p:cNvPicPr>
                <a:picLocks noChangeAspect="1" noChangeArrowheads="1"/>
              </p:cNvPicPr>
              <p:nvPr/>
            </p:nvPicPr>
            <p:blipFill>
              <a:blip r:embed="rId5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2368"/>
                <a:ext cx="54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" name="Picture 734"/>
              <p:cNvPicPr>
                <a:picLocks noChangeAspect="1" noChangeArrowheads="1"/>
              </p:cNvPicPr>
              <p:nvPr/>
            </p:nvPicPr>
            <p:blipFill>
              <a:blip r:embed="rId5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6" y="2384"/>
                <a:ext cx="514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" name="Picture 735"/>
              <p:cNvPicPr>
                <a:picLocks noChangeAspect="1" noChangeArrowheads="1"/>
              </p:cNvPicPr>
              <p:nvPr/>
            </p:nvPicPr>
            <p:blipFill>
              <a:blip r:embed="rId5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6" y="2384"/>
                <a:ext cx="514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" name="Picture 736"/>
              <p:cNvPicPr>
                <a:picLocks noChangeAspect="1" noChangeArrowheads="1"/>
              </p:cNvPicPr>
              <p:nvPr/>
            </p:nvPicPr>
            <p:blipFill>
              <a:blip r:embed="rId5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2" y="2400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7" name="Picture 737"/>
              <p:cNvPicPr>
                <a:picLocks noChangeAspect="1" noChangeArrowheads="1"/>
              </p:cNvPicPr>
              <p:nvPr/>
            </p:nvPicPr>
            <p:blipFill>
              <a:blip r:embed="rId5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2" y="2400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8" name="Picture 738"/>
              <p:cNvPicPr>
                <a:picLocks noChangeAspect="1" noChangeArrowheads="1"/>
              </p:cNvPicPr>
              <p:nvPr/>
            </p:nvPicPr>
            <p:blipFill>
              <a:blip r:embed="rId5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2" y="2416"/>
                <a:ext cx="482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" name="Picture 739"/>
              <p:cNvPicPr>
                <a:picLocks noChangeAspect="1" noChangeArrowheads="1"/>
              </p:cNvPicPr>
              <p:nvPr/>
            </p:nvPicPr>
            <p:blipFill>
              <a:blip r:embed="rId5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2" y="2416"/>
                <a:ext cx="482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" name="Picture 740"/>
              <p:cNvPicPr>
                <a:picLocks noChangeAspect="1" noChangeArrowheads="1"/>
              </p:cNvPicPr>
              <p:nvPr/>
            </p:nvPicPr>
            <p:blipFill>
              <a:blip r:embed="rId5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8" y="2416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" name="Picture 741"/>
              <p:cNvPicPr>
                <a:picLocks noChangeAspect="1" noChangeArrowheads="1"/>
              </p:cNvPicPr>
              <p:nvPr/>
            </p:nvPicPr>
            <p:blipFill>
              <a:blip r:embed="rId5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8" y="2416"/>
                <a:ext cx="450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" name="Picture 742"/>
              <p:cNvPicPr>
                <a:picLocks noChangeAspect="1" noChangeArrowheads="1"/>
              </p:cNvPicPr>
              <p:nvPr/>
            </p:nvPicPr>
            <p:blipFill>
              <a:blip r:embed="rId5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4" y="2432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" name="Picture 743"/>
              <p:cNvPicPr>
                <a:picLocks noChangeAspect="1" noChangeArrowheads="1"/>
              </p:cNvPicPr>
              <p:nvPr/>
            </p:nvPicPr>
            <p:blipFill>
              <a:blip r:embed="rId5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4" y="2432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" name="Picture 744"/>
              <p:cNvPicPr>
                <a:picLocks noChangeAspect="1" noChangeArrowheads="1"/>
              </p:cNvPicPr>
              <p:nvPr/>
            </p:nvPicPr>
            <p:blipFill>
              <a:blip r:embed="rId5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0" y="2448"/>
                <a:ext cx="38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5" name="Picture 745"/>
              <p:cNvPicPr>
                <a:picLocks noChangeAspect="1" noChangeArrowheads="1"/>
              </p:cNvPicPr>
              <p:nvPr/>
            </p:nvPicPr>
            <p:blipFill>
              <a:blip r:embed="rId5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0" y="2448"/>
                <a:ext cx="38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" name="Picture 746"/>
              <p:cNvPicPr>
                <a:picLocks noChangeAspect="1" noChangeArrowheads="1"/>
              </p:cNvPicPr>
              <p:nvPr/>
            </p:nvPicPr>
            <p:blipFill>
              <a:blip r:embed="rId5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6" y="2464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" name="Picture 747"/>
              <p:cNvPicPr>
                <a:picLocks noChangeAspect="1" noChangeArrowheads="1"/>
              </p:cNvPicPr>
              <p:nvPr/>
            </p:nvPicPr>
            <p:blipFill>
              <a:blip r:embed="rId5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6" y="2464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" name="Picture 748"/>
              <p:cNvPicPr>
                <a:picLocks noChangeAspect="1" noChangeArrowheads="1"/>
              </p:cNvPicPr>
              <p:nvPr/>
            </p:nvPicPr>
            <p:blipFill>
              <a:blip r:embed="rId5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2" y="2480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" name="Picture 749"/>
              <p:cNvPicPr>
                <a:picLocks noChangeAspect="1" noChangeArrowheads="1"/>
              </p:cNvPicPr>
              <p:nvPr/>
            </p:nvPicPr>
            <p:blipFill>
              <a:blip r:embed="rId5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2" y="2480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" name="Picture 750"/>
              <p:cNvPicPr>
                <a:picLocks noChangeAspect="1" noChangeArrowheads="1"/>
              </p:cNvPicPr>
              <p:nvPr/>
            </p:nvPicPr>
            <p:blipFill>
              <a:blip r:embed="rId5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2" y="2496"/>
                <a:ext cx="321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" name="Picture 751"/>
              <p:cNvPicPr>
                <a:picLocks noChangeAspect="1" noChangeArrowheads="1"/>
              </p:cNvPicPr>
              <p:nvPr/>
            </p:nvPicPr>
            <p:blipFill>
              <a:blip r:embed="rId5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2" y="2496"/>
                <a:ext cx="321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" name="Picture 752"/>
              <p:cNvPicPr>
                <a:picLocks noChangeAspect="1" noChangeArrowheads="1"/>
              </p:cNvPicPr>
              <p:nvPr/>
            </p:nvPicPr>
            <p:blipFill>
              <a:blip r:embed="rId5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8" y="249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3" name="Picture 753"/>
              <p:cNvPicPr>
                <a:picLocks noChangeAspect="1" noChangeArrowheads="1"/>
              </p:cNvPicPr>
              <p:nvPr/>
            </p:nvPicPr>
            <p:blipFill>
              <a:blip r:embed="rId5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8" y="249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4" name="Picture 754"/>
              <p:cNvPicPr>
                <a:picLocks noChangeAspect="1" noChangeArrowheads="1"/>
              </p:cNvPicPr>
              <p:nvPr/>
            </p:nvPicPr>
            <p:blipFill>
              <a:blip r:embed="rId5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" y="2512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5" name="Picture 755"/>
              <p:cNvPicPr>
                <a:picLocks noChangeAspect="1" noChangeArrowheads="1"/>
              </p:cNvPicPr>
              <p:nvPr/>
            </p:nvPicPr>
            <p:blipFill>
              <a:blip r:embed="rId5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" y="2512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6" name="Picture 756"/>
              <p:cNvPicPr>
                <a:picLocks noChangeAspect="1" noChangeArrowheads="1"/>
              </p:cNvPicPr>
              <p:nvPr/>
            </p:nvPicPr>
            <p:blipFill>
              <a:blip r:embed="rId5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0" y="2528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7" name="Picture 757"/>
              <p:cNvPicPr>
                <a:picLocks noChangeAspect="1" noChangeArrowheads="1"/>
              </p:cNvPicPr>
              <p:nvPr/>
            </p:nvPicPr>
            <p:blipFill>
              <a:blip r:embed="rId5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0" y="2528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8" name="Picture 758"/>
              <p:cNvPicPr>
                <a:picLocks noChangeAspect="1" noChangeArrowheads="1"/>
              </p:cNvPicPr>
              <p:nvPr/>
            </p:nvPicPr>
            <p:blipFill>
              <a:blip r:embed="rId5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" y="2544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9" name="Picture 759"/>
              <p:cNvPicPr>
                <a:picLocks noChangeAspect="1" noChangeArrowheads="1"/>
              </p:cNvPicPr>
              <p:nvPr/>
            </p:nvPicPr>
            <p:blipFill>
              <a:blip r:embed="rId5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" y="2544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0" name="Picture 760"/>
              <p:cNvPicPr>
                <a:picLocks noChangeAspect="1" noChangeArrowheads="1"/>
              </p:cNvPicPr>
              <p:nvPr/>
            </p:nvPicPr>
            <p:blipFill>
              <a:blip r:embed="rId5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" y="2560"/>
                <a:ext cx="1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" name="Picture 761"/>
              <p:cNvPicPr>
                <a:picLocks noChangeAspect="1" noChangeArrowheads="1"/>
              </p:cNvPicPr>
              <p:nvPr/>
            </p:nvPicPr>
            <p:blipFill>
              <a:blip r:embed="rId5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" y="2560"/>
                <a:ext cx="1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" name="Picture 762"/>
              <p:cNvPicPr>
                <a:picLocks noChangeAspect="1" noChangeArrowheads="1"/>
              </p:cNvPicPr>
              <p:nvPr/>
            </p:nvPicPr>
            <p:blipFill>
              <a:blip r:embed="rId5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256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" name="Picture 763"/>
              <p:cNvPicPr>
                <a:picLocks noChangeAspect="1" noChangeArrowheads="1"/>
              </p:cNvPicPr>
              <p:nvPr/>
            </p:nvPicPr>
            <p:blipFill>
              <a:blip r:embed="rId5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256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" name="Picture 764"/>
              <p:cNvPicPr>
                <a:picLocks noChangeAspect="1" noChangeArrowheads="1"/>
              </p:cNvPicPr>
              <p:nvPr/>
            </p:nvPicPr>
            <p:blipFill>
              <a:blip r:embed="rId5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" y="2576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5" name="Picture 765"/>
              <p:cNvPicPr>
                <a:picLocks noChangeAspect="1" noChangeArrowheads="1"/>
              </p:cNvPicPr>
              <p:nvPr/>
            </p:nvPicPr>
            <p:blipFill>
              <a:blip r:embed="rId5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" y="2576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6" name="Picture 766"/>
              <p:cNvPicPr>
                <a:picLocks noChangeAspect="1" noChangeArrowheads="1"/>
              </p:cNvPicPr>
              <p:nvPr/>
            </p:nvPicPr>
            <p:blipFill>
              <a:blip r:embed="rId5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" y="2592"/>
                <a:ext cx="9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7" name="Picture 767"/>
              <p:cNvPicPr>
                <a:picLocks noChangeAspect="1" noChangeArrowheads="1"/>
              </p:cNvPicPr>
              <p:nvPr/>
            </p:nvPicPr>
            <p:blipFill>
              <a:blip r:embed="rId5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" y="2592"/>
                <a:ext cx="9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8" name="Picture 768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1" y="2608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9" name="Picture 769"/>
              <p:cNvPicPr>
                <a:picLocks noChangeAspect="1" noChangeArrowheads="1"/>
              </p:cNvPicPr>
              <p:nvPr/>
            </p:nvPicPr>
            <p:blipFill>
              <a:blip r:embed="rId2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1" y="2608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0" name="Picture 770"/>
              <p:cNvPicPr>
                <a:picLocks noChangeAspect="1" noChangeArrowheads="1"/>
              </p:cNvPicPr>
              <p:nvPr/>
            </p:nvPicPr>
            <p:blipFill>
              <a:blip r:embed="rId5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7" y="2624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" name="Picture 771"/>
              <p:cNvPicPr>
                <a:picLocks noChangeAspect="1" noChangeArrowheads="1"/>
              </p:cNvPicPr>
              <p:nvPr/>
            </p:nvPicPr>
            <p:blipFill>
              <a:blip r:embed="rId5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7" y="2624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" name="Rectangle 772"/>
              <p:cNvSpPr>
                <a:spLocks noChangeArrowheads="1"/>
              </p:cNvSpPr>
              <p:nvPr/>
            </p:nvSpPr>
            <p:spPr bwMode="auto">
              <a:xfrm>
                <a:off x="3307" y="2624"/>
                <a:ext cx="32" cy="32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503" name="Picture 773"/>
              <p:cNvPicPr>
                <a:picLocks noChangeAspect="1" noChangeArrowheads="1"/>
              </p:cNvPicPr>
              <p:nvPr/>
            </p:nvPicPr>
            <p:blipFill>
              <a:blip r:embed="rId5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3" y="2528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4" name="Picture 774"/>
              <p:cNvPicPr>
                <a:picLocks noChangeAspect="1" noChangeArrowheads="1"/>
              </p:cNvPicPr>
              <p:nvPr/>
            </p:nvPicPr>
            <p:blipFill>
              <a:blip r:embed="rId5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3" y="2528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5" name="Picture 775"/>
              <p:cNvPicPr>
                <a:picLocks noChangeAspect="1" noChangeArrowheads="1"/>
              </p:cNvPicPr>
              <p:nvPr/>
            </p:nvPicPr>
            <p:blipFill>
              <a:blip r:embed="rId5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3" y="2544"/>
                <a:ext cx="594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6" name="Picture 776"/>
              <p:cNvPicPr>
                <a:picLocks noChangeAspect="1" noChangeArrowheads="1"/>
              </p:cNvPicPr>
              <p:nvPr/>
            </p:nvPicPr>
            <p:blipFill>
              <a:blip r:embed="rId5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3" y="2544"/>
                <a:ext cx="594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7" name="Picture 777"/>
              <p:cNvPicPr>
                <a:picLocks noChangeAspect="1" noChangeArrowheads="1"/>
              </p:cNvPicPr>
              <p:nvPr/>
            </p:nvPicPr>
            <p:blipFill>
              <a:blip r:embed="rId5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" y="2560"/>
                <a:ext cx="562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8" name="Picture 778"/>
              <p:cNvPicPr>
                <a:picLocks noChangeAspect="1" noChangeArrowheads="1"/>
              </p:cNvPicPr>
              <p:nvPr/>
            </p:nvPicPr>
            <p:blipFill>
              <a:blip r:embed="rId5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" y="2560"/>
                <a:ext cx="562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9" name="Picture 779"/>
              <p:cNvPicPr>
                <a:picLocks noChangeAspect="1" noChangeArrowheads="1"/>
              </p:cNvPicPr>
              <p:nvPr/>
            </p:nvPicPr>
            <p:blipFill>
              <a:blip r:embed="rId5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2560"/>
                <a:ext cx="530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0" name="Picture 780"/>
              <p:cNvPicPr>
                <a:picLocks noChangeAspect="1" noChangeArrowheads="1"/>
              </p:cNvPicPr>
              <p:nvPr/>
            </p:nvPicPr>
            <p:blipFill>
              <a:blip r:embed="rId5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2560"/>
                <a:ext cx="530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1" name="Picture 781"/>
              <p:cNvPicPr>
                <a:picLocks noChangeAspect="1" noChangeArrowheads="1"/>
              </p:cNvPicPr>
              <p:nvPr/>
            </p:nvPicPr>
            <p:blipFill>
              <a:blip r:embed="rId5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2576"/>
                <a:ext cx="51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" name="Picture 782"/>
              <p:cNvPicPr>
                <a:picLocks noChangeAspect="1" noChangeArrowheads="1"/>
              </p:cNvPicPr>
              <p:nvPr/>
            </p:nvPicPr>
            <p:blipFill>
              <a:blip r:embed="rId5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2576"/>
                <a:ext cx="51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" name="Picture 783"/>
              <p:cNvPicPr>
                <a:picLocks noChangeAspect="1" noChangeArrowheads="1"/>
              </p:cNvPicPr>
              <p:nvPr/>
            </p:nvPicPr>
            <p:blipFill>
              <a:blip r:embed="rId5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2592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" name="Picture 784"/>
              <p:cNvPicPr>
                <a:picLocks noChangeAspect="1" noChangeArrowheads="1"/>
              </p:cNvPicPr>
              <p:nvPr/>
            </p:nvPicPr>
            <p:blipFill>
              <a:blip r:embed="rId5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2592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" name="Picture 785"/>
              <p:cNvPicPr>
                <a:picLocks noChangeAspect="1" noChangeArrowheads="1"/>
              </p:cNvPicPr>
              <p:nvPr/>
            </p:nvPicPr>
            <p:blipFill>
              <a:blip r:embed="rId5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2608"/>
                <a:ext cx="482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" name="Picture 786"/>
              <p:cNvPicPr>
                <a:picLocks noChangeAspect="1" noChangeArrowheads="1"/>
              </p:cNvPicPr>
              <p:nvPr/>
            </p:nvPicPr>
            <p:blipFill>
              <a:blip r:embed="rId5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2608"/>
                <a:ext cx="482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" name="Picture 787"/>
              <p:cNvPicPr>
                <a:picLocks noChangeAspect="1" noChangeArrowheads="1"/>
              </p:cNvPicPr>
              <p:nvPr/>
            </p:nvPicPr>
            <p:blipFill>
              <a:blip r:embed="rId5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" y="2624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" name="Picture 788"/>
              <p:cNvPicPr>
                <a:picLocks noChangeAspect="1" noChangeArrowheads="1"/>
              </p:cNvPicPr>
              <p:nvPr/>
            </p:nvPicPr>
            <p:blipFill>
              <a:blip r:embed="rId5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" y="2624"/>
                <a:ext cx="45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" name="Picture 789"/>
              <p:cNvPicPr>
                <a:picLocks noChangeAspect="1" noChangeArrowheads="1"/>
              </p:cNvPicPr>
              <p:nvPr/>
            </p:nvPicPr>
            <p:blipFill>
              <a:blip r:embed="rId5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3" y="2624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" name="Picture 790"/>
              <p:cNvPicPr>
                <a:picLocks noChangeAspect="1" noChangeArrowheads="1"/>
              </p:cNvPicPr>
              <p:nvPr/>
            </p:nvPicPr>
            <p:blipFill>
              <a:blip r:embed="rId5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3" y="2624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" name="Picture 791"/>
              <p:cNvPicPr>
                <a:picLocks noChangeAspect="1" noChangeArrowheads="1"/>
              </p:cNvPicPr>
              <p:nvPr/>
            </p:nvPicPr>
            <p:blipFill>
              <a:blip r:embed="rId5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" y="2640"/>
                <a:ext cx="386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" name="Picture 792"/>
              <p:cNvPicPr>
                <a:picLocks noChangeAspect="1" noChangeArrowheads="1"/>
              </p:cNvPicPr>
              <p:nvPr/>
            </p:nvPicPr>
            <p:blipFill>
              <a:blip r:embed="rId5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" y="2640"/>
                <a:ext cx="386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" name="Picture 793"/>
              <p:cNvPicPr>
                <a:picLocks noChangeAspect="1" noChangeArrowheads="1"/>
              </p:cNvPicPr>
              <p:nvPr/>
            </p:nvPicPr>
            <p:blipFill>
              <a:blip r:embed="rId5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5" y="2656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" name="Picture 794"/>
              <p:cNvPicPr>
                <a:picLocks noChangeAspect="1" noChangeArrowheads="1"/>
              </p:cNvPicPr>
              <p:nvPr/>
            </p:nvPicPr>
            <p:blipFill>
              <a:blip r:embed="rId5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5" y="2656"/>
                <a:ext cx="3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" name="Picture 795"/>
              <p:cNvPicPr>
                <a:picLocks noChangeAspect="1" noChangeArrowheads="1"/>
              </p:cNvPicPr>
              <p:nvPr/>
            </p:nvPicPr>
            <p:blipFill>
              <a:blip r:embed="rId5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1" y="2672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" name="Picture 796"/>
              <p:cNvPicPr>
                <a:picLocks noChangeAspect="1" noChangeArrowheads="1"/>
              </p:cNvPicPr>
              <p:nvPr/>
            </p:nvPicPr>
            <p:blipFill>
              <a:blip r:embed="rId5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1" y="2672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" name="Picture 797"/>
              <p:cNvPicPr>
                <a:picLocks noChangeAspect="1" noChangeArrowheads="1"/>
              </p:cNvPicPr>
              <p:nvPr/>
            </p:nvPicPr>
            <p:blipFill>
              <a:blip r:embed="rId5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1" y="2688"/>
                <a:ext cx="32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" name="Picture 798"/>
              <p:cNvPicPr>
                <a:picLocks noChangeAspect="1" noChangeArrowheads="1"/>
              </p:cNvPicPr>
              <p:nvPr/>
            </p:nvPicPr>
            <p:blipFill>
              <a:blip r:embed="rId5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1" y="2688"/>
                <a:ext cx="32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" name="Picture 799"/>
              <p:cNvPicPr>
                <a:picLocks noChangeAspect="1" noChangeArrowheads="1"/>
              </p:cNvPicPr>
              <p:nvPr/>
            </p:nvPicPr>
            <p:blipFill>
              <a:blip r:embed="rId5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7" y="2704"/>
                <a:ext cx="28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" name="Picture 800"/>
              <p:cNvPicPr>
                <a:picLocks noChangeAspect="1" noChangeArrowheads="1"/>
              </p:cNvPicPr>
              <p:nvPr/>
            </p:nvPicPr>
            <p:blipFill>
              <a:blip r:embed="rId5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7" y="2704"/>
                <a:ext cx="28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" name="Picture 801"/>
              <p:cNvPicPr>
                <a:picLocks noChangeAspect="1" noChangeArrowheads="1"/>
              </p:cNvPicPr>
              <p:nvPr/>
            </p:nvPicPr>
            <p:blipFill>
              <a:blip r:embed="rId5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3" y="2704"/>
                <a:ext cx="25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" name="Picture 802"/>
              <p:cNvPicPr>
                <a:picLocks noChangeAspect="1" noChangeArrowheads="1"/>
              </p:cNvPicPr>
              <p:nvPr/>
            </p:nvPicPr>
            <p:blipFill>
              <a:blip r:embed="rId5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3" y="2704"/>
                <a:ext cx="25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" name="Picture 803"/>
              <p:cNvPicPr>
                <a:picLocks noChangeAspect="1" noChangeArrowheads="1"/>
              </p:cNvPicPr>
              <p:nvPr/>
            </p:nvPicPr>
            <p:blipFill>
              <a:blip r:embed="rId5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" y="2720"/>
                <a:ext cx="22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" name="Picture 804"/>
              <p:cNvPicPr>
                <a:picLocks noChangeAspect="1" noChangeArrowheads="1"/>
              </p:cNvPicPr>
              <p:nvPr/>
            </p:nvPicPr>
            <p:blipFill>
              <a:blip r:embed="rId5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" y="2720"/>
                <a:ext cx="22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" name="Picture 805"/>
              <p:cNvPicPr>
                <a:picLocks noChangeAspect="1" noChangeArrowheads="1"/>
              </p:cNvPicPr>
              <p:nvPr/>
            </p:nvPicPr>
            <p:blipFill>
              <a:blip r:embed="rId5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6" y="2736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" name="Picture 806"/>
              <p:cNvPicPr>
                <a:picLocks noChangeAspect="1" noChangeArrowheads="1"/>
              </p:cNvPicPr>
              <p:nvPr/>
            </p:nvPicPr>
            <p:blipFill>
              <a:blip r:embed="rId5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6" y="2736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" name="Picture 807"/>
              <p:cNvPicPr>
                <a:picLocks noChangeAspect="1" noChangeArrowheads="1"/>
              </p:cNvPicPr>
              <p:nvPr/>
            </p:nvPicPr>
            <p:blipFill>
              <a:blip r:embed="rId5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6" y="2752"/>
                <a:ext cx="1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" name="Picture 808"/>
              <p:cNvPicPr>
                <a:picLocks noChangeAspect="1" noChangeArrowheads="1"/>
              </p:cNvPicPr>
              <p:nvPr/>
            </p:nvPicPr>
            <p:blipFill>
              <a:blip r:embed="rId5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6" y="2752"/>
                <a:ext cx="19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" name="Picture 809"/>
              <p:cNvPicPr>
                <a:picLocks noChangeAspect="1" noChangeArrowheads="1"/>
              </p:cNvPicPr>
              <p:nvPr/>
            </p:nvPicPr>
            <p:blipFill>
              <a:blip r:embed="rId5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2768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011"/>
            <p:cNvGrpSpPr>
              <a:grpSpLocks/>
            </p:cNvGrpSpPr>
            <p:nvPr/>
          </p:nvGrpSpPr>
          <p:grpSpPr bwMode="auto">
            <a:xfrm>
              <a:off x="2472" y="2288"/>
              <a:ext cx="1943" cy="992"/>
              <a:chOff x="2472" y="2288"/>
              <a:chExt cx="1943" cy="992"/>
            </a:xfrm>
          </p:grpSpPr>
          <p:pic>
            <p:nvPicPr>
              <p:cNvPr id="140" name="Picture 811"/>
              <p:cNvPicPr>
                <a:picLocks noChangeAspect="1" noChangeArrowheads="1"/>
              </p:cNvPicPr>
              <p:nvPr/>
            </p:nvPicPr>
            <p:blipFill>
              <a:blip r:embed="rId5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2768"/>
                <a:ext cx="1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812"/>
              <p:cNvPicPr>
                <a:picLocks noChangeAspect="1" noChangeArrowheads="1"/>
              </p:cNvPicPr>
              <p:nvPr/>
            </p:nvPicPr>
            <p:blipFill>
              <a:blip r:embed="rId5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" y="2768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813"/>
              <p:cNvPicPr>
                <a:picLocks noChangeAspect="1" noChangeArrowheads="1"/>
              </p:cNvPicPr>
              <p:nvPr/>
            </p:nvPicPr>
            <p:blipFill>
              <a:blip r:embed="rId5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" y="2768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814"/>
              <p:cNvPicPr>
                <a:picLocks noChangeAspect="1" noChangeArrowheads="1"/>
              </p:cNvPicPr>
              <p:nvPr/>
            </p:nvPicPr>
            <p:blipFill>
              <a:blip r:embed="rId5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784"/>
                <a:ext cx="9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815"/>
              <p:cNvPicPr>
                <a:picLocks noChangeAspect="1" noChangeArrowheads="1"/>
              </p:cNvPicPr>
              <p:nvPr/>
            </p:nvPicPr>
            <p:blipFill>
              <a:blip r:embed="rId5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784"/>
                <a:ext cx="9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816"/>
              <p:cNvPicPr>
                <a:picLocks noChangeAspect="1" noChangeArrowheads="1"/>
              </p:cNvPicPr>
              <p:nvPr/>
            </p:nvPicPr>
            <p:blipFill>
              <a:blip r:embed="rId5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800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817"/>
              <p:cNvPicPr>
                <a:picLocks noChangeAspect="1" noChangeArrowheads="1"/>
              </p:cNvPicPr>
              <p:nvPr/>
            </p:nvPicPr>
            <p:blipFill>
              <a:blip r:embed="rId5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800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" name="Picture 818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816"/>
                <a:ext cx="6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" name="Picture 819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816"/>
                <a:ext cx="6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Rectangle 820"/>
              <p:cNvSpPr>
                <a:spLocks noChangeArrowheads="1"/>
              </p:cNvSpPr>
              <p:nvPr/>
            </p:nvSpPr>
            <p:spPr bwMode="auto">
              <a:xfrm>
                <a:off x="3596" y="2832"/>
                <a:ext cx="32" cy="16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150" name="Picture 821"/>
              <p:cNvPicPr>
                <a:picLocks noChangeAspect="1" noChangeArrowheads="1"/>
              </p:cNvPicPr>
              <p:nvPr/>
            </p:nvPicPr>
            <p:blipFill>
              <a:blip r:embed="rId5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2832"/>
                <a:ext cx="49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" name="Picture 822"/>
              <p:cNvPicPr>
                <a:picLocks noChangeAspect="1" noChangeArrowheads="1"/>
              </p:cNvPicPr>
              <p:nvPr/>
            </p:nvPicPr>
            <p:blipFill>
              <a:blip r:embed="rId5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2832"/>
                <a:ext cx="49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823"/>
              <p:cNvPicPr>
                <a:picLocks noChangeAspect="1" noChangeArrowheads="1"/>
              </p:cNvPicPr>
              <p:nvPr/>
            </p:nvPicPr>
            <p:blipFill>
              <a:blip r:embed="rId5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832"/>
                <a:ext cx="466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" name="Picture 824"/>
              <p:cNvPicPr>
                <a:picLocks noChangeAspect="1" noChangeArrowheads="1"/>
              </p:cNvPicPr>
              <p:nvPr/>
            </p:nvPicPr>
            <p:blipFill>
              <a:blip r:embed="rId5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832"/>
                <a:ext cx="466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" name="Picture 825"/>
              <p:cNvPicPr>
                <a:picLocks noChangeAspect="1" noChangeArrowheads="1"/>
              </p:cNvPicPr>
              <p:nvPr/>
            </p:nvPicPr>
            <p:blipFill>
              <a:blip r:embed="rId5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832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826"/>
              <p:cNvPicPr>
                <a:picLocks noChangeAspect="1" noChangeArrowheads="1"/>
              </p:cNvPicPr>
              <p:nvPr/>
            </p:nvPicPr>
            <p:blipFill>
              <a:blip r:embed="rId5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2832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827"/>
              <p:cNvPicPr>
                <a:picLocks noChangeAspect="1" noChangeArrowheads="1"/>
              </p:cNvPicPr>
              <p:nvPr/>
            </p:nvPicPr>
            <p:blipFill>
              <a:blip r:embed="rId5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" y="2832"/>
                <a:ext cx="41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Picture 828"/>
              <p:cNvPicPr>
                <a:picLocks noChangeAspect="1" noChangeArrowheads="1"/>
              </p:cNvPicPr>
              <p:nvPr/>
            </p:nvPicPr>
            <p:blipFill>
              <a:blip r:embed="rId5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" y="2832"/>
                <a:ext cx="41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" name="Picture 829"/>
              <p:cNvPicPr>
                <a:picLocks noChangeAspect="1" noChangeArrowheads="1"/>
              </p:cNvPicPr>
              <p:nvPr/>
            </p:nvPicPr>
            <p:blipFill>
              <a:blip r:embed="rId5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5" y="2832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" name="Picture 830"/>
              <p:cNvPicPr>
                <a:picLocks noChangeAspect="1" noChangeArrowheads="1"/>
              </p:cNvPicPr>
              <p:nvPr/>
            </p:nvPicPr>
            <p:blipFill>
              <a:blip r:embed="rId5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5" y="2832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" name="Picture 831"/>
              <p:cNvPicPr>
                <a:picLocks noChangeAspect="1" noChangeArrowheads="1"/>
              </p:cNvPicPr>
              <p:nvPr/>
            </p:nvPicPr>
            <p:blipFill>
              <a:blip r:embed="rId5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1" y="2832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" name="Picture 832"/>
              <p:cNvPicPr>
                <a:picLocks noChangeAspect="1" noChangeArrowheads="1"/>
              </p:cNvPicPr>
              <p:nvPr/>
            </p:nvPicPr>
            <p:blipFill>
              <a:blip r:embed="rId5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1" y="2832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2" name="Picture 833"/>
              <p:cNvPicPr>
                <a:picLocks noChangeAspect="1" noChangeArrowheads="1"/>
              </p:cNvPicPr>
              <p:nvPr/>
            </p:nvPicPr>
            <p:blipFill>
              <a:blip r:embed="rId6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2848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" name="Picture 834"/>
              <p:cNvPicPr>
                <a:picLocks noChangeAspect="1" noChangeArrowheads="1"/>
              </p:cNvPicPr>
              <p:nvPr/>
            </p:nvPicPr>
            <p:blipFill>
              <a:blip r:embed="rId6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2848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835"/>
              <p:cNvPicPr>
                <a:picLocks noChangeAspect="1" noChangeArrowheads="1"/>
              </p:cNvPicPr>
              <p:nvPr/>
            </p:nvPicPr>
            <p:blipFill>
              <a:blip r:embed="rId6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2864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836"/>
              <p:cNvPicPr>
                <a:picLocks noChangeAspect="1" noChangeArrowheads="1"/>
              </p:cNvPicPr>
              <p:nvPr/>
            </p:nvPicPr>
            <p:blipFill>
              <a:blip r:embed="rId6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2864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37"/>
              <p:cNvPicPr>
                <a:picLocks noChangeAspect="1" noChangeArrowheads="1"/>
              </p:cNvPicPr>
              <p:nvPr/>
            </p:nvPicPr>
            <p:blipFill>
              <a:blip r:embed="rId6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2880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38"/>
              <p:cNvPicPr>
                <a:picLocks noChangeAspect="1" noChangeArrowheads="1"/>
              </p:cNvPicPr>
              <p:nvPr/>
            </p:nvPicPr>
            <p:blipFill>
              <a:blip r:embed="rId6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2880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39"/>
              <p:cNvPicPr>
                <a:picLocks noChangeAspect="1" noChangeArrowheads="1"/>
              </p:cNvPicPr>
              <p:nvPr/>
            </p:nvPicPr>
            <p:blipFill>
              <a:blip r:embed="rId6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" y="2896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40"/>
              <p:cNvPicPr>
                <a:picLocks noChangeAspect="1" noChangeArrowheads="1"/>
              </p:cNvPicPr>
              <p:nvPr/>
            </p:nvPicPr>
            <p:blipFill>
              <a:blip r:embed="rId6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" y="2896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841"/>
              <p:cNvPicPr>
                <a:picLocks noChangeAspect="1" noChangeArrowheads="1"/>
              </p:cNvPicPr>
              <p:nvPr/>
            </p:nvPicPr>
            <p:blipFill>
              <a:blip r:embed="rId6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" y="2896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42"/>
              <p:cNvPicPr>
                <a:picLocks noChangeAspect="1" noChangeArrowheads="1"/>
              </p:cNvPicPr>
              <p:nvPr/>
            </p:nvPicPr>
            <p:blipFill>
              <a:blip r:embed="rId6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" y="2896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843"/>
              <p:cNvPicPr>
                <a:picLocks noChangeAspect="1" noChangeArrowheads="1"/>
              </p:cNvPicPr>
              <p:nvPr/>
            </p:nvPicPr>
            <p:blipFill>
              <a:blip r:embed="rId6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1" y="2912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44"/>
              <p:cNvPicPr>
                <a:picLocks noChangeAspect="1" noChangeArrowheads="1"/>
              </p:cNvPicPr>
              <p:nvPr/>
            </p:nvPicPr>
            <p:blipFill>
              <a:blip r:embed="rId6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1" y="2912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" name="Picture 845"/>
              <p:cNvPicPr>
                <a:picLocks noChangeAspect="1" noChangeArrowheads="1"/>
              </p:cNvPicPr>
              <p:nvPr/>
            </p:nvPicPr>
            <p:blipFill>
              <a:blip r:embed="rId6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2928"/>
                <a:ext cx="17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846"/>
              <p:cNvPicPr>
                <a:picLocks noChangeAspect="1" noChangeArrowheads="1"/>
              </p:cNvPicPr>
              <p:nvPr/>
            </p:nvPicPr>
            <p:blipFill>
              <a:blip r:embed="rId6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2928"/>
                <a:ext cx="17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" name="Picture 847"/>
              <p:cNvPicPr>
                <a:picLocks noChangeAspect="1" noChangeArrowheads="1"/>
              </p:cNvPicPr>
              <p:nvPr/>
            </p:nvPicPr>
            <p:blipFill>
              <a:blip r:embed="rId6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2944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848"/>
              <p:cNvPicPr>
                <a:picLocks noChangeAspect="1" noChangeArrowheads="1"/>
              </p:cNvPicPr>
              <p:nvPr/>
            </p:nvPicPr>
            <p:blipFill>
              <a:blip r:embed="rId6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2944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849"/>
              <p:cNvPicPr>
                <a:picLocks noChangeAspect="1" noChangeArrowheads="1"/>
              </p:cNvPicPr>
              <p:nvPr/>
            </p:nvPicPr>
            <p:blipFill>
              <a:blip r:embed="rId6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4" y="2960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850"/>
              <p:cNvPicPr>
                <a:picLocks noChangeAspect="1" noChangeArrowheads="1"/>
              </p:cNvPicPr>
              <p:nvPr/>
            </p:nvPicPr>
            <p:blipFill>
              <a:blip r:embed="rId6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4" y="2960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51"/>
              <p:cNvPicPr>
                <a:picLocks noChangeAspect="1" noChangeArrowheads="1"/>
              </p:cNvPicPr>
              <p:nvPr/>
            </p:nvPicPr>
            <p:blipFill>
              <a:blip r:embed="rId2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" y="2976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52"/>
              <p:cNvPicPr>
                <a:picLocks noChangeAspect="1" noChangeArrowheads="1"/>
              </p:cNvPicPr>
              <p:nvPr/>
            </p:nvPicPr>
            <p:blipFill>
              <a:blip r:embed="rId6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" y="2976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53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" y="2976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54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" y="2976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55"/>
              <p:cNvPicPr>
                <a:picLocks noChangeAspect="1" noChangeArrowheads="1"/>
              </p:cNvPicPr>
              <p:nvPr/>
            </p:nvPicPr>
            <p:blipFill>
              <a:blip r:embed="rId2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2" y="2992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856"/>
              <p:cNvPicPr>
                <a:picLocks noChangeAspect="1" noChangeArrowheads="1"/>
              </p:cNvPicPr>
              <p:nvPr/>
            </p:nvPicPr>
            <p:blipFill>
              <a:blip r:embed="rId6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2" y="2992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Rectangle 857"/>
              <p:cNvSpPr>
                <a:spLocks noChangeArrowheads="1"/>
              </p:cNvSpPr>
              <p:nvPr/>
            </p:nvSpPr>
            <p:spPr bwMode="auto">
              <a:xfrm>
                <a:off x="3018" y="3008"/>
                <a:ext cx="16" cy="32"/>
              </a:xfrm>
              <a:prstGeom prst="rect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187" name="Picture 858"/>
              <p:cNvPicPr>
                <a:picLocks noChangeAspect="1" noChangeArrowheads="1"/>
              </p:cNvPicPr>
              <p:nvPr/>
            </p:nvPicPr>
            <p:blipFill>
              <a:blip r:embed="rId6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2288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Picture 859"/>
              <p:cNvPicPr>
                <a:picLocks noChangeAspect="1" noChangeArrowheads="1"/>
              </p:cNvPicPr>
              <p:nvPr/>
            </p:nvPicPr>
            <p:blipFill>
              <a:blip r:embed="rId6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2288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Picture 860"/>
              <p:cNvPicPr>
                <a:picLocks noChangeAspect="1" noChangeArrowheads="1"/>
              </p:cNvPicPr>
              <p:nvPr/>
            </p:nvPicPr>
            <p:blipFill>
              <a:blip r:embed="rId6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304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861"/>
              <p:cNvPicPr>
                <a:picLocks noChangeAspect="1" noChangeArrowheads="1"/>
              </p:cNvPicPr>
              <p:nvPr/>
            </p:nvPicPr>
            <p:blipFill>
              <a:blip r:embed="rId6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304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62"/>
              <p:cNvPicPr>
                <a:picLocks noChangeAspect="1" noChangeArrowheads="1"/>
              </p:cNvPicPr>
              <p:nvPr/>
            </p:nvPicPr>
            <p:blipFill>
              <a:blip r:embed="rId6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20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63"/>
              <p:cNvPicPr>
                <a:picLocks noChangeAspect="1" noChangeArrowheads="1"/>
              </p:cNvPicPr>
              <p:nvPr/>
            </p:nvPicPr>
            <p:blipFill>
              <a:blip r:embed="rId6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20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64"/>
              <p:cNvPicPr>
                <a:picLocks noChangeAspect="1" noChangeArrowheads="1"/>
              </p:cNvPicPr>
              <p:nvPr/>
            </p:nvPicPr>
            <p:blipFill>
              <a:blip r:embed="rId6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36"/>
                <a:ext cx="43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65"/>
              <p:cNvPicPr>
                <a:picLocks noChangeAspect="1" noChangeArrowheads="1"/>
              </p:cNvPicPr>
              <p:nvPr/>
            </p:nvPicPr>
            <p:blipFill>
              <a:blip r:embed="rId6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2336"/>
                <a:ext cx="43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66"/>
              <p:cNvPicPr>
                <a:picLocks noChangeAspect="1" noChangeArrowheads="1"/>
              </p:cNvPicPr>
              <p:nvPr/>
            </p:nvPicPr>
            <p:blipFill>
              <a:blip r:embed="rId6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" y="2352"/>
                <a:ext cx="401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867"/>
              <p:cNvPicPr>
                <a:picLocks noChangeAspect="1" noChangeArrowheads="1"/>
              </p:cNvPicPr>
              <p:nvPr/>
            </p:nvPicPr>
            <p:blipFill>
              <a:blip r:embed="rId6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" y="2352"/>
                <a:ext cx="401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68"/>
              <p:cNvPicPr>
                <a:picLocks noChangeAspect="1" noChangeArrowheads="1"/>
              </p:cNvPicPr>
              <p:nvPr/>
            </p:nvPicPr>
            <p:blipFill>
              <a:blip r:embed="rId6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" y="2352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" name="Picture 869"/>
              <p:cNvPicPr>
                <a:picLocks noChangeAspect="1" noChangeArrowheads="1"/>
              </p:cNvPicPr>
              <p:nvPr/>
            </p:nvPicPr>
            <p:blipFill>
              <a:blip r:embed="rId6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" y="2352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Picture 870"/>
              <p:cNvPicPr>
                <a:picLocks noChangeAspect="1" noChangeArrowheads="1"/>
              </p:cNvPicPr>
              <p:nvPr/>
            </p:nvPicPr>
            <p:blipFill>
              <a:blip r:embed="rId6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" y="2368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0" name="Picture 871"/>
              <p:cNvPicPr>
                <a:picLocks noChangeAspect="1" noChangeArrowheads="1"/>
              </p:cNvPicPr>
              <p:nvPr/>
            </p:nvPicPr>
            <p:blipFill>
              <a:blip r:embed="rId6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" y="2368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Picture 872"/>
              <p:cNvPicPr>
                <a:picLocks noChangeAspect="1" noChangeArrowheads="1"/>
              </p:cNvPicPr>
              <p:nvPr/>
            </p:nvPicPr>
            <p:blipFill>
              <a:blip r:embed="rId6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8" y="2384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2" name="Picture 873"/>
              <p:cNvPicPr>
                <a:picLocks noChangeAspect="1" noChangeArrowheads="1"/>
              </p:cNvPicPr>
              <p:nvPr/>
            </p:nvPicPr>
            <p:blipFill>
              <a:blip r:embed="rId6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8" y="2384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" name="Picture 874"/>
              <p:cNvPicPr>
                <a:picLocks noChangeAspect="1" noChangeArrowheads="1"/>
              </p:cNvPicPr>
              <p:nvPr/>
            </p:nvPicPr>
            <p:blipFill>
              <a:blip r:embed="rId6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2400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" name="Picture 875"/>
              <p:cNvPicPr>
                <a:picLocks noChangeAspect="1" noChangeArrowheads="1"/>
              </p:cNvPicPr>
              <p:nvPr/>
            </p:nvPicPr>
            <p:blipFill>
              <a:blip r:embed="rId6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2400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" name="Picture 876"/>
              <p:cNvPicPr>
                <a:picLocks noChangeAspect="1" noChangeArrowheads="1"/>
              </p:cNvPicPr>
              <p:nvPr/>
            </p:nvPicPr>
            <p:blipFill>
              <a:blip r:embed="rId6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2416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" name="Picture 877"/>
              <p:cNvPicPr>
                <a:picLocks noChangeAspect="1" noChangeArrowheads="1"/>
              </p:cNvPicPr>
              <p:nvPr/>
            </p:nvPicPr>
            <p:blipFill>
              <a:blip r:embed="rId6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2416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Picture 878"/>
              <p:cNvPicPr>
                <a:picLocks noChangeAspect="1" noChangeArrowheads="1"/>
              </p:cNvPicPr>
              <p:nvPr/>
            </p:nvPicPr>
            <p:blipFill>
              <a:blip r:embed="rId6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" y="2416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" name="Picture 879"/>
              <p:cNvPicPr>
                <a:picLocks noChangeAspect="1" noChangeArrowheads="1"/>
              </p:cNvPicPr>
              <p:nvPr/>
            </p:nvPicPr>
            <p:blipFill>
              <a:blip r:embed="rId6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" y="2416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880"/>
              <p:cNvPicPr>
                <a:picLocks noChangeAspect="1" noChangeArrowheads="1"/>
              </p:cNvPicPr>
              <p:nvPr/>
            </p:nvPicPr>
            <p:blipFill>
              <a:blip r:embed="rId2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6" y="2432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" name="Picture 881"/>
              <p:cNvPicPr>
                <a:picLocks noChangeAspect="1" noChangeArrowheads="1"/>
              </p:cNvPicPr>
              <p:nvPr/>
            </p:nvPicPr>
            <p:blipFill>
              <a:blip r:embed="rId6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6" y="2432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Picture 882"/>
              <p:cNvPicPr>
                <a:picLocks noChangeAspect="1" noChangeArrowheads="1"/>
              </p:cNvPicPr>
              <p:nvPr/>
            </p:nvPicPr>
            <p:blipFill>
              <a:blip r:embed="rId2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" y="2448"/>
                <a:ext cx="17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" name="Picture 883"/>
              <p:cNvPicPr>
                <a:picLocks noChangeAspect="1" noChangeArrowheads="1"/>
              </p:cNvPicPr>
              <p:nvPr/>
            </p:nvPicPr>
            <p:blipFill>
              <a:blip r:embed="rId6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" y="2448"/>
                <a:ext cx="17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" name="Picture 884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" y="2464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" name="Picture 885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" y="2464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Picture 886"/>
              <p:cNvPicPr>
                <a:picLocks noChangeAspect="1" noChangeArrowheads="1"/>
              </p:cNvPicPr>
              <p:nvPr/>
            </p:nvPicPr>
            <p:blipFill>
              <a:blip r:embed="rId2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" y="2480"/>
                <a:ext cx="14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" name="Picture 887"/>
              <p:cNvPicPr>
                <a:picLocks noChangeAspect="1" noChangeArrowheads="1"/>
              </p:cNvPicPr>
              <p:nvPr/>
            </p:nvPicPr>
            <p:blipFill>
              <a:blip r:embed="rId6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" y="2480"/>
                <a:ext cx="14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" name="Picture 888"/>
              <p:cNvPicPr>
                <a:picLocks noChangeAspect="1" noChangeArrowheads="1"/>
              </p:cNvPicPr>
              <p:nvPr/>
            </p:nvPicPr>
            <p:blipFill>
              <a:blip r:embed="rId2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" y="2496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" name="Picture 889"/>
              <p:cNvPicPr>
                <a:picLocks noChangeAspect="1" noChangeArrowheads="1"/>
              </p:cNvPicPr>
              <p:nvPr/>
            </p:nvPicPr>
            <p:blipFill>
              <a:blip r:embed="rId6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" y="2496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890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1" y="2496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" name="Picture 891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1" y="2496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892"/>
              <p:cNvPicPr>
                <a:picLocks noChangeAspect="1" noChangeArrowheads="1"/>
              </p:cNvPicPr>
              <p:nvPr/>
            </p:nvPicPr>
            <p:blipFill>
              <a:blip r:embed="rId2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" y="2512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893"/>
              <p:cNvPicPr>
                <a:picLocks noChangeAspect="1" noChangeArrowheads="1"/>
              </p:cNvPicPr>
              <p:nvPr/>
            </p:nvPicPr>
            <p:blipFill>
              <a:blip r:embed="rId6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" y="2512"/>
                <a:ext cx="4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Rectangle 894"/>
              <p:cNvSpPr>
                <a:spLocks noChangeArrowheads="1"/>
              </p:cNvSpPr>
              <p:nvPr/>
            </p:nvSpPr>
            <p:spPr bwMode="auto">
              <a:xfrm>
                <a:off x="2713" y="2528"/>
                <a:ext cx="16" cy="32"/>
              </a:xfrm>
              <a:prstGeom prst="rect">
                <a:avLst/>
              </a:prstGeom>
              <a:solidFill>
                <a:srgbClr val="0E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224" name="Picture 895"/>
              <p:cNvPicPr>
                <a:picLocks noChangeAspect="1" noChangeArrowheads="1"/>
              </p:cNvPicPr>
              <p:nvPr/>
            </p:nvPicPr>
            <p:blipFill>
              <a:blip r:embed="rId6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352"/>
                <a:ext cx="62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896"/>
              <p:cNvPicPr>
                <a:picLocks noChangeAspect="1" noChangeArrowheads="1"/>
              </p:cNvPicPr>
              <p:nvPr/>
            </p:nvPicPr>
            <p:blipFill>
              <a:blip r:embed="rId6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352"/>
                <a:ext cx="62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897"/>
              <p:cNvPicPr>
                <a:picLocks noChangeAspect="1" noChangeArrowheads="1"/>
              </p:cNvPicPr>
              <p:nvPr/>
            </p:nvPicPr>
            <p:blipFill>
              <a:blip r:embed="rId6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352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898"/>
              <p:cNvPicPr>
                <a:picLocks noChangeAspect="1" noChangeArrowheads="1"/>
              </p:cNvPicPr>
              <p:nvPr/>
            </p:nvPicPr>
            <p:blipFill>
              <a:blip r:embed="rId6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352"/>
                <a:ext cx="61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899"/>
              <p:cNvPicPr>
                <a:picLocks noChangeAspect="1" noChangeArrowheads="1"/>
              </p:cNvPicPr>
              <p:nvPr/>
            </p:nvPicPr>
            <p:blipFill>
              <a:blip r:embed="rId6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368"/>
                <a:ext cx="594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900"/>
              <p:cNvPicPr>
                <a:picLocks noChangeAspect="1" noChangeArrowheads="1"/>
              </p:cNvPicPr>
              <p:nvPr/>
            </p:nvPicPr>
            <p:blipFill>
              <a:blip r:embed="rId6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368"/>
                <a:ext cx="594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901"/>
              <p:cNvPicPr>
                <a:picLocks noChangeAspect="1" noChangeArrowheads="1"/>
              </p:cNvPicPr>
              <p:nvPr/>
            </p:nvPicPr>
            <p:blipFill>
              <a:blip r:embed="rId6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384"/>
                <a:ext cx="57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902"/>
              <p:cNvPicPr>
                <a:picLocks noChangeAspect="1" noChangeArrowheads="1"/>
              </p:cNvPicPr>
              <p:nvPr/>
            </p:nvPicPr>
            <p:blipFill>
              <a:blip r:embed="rId6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" y="2384"/>
                <a:ext cx="57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903"/>
              <p:cNvPicPr>
                <a:picLocks noChangeAspect="1" noChangeArrowheads="1"/>
              </p:cNvPicPr>
              <p:nvPr/>
            </p:nvPicPr>
            <p:blipFill>
              <a:blip r:embed="rId6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6" y="2400"/>
                <a:ext cx="56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904"/>
              <p:cNvPicPr>
                <a:picLocks noChangeAspect="1" noChangeArrowheads="1"/>
              </p:cNvPicPr>
              <p:nvPr/>
            </p:nvPicPr>
            <p:blipFill>
              <a:blip r:embed="rId6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6" y="2400"/>
                <a:ext cx="56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" name="Picture 905"/>
              <p:cNvPicPr>
                <a:picLocks noChangeAspect="1" noChangeArrowheads="1"/>
              </p:cNvPicPr>
              <p:nvPr/>
            </p:nvPicPr>
            <p:blipFill>
              <a:blip r:embed="rId6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2" y="2416"/>
                <a:ext cx="530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" name="Picture 906"/>
              <p:cNvPicPr>
                <a:picLocks noChangeAspect="1" noChangeArrowheads="1"/>
              </p:cNvPicPr>
              <p:nvPr/>
            </p:nvPicPr>
            <p:blipFill>
              <a:blip r:embed="rId6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2" y="2416"/>
                <a:ext cx="530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907"/>
              <p:cNvPicPr>
                <a:picLocks noChangeAspect="1" noChangeArrowheads="1"/>
              </p:cNvPicPr>
              <p:nvPr/>
            </p:nvPicPr>
            <p:blipFill>
              <a:blip r:embed="rId6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8" y="2416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" name="Picture 908"/>
              <p:cNvPicPr>
                <a:picLocks noChangeAspect="1" noChangeArrowheads="1"/>
              </p:cNvPicPr>
              <p:nvPr/>
            </p:nvPicPr>
            <p:blipFill>
              <a:blip r:embed="rId6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8" y="2416"/>
                <a:ext cx="49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909"/>
              <p:cNvPicPr>
                <a:picLocks noChangeAspect="1" noChangeArrowheads="1"/>
              </p:cNvPicPr>
              <p:nvPr/>
            </p:nvPicPr>
            <p:blipFill>
              <a:blip r:embed="rId6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4" y="2432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" name="Picture 910"/>
              <p:cNvPicPr>
                <a:picLocks noChangeAspect="1" noChangeArrowheads="1"/>
              </p:cNvPicPr>
              <p:nvPr/>
            </p:nvPicPr>
            <p:blipFill>
              <a:blip r:embed="rId6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4" y="2432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" name="Picture 911"/>
              <p:cNvPicPr>
                <a:picLocks noChangeAspect="1" noChangeArrowheads="1"/>
              </p:cNvPicPr>
              <p:nvPr/>
            </p:nvPicPr>
            <p:blipFill>
              <a:blip r:embed="rId6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" y="2448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" name="Picture 912"/>
              <p:cNvPicPr>
                <a:picLocks noChangeAspect="1" noChangeArrowheads="1"/>
              </p:cNvPicPr>
              <p:nvPr/>
            </p:nvPicPr>
            <p:blipFill>
              <a:blip r:embed="rId6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" y="2448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913"/>
              <p:cNvPicPr>
                <a:picLocks noChangeAspect="1" noChangeArrowheads="1"/>
              </p:cNvPicPr>
              <p:nvPr/>
            </p:nvPicPr>
            <p:blipFill>
              <a:blip r:embed="rId6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" y="2464"/>
                <a:ext cx="43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3" name="Picture 914"/>
              <p:cNvPicPr>
                <a:picLocks noChangeAspect="1" noChangeArrowheads="1"/>
              </p:cNvPicPr>
              <p:nvPr/>
            </p:nvPicPr>
            <p:blipFill>
              <a:blip r:embed="rId6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" y="2464"/>
                <a:ext cx="43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" name="Picture 915"/>
              <p:cNvPicPr>
                <a:picLocks noChangeAspect="1" noChangeArrowheads="1"/>
              </p:cNvPicPr>
              <p:nvPr/>
            </p:nvPicPr>
            <p:blipFill>
              <a:blip r:embed="rId6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6" y="2480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" name="Picture 916"/>
              <p:cNvPicPr>
                <a:picLocks noChangeAspect="1" noChangeArrowheads="1"/>
              </p:cNvPicPr>
              <p:nvPr/>
            </p:nvPicPr>
            <p:blipFill>
              <a:blip r:embed="rId6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6" y="2480"/>
                <a:ext cx="40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" name="Picture 917"/>
              <p:cNvPicPr>
                <a:picLocks noChangeAspect="1" noChangeArrowheads="1"/>
              </p:cNvPicPr>
              <p:nvPr/>
            </p:nvPicPr>
            <p:blipFill>
              <a:blip r:embed="rId6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" y="2496"/>
                <a:ext cx="370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7" name="Picture 918"/>
              <p:cNvPicPr>
                <a:picLocks noChangeAspect="1" noChangeArrowheads="1"/>
              </p:cNvPicPr>
              <p:nvPr/>
            </p:nvPicPr>
            <p:blipFill>
              <a:blip r:embed="rId6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" y="2496"/>
                <a:ext cx="370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8" name="Picture 919"/>
              <p:cNvPicPr>
                <a:picLocks noChangeAspect="1" noChangeArrowheads="1"/>
              </p:cNvPicPr>
              <p:nvPr/>
            </p:nvPicPr>
            <p:blipFill>
              <a:blip r:embed="rId2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8" y="2496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9" name="Picture 920"/>
              <p:cNvPicPr>
                <a:picLocks noChangeAspect="1" noChangeArrowheads="1"/>
              </p:cNvPicPr>
              <p:nvPr/>
            </p:nvPicPr>
            <p:blipFill>
              <a:blip r:embed="rId6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8" y="2496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0" name="Picture 921"/>
              <p:cNvPicPr>
                <a:picLocks noChangeAspect="1" noChangeArrowheads="1"/>
              </p:cNvPicPr>
              <p:nvPr/>
            </p:nvPicPr>
            <p:blipFill>
              <a:blip r:embed="rId6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4" y="2512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1" name="Picture 922"/>
              <p:cNvPicPr>
                <a:picLocks noChangeAspect="1" noChangeArrowheads="1"/>
              </p:cNvPicPr>
              <p:nvPr/>
            </p:nvPicPr>
            <p:blipFill>
              <a:blip r:embed="rId6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4" y="2512"/>
                <a:ext cx="305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2" name="Picture 923"/>
              <p:cNvPicPr>
                <a:picLocks noChangeAspect="1" noChangeArrowheads="1"/>
              </p:cNvPicPr>
              <p:nvPr/>
            </p:nvPicPr>
            <p:blipFill>
              <a:blip r:embed="rId6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4" y="2528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3" name="Picture 924"/>
              <p:cNvPicPr>
                <a:picLocks noChangeAspect="1" noChangeArrowheads="1"/>
              </p:cNvPicPr>
              <p:nvPr/>
            </p:nvPicPr>
            <p:blipFill>
              <a:blip r:embed="rId6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4" y="2528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4" name="Picture 925"/>
              <p:cNvPicPr>
                <a:picLocks noChangeAspect="1" noChangeArrowheads="1"/>
              </p:cNvPicPr>
              <p:nvPr/>
            </p:nvPicPr>
            <p:blipFill>
              <a:blip r:embed="rId6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0" y="2544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5" name="Picture 926"/>
              <p:cNvPicPr>
                <a:picLocks noChangeAspect="1" noChangeArrowheads="1"/>
              </p:cNvPicPr>
              <p:nvPr/>
            </p:nvPicPr>
            <p:blipFill>
              <a:blip r:embed="rId6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0" y="2544"/>
                <a:ext cx="27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" name="Picture 927"/>
              <p:cNvPicPr>
                <a:picLocks noChangeAspect="1" noChangeArrowheads="1"/>
              </p:cNvPicPr>
              <p:nvPr/>
            </p:nvPicPr>
            <p:blipFill>
              <a:blip r:embed="rId2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" y="2560"/>
                <a:ext cx="24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" name="Picture 928"/>
              <p:cNvPicPr>
                <a:picLocks noChangeAspect="1" noChangeArrowheads="1"/>
              </p:cNvPicPr>
              <p:nvPr/>
            </p:nvPicPr>
            <p:blipFill>
              <a:blip r:embed="rId6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" y="2560"/>
                <a:ext cx="24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8" name="Picture 929"/>
              <p:cNvPicPr>
                <a:picLocks noChangeAspect="1" noChangeArrowheads="1"/>
              </p:cNvPicPr>
              <p:nvPr/>
            </p:nvPicPr>
            <p:blipFill>
              <a:blip r:embed="rId6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" y="2560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9" name="Picture 930"/>
              <p:cNvPicPr>
                <a:picLocks noChangeAspect="1" noChangeArrowheads="1"/>
              </p:cNvPicPr>
              <p:nvPr/>
            </p:nvPicPr>
            <p:blipFill>
              <a:blip r:embed="rId6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" y="2560"/>
                <a:ext cx="20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931"/>
              <p:cNvPicPr>
                <a:picLocks noChangeAspect="1" noChangeArrowheads="1"/>
              </p:cNvPicPr>
              <p:nvPr/>
            </p:nvPicPr>
            <p:blipFill>
              <a:blip r:embed="rId6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9" y="2576"/>
                <a:ext cx="1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1" name="Picture 932"/>
              <p:cNvPicPr>
                <a:picLocks noChangeAspect="1" noChangeArrowheads="1"/>
              </p:cNvPicPr>
              <p:nvPr/>
            </p:nvPicPr>
            <p:blipFill>
              <a:blip r:embed="rId6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9" y="2576"/>
                <a:ext cx="1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2" name="Picture 93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" y="2592"/>
                <a:ext cx="14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3" name="Picture 934"/>
              <p:cNvPicPr>
                <a:picLocks noChangeAspect="1" noChangeArrowheads="1"/>
              </p:cNvPicPr>
              <p:nvPr/>
            </p:nvPicPr>
            <p:blipFill>
              <a:blip r:embed="rId2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" y="2592"/>
                <a:ext cx="14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4" name="Picture 935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" y="2608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5" name="Picture 936"/>
              <p:cNvPicPr>
                <a:picLocks noChangeAspect="1" noChangeArrowheads="1"/>
              </p:cNvPicPr>
              <p:nvPr/>
            </p:nvPicPr>
            <p:blipFill>
              <a:blip r:embed="rId6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" y="2608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" name="Picture 937"/>
              <p:cNvPicPr>
                <a:picLocks noChangeAspect="1" noChangeArrowheads="1"/>
              </p:cNvPicPr>
              <p:nvPr/>
            </p:nvPicPr>
            <p:blipFill>
              <a:blip r:embed="rId6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1" y="2624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7" name="Picture 938"/>
              <p:cNvPicPr>
                <a:picLocks noChangeAspect="1" noChangeArrowheads="1"/>
              </p:cNvPicPr>
              <p:nvPr/>
            </p:nvPicPr>
            <p:blipFill>
              <a:blip r:embed="rId6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1" y="2624"/>
                <a:ext cx="1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8" name="Picture 939"/>
              <p:cNvPicPr>
                <a:picLocks noChangeAspect="1" noChangeArrowheads="1"/>
              </p:cNvPicPr>
              <p:nvPr/>
            </p:nvPicPr>
            <p:blipFill>
              <a:blip r:embed="rId6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7" y="2624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9" name="Picture 940"/>
              <p:cNvPicPr>
                <a:picLocks noChangeAspect="1" noChangeArrowheads="1"/>
              </p:cNvPicPr>
              <p:nvPr/>
            </p:nvPicPr>
            <p:blipFill>
              <a:blip r:embed="rId6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7" y="2624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0" name="Picture 941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" y="264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942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" y="264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2" name="Rectangle 943"/>
              <p:cNvSpPr>
                <a:spLocks noChangeArrowheads="1"/>
              </p:cNvSpPr>
              <p:nvPr/>
            </p:nvSpPr>
            <p:spPr bwMode="auto">
              <a:xfrm>
                <a:off x="3869" y="2656"/>
                <a:ext cx="16" cy="32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273" name="Picture 944"/>
              <p:cNvPicPr>
                <a:picLocks noChangeAspect="1" noChangeArrowheads="1"/>
              </p:cNvPicPr>
              <p:nvPr/>
            </p:nvPicPr>
            <p:blipFill>
              <a:blip r:embed="rId6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9" y="2560"/>
                <a:ext cx="54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4" name="Picture 945"/>
              <p:cNvPicPr>
                <a:picLocks noChangeAspect="1" noChangeArrowheads="1"/>
              </p:cNvPicPr>
              <p:nvPr/>
            </p:nvPicPr>
            <p:blipFill>
              <a:blip r:embed="rId6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9" y="2560"/>
                <a:ext cx="54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5" name="Picture 946"/>
              <p:cNvPicPr>
                <a:picLocks noChangeAspect="1" noChangeArrowheads="1"/>
              </p:cNvPicPr>
              <p:nvPr/>
            </p:nvPicPr>
            <p:blipFill>
              <a:blip r:embed="rId6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5" y="2576"/>
                <a:ext cx="51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" name="Picture 947"/>
              <p:cNvPicPr>
                <a:picLocks noChangeAspect="1" noChangeArrowheads="1"/>
              </p:cNvPicPr>
              <p:nvPr/>
            </p:nvPicPr>
            <p:blipFill>
              <a:blip r:embed="rId6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5" y="2576"/>
                <a:ext cx="51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" name="Picture 948"/>
              <p:cNvPicPr>
                <a:picLocks noChangeAspect="1" noChangeArrowheads="1"/>
              </p:cNvPicPr>
              <p:nvPr/>
            </p:nvPicPr>
            <p:blipFill>
              <a:blip r:embed="rId6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5" y="2592"/>
                <a:ext cx="498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8" name="Picture 949"/>
              <p:cNvPicPr>
                <a:picLocks noChangeAspect="1" noChangeArrowheads="1"/>
              </p:cNvPicPr>
              <p:nvPr/>
            </p:nvPicPr>
            <p:blipFill>
              <a:blip r:embed="rId6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5" y="2592"/>
                <a:ext cx="498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9" name="Picture 950"/>
              <p:cNvPicPr>
                <a:picLocks noChangeAspect="1" noChangeArrowheads="1"/>
              </p:cNvPicPr>
              <p:nvPr/>
            </p:nvPicPr>
            <p:blipFill>
              <a:blip r:embed="rId6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1" y="2608"/>
                <a:ext cx="482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" name="Picture 951"/>
              <p:cNvPicPr>
                <a:picLocks noChangeAspect="1" noChangeArrowheads="1"/>
              </p:cNvPicPr>
              <p:nvPr/>
            </p:nvPicPr>
            <p:blipFill>
              <a:blip r:embed="rId6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1" y="2608"/>
                <a:ext cx="482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1" name="Picture 952"/>
              <p:cNvPicPr>
                <a:picLocks noChangeAspect="1" noChangeArrowheads="1"/>
              </p:cNvPicPr>
              <p:nvPr/>
            </p:nvPicPr>
            <p:blipFill>
              <a:blip r:embed="rId6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1" y="2624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953"/>
              <p:cNvPicPr>
                <a:picLocks noChangeAspect="1" noChangeArrowheads="1"/>
              </p:cNvPicPr>
              <p:nvPr/>
            </p:nvPicPr>
            <p:blipFill>
              <a:blip r:embed="rId6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1" y="2624"/>
                <a:ext cx="46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954"/>
              <p:cNvPicPr>
                <a:picLocks noChangeAspect="1" noChangeArrowheads="1"/>
              </p:cNvPicPr>
              <p:nvPr/>
            </p:nvPicPr>
            <p:blipFill>
              <a:blip r:embed="rId6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7" y="2624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955"/>
              <p:cNvPicPr>
                <a:picLocks noChangeAspect="1" noChangeArrowheads="1"/>
              </p:cNvPicPr>
              <p:nvPr/>
            </p:nvPicPr>
            <p:blipFill>
              <a:blip r:embed="rId6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7" y="2624"/>
                <a:ext cx="434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956"/>
              <p:cNvPicPr>
                <a:picLocks noChangeAspect="1" noChangeArrowheads="1"/>
              </p:cNvPicPr>
              <p:nvPr/>
            </p:nvPicPr>
            <p:blipFill>
              <a:blip r:embed="rId6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3" y="2640"/>
                <a:ext cx="402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957"/>
              <p:cNvPicPr>
                <a:picLocks noChangeAspect="1" noChangeArrowheads="1"/>
              </p:cNvPicPr>
              <p:nvPr/>
            </p:nvPicPr>
            <p:blipFill>
              <a:blip r:embed="rId6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3" y="2640"/>
                <a:ext cx="402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958"/>
              <p:cNvPicPr>
                <a:picLocks noChangeAspect="1" noChangeArrowheads="1"/>
              </p:cNvPicPr>
              <p:nvPr/>
            </p:nvPicPr>
            <p:blipFill>
              <a:blip r:embed="rId7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" y="2656"/>
                <a:ext cx="37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959"/>
              <p:cNvPicPr>
                <a:picLocks noChangeAspect="1" noChangeArrowheads="1"/>
              </p:cNvPicPr>
              <p:nvPr/>
            </p:nvPicPr>
            <p:blipFill>
              <a:blip r:embed="rId7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" y="2656"/>
                <a:ext cx="37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960"/>
              <p:cNvPicPr>
                <a:picLocks noChangeAspect="1" noChangeArrowheads="1"/>
              </p:cNvPicPr>
              <p:nvPr/>
            </p:nvPicPr>
            <p:blipFill>
              <a:blip r:embed="rId7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" y="2672"/>
                <a:ext cx="3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961"/>
              <p:cNvPicPr>
                <a:picLocks noChangeAspect="1" noChangeArrowheads="1"/>
              </p:cNvPicPr>
              <p:nvPr/>
            </p:nvPicPr>
            <p:blipFill>
              <a:blip r:embed="rId7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" y="2672"/>
                <a:ext cx="35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962"/>
              <p:cNvPicPr>
                <a:picLocks noChangeAspect="1" noChangeArrowheads="1"/>
              </p:cNvPicPr>
              <p:nvPr/>
            </p:nvPicPr>
            <p:blipFill>
              <a:blip r:embed="rId7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" y="2688"/>
                <a:ext cx="35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963"/>
              <p:cNvPicPr>
                <a:picLocks noChangeAspect="1" noChangeArrowheads="1"/>
              </p:cNvPicPr>
              <p:nvPr/>
            </p:nvPicPr>
            <p:blipFill>
              <a:blip r:embed="rId7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" y="2688"/>
                <a:ext cx="35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964"/>
              <p:cNvPicPr>
                <a:picLocks noChangeAspect="1" noChangeArrowheads="1"/>
              </p:cNvPicPr>
              <p:nvPr/>
            </p:nvPicPr>
            <p:blipFill>
              <a:blip r:embed="rId7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" y="2704"/>
                <a:ext cx="321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965"/>
              <p:cNvPicPr>
                <a:picLocks noChangeAspect="1" noChangeArrowheads="1"/>
              </p:cNvPicPr>
              <p:nvPr/>
            </p:nvPicPr>
            <p:blipFill>
              <a:blip r:embed="rId7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" y="2704"/>
                <a:ext cx="321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966"/>
              <p:cNvPicPr>
                <a:picLocks noChangeAspect="1" noChangeArrowheads="1"/>
              </p:cNvPicPr>
              <p:nvPr/>
            </p:nvPicPr>
            <p:blipFill>
              <a:blip r:embed="rId7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1" y="2704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967"/>
              <p:cNvPicPr>
                <a:picLocks noChangeAspect="1" noChangeArrowheads="1"/>
              </p:cNvPicPr>
              <p:nvPr/>
            </p:nvPicPr>
            <p:blipFill>
              <a:blip r:embed="rId7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1" y="2704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" name="Picture 968"/>
              <p:cNvPicPr>
                <a:picLocks noChangeAspect="1" noChangeArrowheads="1"/>
              </p:cNvPicPr>
              <p:nvPr/>
            </p:nvPicPr>
            <p:blipFill>
              <a:blip r:embed="rId7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7" y="2720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969"/>
              <p:cNvPicPr>
                <a:picLocks noChangeAspect="1" noChangeArrowheads="1"/>
              </p:cNvPicPr>
              <p:nvPr/>
            </p:nvPicPr>
            <p:blipFill>
              <a:blip r:embed="rId7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7" y="2720"/>
                <a:ext cx="2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9" name="Picture 970"/>
              <p:cNvPicPr>
                <a:picLocks noChangeAspect="1" noChangeArrowheads="1"/>
              </p:cNvPicPr>
              <p:nvPr/>
            </p:nvPicPr>
            <p:blipFill>
              <a:blip r:embed="rId7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3" y="2736"/>
                <a:ext cx="22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0" name="Picture 971"/>
              <p:cNvPicPr>
                <a:picLocks noChangeAspect="1" noChangeArrowheads="1"/>
              </p:cNvPicPr>
              <p:nvPr/>
            </p:nvPicPr>
            <p:blipFill>
              <a:blip r:embed="rId7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3" y="2736"/>
                <a:ext cx="22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972"/>
              <p:cNvPicPr>
                <a:picLocks noChangeAspect="1" noChangeArrowheads="1"/>
              </p:cNvPicPr>
              <p:nvPr/>
            </p:nvPicPr>
            <p:blipFill>
              <a:blip r:embed="rId7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3" y="2752"/>
                <a:ext cx="225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973"/>
              <p:cNvPicPr>
                <a:picLocks noChangeAspect="1" noChangeArrowheads="1"/>
              </p:cNvPicPr>
              <p:nvPr/>
            </p:nvPicPr>
            <p:blipFill>
              <a:blip r:embed="rId7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3" y="2752"/>
                <a:ext cx="225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3" name="Picture 974"/>
              <p:cNvPicPr>
                <a:picLocks noChangeAspect="1" noChangeArrowheads="1"/>
              </p:cNvPicPr>
              <p:nvPr/>
            </p:nvPicPr>
            <p:blipFill>
              <a:blip r:embed="rId7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9" y="2768"/>
                <a:ext cx="19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975"/>
              <p:cNvPicPr>
                <a:picLocks noChangeAspect="1" noChangeArrowheads="1"/>
              </p:cNvPicPr>
              <p:nvPr/>
            </p:nvPicPr>
            <p:blipFill>
              <a:blip r:embed="rId7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9" y="2768"/>
                <a:ext cx="19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976"/>
              <p:cNvPicPr>
                <a:picLocks noChangeAspect="1" noChangeArrowheads="1"/>
              </p:cNvPicPr>
              <p:nvPr/>
            </p:nvPicPr>
            <p:blipFill>
              <a:blip r:embed="rId7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6" y="2768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977"/>
              <p:cNvPicPr>
                <a:picLocks noChangeAspect="1" noChangeArrowheads="1"/>
              </p:cNvPicPr>
              <p:nvPr/>
            </p:nvPicPr>
            <p:blipFill>
              <a:blip r:embed="rId7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6" y="2768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978"/>
              <p:cNvPicPr>
                <a:picLocks noChangeAspect="1" noChangeArrowheads="1"/>
              </p:cNvPicPr>
              <p:nvPr/>
            </p:nvPicPr>
            <p:blipFill>
              <a:blip r:embed="rId7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2" y="2784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979"/>
              <p:cNvPicPr>
                <a:picLocks noChangeAspect="1" noChangeArrowheads="1"/>
              </p:cNvPicPr>
              <p:nvPr/>
            </p:nvPicPr>
            <p:blipFill>
              <a:blip r:embed="rId7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2" y="2784"/>
                <a:ext cx="1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980"/>
              <p:cNvPicPr>
                <a:picLocks noChangeAspect="1" noChangeArrowheads="1"/>
              </p:cNvPicPr>
              <p:nvPr/>
            </p:nvPicPr>
            <p:blipFill>
              <a:blip r:embed="rId7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8" y="280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" name="Picture 981"/>
              <p:cNvPicPr>
                <a:picLocks noChangeAspect="1" noChangeArrowheads="1"/>
              </p:cNvPicPr>
              <p:nvPr/>
            </p:nvPicPr>
            <p:blipFill>
              <a:blip r:embed="rId7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8" y="280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1" name="Rectangle 982"/>
              <p:cNvSpPr>
                <a:spLocks noChangeArrowheads="1"/>
              </p:cNvSpPr>
              <p:nvPr/>
            </p:nvSpPr>
            <p:spPr bwMode="auto">
              <a:xfrm>
                <a:off x="4094" y="2816"/>
                <a:ext cx="64" cy="80"/>
              </a:xfrm>
              <a:prstGeom prst="rect">
                <a:avLst/>
              </a:prstGeom>
              <a:solidFill>
                <a:srgbClr val="FE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312" name="Picture 983"/>
              <p:cNvPicPr>
                <a:picLocks noChangeAspect="1" noChangeArrowheads="1"/>
              </p:cNvPicPr>
              <p:nvPr/>
            </p:nvPicPr>
            <p:blipFill>
              <a:blip r:embed="rId7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4" y="2832"/>
                <a:ext cx="6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" name="Picture 984"/>
              <p:cNvPicPr>
                <a:picLocks noChangeAspect="1" noChangeArrowheads="1"/>
              </p:cNvPicPr>
              <p:nvPr/>
            </p:nvPicPr>
            <p:blipFill>
              <a:blip r:embed="rId7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4" y="2832"/>
                <a:ext cx="6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4" name="Rectangle 985"/>
              <p:cNvSpPr>
                <a:spLocks noChangeArrowheads="1"/>
              </p:cNvSpPr>
              <p:nvPr/>
            </p:nvSpPr>
            <p:spPr bwMode="auto">
              <a:xfrm>
                <a:off x="4110" y="2832"/>
                <a:ext cx="32" cy="32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pic>
            <p:nvPicPr>
              <p:cNvPr id="315" name="Picture 986"/>
              <p:cNvPicPr>
                <a:picLocks noChangeAspect="1" noChangeArrowheads="1"/>
              </p:cNvPicPr>
              <p:nvPr/>
            </p:nvPicPr>
            <p:blipFill>
              <a:blip r:embed="rId7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3" y="2832"/>
                <a:ext cx="498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" name="Picture 987"/>
              <p:cNvPicPr>
                <a:picLocks noChangeAspect="1" noChangeArrowheads="1"/>
              </p:cNvPicPr>
              <p:nvPr/>
            </p:nvPicPr>
            <p:blipFill>
              <a:blip r:embed="rId7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3" y="2832"/>
                <a:ext cx="498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" name="Picture 988"/>
              <p:cNvPicPr>
                <a:picLocks noChangeAspect="1" noChangeArrowheads="1"/>
              </p:cNvPicPr>
              <p:nvPr/>
            </p:nvPicPr>
            <p:blipFill>
              <a:blip r:embed="rId7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" y="2832"/>
                <a:ext cx="46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" name="Picture 989"/>
              <p:cNvPicPr>
                <a:picLocks noChangeAspect="1" noChangeArrowheads="1"/>
              </p:cNvPicPr>
              <p:nvPr/>
            </p:nvPicPr>
            <p:blipFill>
              <a:blip r:embed="rId7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" y="2832"/>
                <a:ext cx="46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" name="Picture 990"/>
              <p:cNvPicPr>
                <a:picLocks noChangeAspect="1" noChangeArrowheads="1"/>
              </p:cNvPicPr>
              <p:nvPr/>
            </p:nvPicPr>
            <p:blipFill>
              <a:blip r:embed="rId7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2832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0" name="Picture 991"/>
              <p:cNvPicPr>
                <a:picLocks noChangeAspect="1" noChangeArrowheads="1"/>
              </p:cNvPicPr>
              <p:nvPr/>
            </p:nvPicPr>
            <p:blipFill>
              <a:blip r:embed="rId7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2832"/>
                <a:ext cx="450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1" name="Picture 992"/>
              <p:cNvPicPr>
                <a:picLocks noChangeAspect="1" noChangeArrowheads="1"/>
              </p:cNvPicPr>
              <p:nvPr/>
            </p:nvPicPr>
            <p:blipFill>
              <a:blip r:embed="rId7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2832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2" name="Picture 993"/>
              <p:cNvPicPr>
                <a:picLocks noChangeAspect="1" noChangeArrowheads="1"/>
              </p:cNvPicPr>
              <p:nvPr/>
            </p:nvPicPr>
            <p:blipFill>
              <a:blip r:embed="rId7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2832"/>
                <a:ext cx="41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3" name="Picture 994"/>
              <p:cNvPicPr>
                <a:picLocks noChangeAspect="1" noChangeArrowheads="1"/>
              </p:cNvPicPr>
              <p:nvPr/>
            </p:nvPicPr>
            <p:blipFill>
              <a:blip r:embed="rId7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2832"/>
                <a:ext cx="40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" name="Picture 995"/>
              <p:cNvPicPr>
                <a:picLocks noChangeAspect="1" noChangeArrowheads="1"/>
              </p:cNvPicPr>
              <p:nvPr/>
            </p:nvPicPr>
            <p:blipFill>
              <a:blip r:embed="rId7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2832"/>
                <a:ext cx="40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5" name="Picture 996"/>
              <p:cNvPicPr>
                <a:picLocks noChangeAspect="1" noChangeArrowheads="1"/>
              </p:cNvPicPr>
              <p:nvPr/>
            </p:nvPicPr>
            <p:blipFill>
              <a:blip r:embed="rId7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" y="2848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6" name="Picture 997"/>
              <p:cNvPicPr>
                <a:picLocks noChangeAspect="1" noChangeArrowheads="1"/>
              </p:cNvPicPr>
              <p:nvPr/>
            </p:nvPicPr>
            <p:blipFill>
              <a:blip r:embed="rId7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" y="2848"/>
                <a:ext cx="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" name="Picture 998"/>
              <p:cNvPicPr>
                <a:picLocks noChangeAspect="1" noChangeArrowheads="1"/>
              </p:cNvPicPr>
              <p:nvPr/>
            </p:nvPicPr>
            <p:blipFill>
              <a:blip r:embed="rId7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3" y="2864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" name="Picture 999"/>
              <p:cNvPicPr>
                <a:picLocks noChangeAspect="1" noChangeArrowheads="1"/>
              </p:cNvPicPr>
              <p:nvPr/>
            </p:nvPicPr>
            <p:blipFill>
              <a:blip r:embed="rId7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3" y="2864"/>
                <a:ext cx="33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9" name="Picture 1000"/>
              <p:cNvPicPr>
                <a:picLocks noChangeAspect="1" noChangeArrowheads="1"/>
              </p:cNvPicPr>
              <p:nvPr/>
            </p:nvPicPr>
            <p:blipFill>
              <a:blip r:embed="rId7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" y="2880"/>
                <a:ext cx="305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0" name="Picture 1001"/>
              <p:cNvPicPr>
                <a:picLocks noChangeAspect="1" noChangeArrowheads="1"/>
              </p:cNvPicPr>
              <p:nvPr/>
            </p:nvPicPr>
            <p:blipFill>
              <a:blip r:embed="rId7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" y="2880"/>
                <a:ext cx="305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1" name="Picture 1002"/>
              <p:cNvPicPr>
                <a:picLocks noChangeAspect="1" noChangeArrowheads="1"/>
              </p:cNvPicPr>
              <p:nvPr/>
            </p:nvPicPr>
            <p:blipFill>
              <a:blip r:embed="rId7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5" y="289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2" name="Picture 1003"/>
              <p:cNvPicPr>
                <a:picLocks noChangeAspect="1" noChangeArrowheads="1"/>
              </p:cNvPicPr>
              <p:nvPr/>
            </p:nvPicPr>
            <p:blipFill>
              <a:blip r:embed="rId7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5" y="289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3" name="Picture 1004"/>
              <p:cNvPicPr>
                <a:picLocks noChangeAspect="1" noChangeArrowheads="1"/>
              </p:cNvPicPr>
              <p:nvPr/>
            </p:nvPicPr>
            <p:blipFill>
              <a:blip r:embed="rId7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1" y="2896"/>
                <a:ext cx="25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4" name="Picture 1005"/>
              <p:cNvPicPr>
                <a:picLocks noChangeAspect="1" noChangeArrowheads="1"/>
              </p:cNvPicPr>
              <p:nvPr/>
            </p:nvPicPr>
            <p:blipFill>
              <a:blip r:embed="rId7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1" y="2896"/>
                <a:ext cx="25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5" name="Picture 1006"/>
              <p:cNvPicPr>
                <a:picLocks noChangeAspect="1" noChangeArrowheads="1"/>
              </p:cNvPicPr>
              <p:nvPr/>
            </p:nvPicPr>
            <p:blipFill>
              <a:blip r:embed="rId7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1" y="2912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" name="Picture 1007"/>
              <p:cNvPicPr>
                <a:picLocks noChangeAspect="1" noChangeArrowheads="1"/>
              </p:cNvPicPr>
              <p:nvPr/>
            </p:nvPicPr>
            <p:blipFill>
              <a:blip r:embed="rId7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1" y="2912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7" name="Picture 1008"/>
              <p:cNvPicPr>
                <a:picLocks noChangeAspect="1" noChangeArrowheads="1"/>
              </p:cNvPicPr>
              <p:nvPr/>
            </p:nvPicPr>
            <p:blipFill>
              <a:blip r:embed="rId7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7" y="2928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" name="Picture 1009"/>
              <p:cNvPicPr>
                <a:picLocks noChangeAspect="1" noChangeArrowheads="1"/>
              </p:cNvPicPr>
              <p:nvPr/>
            </p:nvPicPr>
            <p:blipFill>
              <a:blip r:embed="rId7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7" y="2928"/>
                <a:ext cx="20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9" name="Picture 1010"/>
              <p:cNvPicPr>
                <a:picLocks noChangeAspect="1" noChangeArrowheads="1"/>
              </p:cNvPicPr>
              <p:nvPr/>
            </p:nvPicPr>
            <p:blipFill>
              <a:blip r:embed="rId7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3" y="2944"/>
                <a:ext cx="17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012"/>
            <p:cNvPicPr>
              <a:picLocks noChangeAspect="1" noChangeArrowheads="1"/>
            </p:cNvPicPr>
            <p:nvPr/>
          </p:nvPicPr>
          <p:blipFill>
            <a:blip r:embed="rId7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944"/>
              <a:ext cx="17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13"/>
            <p:cNvPicPr>
              <a:picLocks noChangeAspect="1" noChangeArrowheads="1"/>
            </p:cNvPicPr>
            <p:nvPr/>
          </p:nvPicPr>
          <p:blipFill>
            <a:blip r:embed="rId7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" y="2960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14"/>
            <p:cNvPicPr>
              <a:picLocks noChangeAspect="1" noChangeArrowheads="1"/>
            </p:cNvPicPr>
            <p:nvPr/>
          </p:nvPicPr>
          <p:blipFill>
            <a:blip r:embed="rId7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" y="2960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15"/>
            <p:cNvPicPr>
              <a:picLocks noChangeAspect="1" noChangeArrowheads="1"/>
            </p:cNvPicPr>
            <p:nvPr/>
          </p:nvPicPr>
          <p:blipFill>
            <a:blip r:embed="rId7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2976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16"/>
            <p:cNvPicPr>
              <a:picLocks noChangeAspect="1" noChangeArrowheads="1"/>
            </p:cNvPicPr>
            <p:nvPr/>
          </p:nvPicPr>
          <p:blipFill>
            <a:blip r:embed="rId7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2976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17"/>
            <p:cNvPicPr>
              <a:picLocks noChangeAspect="1" noChangeArrowheads="1"/>
            </p:cNvPicPr>
            <p:nvPr/>
          </p:nvPicPr>
          <p:blipFill>
            <a:blip r:embed="rId1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2976"/>
              <a:ext cx="1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18"/>
            <p:cNvPicPr>
              <a:picLocks noChangeAspect="1" noChangeArrowheads="1"/>
            </p:cNvPicPr>
            <p:nvPr/>
          </p:nvPicPr>
          <p:blipFill>
            <a:blip r:embed="rId2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2976"/>
              <a:ext cx="1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19"/>
            <p:cNvPicPr>
              <a:picLocks noChangeAspect="1" noChangeArrowheads="1"/>
            </p:cNvPicPr>
            <p:nvPr/>
          </p:nvPicPr>
          <p:blipFill>
            <a:blip r:embed="rId2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2992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20"/>
            <p:cNvPicPr>
              <a:picLocks noChangeAspect="1" noChangeArrowheads="1"/>
            </p:cNvPicPr>
            <p:nvPr/>
          </p:nvPicPr>
          <p:blipFill>
            <a:blip r:embed="rId2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2992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21"/>
            <p:cNvPicPr>
              <a:picLocks noChangeAspect="1" noChangeArrowheads="1"/>
            </p:cNvPicPr>
            <p:nvPr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3008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22"/>
            <p:cNvPicPr>
              <a:picLocks noChangeAspect="1" noChangeArrowheads="1"/>
            </p:cNvPicPr>
            <p:nvPr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3008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023"/>
            <p:cNvSpPr>
              <a:spLocks noChangeArrowheads="1"/>
            </p:cNvSpPr>
            <p:nvPr/>
          </p:nvSpPr>
          <p:spPr bwMode="auto">
            <a:xfrm>
              <a:off x="3564" y="3024"/>
              <a:ext cx="16" cy="16"/>
            </a:xfrm>
            <a:prstGeom prst="rect">
              <a:avLst/>
            </a:prstGeom>
            <a:solidFill>
              <a:srgbClr val="0E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endParaRPr lang="es-EC" altLang="es-EC"/>
            </a:p>
          </p:txBody>
        </p:sp>
        <p:pic>
          <p:nvPicPr>
            <p:cNvPr id="23" name="Picture 1024"/>
            <p:cNvPicPr>
              <a:picLocks noChangeAspect="1" noChangeArrowheads="1"/>
            </p:cNvPicPr>
            <p:nvPr/>
          </p:nvPicPr>
          <p:blipFill>
            <a:blip r:embed="rId7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" y="2112"/>
              <a:ext cx="61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25"/>
            <p:cNvPicPr>
              <a:picLocks noChangeAspect="1" noChangeArrowheads="1"/>
            </p:cNvPicPr>
            <p:nvPr/>
          </p:nvPicPr>
          <p:blipFill>
            <a:blip r:embed="rId7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" y="2112"/>
              <a:ext cx="61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26"/>
            <p:cNvPicPr>
              <a:picLocks noChangeAspect="1" noChangeArrowheads="1"/>
            </p:cNvPicPr>
            <p:nvPr/>
          </p:nvPicPr>
          <p:blipFill>
            <a:blip r:embed="rId7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2128"/>
              <a:ext cx="57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27"/>
            <p:cNvPicPr>
              <a:picLocks noChangeAspect="1" noChangeArrowheads="1"/>
            </p:cNvPicPr>
            <p:nvPr/>
          </p:nvPicPr>
          <p:blipFill>
            <a:blip r:embed="rId7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2128"/>
              <a:ext cx="57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28"/>
            <p:cNvPicPr>
              <a:picLocks noChangeAspect="1" noChangeArrowheads="1"/>
            </p:cNvPicPr>
            <p:nvPr/>
          </p:nvPicPr>
          <p:blipFill>
            <a:blip r:embed="rId7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" y="2144"/>
              <a:ext cx="54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29"/>
            <p:cNvPicPr>
              <a:picLocks noChangeAspect="1" noChangeArrowheads="1"/>
            </p:cNvPicPr>
            <p:nvPr/>
          </p:nvPicPr>
          <p:blipFill>
            <a:blip r:embed="rId7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" y="2144"/>
              <a:ext cx="54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30"/>
            <p:cNvPicPr>
              <a:picLocks noChangeAspect="1" noChangeArrowheads="1"/>
            </p:cNvPicPr>
            <p:nvPr/>
          </p:nvPicPr>
          <p:blipFill>
            <a:blip r:embed="rId7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" y="2144"/>
              <a:ext cx="53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031"/>
            <p:cNvPicPr>
              <a:picLocks noChangeAspect="1" noChangeArrowheads="1"/>
            </p:cNvPicPr>
            <p:nvPr/>
          </p:nvPicPr>
          <p:blipFill>
            <a:blip r:embed="rId7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" y="2144"/>
              <a:ext cx="53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32"/>
            <p:cNvPicPr>
              <a:picLocks noChangeAspect="1" noChangeArrowheads="1"/>
            </p:cNvPicPr>
            <p:nvPr/>
          </p:nvPicPr>
          <p:blipFill>
            <a:blip r:embed="rId7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2160"/>
              <a:ext cx="49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33"/>
            <p:cNvPicPr>
              <a:picLocks noChangeAspect="1" noChangeArrowheads="1"/>
            </p:cNvPicPr>
            <p:nvPr/>
          </p:nvPicPr>
          <p:blipFill>
            <a:blip r:embed="rId7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2160"/>
              <a:ext cx="49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034"/>
            <p:cNvPicPr>
              <a:picLocks noChangeAspect="1" noChangeArrowheads="1"/>
            </p:cNvPicPr>
            <p:nvPr/>
          </p:nvPicPr>
          <p:blipFill>
            <a:blip r:embed="rId7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2176"/>
              <a:ext cx="46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35"/>
            <p:cNvPicPr>
              <a:picLocks noChangeAspect="1" noChangeArrowheads="1"/>
            </p:cNvPicPr>
            <p:nvPr/>
          </p:nvPicPr>
          <p:blipFill>
            <a:blip r:embed="rId7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2176"/>
              <a:ext cx="46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36"/>
            <p:cNvPicPr>
              <a:picLocks noChangeAspect="1" noChangeArrowheads="1"/>
            </p:cNvPicPr>
            <p:nvPr/>
          </p:nvPicPr>
          <p:blipFill>
            <a:blip r:embed="rId7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2192"/>
              <a:ext cx="45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37"/>
            <p:cNvPicPr>
              <a:picLocks noChangeAspect="1" noChangeArrowheads="1"/>
            </p:cNvPicPr>
            <p:nvPr/>
          </p:nvPicPr>
          <p:blipFill>
            <a:blip r:embed="rId7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2192"/>
              <a:ext cx="45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038"/>
            <p:cNvPicPr>
              <a:picLocks noChangeAspect="1" noChangeArrowheads="1"/>
            </p:cNvPicPr>
            <p:nvPr/>
          </p:nvPicPr>
          <p:blipFill>
            <a:blip r:embed="rId7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" y="2208"/>
              <a:ext cx="41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039"/>
            <p:cNvPicPr>
              <a:picLocks noChangeAspect="1" noChangeArrowheads="1"/>
            </p:cNvPicPr>
            <p:nvPr/>
          </p:nvPicPr>
          <p:blipFill>
            <a:blip r:embed="rId7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" y="2208"/>
              <a:ext cx="41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40"/>
            <p:cNvPicPr>
              <a:picLocks noChangeAspect="1" noChangeArrowheads="1"/>
            </p:cNvPicPr>
            <p:nvPr/>
          </p:nvPicPr>
          <p:blipFill>
            <a:blip r:embed="rId7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2208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041"/>
            <p:cNvPicPr>
              <a:picLocks noChangeAspect="1" noChangeArrowheads="1"/>
            </p:cNvPicPr>
            <p:nvPr/>
          </p:nvPicPr>
          <p:blipFill>
            <a:blip r:embed="rId7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2208"/>
              <a:ext cx="4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042"/>
            <p:cNvPicPr>
              <a:picLocks noChangeAspect="1" noChangeArrowheads="1"/>
            </p:cNvPicPr>
            <p:nvPr/>
          </p:nvPicPr>
          <p:blipFill>
            <a:blip r:embed="rId7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2224"/>
              <a:ext cx="3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043"/>
            <p:cNvPicPr>
              <a:picLocks noChangeAspect="1" noChangeArrowheads="1"/>
            </p:cNvPicPr>
            <p:nvPr/>
          </p:nvPicPr>
          <p:blipFill>
            <a:blip r:embed="rId7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2224"/>
              <a:ext cx="3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044"/>
            <p:cNvPicPr>
              <a:picLocks noChangeAspect="1" noChangeArrowheads="1"/>
            </p:cNvPicPr>
            <p:nvPr/>
          </p:nvPicPr>
          <p:blipFill>
            <a:blip r:embed="rId7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2240"/>
              <a:ext cx="33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045"/>
            <p:cNvPicPr>
              <a:picLocks noChangeAspect="1" noChangeArrowheads="1"/>
            </p:cNvPicPr>
            <p:nvPr/>
          </p:nvPicPr>
          <p:blipFill>
            <a:blip r:embed="rId7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2240"/>
              <a:ext cx="33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46"/>
            <p:cNvPicPr>
              <a:picLocks noChangeAspect="1" noChangeArrowheads="1"/>
            </p:cNvPicPr>
            <p:nvPr/>
          </p:nvPicPr>
          <p:blipFill>
            <a:blip r:embed="rId7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2256"/>
              <a:ext cx="32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47"/>
            <p:cNvPicPr>
              <a:picLocks noChangeAspect="1" noChangeArrowheads="1"/>
            </p:cNvPicPr>
            <p:nvPr/>
          </p:nvPicPr>
          <p:blipFill>
            <a:blip r:embed="rId7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2256"/>
              <a:ext cx="32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48"/>
            <p:cNvPicPr>
              <a:picLocks noChangeAspect="1" noChangeArrowheads="1"/>
            </p:cNvPicPr>
            <p:nvPr/>
          </p:nvPicPr>
          <p:blipFill>
            <a:blip r:embed="rId7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" y="2272"/>
              <a:ext cx="2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049"/>
            <p:cNvPicPr>
              <a:picLocks noChangeAspect="1" noChangeArrowheads="1"/>
            </p:cNvPicPr>
            <p:nvPr/>
          </p:nvPicPr>
          <p:blipFill>
            <a:blip r:embed="rId7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" y="2272"/>
              <a:ext cx="2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050"/>
            <p:cNvPicPr>
              <a:picLocks noChangeAspect="1" noChangeArrowheads="1"/>
            </p:cNvPicPr>
            <p:nvPr/>
          </p:nvPicPr>
          <p:blipFill>
            <a:blip r:embed="rId7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" y="2288"/>
              <a:ext cx="25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051"/>
            <p:cNvPicPr>
              <a:picLocks noChangeAspect="1" noChangeArrowheads="1"/>
            </p:cNvPicPr>
            <p:nvPr/>
          </p:nvPicPr>
          <p:blipFill>
            <a:blip r:embed="rId7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" y="2288"/>
              <a:ext cx="25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052"/>
            <p:cNvPicPr>
              <a:picLocks noChangeAspect="1" noChangeArrowheads="1"/>
            </p:cNvPicPr>
            <p:nvPr/>
          </p:nvPicPr>
          <p:blipFill>
            <a:blip r:embed="rId6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" y="228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053"/>
            <p:cNvPicPr>
              <a:picLocks noChangeAspect="1" noChangeArrowheads="1"/>
            </p:cNvPicPr>
            <p:nvPr/>
          </p:nvPicPr>
          <p:blipFill>
            <a:blip r:embed="rId7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" y="228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054"/>
            <p:cNvPicPr>
              <a:picLocks noChangeAspect="1" noChangeArrowheads="1"/>
            </p:cNvPicPr>
            <p:nvPr/>
          </p:nvPicPr>
          <p:blipFill>
            <a:blip r:embed="rId6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" y="2304"/>
              <a:ext cx="20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055"/>
            <p:cNvPicPr>
              <a:picLocks noChangeAspect="1" noChangeArrowheads="1"/>
            </p:cNvPicPr>
            <p:nvPr/>
          </p:nvPicPr>
          <p:blipFill>
            <a:blip r:embed="rId7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" y="2304"/>
              <a:ext cx="20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056"/>
            <p:cNvPicPr>
              <a:picLocks noChangeAspect="1" noChangeArrowheads="1"/>
            </p:cNvPicPr>
            <p:nvPr/>
          </p:nvPicPr>
          <p:blipFill>
            <a:blip r:embed="rId7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" y="2320"/>
              <a:ext cx="17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057"/>
            <p:cNvPicPr>
              <a:picLocks noChangeAspect="1" noChangeArrowheads="1"/>
            </p:cNvPicPr>
            <p:nvPr/>
          </p:nvPicPr>
          <p:blipFill>
            <a:blip r:embed="rId7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" y="2320"/>
              <a:ext cx="17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058"/>
            <p:cNvPicPr>
              <a:picLocks noChangeAspect="1" noChangeArrowheads="1"/>
            </p:cNvPicPr>
            <p:nvPr/>
          </p:nvPicPr>
          <p:blipFill>
            <a:blip r:embed="rId7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" y="2336"/>
              <a:ext cx="16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059"/>
            <p:cNvPicPr>
              <a:picLocks noChangeAspect="1" noChangeArrowheads="1"/>
            </p:cNvPicPr>
            <p:nvPr/>
          </p:nvPicPr>
          <p:blipFill>
            <a:blip r:embed="rId7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" y="2336"/>
              <a:ext cx="16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060"/>
            <p:cNvPicPr>
              <a:picLocks noChangeAspect="1" noChangeArrowheads="1"/>
            </p:cNvPicPr>
            <p:nvPr/>
          </p:nvPicPr>
          <p:blipFill>
            <a:blip r:embed="rId7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352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061"/>
            <p:cNvPicPr>
              <a:picLocks noChangeAspect="1" noChangeArrowheads="1"/>
            </p:cNvPicPr>
            <p:nvPr/>
          </p:nvPicPr>
          <p:blipFill>
            <a:blip r:embed="rId7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352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062"/>
            <p:cNvPicPr>
              <a:picLocks noChangeAspect="1" noChangeArrowheads="1"/>
            </p:cNvPicPr>
            <p:nvPr/>
          </p:nvPicPr>
          <p:blipFill>
            <a:blip r:embed="rId1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52"/>
              <a:ext cx="1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063"/>
            <p:cNvPicPr>
              <a:picLocks noChangeAspect="1" noChangeArrowheads="1"/>
            </p:cNvPicPr>
            <p:nvPr/>
          </p:nvPicPr>
          <p:blipFill>
            <a:blip r:embed="rId7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52"/>
              <a:ext cx="1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064"/>
            <p:cNvPicPr>
              <a:picLocks noChangeAspect="1" noChangeArrowheads="1"/>
            </p:cNvPicPr>
            <p:nvPr/>
          </p:nvPicPr>
          <p:blipFill>
            <a:blip r:embed="rId2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" y="2368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065"/>
            <p:cNvPicPr>
              <a:picLocks noChangeAspect="1" noChangeArrowheads="1"/>
            </p:cNvPicPr>
            <p:nvPr/>
          </p:nvPicPr>
          <p:blipFill>
            <a:blip r:embed="rId7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" y="2368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066"/>
            <p:cNvPicPr>
              <a:picLocks noChangeAspect="1" noChangeArrowheads="1"/>
            </p:cNvPicPr>
            <p:nvPr/>
          </p:nvPicPr>
          <p:blipFill>
            <a:blip r:embed="rId2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" y="2384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067"/>
            <p:cNvPicPr>
              <a:picLocks noChangeAspect="1" noChangeArrowheads="1"/>
            </p:cNvPicPr>
            <p:nvPr/>
          </p:nvPicPr>
          <p:blipFill>
            <a:blip r:embed="rId7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" y="2384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1068"/>
            <p:cNvSpPr>
              <a:spLocks noChangeArrowheads="1"/>
            </p:cNvSpPr>
            <p:nvPr/>
          </p:nvSpPr>
          <p:spPr bwMode="auto">
            <a:xfrm>
              <a:off x="3869" y="2400"/>
              <a:ext cx="32" cy="16"/>
            </a:xfrm>
            <a:prstGeom prst="rect">
              <a:avLst/>
            </a:prstGeom>
            <a:solidFill>
              <a:srgbClr val="FF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endParaRPr lang="es-EC" altLang="es-EC"/>
            </a:p>
          </p:txBody>
        </p:sp>
        <p:pic>
          <p:nvPicPr>
            <p:cNvPr id="68" name="Picture 1069"/>
            <p:cNvPicPr>
              <a:picLocks noChangeAspect="1" noChangeArrowheads="1"/>
            </p:cNvPicPr>
            <p:nvPr/>
          </p:nvPicPr>
          <p:blipFill>
            <a:blip r:embed="rId7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2304"/>
              <a:ext cx="49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070"/>
            <p:cNvPicPr>
              <a:picLocks noChangeAspect="1" noChangeArrowheads="1"/>
            </p:cNvPicPr>
            <p:nvPr/>
          </p:nvPicPr>
          <p:blipFill>
            <a:blip r:embed="rId7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2304"/>
              <a:ext cx="49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071"/>
            <p:cNvPicPr>
              <a:picLocks noChangeAspect="1" noChangeArrowheads="1"/>
            </p:cNvPicPr>
            <p:nvPr/>
          </p:nvPicPr>
          <p:blipFill>
            <a:blip r:embed="rId7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2320"/>
              <a:ext cx="48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072"/>
            <p:cNvPicPr>
              <a:picLocks noChangeAspect="1" noChangeArrowheads="1"/>
            </p:cNvPicPr>
            <p:nvPr/>
          </p:nvPicPr>
          <p:blipFill>
            <a:blip r:embed="rId7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2320"/>
              <a:ext cx="48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073"/>
            <p:cNvPicPr>
              <a:picLocks noChangeAspect="1" noChangeArrowheads="1"/>
            </p:cNvPicPr>
            <p:nvPr/>
          </p:nvPicPr>
          <p:blipFill>
            <a:blip r:embed="rId7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2336"/>
              <a:ext cx="45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074"/>
            <p:cNvPicPr>
              <a:picLocks noChangeAspect="1" noChangeArrowheads="1"/>
            </p:cNvPicPr>
            <p:nvPr/>
          </p:nvPicPr>
          <p:blipFill>
            <a:blip r:embed="rId8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2336"/>
              <a:ext cx="45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75"/>
            <p:cNvPicPr>
              <a:picLocks noChangeAspect="1" noChangeArrowheads="1"/>
            </p:cNvPicPr>
            <p:nvPr/>
          </p:nvPicPr>
          <p:blipFill>
            <a:blip r:embed="rId8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" y="2352"/>
              <a:ext cx="41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076"/>
            <p:cNvPicPr>
              <a:picLocks noChangeAspect="1" noChangeArrowheads="1"/>
            </p:cNvPicPr>
            <p:nvPr/>
          </p:nvPicPr>
          <p:blipFill>
            <a:blip r:embed="rId8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" y="2352"/>
              <a:ext cx="41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1077"/>
            <p:cNvPicPr>
              <a:picLocks noChangeAspect="1" noChangeArrowheads="1"/>
            </p:cNvPicPr>
            <p:nvPr/>
          </p:nvPicPr>
          <p:blipFill>
            <a:blip r:embed="rId8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2352"/>
              <a:ext cx="385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1078"/>
            <p:cNvPicPr>
              <a:picLocks noChangeAspect="1" noChangeArrowheads="1"/>
            </p:cNvPicPr>
            <p:nvPr/>
          </p:nvPicPr>
          <p:blipFill>
            <a:blip r:embed="rId8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2352"/>
              <a:ext cx="385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079"/>
            <p:cNvPicPr>
              <a:picLocks noChangeAspect="1" noChangeArrowheads="1"/>
            </p:cNvPicPr>
            <p:nvPr/>
          </p:nvPicPr>
          <p:blipFill>
            <a:blip r:embed="rId8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2368"/>
              <a:ext cx="36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1080"/>
            <p:cNvPicPr>
              <a:picLocks noChangeAspect="1" noChangeArrowheads="1"/>
            </p:cNvPicPr>
            <p:nvPr/>
          </p:nvPicPr>
          <p:blipFill>
            <a:blip r:embed="rId8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2368"/>
              <a:ext cx="36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081"/>
            <p:cNvPicPr>
              <a:picLocks noChangeAspect="1" noChangeArrowheads="1"/>
            </p:cNvPicPr>
            <p:nvPr/>
          </p:nvPicPr>
          <p:blipFill>
            <a:blip r:embed="rId8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2384"/>
              <a:ext cx="35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082"/>
            <p:cNvPicPr>
              <a:picLocks noChangeAspect="1" noChangeArrowheads="1"/>
            </p:cNvPicPr>
            <p:nvPr/>
          </p:nvPicPr>
          <p:blipFill>
            <a:blip r:embed="rId8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2384"/>
              <a:ext cx="35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083"/>
            <p:cNvPicPr>
              <a:picLocks noChangeAspect="1" noChangeArrowheads="1"/>
            </p:cNvPicPr>
            <p:nvPr/>
          </p:nvPicPr>
          <p:blipFill>
            <a:blip r:embed="rId8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" y="2400"/>
              <a:ext cx="32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084"/>
            <p:cNvPicPr>
              <a:picLocks noChangeAspect="1" noChangeArrowheads="1"/>
            </p:cNvPicPr>
            <p:nvPr/>
          </p:nvPicPr>
          <p:blipFill>
            <a:blip r:embed="rId8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" y="2400"/>
              <a:ext cx="32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85"/>
            <p:cNvPicPr>
              <a:picLocks noChangeAspect="1" noChangeArrowheads="1"/>
            </p:cNvPicPr>
            <p:nvPr/>
          </p:nvPicPr>
          <p:blipFill>
            <a:blip r:embed="rId8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" y="2416"/>
              <a:ext cx="2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086"/>
            <p:cNvPicPr>
              <a:picLocks noChangeAspect="1" noChangeArrowheads="1"/>
            </p:cNvPicPr>
            <p:nvPr/>
          </p:nvPicPr>
          <p:blipFill>
            <a:blip r:embed="rId8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" y="2416"/>
              <a:ext cx="2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087"/>
            <p:cNvPicPr>
              <a:picLocks noChangeAspect="1" noChangeArrowheads="1"/>
            </p:cNvPicPr>
            <p:nvPr/>
          </p:nvPicPr>
          <p:blipFill>
            <a:blip r:embed="rId8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2416"/>
              <a:ext cx="25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088"/>
            <p:cNvPicPr>
              <a:picLocks noChangeAspect="1" noChangeArrowheads="1"/>
            </p:cNvPicPr>
            <p:nvPr/>
          </p:nvPicPr>
          <p:blipFill>
            <a:blip r:embed="rId8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2416"/>
              <a:ext cx="25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089"/>
            <p:cNvPicPr>
              <a:picLocks noChangeAspect="1" noChangeArrowheads="1"/>
            </p:cNvPicPr>
            <p:nvPr/>
          </p:nvPicPr>
          <p:blipFill>
            <a:blip r:embed="rId8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432"/>
              <a:ext cx="22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1090"/>
            <p:cNvPicPr>
              <a:picLocks noChangeAspect="1" noChangeArrowheads="1"/>
            </p:cNvPicPr>
            <p:nvPr/>
          </p:nvPicPr>
          <p:blipFill>
            <a:blip r:embed="rId8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432"/>
              <a:ext cx="22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1091"/>
            <p:cNvPicPr>
              <a:picLocks noChangeAspect="1" noChangeArrowheads="1"/>
            </p:cNvPicPr>
            <p:nvPr/>
          </p:nvPicPr>
          <p:blipFill>
            <a:blip r:embed="rId4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448"/>
              <a:ext cx="20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1092"/>
            <p:cNvPicPr>
              <a:picLocks noChangeAspect="1" noChangeArrowheads="1"/>
            </p:cNvPicPr>
            <p:nvPr/>
          </p:nvPicPr>
          <p:blipFill>
            <a:blip r:embed="rId8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448"/>
              <a:ext cx="20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093"/>
            <p:cNvPicPr>
              <a:picLocks noChangeAspect="1" noChangeArrowheads="1"/>
            </p:cNvPicPr>
            <p:nvPr/>
          </p:nvPicPr>
          <p:blipFill>
            <a:blip r:embed="rId4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2464"/>
              <a:ext cx="19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1094"/>
            <p:cNvPicPr>
              <a:picLocks noChangeAspect="1" noChangeArrowheads="1"/>
            </p:cNvPicPr>
            <p:nvPr/>
          </p:nvPicPr>
          <p:blipFill>
            <a:blip r:embed="rId8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2464"/>
              <a:ext cx="19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1095"/>
            <p:cNvPicPr>
              <a:picLocks noChangeAspect="1" noChangeArrowheads="1"/>
            </p:cNvPicPr>
            <p:nvPr/>
          </p:nvPicPr>
          <p:blipFill>
            <a:blip r:embed="rId8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480"/>
              <a:ext cx="1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096"/>
            <p:cNvPicPr>
              <a:picLocks noChangeAspect="1" noChangeArrowheads="1"/>
            </p:cNvPicPr>
            <p:nvPr/>
          </p:nvPicPr>
          <p:blipFill>
            <a:blip r:embed="rId8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480"/>
              <a:ext cx="1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1097"/>
            <p:cNvPicPr>
              <a:picLocks noChangeAspect="1" noChangeArrowheads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" y="2496"/>
              <a:ext cx="12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1098"/>
            <p:cNvPicPr>
              <a:picLocks noChangeAspect="1" noChangeArrowheads="1"/>
            </p:cNvPicPr>
            <p:nvPr/>
          </p:nvPicPr>
          <p:blipFill>
            <a:blip r:embed="rId8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" y="2496"/>
              <a:ext cx="12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1099"/>
            <p:cNvPicPr>
              <a:picLocks noChangeAspect="1" noChangeArrowheads="1"/>
            </p:cNvPicPr>
            <p:nvPr/>
          </p:nvPicPr>
          <p:blipFill>
            <a:blip r:embed="rId8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" y="2496"/>
              <a:ext cx="9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1100"/>
            <p:cNvPicPr>
              <a:picLocks noChangeAspect="1" noChangeArrowheads="1"/>
            </p:cNvPicPr>
            <p:nvPr/>
          </p:nvPicPr>
          <p:blipFill>
            <a:blip r:embed="rId8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" y="2496"/>
              <a:ext cx="9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101"/>
            <p:cNvPicPr>
              <a:picLocks noChangeAspect="1" noChangeArrowheads="1"/>
            </p:cNvPicPr>
            <p:nvPr/>
          </p:nvPicPr>
          <p:blipFill>
            <a:blip r:embed="rId8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" y="2512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1102"/>
            <p:cNvPicPr>
              <a:picLocks noChangeAspect="1" noChangeArrowheads="1"/>
            </p:cNvPicPr>
            <p:nvPr/>
          </p:nvPicPr>
          <p:blipFill>
            <a:blip r:embed="rId8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" y="2512"/>
              <a:ext cx="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103"/>
            <p:cNvPicPr>
              <a:picLocks noChangeAspect="1" noChangeArrowheads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528"/>
              <a:ext cx="6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104"/>
            <p:cNvPicPr>
              <a:picLocks noChangeAspect="1" noChangeArrowheads="1"/>
            </p:cNvPicPr>
            <p:nvPr/>
          </p:nvPicPr>
          <p:blipFill>
            <a:blip r:embed="rId8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528"/>
              <a:ext cx="6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Rectangle 1105"/>
            <p:cNvSpPr>
              <a:spLocks noChangeArrowheads="1"/>
            </p:cNvSpPr>
            <p:nvPr/>
          </p:nvSpPr>
          <p:spPr bwMode="auto">
            <a:xfrm>
              <a:off x="3259" y="2544"/>
              <a:ext cx="32" cy="16"/>
            </a:xfrm>
            <a:prstGeom prst="rect">
              <a:avLst/>
            </a:prstGeom>
            <a:solidFill>
              <a:srgbClr val="0E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endParaRPr lang="es-EC" altLang="es-EC"/>
            </a:p>
          </p:txBody>
        </p:sp>
        <p:pic>
          <p:nvPicPr>
            <p:cNvPr id="105" name="Picture 1106"/>
            <p:cNvPicPr>
              <a:picLocks noChangeAspect="1" noChangeArrowheads="1"/>
            </p:cNvPicPr>
            <p:nvPr/>
          </p:nvPicPr>
          <p:blipFill>
            <a:blip r:embed="rId8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59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107"/>
            <p:cNvPicPr>
              <a:picLocks noChangeAspect="1" noChangeArrowheads="1"/>
            </p:cNvPicPr>
            <p:nvPr/>
          </p:nvPicPr>
          <p:blipFill>
            <a:blip r:embed="rId8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59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108"/>
            <p:cNvPicPr>
              <a:picLocks noChangeAspect="1" noChangeArrowheads="1"/>
            </p:cNvPicPr>
            <p:nvPr/>
          </p:nvPicPr>
          <p:blipFill>
            <a:blip r:embed="rId8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08"/>
              <a:ext cx="16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109"/>
            <p:cNvPicPr>
              <a:picLocks noChangeAspect="1" noChangeArrowheads="1"/>
            </p:cNvPicPr>
            <p:nvPr/>
          </p:nvPicPr>
          <p:blipFill>
            <a:blip r:embed="rId8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08"/>
              <a:ext cx="16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110"/>
            <p:cNvPicPr>
              <a:picLocks noChangeAspect="1" noChangeArrowheads="1"/>
            </p:cNvPicPr>
            <p:nvPr/>
          </p:nvPicPr>
          <p:blipFill>
            <a:blip r:embed="rId8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24"/>
              <a:ext cx="145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111"/>
            <p:cNvPicPr>
              <a:picLocks noChangeAspect="1" noChangeArrowheads="1"/>
            </p:cNvPicPr>
            <p:nvPr/>
          </p:nvPicPr>
          <p:blipFill>
            <a:blip r:embed="rId8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24"/>
              <a:ext cx="145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112"/>
            <p:cNvPicPr>
              <a:picLocks noChangeAspect="1" noChangeArrowheads="1"/>
            </p:cNvPicPr>
            <p:nvPr/>
          </p:nvPicPr>
          <p:blipFill>
            <a:blip r:embed="rId8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24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113"/>
            <p:cNvPicPr>
              <a:picLocks noChangeAspect="1" noChangeArrowheads="1"/>
            </p:cNvPicPr>
            <p:nvPr/>
          </p:nvPicPr>
          <p:blipFill>
            <a:blip r:embed="rId8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24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1114"/>
            <p:cNvPicPr>
              <a:picLocks noChangeAspect="1" noChangeArrowheads="1"/>
            </p:cNvPicPr>
            <p:nvPr/>
          </p:nvPicPr>
          <p:blipFill>
            <a:blip r:embed="rId8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40"/>
              <a:ext cx="12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15"/>
            <p:cNvPicPr>
              <a:picLocks noChangeAspect="1" noChangeArrowheads="1"/>
            </p:cNvPicPr>
            <p:nvPr/>
          </p:nvPicPr>
          <p:blipFill>
            <a:blip r:embed="rId8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40"/>
              <a:ext cx="12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16"/>
            <p:cNvPicPr>
              <a:picLocks noChangeAspect="1" noChangeArrowheads="1"/>
            </p:cNvPicPr>
            <p:nvPr/>
          </p:nvPicPr>
          <p:blipFill>
            <a:blip r:embed="rId8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56"/>
              <a:ext cx="11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1117"/>
            <p:cNvPicPr>
              <a:picLocks noChangeAspect="1" noChangeArrowheads="1"/>
            </p:cNvPicPr>
            <p:nvPr/>
          </p:nvPicPr>
          <p:blipFill>
            <a:blip r:embed="rId8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656"/>
              <a:ext cx="11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1118"/>
            <p:cNvPicPr>
              <a:picLocks noChangeAspect="1" noChangeArrowheads="1"/>
            </p:cNvPicPr>
            <p:nvPr/>
          </p:nvPicPr>
          <p:blipFill>
            <a:blip r:embed="rId8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672"/>
              <a:ext cx="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1119"/>
            <p:cNvPicPr>
              <a:picLocks noChangeAspect="1" noChangeArrowheads="1"/>
            </p:cNvPicPr>
            <p:nvPr/>
          </p:nvPicPr>
          <p:blipFill>
            <a:blip r:embed="rId8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672"/>
              <a:ext cx="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1120"/>
            <p:cNvPicPr>
              <a:picLocks noChangeAspect="1" noChangeArrowheads="1"/>
            </p:cNvPicPr>
            <p:nvPr/>
          </p:nvPicPr>
          <p:blipFill>
            <a:blip r:embed="rId8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688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1121"/>
            <p:cNvPicPr>
              <a:picLocks noChangeAspect="1" noChangeArrowheads="1"/>
            </p:cNvPicPr>
            <p:nvPr/>
          </p:nvPicPr>
          <p:blipFill>
            <a:blip r:embed="rId8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688"/>
              <a:ext cx="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122"/>
            <p:cNvPicPr>
              <a:picLocks noChangeAspect="1" noChangeArrowheads="1"/>
            </p:cNvPicPr>
            <p:nvPr/>
          </p:nvPicPr>
          <p:blipFill>
            <a:blip r:embed="rId8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" y="2704"/>
              <a:ext cx="32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1123"/>
            <p:cNvPicPr>
              <a:picLocks noChangeAspect="1" noChangeArrowheads="1"/>
            </p:cNvPicPr>
            <p:nvPr/>
          </p:nvPicPr>
          <p:blipFill>
            <a:blip r:embed="rId8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" y="2704"/>
              <a:ext cx="32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1124"/>
            <p:cNvPicPr>
              <a:picLocks noChangeAspect="1" noChangeArrowheads="1"/>
            </p:cNvPicPr>
            <p:nvPr/>
          </p:nvPicPr>
          <p:blipFill>
            <a:blip r:embed="rId8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" y="2704"/>
              <a:ext cx="32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125"/>
            <p:cNvPicPr>
              <a:picLocks noChangeAspect="1" noChangeArrowheads="1"/>
            </p:cNvPicPr>
            <p:nvPr/>
          </p:nvPicPr>
          <p:blipFill>
            <a:blip r:embed="rId8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" y="2704"/>
              <a:ext cx="32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5" name="Group 1128"/>
            <p:cNvGrpSpPr>
              <a:grpSpLocks/>
            </p:cNvGrpSpPr>
            <p:nvPr/>
          </p:nvGrpSpPr>
          <p:grpSpPr bwMode="auto">
            <a:xfrm>
              <a:off x="2313" y="1768"/>
              <a:ext cx="464" cy="448"/>
              <a:chOff x="2313" y="1768"/>
              <a:chExt cx="464" cy="448"/>
            </a:xfrm>
          </p:grpSpPr>
          <p:sp>
            <p:nvSpPr>
              <p:cNvPr id="138" name="Freeform 1126"/>
              <p:cNvSpPr>
                <a:spLocks/>
              </p:cNvSpPr>
              <p:nvPr/>
            </p:nvSpPr>
            <p:spPr bwMode="auto">
              <a:xfrm>
                <a:off x="2713" y="2048"/>
                <a:ext cx="64" cy="144"/>
              </a:xfrm>
              <a:custGeom>
                <a:avLst/>
                <a:gdLst>
                  <a:gd name="T0" fmla="*/ 64 w 64"/>
                  <a:gd name="T1" fmla="*/ 144 h 144"/>
                  <a:gd name="T2" fmla="*/ 0 w 64"/>
                  <a:gd name="T3" fmla="*/ 16 h 144"/>
                  <a:gd name="T4" fmla="*/ 32 w 64"/>
                  <a:gd name="T5" fmla="*/ 32 h 144"/>
                  <a:gd name="T6" fmla="*/ 64 w 64"/>
                  <a:gd name="T7" fmla="*/ 0 h 144"/>
                  <a:gd name="T8" fmla="*/ 64 w 64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44">
                    <a:moveTo>
                      <a:pt x="64" y="144"/>
                    </a:moveTo>
                    <a:lnTo>
                      <a:pt x="0" y="16"/>
                    </a:lnTo>
                    <a:lnTo>
                      <a:pt x="32" y="32"/>
                    </a:lnTo>
                    <a:lnTo>
                      <a:pt x="64" y="0"/>
                    </a:lnTo>
                    <a:lnTo>
                      <a:pt x="64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39" name="Arc 1127"/>
              <p:cNvSpPr>
                <a:spLocks/>
              </p:cNvSpPr>
              <p:nvPr/>
            </p:nvSpPr>
            <p:spPr bwMode="auto">
              <a:xfrm>
                <a:off x="2313" y="1768"/>
                <a:ext cx="445" cy="448"/>
              </a:xfrm>
              <a:custGeom>
                <a:avLst/>
                <a:gdLst>
                  <a:gd name="T0" fmla="*/ 0 w 21374"/>
                  <a:gd name="T1" fmla="*/ 0 h 21600"/>
                  <a:gd name="T2" fmla="*/ 445 w 21374"/>
                  <a:gd name="T3" fmla="*/ 346 h 21600"/>
                  <a:gd name="T4" fmla="*/ 7 w 21374"/>
                  <a:gd name="T5" fmla="*/ 4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374" h="21600" fill="none" extrusionOk="0">
                    <a:moveTo>
                      <a:pt x="-1" y="2"/>
                    </a:moveTo>
                    <a:cubicBezTo>
                      <a:pt x="112" y="0"/>
                      <a:pt x="225" y="-1"/>
                      <a:pt x="338" y="0"/>
                    </a:cubicBezTo>
                    <a:cubicBezTo>
                      <a:pt x="10377" y="0"/>
                      <a:pt x="19093" y="6917"/>
                      <a:pt x="21373" y="16695"/>
                    </a:cubicBezTo>
                  </a:path>
                  <a:path w="21374" h="21600" stroke="0" extrusionOk="0">
                    <a:moveTo>
                      <a:pt x="-1" y="2"/>
                    </a:moveTo>
                    <a:cubicBezTo>
                      <a:pt x="112" y="0"/>
                      <a:pt x="225" y="-1"/>
                      <a:pt x="338" y="0"/>
                    </a:cubicBezTo>
                    <a:cubicBezTo>
                      <a:pt x="10377" y="0"/>
                      <a:pt x="19093" y="6917"/>
                      <a:pt x="21373" y="16695"/>
                    </a:cubicBezTo>
                    <a:lnTo>
                      <a:pt x="338" y="21600"/>
                    </a:lnTo>
                    <a:lnTo>
                      <a:pt x="-1" y="2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126" name="Group 1131"/>
            <p:cNvGrpSpPr>
              <a:grpSpLocks/>
            </p:cNvGrpSpPr>
            <p:nvPr/>
          </p:nvGrpSpPr>
          <p:grpSpPr bwMode="auto">
            <a:xfrm>
              <a:off x="4335" y="2112"/>
              <a:ext cx="376" cy="384"/>
              <a:chOff x="4335" y="2112"/>
              <a:chExt cx="376" cy="384"/>
            </a:xfrm>
          </p:grpSpPr>
          <p:sp>
            <p:nvSpPr>
              <p:cNvPr id="136" name="Freeform 1129"/>
              <p:cNvSpPr>
                <a:spLocks/>
              </p:cNvSpPr>
              <p:nvPr/>
            </p:nvSpPr>
            <p:spPr bwMode="auto">
              <a:xfrm>
                <a:off x="4335" y="2416"/>
                <a:ext cx="112" cy="80"/>
              </a:xfrm>
              <a:custGeom>
                <a:avLst/>
                <a:gdLst>
                  <a:gd name="T0" fmla="*/ 0 w 112"/>
                  <a:gd name="T1" fmla="*/ 48 h 80"/>
                  <a:gd name="T2" fmla="*/ 112 w 112"/>
                  <a:gd name="T3" fmla="*/ 0 h 80"/>
                  <a:gd name="T4" fmla="*/ 96 w 112"/>
                  <a:gd name="T5" fmla="*/ 32 h 80"/>
                  <a:gd name="T6" fmla="*/ 112 w 112"/>
                  <a:gd name="T7" fmla="*/ 80 h 80"/>
                  <a:gd name="T8" fmla="*/ 0 w 112"/>
                  <a:gd name="T9" fmla="*/ 4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80">
                    <a:moveTo>
                      <a:pt x="0" y="48"/>
                    </a:moveTo>
                    <a:lnTo>
                      <a:pt x="112" y="0"/>
                    </a:lnTo>
                    <a:lnTo>
                      <a:pt x="96" y="32"/>
                    </a:lnTo>
                    <a:lnTo>
                      <a:pt x="112" y="8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37" name="Arc 1130"/>
              <p:cNvSpPr>
                <a:spLocks/>
              </p:cNvSpPr>
              <p:nvPr/>
            </p:nvSpPr>
            <p:spPr bwMode="auto">
              <a:xfrm>
                <a:off x="4367" y="2112"/>
                <a:ext cx="344" cy="342"/>
              </a:xfrm>
              <a:custGeom>
                <a:avLst/>
                <a:gdLst>
                  <a:gd name="T0" fmla="*/ 344 w 21530"/>
                  <a:gd name="T1" fmla="*/ 28 h 21444"/>
                  <a:gd name="T2" fmla="*/ 41 w 21530"/>
                  <a:gd name="T3" fmla="*/ 342 h 21444"/>
                  <a:gd name="T4" fmla="*/ 0 w 21530"/>
                  <a:gd name="T5" fmla="*/ 0 h 214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30" h="21444" fill="none" extrusionOk="0">
                    <a:moveTo>
                      <a:pt x="21529" y="1740"/>
                    </a:moveTo>
                    <a:cubicBezTo>
                      <a:pt x="20702" y="11976"/>
                      <a:pt x="12782" y="20214"/>
                      <a:pt x="2588" y="21444"/>
                    </a:cubicBezTo>
                  </a:path>
                  <a:path w="21530" h="21444" stroke="0" extrusionOk="0">
                    <a:moveTo>
                      <a:pt x="21529" y="1740"/>
                    </a:moveTo>
                    <a:cubicBezTo>
                      <a:pt x="20702" y="11976"/>
                      <a:pt x="12782" y="20214"/>
                      <a:pt x="2588" y="21444"/>
                    </a:cubicBezTo>
                    <a:lnTo>
                      <a:pt x="0" y="0"/>
                    </a:lnTo>
                    <a:lnTo>
                      <a:pt x="21529" y="174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127" name="Group 1136"/>
            <p:cNvGrpSpPr>
              <a:grpSpLocks/>
            </p:cNvGrpSpPr>
            <p:nvPr/>
          </p:nvGrpSpPr>
          <p:grpSpPr bwMode="auto">
            <a:xfrm>
              <a:off x="1894" y="3408"/>
              <a:ext cx="1748" cy="477"/>
              <a:chOff x="1894" y="3408"/>
              <a:chExt cx="1748" cy="477"/>
            </a:xfrm>
          </p:grpSpPr>
          <p:sp>
            <p:nvSpPr>
              <p:cNvPr id="132" name="Rectangle 1132"/>
              <p:cNvSpPr>
                <a:spLocks noChangeArrowheads="1"/>
              </p:cNvSpPr>
              <p:nvPr/>
            </p:nvSpPr>
            <p:spPr bwMode="auto">
              <a:xfrm>
                <a:off x="2070" y="3408"/>
                <a:ext cx="15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Ácido </a:t>
                </a:r>
                <a:r>
                  <a:rPr lang="es-ES" altLang="es-EC" i="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Decanóico</a:t>
                </a:r>
                <a:endParaRPr lang="es-ES" altLang="es-EC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Rectangle 1133"/>
              <p:cNvSpPr>
                <a:spLocks noChangeArrowheads="1"/>
              </p:cNvSpPr>
              <p:nvPr/>
            </p:nvSpPr>
            <p:spPr bwMode="auto">
              <a:xfrm>
                <a:off x="1894" y="3632"/>
                <a:ext cx="141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Palatino" charset="0"/>
                  </a:rPr>
                  <a:t>(0.2 g/100 mL H</a:t>
                </a:r>
                <a:endParaRPr lang="es-ES" altLang="es-EC"/>
              </a:p>
            </p:txBody>
          </p:sp>
          <p:sp>
            <p:nvSpPr>
              <p:cNvPr id="134" name="Rectangle 1134"/>
              <p:cNvSpPr>
                <a:spLocks noChangeArrowheads="1"/>
              </p:cNvSpPr>
              <p:nvPr/>
            </p:nvSpPr>
            <p:spPr bwMode="auto">
              <a:xfrm>
                <a:off x="3243" y="3712"/>
                <a:ext cx="1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1800" i="0">
                    <a:solidFill>
                      <a:srgbClr val="000000"/>
                    </a:solidFill>
                    <a:latin typeface="Palatino" charset="0"/>
                  </a:rPr>
                  <a:t> 2</a:t>
                </a:r>
                <a:endParaRPr lang="es-ES" altLang="es-EC"/>
              </a:p>
            </p:txBody>
          </p:sp>
          <p:sp>
            <p:nvSpPr>
              <p:cNvPr id="135" name="Rectangle 1135"/>
              <p:cNvSpPr>
                <a:spLocks noChangeArrowheads="1"/>
              </p:cNvSpPr>
              <p:nvPr/>
            </p:nvSpPr>
            <p:spPr bwMode="auto">
              <a:xfrm>
                <a:off x="3307" y="3632"/>
                <a:ext cx="26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Palatino" charset="0"/>
                  </a:rPr>
                  <a:t> O)</a:t>
                </a:r>
                <a:endParaRPr lang="es-ES" altLang="es-EC"/>
              </a:p>
            </p:txBody>
          </p:sp>
        </p:grpSp>
        <p:sp>
          <p:nvSpPr>
            <p:cNvPr id="128" name="Rectangle 1137"/>
            <p:cNvSpPr>
              <a:spLocks noChangeArrowheads="1"/>
            </p:cNvSpPr>
            <p:nvPr/>
          </p:nvSpPr>
          <p:spPr bwMode="auto">
            <a:xfrm>
              <a:off x="448" y="1632"/>
              <a:ext cx="17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" charset="0"/>
                </a:rPr>
                <a:t>Región </a:t>
              </a:r>
              <a:r>
                <a:rPr lang="es-ES" altLang="es-EC" i="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" charset="0"/>
                </a:rPr>
                <a:t>Hidrofóbica</a:t>
              </a:r>
              <a:endParaRPr lang="es-ES" altLang="es-EC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9" name="Group 1140"/>
            <p:cNvGrpSpPr>
              <a:grpSpLocks/>
            </p:cNvGrpSpPr>
            <p:nvPr/>
          </p:nvGrpSpPr>
          <p:grpSpPr bwMode="auto">
            <a:xfrm>
              <a:off x="4319" y="1680"/>
              <a:ext cx="947" cy="457"/>
              <a:chOff x="4319" y="1680"/>
              <a:chExt cx="947" cy="457"/>
            </a:xfrm>
          </p:grpSpPr>
          <p:sp>
            <p:nvSpPr>
              <p:cNvPr id="130" name="Rectangle 1138"/>
              <p:cNvSpPr>
                <a:spLocks noChangeArrowheads="1"/>
              </p:cNvSpPr>
              <p:nvPr/>
            </p:nvSpPr>
            <p:spPr bwMode="auto">
              <a:xfrm>
                <a:off x="4319" y="1680"/>
                <a:ext cx="65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Región</a:t>
                </a:r>
                <a:endParaRPr lang="es-ES" altLang="es-EC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Rectangle 1139"/>
              <p:cNvSpPr>
                <a:spLocks noChangeArrowheads="1"/>
              </p:cNvSpPr>
              <p:nvPr/>
            </p:nvSpPr>
            <p:spPr bwMode="auto">
              <a:xfrm>
                <a:off x="4319" y="1904"/>
                <a:ext cx="9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Hidrofílica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48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219076"/>
            <a:ext cx="7829550" cy="2714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3048" y="2857488"/>
            <a:ext cx="2452751" cy="3679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4342" y="3573019"/>
            <a:ext cx="3048000" cy="2305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0106" y="6461149"/>
            <a:ext cx="1375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6"/>
              </a:rPr>
              <a:t>lu</a:t>
            </a:r>
            <a:r>
              <a:rPr sz="1200" spc="4" dirty="0">
                <a:solidFill>
                  <a:srgbClr val="888888"/>
                </a:solidFill>
                <a:latin typeface="Times New Roman"/>
                <a:cs typeface="Times New Roman"/>
                <a:hlinkClick r:id="rId6"/>
              </a:rPr>
              <a:t>m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6"/>
              </a:rPr>
              <a:t>if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6"/>
              </a:rPr>
              <a:t>v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6"/>
              </a:rPr>
              <a:t>@</a:t>
            </a:r>
            <a:r>
              <a:rPr sz="1200" spc="-14" dirty="0">
                <a:solidFill>
                  <a:srgbClr val="888888"/>
                </a:solidFill>
                <a:latin typeface="Times New Roman"/>
                <a:cs typeface="Times New Roman"/>
                <a:hlinkClick r:id="rId6"/>
              </a:rPr>
              <a:t>g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6"/>
              </a:rPr>
              <a:t>mail.com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54007" y="6461149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65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34260" y="318414"/>
            <a:ext cx="6752100" cy="2397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816" marR="44794" algn="ctr">
              <a:lnSpc>
                <a:spcPts val="4175"/>
              </a:lnSpc>
              <a:spcBef>
                <a:spcPts val="208"/>
              </a:spcBef>
            </a:pPr>
            <a:r>
              <a:rPr sz="6000" b="1" baseline="3413" dirty="0">
                <a:solidFill>
                  <a:srgbClr val="FF0000"/>
                </a:solidFill>
                <a:latin typeface="Calibri"/>
                <a:cs typeface="Calibri"/>
              </a:rPr>
              <a:t>DERI</a:t>
            </a:r>
            <a:r>
              <a:rPr sz="6000" b="1" spc="-214" baseline="3413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6000" b="1" baseline="3413" dirty="0">
                <a:solidFill>
                  <a:srgbClr val="FF0000"/>
                </a:solidFill>
                <a:latin typeface="Calibri"/>
                <a:cs typeface="Calibri"/>
              </a:rPr>
              <a:t>ADOS </a:t>
            </a:r>
            <a:r>
              <a:rPr sz="6000" b="1" spc="4" baseline="3413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6000" b="1" baseline="3413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6000" b="1" spc="-64" baseline="3413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6000" b="1" baseline="3413" dirty="0">
                <a:solidFill>
                  <a:srgbClr val="FF0000"/>
                </a:solidFill>
                <a:latin typeface="Calibri"/>
                <a:cs typeface="Calibri"/>
              </a:rPr>
              <a:t>OS </a:t>
            </a:r>
            <a:r>
              <a:rPr sz="6000" b="1" spc="-50" baseline="3413" dirty="0">
                <a:solidFill>
                  <a:srgbClr val="FF0000"/>
                </a:solidFill>
                <a:latin typeface="Calibri"/>
                <a:cs typeface="Calibri"/>
              </a:rPr>
              <a:t>Á</a:t>
            </a:r>
            <a:r>
              <a:rPr sz="6000" b="1" baseline="3413" dirty="0">
                <a:solidFill>
                  <a:srgbClr val="FF0000"/>
                </a:solidFill>
                <a:latin typeface="Calibri"/>
                <a:cs typeface="Calibri"/>
              </a:rPr>
              <a:t>CIDOS</a:t>
            </a:r>
            <a:endParaRPr sz="4000">
              <a:latin typeface="Calibri"/>
              <a:cs typeface="Calibri"/>
            </a:endParaRPr>
          </a:p>
          <a:p>
            <a:pPr marL="2168436" marR="1393582" algn="ctr">
              <a:lnSpc>
                <a:spcPts val="4805"/>
              </a:lnSpc>
              <a:spcBef>
                <a:spcPts val="31"/>
              </a:spcBef>
            </a:pPr>
            <a:r>
              <a:rPr sz="6000" b="1" baseline="1365" dirty="0">
                <a:solidFill>
                  <a:srgbClr val="FF0000"/>
                </a:solidFill>
                <a:latin typeface="Calibri"/>
                <a:cs typeface="Calibri"/>
              </a:rPr>
              <a:t>CARB</a:t>
            </a:r>
            <a:r>
              <a:rPr sz="6000" b="1" spc="-125" baseline="136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6000" b="1" baseline="1365" dirty="0">
                <a:solidFill>
                  <a:srgbClr val="FF0000"/>
                </a:solidFill>
                <a:latin typeface="Calibri"/>
                <a:cs typeface="Calibri"/>
              </a:rPr>
              <a:t>XÍLI</a:t>
            </a:r>
            <a:r>
              <a:rPr sz="6000" b="1" spc="-14" baseline="136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6000" b="1" baseline="1365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191"/>
              </a:spcBef>
            </a:pPr>
            <a:r>
              <a:rPr sz="3200" dirty="0">
                <a:latin typeface="Calibri"/>
                <a:cs typeface="Calibri"/>
              </a:rPr>
              <a:t>Cuando</a:t>
            </a:r>
            <a:r>
              <a:rPr sz="3200" spc="1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 OH</a:t>
            </a:r>
            <a:r>
              <a:rPr sz="3200" spc="-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del </a:t>
            </a:r>
            <a:r>
              <a:rPr sz="3200" spc="-9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arb</a:t>
            </a:r>
            <a:r>
              <a:rPr sz="3200" spc="-59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xilo es</a:t>
            </a:r>
            <a:r>
              <a:rPr sz="3200" spc="-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" dirty="0">
                <a:latin typeface="Calibri"/>
                <a:cs typeface="Calibri"/>
              </a:rPr>
              <a:t>u</a:t>
            </a:r>
            <a:r>
              <a:rPr sz="3200" spc="-39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tu</a:t>
            </a:r>
            <a:r>
              <a:rPr sz="3200" spc="-9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do</a:t>
            </a:r>
            <a:endParaRPr sz="3200">
              <a:latin typeface="Calibri"/>
              <a:cs typeface="Calibri"/>
            </a:endParaRPr>
          </a:p>
          <a:p>
            <a:pPr marL="81280" marR="82879">
              <a:lnSpc>
                <a:spcPts val="4500"/>
              </a:lnSpc>
              <a:spcBef>
                <a:spcPts val="225"/>
              </a:spcBef>
            </a:pPr>
            <a:r>
              <a:rPr sz="4800" baseline="10240" dirty="0">
                <a:latin typeface="Calibri"/>
                <a:cs typeface="Calibri"/>
              </a:rPr>
              <a:t>ot</a:t>
            </a:r>
            <a:r>
              <a:rPr sz="4800" spc="-54" baseline="10240" dirty="0">
                <a:latin typeface="Calibri"/>
                <a:cs typeface="Calibri"/>
              </a:rPr>
              <a:t>r</a:t>
            </a:r>
            <a:r>
              <a:rPr sz="4800" baseline="10240" dirty="0">
                <a:latin typeface="Calibri"/>
                <a:cs typeface="Calibri"/>
              </a:rPr>
              <a:t>o</a:t>
            </a:r>
            <a:r>
              <a:rPr sz="4800" spc="-9" baseline="10240" dirty="0">
                <a:latin typeface="Calibri"/>
                <a:cs typeface="Calibri"/>
              </a:rPr>
              <a:t> </a:t>
            </a:r>
            <a:r>
              <a:rPr sz="4800" spc="-64" baseline="10240" dirty="0">
                <a:latin typeface="Calibri"/>
                <a:cs typeface="Calibri"/>
              </a:rPr>
              <a:t>r</a:t>
            </a:r>
            <a:r>
              <a:rPr sz="4800" baseline="10240" dirty="0">
                <a:latin typeface="Calibri"/>
                <a:cs typeface="Calibri"/>
              </a:rPr>
              <a:t>adi</a:t>
            </a:r>
            <a:r>
              <a:rPr sz="4800" spc="-29" baseline="10240" dirty="0">
                <a:latin typeface="Calibri"/>
                <a:cs typeface="Calibri"/>
              </a:rPr>
              <a:t>c</a:t>
            </a:r>
            <a:r>
              <a:rPr sz="4800" baseline="10240" dirty="0">
                <a:latin typeface="Calibri"/>
                <a:cs typeface="Calibri"/>
              </a:rPr>
              <a:t>al :</a:t>
            </a:r>
            <a:r>
              <a:rPr sz="4800" spc="14" baseline="10240" dirty="0">
                <a:latin typeface="Calibri"/>
                <a:cs typeface="Calibri"/>
              </a:rPr>
              <a:t> </a:t>
            </a:r>
            <a:r>
              <a:rPr sz="4800" spc="4" baseline="10240" dirty="0">
                <a:latin typeface="Calibri"/>
                <a:cs typeface="Calibri"/>
              </a:rPr>
              <a:t>-</a:t>
            </a:r>
            <a:r>
              <a:rPr sz="4800" baseline="10240" dirty="0">
                <a:latin typeface="Calibri"/>
                <a:cs typeface="Calibri"/>
              </a:rPr>
              <a:t>X,</a:t>
            </a:r>
            <a:r>
              <a:rPr sz="4800" spc="-4" baseline="10240" dirty="0">
                <a:latin typeface="Calibri"/>
                <a:cs typeface="Calibri"/>
              </a:rPr>
              <a:t> </a:t>
            </a:r>
            <a:r>
              <a:rPr sz="4800" baseline="10240" dirty="0">
                <a:latin typeface="Calibri"/>
                <a:cs typeface="Calibri"/>
              </a:rPr>
              <a:t>-O</a:t>
            </a:r>
            <a:r>
              <a:rPr sz="4800" spc="-29" baseline="10240" dirty="0">
                <a:latin typeface="Calibri"/>
                <a:cs typeface="Calibri"/>
              </a:rPr>
              <a:t>C</a:t>
            </a:r>
            <a:r>
              <a:rPr sz="4800" baseline="10240" dirty="0">
                <a:latin typeface="Calibri"/>
                <a:cs typeface="Calibri"/>
              </a:rPr>
              <a:t>OR,</a:t>
            </a:r>
            <a:r>
              <a:rPr sz="4800" spc="-9" baseline="10240" dirty="0">
                <a:latin typeface="Calibri"/>
                <a:cs typeface="Calibri"/>
              </a:rPr>
              <a:t> </a:t>
            </a:r>
            <a:r>
              <a:rPr sz="4800" baseline="10240" dirty="0">
                <a:latin typeface="Calibri"/>
                <a:cs typeface="Calibri"/>
              </a:rPr>
              <a:t>-OR,</a:t>
            </a:r>
            <a:r>
              <a:rPr sz="4800" spc="-9" baseline="10240" dirty="0">
                <a:latin typeface="Calibri"/>
                <a:cs typeface="Calibri"/>
              </a:rPr>
              <a:t> </a:t>
            </a:r>
            <a:r>
              <a:rPr sz="4800" baseline="10240" dirty="0">
                <a:latin typeface="Calibri"/>
                <a:cs typeface="Calibri"/>
              </a:rPr>
              <a:t>-</a:t>
            </a:r>
            <a:r>
              <a:rPr sz="4800" spc="-4" baseline="10240" dirty="0">
                <a:latin typeface="Calibri"/>
                <a:cs typeface="Calibri"/>
              </a:rPr>
              <a:t>NH</a:t>
            </a:r>
            <a:r>
              <a:rPr sz="3150" baseline="-9102" dirty="0">
                <a:latin typeface="Calibri"/>
                <a:cs typeface="Calibri"/>
              </a:rPr>
              <a:t>2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1029" y="1709294"/>
            <a:ext cx="65666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aseline="3413" dirty="0">
                <a:latin typeface="Calibri"/>
                <a:cs typeface="Calibri"/>
              </a:rPr>
              <a:t>por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4260" y="2782570"/>
            <a:ext cx="7828860" cy="140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aseline="3413" dirty="0">
                <a:latin typeface="Calibri"/>
                <a:cs typeface="Calibri"/>
              </a:rPr>
              <a:t>Gene</a:t>
            </a:r>
            <a:r>
              <a:rPr sz="4800" spc="-64" baseline="3413" dirty="0">
                <a:latin typeface="Calibri"/>
                <a:cs typeface="Calibri"/>
              </a:rPr>
              <a:t>r</a:t>
            </a:r>
            <a:r>
              <a:rPr sz="4800" baseline="3413" dirty="0">
                <a:latin typeface="Calibri"/>
                <a:cs typeface="Calibri"/>
              </a:rPr>
              <a:t>an </a:t>
            </a:r>
            <a:r>
              <a:rPr sz="4800" spc="-14" baseline="3413" dirty="0">
                <a:latin typeface="Calibri"/>
                <a:cs typeface="Calibri"/>
              </a:rPr>
              <a:t>c</a:t>
            </a:r>
            <a:r>
              <a:rPr sz="4800" baseline="3413" dirty="0">
                <a:latin typeface="Calibri"/>
                <a:cs typeface="Calibri"/>
              </a:rPr>
              <a:t>ompue</a:t>
            </a:r>
            <a:r>
              <a:rPr sz="4800" spc="-44" baseline="3413" dirty="0">
                <a:latin typeface="Calibri"/>
                <a:cs typeface="Calibri"/>
              </a:rPr>
              <a:t>s</a:t>
            </a:r>
            <a:r>
              <a:rPr sz="4800" spc="-39" baseline="3413" dirty="0">
                <a:latin typeface="Calibri"/>
                <a:cs typeface="Calibri"/>
              </a:rPr>
              <a:t>t</a:t>
            </a:r>
            <a:r>
              <a:rPr sz="4800" baseline="3413" dirty="0">
                <a:latin typeface="Calibri"/>
                <a:cs typeface="Calibri"/>
              </a:rPr>
              <a:t>os </a:t>
            </a:r>
            <a:r>
              <a:rPr sz="4800" spc="-14" baseline="3413" dirty="0">
                <a:latin typeface="Calibri"/>
                <a:cs typeface="Calibri"/>
              </a:rPr>
              <a:t>c</a:t>
            </a:r>
            <a:r>
              <a:rPr sz="4800" baseline="3413" dirty="0">
                <a:latin typeface="Calibri"/>
                <a:cs typeface="Calibri"/>
              </a:rPr>
              <a:t>onocidos </a:t>
            </a:r>
            <a:r>
              <a:rPr sz="4800" spc="-29" baseline="3413" dirty="0">
                <a:latin typeface="Calibri"/>
                <a:cs typeface="Calibri"/>
              </a:rPr>
              <a:t>c</a:t>
            </a:r>
            <a:r>
              <a:rPr sz="4800" baseline="3413" dirty="0">
                <a:latin typeface="Calibri"/>
                <a:cs typeface="Calibri"/>
              </a:rPr>
              <a:t>omo: </a:t>
            </a:r>
            <a:r>
              <a:rPr sz="4800" spc="-14" baseline="3413" dirty="0">
                <a:latin typeface="Calibri"/>
                <a:cs typeface="Calibri"/>
              </a:rPr>
              <a:t>H</a:t>
            </a:r>
            <a:r>
              <a:rPr sz="4800" baseline="3413" dirty="0">
                <a:latin typeface="Calibri"/>
                <a:cs typeface="Calibri"/>
              </a:rPr>
              <a:t>alu</a:t>
            </a:r>
            <a:r>
              <a:rPr sz="4800" spc="-54" baseline="3413" dirty="0">
                <a:latin typeface="Calibri"/>
                <a:cs typeface="Calibri"/>
              </a:rPr>
              <a:t>r</a:t>
            </a:r>
            <a:r>
              <a:rPr sz="4800" baseline="3413" dirty="0">
                <a:latin typeface="Calibri"/>
                <a:cs typeface="Calibri"/>
              </a:rPr>
              <a:t>os</a:t>
            </a:r>
            <a:endParaRPr sz="3200">
              <a:latin typeface="Calibri"/>
              <a:cs typeface="Calibri"/>
            </a:endParaRPr>
          </a:p>
          <a:p>
            <a:pPr marL="81280" marR="61036">
              <a:lnSpc>
                <a:spcPts val="3840"/>
              </a:lnSpc>
              <a:spcBef>
                <a:spcPts val="23"/>
              </a:spcBef>
            </a:pPr>
            <a:r>
              <a:rPr sz="4800" baseline="1706" dirty="0">
                <a:latin typeface="Calibri"/>
                <a:cs typeface="Calibri"/>
              </a:rPr>
              <a:t>de</a:t>
            </a:r>
            <a:r>
              <a:rPr sz="4800" spc="-19" baseline="1706" dirty="0">
                <a:latin typeface="Calibri"/>
                <a:cs typeface="Calibri"/>
              </a:rPr>
              <a:t> </a:t>
            </a:r>
            <a:r>
              <a:rPr sz="4800" baseline="1706" dirty="0">
                <a:latin typeface="Calibri"/>
                <a:cs typeface="Calibri"/>
              </a:rPr>
              <a:t>acil</a:t>
            </a:r>
            <a:r>
              <a:rPr sz="4800" spc="-59" baseline="1706" dirty="0">
                <a:latin typeface="Calibri"/>
                <a:cs typeface="Calibri"/>
              </a:rPr>
              <a:t>o</a:t>
            </a:r>
            <a:r>
              <a:rPr sz="4800" baseline="1706" dirty="0">
                <a:latin typeface="Calibri"/>
                <a:cs typeface="Calibri"/>
              </a:rPr>
              <a:t>,</a:t>
            </a:r>
            <a:r>
              <a:rPr sz="4800" spc="9" baseline="1706" dirty="0">
                <a:latin typeface="Calibri"/>
                <a:cs typeface="Calibri"/>
              </a:rPr>
              <a:t> </a:t>
            </a:r>
            <a:r>
              <a:rPr sz="4800" baseline="1706" dirty="0">
                <a:latin typeface="Calibri"/>
                <a:cs typeface="Calibri"/>
              </a:rPr>
              <a:t>anhí</a:t>
            </a:r>
            <a:r>
              <a:rPr sz="4800" spc="-9" baseline="1706" dirty="0">
                <a:latin typeface="Calibri"/>
                <a:cs typeface="Calibri"/>
              </a:rPr>
              <a:t>d</a:t>
            </a:r>
            <a:r>
              <a:rPr sz="4800" baseline="1706" dirty="0">
                <a:latin typeface="Calibri"/>
                <a:cs typeface="Calibri"/>
              </a:rPr>
              <a:t>ridos</a:t>
            </a:r>
            <a:r>
              <a:rPr sz="4800" spc="19" baseline="1706" dirty="0">
                <a:latin typeface="Calibri"/>
                <a:cs typeface="Calibri"/>
              </a:rPr>
              <a:t> </a:t>
            </a:r>
            <a:r>
              <a:rPr sz="4800" baseline="1706" dirty="0">
                <a:latin typeface="Calibri"/>
                <a:cs typeface="Calibri"/>
              </a:rPr>
              <a:t>de acil</a:t>
            </a:r>
            <a:r>
              <a:rPr sz="4800" spc="-54" baseline="1706" dirty="0">
                <a:latin typeface="Calibri"/>
                <a:cs typeface="Calibri"/>
              </a:rPr>
              <a:t>o</a:t>
            </a:r>
            <a:r>
              <a:rPr sz="4800" baseline="1706" dirty="0">
                <a:latin typeface="Calibri"/>
                <a:cs typeface="Calibri"/>
              </a:rPr>
              <a:t>, e</a:t>
            </a:r>
            <a:r>
              <a:rPr sz="4800" spc="-39" baseline="1706" dirty="0">
                <a:latin typeface="Calibri"/>
                <a:cs typeface="Calibri"/>
              </a:rPr>
              <a:t>st</a:t>
            </a:r>
            <a:r>
              <a:rPr sz="4800" baseline="1706" dirty="0">
                <a:latin typeface="Calibri"/>
                <a:cs typeface="Calibri"/>
              </a:rPr>
              <a:t>e</a:t>
            </a:r>
            <a:r>
              <a:rPr sz="4800" spc="-34" baseline="1706" dirty="0">
                <a:latin typeface="Calibri"/>
                <a:cs typeface="Calibri"/>
              </a:rPr>
              <a:t>r</a:t>
            </a:r>
            <a:r>
              <a:rPr sz="4800" baseline="1706" dirty="0">
                <a:latin typeface="Calibri"/>
                <a:cs typeface="Calibri"/>
              </a:rPr>
              <a:t>es,</a:t>
            </a:r>
            <a:r>
              <a:rPr sz="4800" spc="-24" baseline="1706" dirty="0">
                <a:latin typeface="Calibri"/>
                <a:cs typeface="Calibri"/>
              </a:rPr>
              <a:t> </a:t>
            </a:r>
            <a:r>
              <a:rPr sz="4800" baseline="1706" dirty="0">
                <a:latin typeface="Calibri"/>
                <a:cs typeface="Calibri"/>
              </a:rPr>
              <a:t>ami</a:t>
            </a:r>
            <a:r>
              <a:rPr sz="4800" spc="-9" baseline="1706" dirty="0">
                <a:latin typeface="Calibri"/>
                <a:cs typeface="Calibri"/>
              </a:rPr>
              <a:t>d</a:t>
            </a:r>
            <a:r>
              <a:rPr sz="4800" baseline="1706" dirty="0">
                <a:latin typeface="Calibri"/>
                <a:cs typeface="Calibri"/>
              </a:rPr>
              <a:t>as.</a:t>
            </a:r>
            <a:endParaRPr sz="3200">
              <a:latin typeface="Calibri"/>
              <a:cs typeface="Calibri"/>
            </a:endParaRPr>
          </a:p>
          <a:p>
            <a:pPr marL="81280" marR="61036">
              <a:lnSpc>
                <a:spcPts val="3840"/>
              </a:lnSpc>
            </a:pPr>
            <a:r>
              <a:rPr sz="4800" baseline="1706" dirty="0">
                <a:latin typeface="Calibri"/>
                <a:cs typeface="Calibri"/>
              </a:rPr>
              <a:t>E</a:t>
            </a:r>
            <a:r>
              <a:rPr sz="4800" spc="-44" baseline="1706" dirty="0">
                <a:latin typeface="Calibri"/>
                <a:cs typeface="Calibri"/>
              </a:rPr>
              <a:t>s</a:t>
            </a:r>
            <a:r>
              <a:rPr sz="4800" spc="-39" baseline="1706" dirty="0">
                <a:latin typeface="Calibri"/>
                <a:cs typeface="Calibri"/>
              </a:rPr>
              <a:t>t</a:t>
            </a:r>
            <a:r>
              <a:rPr sz="4800" baseline="1706" dirty="0">
                <a:latin typeface="Calibri"/>
                <a:cs typeface="Calibri"/>
              </a:rPr>
              <a:t>as</a:t>
            </a:r>
            <a:r>
              <a:rPr sz="4800" spc="-9" baseline="1706" dirty="0">
                <a:latin typeface="Calibri"/>
                <a:cs typeface="Calibri"/>
              </a:rPr>
              <a:t> </a:t>
            </a:r>
            <a:r>
              <a:rPr sz="4800" baseline="1706" dirty="0">
                <a:latin typeface="Calibri"/>
                <a:cs typeface="Calibri"/>
              </a:rPr>
              <a:t>su</a:t>
            </a:r>
            <a:r>
              <a:rPr sz="4800" spc="-54" baseline="1706" dirty="0">
                <a:latin typeface="Calibri"/>
                <a:cs typeface="Calibri"/>
              </a:rPr>
              <a:t>s</a:t>
            </a:r>
            <a:r>
              <a:rPr sz="4800" spc="-39" baseline="1706" dirty="0">
                <a:latin typeface="Calibri"/>
                <a:cs typeface="Calibri"/>
              </a:rPr>
              <a:t>t</a:t>
            </a:r>
            <a:r>
              <a:rPr sz="4800" baseline="1706" dirty="0">
                <a:latin typeface="Calibri"/>
                <a:cs typeface="Calibri"/>
              </a:rPr>
              <a:t>ancias</a:t>
            </a:r>
            <a:r>
              <a:rPr sz="4800" spc="14" baseline="1706" dirty="0">
                <a:latin typeface="Calibri"/>
                <a:cs typeface="Calibri"/>
              </a:rPr>
              <a:t> </a:t>
            </a:r>
            <a:r>
              <a:rPr sz="4800" baseline="1706" dirty="0">
                <a:latin typeface="Calibri"/>
                <a:cs typeface="Calibri"/>
              </a:rPr>
              <a:t>se deno</a:t>
            </a:r>
            <a:r>
              <a:rPr sz="4800" spc="-9" baseline="1706" dirty="0">
                <a:latin typeface="Calibri"/>
                <a:cs typeface="Calibri"/>
              </a:rPr>
              <a:t>m</a:t>
            </a:r>
            <a:r>
              <a:rPr sz="4800" baseline="1706" dirty="0">
                <a:latin typeface="Calibri"/>
                <a:cs typeface="Calibri"/>
              </a:rPr>
              <a:t>ina</a:t>
            </a:r>
            <a:r>
              <a:rPr sz="4800" spc="-14" baseline="1706" dirty="0">
                <a:latin typeface="Calibri"/>
                <a:cs typeface="Calibri"/>
              </a:rPr>
              <a:t>n</a:t>
            </a:r>
            <a:r>
              <a:rPr sz="4800" baseline="1706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2841" y="4343400"/>
            <a:ext cx="5840461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084">
              <a:lnSpc>
                <a:spcPts val="3360"/>
              </a:lnSpc>
              <a:spcBef>
                <a:spcPts val="168"/>
              </a:spcBef>
            </a:pPr>
            <a:r>
              <a:rPr sz="4800" b="1" baseline="3413" dirty="0">
                <a:latin typeface="Calibri"/>
                <a:cs typeface="Calibri"/>
              </a:rPr>
              <a:t>DE</a:t>
            </a:r>
            <a:r>
              <a:rPr sz="4800" b="1" spc="-9" baseline="3413" dirty="0">
                <a:latin typeface="Calibri"/>
                <a:cs typeface="Calibri"/>
              </a:rPr>
              <a:t>R</a:t>
            </a:r>
            <a:r>
              <a:rPr sz="4800" b="1" baseline="3413" dirty="0">
                <a:latin typeface="Calibri"/>
                <a:cs typeface="Calibri"/>
              </a:rPr>
              <a:t>I</a:t>
            </a:r>
            <a:r>
              <a:rPr sz="4800" b="1" spc="-169" baseline="3413" dirty="0">
                <a:latin typeface="Calibri"/>
                <a:cs typeface="Calibri"/>
              </a:rPr>
              <a:t>V</a:t>
            </a:r>
            <a:r>
              <a:rPr sz="4800" b="1" baseline="3413" dirty="0">
                <a:latin typeface="Calibri"/>
                <a:cs typeface="Calibri"/>
              </a:rPr>
              <a:t>ADOS</a:t>
            </a:r>
            <a:r>
              <a:rPr sz="4800" b="1" spc="-39" baseline="3413" dirty="0">
                <a:latin typeface="Calibri"/>
                <a:cs typeface="Calibri"/>
              </a:rPr>
              <a:t> </a:t>
            </a:r>
            <a:r>
              <a:rPr sz="4800" b="1" baseline="3413" dirty="0">
                <a:latin typeface="Calibri"/>
                <a:cs typeface="Calibri"/>
              </a:rPr>
              <a:t>FUNCIONAL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baseline="3413" dirty="0">
                <a:latin typeface="Calibri"/>
                <a:cs typeface="Calibri"/>
              </a:rPr>
              <a:t>S </a:t>
            </a:r>
            <a:r>
              <a:rPr sz="4800" b="1" spc="-9" baseline="3413" dirty="0">
                <a:latin typeface="Calibri"/>
                <a:cs typeface="Calibri"/>
              </a:rPr>
              <a:t>D</a:t>
            </a:r>
            <a:r>
              <a:rPr sz="4800" b="1" baseline="3413" dirty="0">
                <a:latin typeface="Calibri"/>
                <a:cs typeface="Calibri"/>
              </a:rPr>
              <a:t>E </a:t>
            </a:r>
            <a:r>
              <a:rPr sz="4800" b="1" spc="-64" baseline="3413" dirty="0">
                <a:latin typeface="Calibri"/>
                <a:cs typeface="Calibri"/>
              </a:rPr>
              <a:t>L</a:t>
            </a:r>
            <a:r>
              <a:rPr sz="4800" b="1" baseline="3413" dirty="0">
                <a:latin typeface="Calibri"/>
                <a:cs typeface="Calibri"/>
              </a:rPr>
              <a:t>OS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  <a:spcBef>
                <a:spcPts val="23"/>
              </a:spcBef>
            </a:pPr>
            <a:r>
              <a:rPr sz="4800" b="1" baseline="1706" dirty="0">
                <a:latin typeface="Calibri"/>
                <a:cs typeface="Calibri"/>
              </a:rPr>
              <a:t>CARB</a:t>
            </a:r>
            <a:r>
              <a:rPr sz="4800" b="1" spc="-104" baseline="1706" dirty="0">
                <a:latin typeface="Calibri"/>
                <a:cs typeface="Calibri"/>
              </a:rPr>
              <a:t>O</a:t>
            </a:r>
            <a:r>
              <a:rPr sz="4800" b="1" baseline="1706" dirty="0">
                <a:latin typeface="Calibri"/>
                <a:cs typeface="Calibri"/>
              </a:rPr>
              <a:t>XÍLI</a:t>
            </a:r>
            <a:r>
              <a:rPr sz="4800" b="1" spc="-29" baseline="1706" dirty="0">
                <a:latin typeface="Calibri"/>
                <a:cs typeface="Calibri"/>
              </a:rPr>
              <a:t>C</a:t>
            </a:r>
            <a:r>
              <a:rPr sz="4800" b="1" baseline="1706" dirty="0">
                <a:latin typeface="Calibri"/>
                <a:cs typeface="Calibri"/>
              </a:rPr>
              <a:t>OS.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8856" y="4343401"/>
            <a:ext cx="137641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4" baseline="3413" dirty="0">
                <a:latin typeface="Calibri"/>
                <a:cs typeface="Calibri"/>
              </a:rPr>
              <a:t>Á</a:t>
            </a:r>
            <a:r>
              <a:rPr sz="4800" b="1" baseline="3413" dirty="0">
                <a:latin typeface="Calibri"/>
                <a:cs typeface="Calibri"/>
              </a:rPr>
              <a:t>CIDOS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0106" y="6461149"/>
            <a:ext cx="1375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lu</a:t>
            </a:r>
            <a:r>
              <a:rPr sz="1200" spc="4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if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v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@</a:t>
            </a:r>
            <a:r>
              <a:rPr sz="1200" spc="-14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mail.com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54007" y="6461149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70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88592" y="1328927"/>
            <a:ext cx="2670048" cy="2598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6692" y="1834897"/>
            <a:ext cx="2596896" cy="1420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38288" y="1357249"/>
            <a:ext cx="2571711" cy="2500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8288" y="1357249"/>
            <a:ext cx="2571711" cy="2500376"/>
          </a:xfrm>
          <a:custGeom>
            <a:avLst/>
            <a:gdLst/>
            <a:ahLst/>
            <a:cxnLst/>
            <a:rect l="l" t="t" r="r" b="b"/>
            <a:pathLst>
              <a:path w="2571711" h="2500376">
                <a:moveTo>
                  <a:pt x="0" y="416813"/>
                </a:moveTo>
                <a:lnTo>
                  <a:pt x="1381" y="382621"/>
                </a:lnTo>
                <a:lnTo>
                  <a:pt x="5454" y="349192"/>
                </a:lnTo>
                <a:lnTo>
                  <a:pt x="12111" y="316632"/>
                </a:lnTo>
                <a:lnTo>
                  <a:pt x="21245" y="285048"/>
                </a:lnTo>
                <a:lnTo>
                  <a:pt x="32748" y="254549"/>
                </a:lnTo>
                <a:lnTo>
                  <a:pt x="46514" y="225241"/>
                </a:lnTo>
                <a:lnTo>
                  <a:pt x="62435" y="197231"/>
                </a:lnTo>
                <a:lnTo>
                  <a:pt x="80404" y="170627"/>
                </a:lnTo>
                <a:lnTo>
                  <a:pt x="100313" y="145535"/>
                </a:lnTo>
                <a:lnTo>
                  <a:pt x="122056" y="122062"/>
                </a:lnTo>
                <a:lnTo>
                  <a:pt x="145525" y="100317"/>
                </a:lnTo>
                <a:lnTo>
                  <a:pt x="170613" y="80406"/>
                </a:lnTo>
                <a:lnTo>
                  <a:pt x="197212" y="62436"/>
                </a:lnTo>
                <a:lnTo>
                  <a:pt x="225216" y="46514"/>
                </a:lnTo>
                <a:lnTo>
                  <a:pt x="254517" y="32748"/>
                </a:lnTo>
                <a:lnTo>
                  <a:pt x="285008" y="21244"/>
                </a:lnTo>
                <a:lnTo>
                  <a:pt x="316581" y="12110"/>
                </a:lnTo>
                <a:lnTo>
                  <a:pt x="349130" y="5454"/>
                </a:lnTo>
                <a:lnTo>
                  <a:pt x="382547" y="1381"/>
                </a:lnTo>
                <a:lnTo>
                  <a:pt x="416725" y="0"/>
                </a:lnTo>
                <a:lnTo>
                  <a:pt x="2155024" y="0"/>
                </a:lnTo>
                <a:lnTo>
                  <a:pt x="2189198" y="1381"/>
                </a:lnTo>
                <a:lnTo>
                  <a:pt x="2222612" y="5454"/>
                </a:lnTo>
                <a:lnTo>
                  <a:pt x="2255157" y="12110"/>
                </a:lnTo>
                <a:lnTo>
                  <a:pt x="2286727" y="21244"/>
                </a:lnTo>
                <a:lnTo>
                  <a:pt x="2317215" y="32748"/>
                </a:lnTo>
                <a:lnTo>
                  <a:pt x="2346513" y="46514"/>
                </a:lnTo>
                <a:lnTo>
                  <a:pt x="2374515" y="62436"/>
                </a:lnTo>
                <a:lnTo>
                  <a:pt x="2401112" y="80406"/>
                </a:lnTo>
                <a:lnTo>
                  <a:pt x="2426197" y="100317"/>
                </a:lnTo>
                <a:lnTo>
                  <a:pt x="2449664" y="122062"/>
                </a:lnTo>
                <a:lnTo>
                  <a:pt x="2471405" y="145535"/>
                </a:lnTo>
                <a:lnTo>
                  <a:pt x="2491313" y="170627"/>
                </a:lnTo>
                <a:lnTo>
                  <a:pt x="2509281" y="197231"/>
                </a:lnTo>
                <a:lnTo>
                  <a:pt x="2525200" y="225241"/>
                </a:lnTo>
                <a:lnTo>
                  <a:pt x="2538965" y="254549"/>
                </a:lnTo>
                <a:lnTo>
                  <a:pt x="2550468" y="285048"/>
                </a:lnTo>
                <a:lnTo>
                  <a:pt x="2559601" y="316632"/>
                </a:lnTo>
                <a:lnTo>
                  <a:pt x="2566258" y="349192"/>
                </a:lnTo>
                <a:lnTo>
                  <a:pt x="2570330" y="382621"/>
                </a:lnTo>
                <a:lnTo>
                  <a:pt x="2571711" y="416813"/>
                </a:lnTo>
                <a:lnTo>
                  <a:pt x="2571711" y="2083689"/>
                </a:lnTo>
                <a:lnTo>
                  <a:pt x="2570330" y="2117863"/>
                </a:lnTo>
                <a:lnTo>
                  <a:pt x="2566258" y="2151276"/>
                </a:lnTo>
                <a:lnTo>
                  <a:pt x="2559601" y="2183821"/>
                </a:lnTo>
                <a:lnTo>
                  <a:pt x="2550468" y="2215392"/>
                </a:lnTo>
                <a:lnTo>
                  <a:pt x="2538965" y="2245879"/>
                </a:lnTo>
                <a:lnTo>
                  <a:pt x="2525200" y="2275178"/>
                </a:lnTo>
                <a:lnTo>
                  <a:pt x="2509281" y="2303179"/>
                </a:lnTo>
                <a:lnTo>
                  <a:pt x="2491313" y="2329776"/>
                </a:lnTo>
                <a:lnTo>
                  <a:pt x="2471405" y="2354862"/>
                </a:lnTo>
                <a:lnTo>
                  <a:pt x="2449664" y="2378329"/>
                </a:lnTo>
                <a:lnTo>
                  <a:pt x="2426197" y="2400070"/>
                </a:lnTo>
                <a:lnTo>
                  <a:pt x="2401112" y="2419977"/>
                </a:lnTo>
                <a:lnTo>
                  <a:pt x="2374515" y="2437945"/>
                </a:lnTo>
                <a:lnTo>
                  <a:pt x="2346513" y="2453865"/>
                </a:lnTo>
                <a:lnTo>
                  <a:pt x="2317215" y="2467629"/>
                </a:lnTo>
                <a:lnTo>
                  <a:pt x="2286727" y="2479132"/>
                </a:lnTo>
                <a:lnTo>
                  <a:pt x="2255157" y="2488265"/>
                </a:lnTo>
                <a:lnTo>
                  <a:pt x="2222612" y="2494922"/>
                </a:lnTo>
                <a:lnTo>
                  <a:pt x="2189198" y="2498994"/>
                </a:lnTo>
                <a:lnTo>
                  <a:pt x="2155024" y="2500376"/>
                </a:lnTo>
                <a:lnTo>
                  <a:pt x="416725" y="2500376"/>
                </a:lnTo>
                <a:lnTo>
                  <a:pt x="382547" y="2498994"/>
                </a:lnTo>
                <a:lnTo>
                  <a:pt x="349130" y="2494922"/>
                </a:lnTo>
                <a:lnTo>
                  <a:pt x="316581" y="2488265"/>
                </a:lnTo>
                <a:lnTo>
                  <a:pt x="285008" y="2479132"/>
                </a:lnTo>
                <a:lnTo>
                  <a:pt x="254517" y="2467629"/>
                </a:lnTo>
                <a:lnTo>
                  <a:pt x="225216" y="2453865"/>
                </a:lnTo>
                <a:lnTo>
                  <a:pt x="197212" y="2437945"/>
                </a:lnTo>
                <a:lnTo>
                  <a:pt x="170613" y="2419977"/>
                </a:lnTo>
                <a:lnTo>
                  <a:pt x="145525" y="2400070"/>
                </a:lnTo>
                <a:lnTo>
                  <a:pt x="122056" y="2378329"/>
                </a:lnTo>
                <a:lnTo>
                  <a:pt x="100313" y="2354862"/>
                </a:lnTo>
                <a:lnTo>
                  <a:pt x="80404" y="2329776"/>
                </a:lnTo>
                <a:lnTo>
                  <a:pt x="62435" y="2303179"/>
                </a:lnTo>
                <a:lnTo>
                  <a:pt x="46514" y="2275178"/>
                </a:lnTo>
                <a:lnTo>
                  <a:pt x="32748" y="2245879"/>
                </a:lnTo>
                <a:lnTo>
                  <a:pt x="21245" y="2215392"/>
                </a:lnTo>
                <a:lnTo>
                  <a:pt x="12111" y="2183821"/>
                </a:lnTo>
                <a:lnTo>
                  <a:pt x="5454" y="2151276"/>
                </a:lnTo>
                <a:lnTo>
                  <a:pt x="1381" y="2117863"/>
                </a:lnTo>
                <a:lnTo>
                  <a:pt x="0" y="2083689"/>
                </a:lnTo>
                <a:lnTo>
                  <a:pt x="0" y="416813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0251" y="3071750"/>
            <a:ext cx="928751" cy="428751"/>
          </a:xfrm>
          <a:custGeom>
            <a:avLst/>
            <a:gdLst/>
            <a:ahLst/>
            <a:cxnLst/>
            <a:rect l="l" t="t" r="r" b="b"/>
            <a:pathLst>
              <a:path w="928751" h="428751">
                <a:moveTo>
                  <a:pt x="0" y="71500"/>
                </a:moveTo>
                <a:lnTo>
                  <a:pt x="0" y="357250"/>
                </a:lnTo>
                <a:lnTo>
                  <a:pt x="1340" y="371108"/>
                </a:lnTo>
                <a:lnTo>
                  <a:pt x="20704" y="407592"/>
                </a:lnTo>
                <a:lnTo>
                  <a:pt x="56924" y="427283"/>
                </a:lnTo>
                <a:lnTo>
                  <a:pt x="71374" y="428751"/>
                </a:lnTo>
                <a:lnTo>
                  <a:pt x="857250" y="428751"/>
                </a:lnTo>
                <a:lnTo>
                  <a:pt x="896957" y="416726"/>
                </a:lnTo>
                <a:lnTo>
                  <a:pt x="923081" y="385208"/>
                </a:lnTo>
                <a:lnTo>
                  <a:pt x="928751" y="357250"/>
                </a:lnTo>
                <a:lnTo>
                  <a:pt x="928751" y="71500"/>
                </a:lnTo>
                <a:lnTo>
                  <a:pt x="916725" y="31793"/>
                </a:lnTo>
                <a:lnTo>
                  <a:pt x="885207" y="5669"/>
                </a:lnTo>
                <a:lnTo>
                  <a:pt x="857250" y="0"/>
                </a:lnTo>
                <a:lnTo>
                  <a:pt x="71374" y="0"/>
                </a:lnTo>
                <a:lnTo>
                  <a:pt x="31812" y="11991"/>
                </a:lnTo>
                <a:lnTo>
                  <a:pt x="5677" y="43520"/>
                </a:lnTo>
                <a:lnTo>
                  <a:pt x="0" y="71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10251" y="3071750"/>
            <a:ext cx="928751" cy="428751"/>
          </a:xfrm>
          <a:custGeom>
            <a:avLst/>
            <a:gdLst/>
            <a:ahLst/>
            <a:cxnLst/>
            <a:rect l="l" t="t" r="r" b="b"/>
            <a:pathLst>
              <a:path w="928751" h="428751">
                <a:moveTo>
                  <a:pt x="0" y="71500"/>
                </a:moveTo>
                <a:lnTo>
                  <a:pt x="1468" y="57009"/>
                </a:lnTo>
                <a:lnTo>
                  <a:pt x="5677" y="43520"/>
                </a:lnTo>
                <a:lnTo>
                  <a:pt x="12333" y="31326"/>
                </a:lnTo>
                <a:lnTo>
                  <a:pt x="21143" y="20719"/>
                </a:lnTo>
                <a:lnTo>
                  <a:pt x="31812" y="11991"/>
                </a:lnTo>
                <a:lnTo>
                  <a:pt x="44048" y="5434"/>
                </a:lnTo>
                <a:lnTo>
                  <a:pt x="57556" y="1341"/>
                </a:lnTo>
                <a:lnTo>
                  <a:pt x="71374" y="0"/>
                </a:lnTo>
                <a:lnTo>
                  <a:pt x="857250" y="0"/>
                </a:lnTo>
                <a:lnTo>
                  <a:pt x="871728" y="1465"/>
                </a:lnTo>
                <a:lnTo>
                  <a:pt x="885207" y="5669"/>
                </a:lnTo>
                <a:lnTo>
                  <a:pt x="897393" y="12319"/>
                </a:lnTo>
                <a:lnTo>
                  <a:pt x="907996" y="21124"/>
                </a:lnTo>
                <a:lnTo>
                  <a:pt x="916725" y="31793"/>
                </a:lnTo>
                <a:lnTo>
                  <a:pt x="923287" y="44033"/>
                </a:lnTo>
                <a:lnTo>
                  <a:pt x="927392" y="57555"/>
                </a:lnTo>
                <a:lnTo>
                  <a:pt x="928751" y="71500"/>
                </a:lnTo>
                <a:lnTo>
                  <a:pt x="928751" y="357250"/>
                </a:lnTo>
                <a:lnTo>
                  <a:pt x="927285" y="371729"/>
                </a:lnTo>
                <a:lnTo>
                  <a:pt x="923081" y="385208"/>
                </a:lnTo>
                <a:lnTo>
                  <a:pt x="916431" y="397394"/>
                </a:lnTo>
                <a:lnTo>
                  <a:pt x="907626" y="407997"/>
                </a:lnTo>
                <a:lnTo>
                  <a:pt x="896957" y="416726"/>
                </a:lnTo>
                <a:lnTo>
                  <a:pt x="884717" y="423288"/>
                </a:lnTo>
                <a:lnTo>
                  <a:pt x="871195" y="427393"/>
                </a:lnTo>
                <a:lnTo>
                  <a:pt x="857250" y="428751"/>
                </a:lnTo>
                <a:lnTo>
                  <a:pt x="71374" y="428751"/>
                </a:lnTo>
                <a:lnTo>
                  <a:pt x="56924" y="427283"/>
                </a:lnTo>
                <a:lnTo>
                  <a:pt x="43467" y="423072"/>
                </a:lnTo>
                <a:lnTo>
                  <a:pt x="31296" y="416411"/>
                </a:lnTo>
                <a:lnTo>
                  <a:pt x="20704" y="407592"/>
                </a:lnTo>
                <a:lnTo>
                  <a:pt x="11985" y="396907"/>
                </a:lnTo>
                <a:lnTo>
                  <a:pt x="5432" y="384649"/>
                </a:lnTo>
                <a:lnTo>
                  <a:pt x="1340" y="371108"/>
                </a:lnTo>
                <a:lnTo>
                  <a:pt x="0" y="357250"/>
                </a:lnTo>
                <a:lnTo>
                  <a:pt x="0" y="715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67376" y="4143376"/>
            <a:ext cx="1571625" cy="500125"/>
          </a:xfrm>
          <a:custGeom>
            <a:avLst/>
            <a:gdLst/>
            <a:ahLst/>
            <a:cxnLst/>
            <a:rect l="l" t="t" r="r" b="b"/>
            <a:pathLst>
              <a:path w="1571625" h="500125">
                <a:moveTo>
                  <a:pt x="0" y="83312"/>
                </a:moveTo>
                <a:lnTo>
                  <a:pt x="104" y="420896"/>
                </a:lnTo>
                <a:lnTo>
                  <a:pt x="12746" y="461056"/>
                </a:lnTo>
                <a:lnTo>
                  <a:pt x="42419" y="489394"/>
                </a:lnTo>
                <a:lnTo>
                  <a:pt x="83312" y="500125"/>
                </a:lnTo>
                <a:lnTo>
                  <a:pt x="1492511" y="500021"/>
                </a:lnTo>
                <a:lnTo>
                  <a:pt x="1532590" y="487373"/>
                </a:lnTo>
                <a:lnTo>
                  <a:pt x="1560897" y="457667"/>
                </a:lnTo>
                <a:lnTo>
                  <a:pt x="1571625" y="416687"/>
                </a:lnTo>
                <a:lnTo>
                  <a:pt x="1571525" y="79214"/>
                </a:lnTo>
                <a:lnTo>
                  <a:pt x="1558912" y="39088"/>
                </a:lnTo>
                <a:lnTo>
                  <a:pt x="1529233" y="10742"/>
                </a:lnTo>
                <a:lnTo>
                  <a:pt x="1488313" y="0"/>
                </a:lnTo>
                <a:lnTo>
                  <a:pt x="79214" y="99"/>
                </a:lnTo>
                <a:lnTo>
                  <a:pt x="39088" y="12712"/>
                </a:lnTo>
                <a:lnTo>
                  <a:pt x="10742" y="42391"/>
                </a:lnTo>
                <a:lnTo>
                  <a:pt x="0" y="8331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67376" y="4143376"/>
            <a:ext cx="1571625" cy="500125"/>
          </a:xfrm>
          <a:custGeom>
            <a:avLst/>
            <a:gdLst/>
            <a:ahLst/>
            <a:cxnLst/>
            <a:rect l="l" t="t" r="r" b="b"/>
            <a:pathLst>
              <a:path w="1571625" h="500125">
                <a:moveTo>
                  <a:pt x="0" y="83312"/>
                </a:moveTo>
                <a:lnTo>
                  <a:pt x="1265" y="68782"/>
                </a:lnTo>
                <a:lnTo>
                  <a:pt x="4918" y="55070"/>
                </a:lnTo>
                <a:lnTo>
                  <a:pt x="10742" y="42391"/>
                </a:lnTo>
                <a:lnTo>
                  <a:pt x="18522" y="30962"/>
                </a:lnTo>
                <a:lnTo>
                  <a:pt x="28043" y="20997"/>
                </a:lnTo>
                <a:lnTo>
                  <a:pt x="39088" y="12712"/>
                </a:lnTo>
                <a:lnTo>
                  <a:pt x="51442" y="6324"/>
                </a:lnTo>
                <a:lnTo>
                  <a:pt x="64889" y="2048"/>
                </a:lnTo>
                <a:lnTo>
                  <a:pt x="79214" y="99"/>
                </a:lnTo>
                <a:lnTo>
                  <a:pt x="83312" y="0"/>
                </a:lnTo>
                <a:lnTo>
                  <a:pt x="1488313" y="0"/>
                </a:lnTo>
                <a:lnTo>
                  <a:pt x="1502842" y="1265"/>
                </a:lnTo>
                <a:lnTo>
                  <a:pt x="1516554" y="4918"/>
                </a:lnTo>
                <a:lnTo>
                  <a:pt x="1529233" y="10742"/>
                </a:lnTo>
                <a:lnTo>
                  <a:pt x="1540662" y="18522"/>
                </a:lnTo>
                <a:lnTo>
                  <a:pt x="1550627" y="28043"/>
                </a:lnTo>
                <a:lnTo>
                  <a:pt x="1558912" y="39088"/>
                </a:lnTo>
                <a:lnTo>
                  <a:pt x="1565300" y="51442"/>
                </a:lnTo>
                <a:lnTo>
                  <a:pt x="1569576" y="64889"/>
                </a:lnTo>
                <a:lnTo>
                  <a:pt x="1571525" y="79214"/>
                </a:lnTo>
                <a:lnTo>
                  <a:pt x="1571625" y="83312"/>
                </a:lnTo>
                <a:lnTo>
                  <a:pt x="1571625" y="416687"/>
                </a:lnTo>
                <a:lnTo>
                  <a:pt x="1570361" y="431242"/>
                </a:lnTo>
                <a:lnTo>
                  <a:pt x="1566713" y="444974"/>
                </a:lnTo>
                <a:lnTo>
                  <a:pt x="1560897" y="457667"/>
                </a:lnTo>
                <a:lnTo>
                  <a:pt x="1553128" y="469107"/>
                </a:lnTo>
                <a:lnTo>
                  <a:pt x="1543620" y="479081"/>
                </a:lnTo>
                <a:lnTo>
                  <a:pt x="1532590" y="487373"/>
                </a:lnTo>
                <a:lnTo>
                  <a:pt x="1520251" y="493770"/>
                </a:lnTo>
                <a:lnTo>
                  <a:pt x="1506820" y="498058"/>
                </a:lnTo>
                <a:lnTo>
                  <a:pt x="1492511" y="500021"/>
                </a:lnTo>
                <a:lnTo>
                  <a:pt x="1488313" y="500125"/>
                </a:lnTo>
                <a:lnTo>
                  <a:pt x="83312" y="500125"/>
                </a:lnTo>
                <a:lnTo>
                  <a:pt x="68793" y="498862"/>
                </a:lnTo>
                <a:lnTo>
                  <a:pt x="55090" y="495213"/>
                </a:lnTo>
                <a:lnTo>
                  <a:pt x="42419" y="489394"/>
                </a:lnTo>
                <a:lnTo>
                  <a:pt x="30994" y="481619"/>
                </a:lnTo>
                <a:lnTo>
                  <a:pt x="21032" y="472101"/>
                </a:lnTo>
                <a:lnTo>
                  <a:pt x="12746" y="461056"/>
                </a:lnTo>
                <a:lnTo>
                  <a:pt x="6353" y="448698"/>
                </a:lnTo>
                <a:lnTo>
                  <a:pt x="2067" y="435239"/>
                </a:lnTo>
                <a:lnTo>
                  <a:pt x="104" y="420896"/>
                </a:lnTo>
                <a:lnTo>
                  <a:pt x="0" y="416687"/>
                </a:lnTo>
                <a:lnTo>
                  <a:pt x="0" y="83312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10251" y="500000"/>
            <a:ext cx="1214501" cy="500125"/>
          </a:xfrm>
          <a:custGeom>
            <a:avLst/>
            <a:gdLst/>
            <a:ahLst/>
            <a:cxnLst/>
            <a:rect l="l" t="t" r="r" b="b"/>
            <a:pathLst>
              <a:path w="1214501" h="500125">
                <a:moveTo>
                  <a:pt x="0" y="83438"/>
                </a:moveTo>
                <a:lnTo>
                  <a:pt x="99" y="420911"/>
                </a:lnTo>
                <a:lnTo>
                  <a:pt x="12712" y="461037"/>
                </a:lnTo>
                <a:lnTo>
                  <a:pt x="42391" y="489383"/>
                </a:lnTo>
                <a:lnTo>
                  <a:pt x="83312" y="500125"/>
                </a:lnTo>
                <a:lnTo>
                  <a:pt x="1135271" y="500021"/>
                </a:lnTo>
                <a:lnTo>
                  <a:pt x="1175431" y="487379"/>
                </a:lnTo>
                <a:lnTo>
                  <a:pt x="1203769" y="457706"/>
                </a:lnTo>
                <a:lnTo>
                  <a:pt x="1214501" y="416813"/>
                </a:lnTo>
                <a:lnTo>
                  <a:pt x="1214391" y="79128"/>
                </a:lnTo>
                <a:lnTo>
                  <a:pt x="1201715" y="39015"/>
                </a:lnTo>
                <a:lnTo>
                  <a:pt x="1172014" y="10715"/>
                </a:lnTo>
                <a:lnTo>
                  <a:pt x="1131062" y="0"/>
                </a:lnTo>
                <a:lnTo>
                  <a:pt x="79113" y="104"/>
                </a:lnTo>
                <a:lnTo>
                  <a:pt x="39034" y="12752"/>
                </a:lnTo>
                <a:lnTo>
                  <a:pt x="10727" y="42458"/>
                </a:lnTo>
                <a:lnTo>
                  <a:pt x="0" y="8343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10251" y="500000"/>
            <a:ext cx="1214501" cy="500125"/>
          </a:xfrm>
          <a:custGeom>
            <a:avLst/>
            <a:gdLst/>
            <a:ahLst/>
            <a:cxnLst/>
            <a:rect l="l" t="t" r="r" b="b"/>
            <a:pathLst>
              <a:path w="1214501" h="500125">
                <a:moveTo>
                  <a:pt x="0" y="83438"/>
                </a:moveTo>
                <a:lnTo>
                  <a:pt x="1263" y="68883"/>
                </a:lnTo>
                <a:lnTo>
                  <a:pt x="4911" y="55151"/>
                </a:lnTo>
                <a:lnTo>
                  <a:pt x="10727" y="42458"/>
                </a:lnTo>
                <a:lnTo>
                  <a:pt x="18496" y="31018"/>
                </a:lnTo>
                <a:lnTo>
                  <a:pt x="28004" y="21044"/>
                </a:lnTo>
                <a:lnTo>
                  <a:pt x="39034" y="12752"/>
                </a:lnTo>
                <a:lnTo>
                  <a:pt x="51373" y="6355"/>
                </a:lnTo>
                <a:lnTo>
                  <a:pt x="64804" y="2067"/>
                </a:lnTo>
                <a:lnTo>
                  <a:pt x="79113" y="104"/>
                </a:lnTo>
                <a:lnTo>
                  <a:pt x="83312" y="0"/>
                </a:lnTo>
                <a:lnTo>
                  <a:pt x="1131062" y="0"/>
                </a:lnTo>
                <a:lnTo>
                  <a:pt x="1145606" y="1261"/>
                </a:lnTo>
                <a:lnTo>
                  <a:pt x="1159329" y="4905"/>
                </a:lnTo>
                <a:lnTo>
                  <a:pt x="1172014" y="10715"/>
                </a:lnTo>
                <a:lnTo>
                  <a:pt x="1183450" y="18480"/>
                </a:lnTo>
                <a:lnTo>
                  <a:pt x="1193421" y="27984"/>
                </a:lnTo>
                <a:lnTo>
                  <a:pt x="1201715" y="39015"/>
                </a:lnTo>
                <a:lnTo>
                  <a:pt x="1208117" y="51359"/>
                </a:lnTo>
                <a:lnTo>
                  <a:pt x="1212413" y="64801"/>
                </a:lnTo>
                <a:lnTo>
                  <a:pt x="1214391" y="79128"/>
                </a:lnTo>
                <a:lnTo>
                  <a:pt x="1214501" y="83438"/>
                </a:lnTo>
                <a:lnTo>
                  <a:pt x="1214501" y="416813"/>
                </a:lnTo>
                <a:lnTo>
                  <a:pt x="1213237" y="431332"/>
                </a:lnTo>
                <a:lnTo>
                  <a:pt x="1209588" y="445035"/>
                </a:lnTo>
                <a:lnTo>
                  <a:pt x="1203769" y="457706"/>
                </a:lnTo>
                <a:lnTo>
                  <a:pt x="1195994" y="469131"/>
                </a:lnTo>
                <a:lnTo>
                  <a:pt x="1186476" y="479093"/>
                </a:lnTo>
                <a:lnTo>
                  <a:pt x="1175431" y="487379"/>
                </a:lnTo>
                <a:lnTo>
                  <a:pt x="1163073" y="493772"/>
                </a:lnTo>
                <a:lnTo>
                  <a:pt x="1149614" y="498058"/>
                </a:lnTo>
                <a:lnTo>
                  <a:pt x="1135271" y="500021"/>
                </a:lnTo>
                <a:lnTo>
                  <a:pt x="1131062" y="500125"/>
                </a:lnTo>
                <a:lnTo>
                  <a:pt x="83312" y="500125"/>
                </a:lnTo>
                <a:lnTo>
                  <a:pt x="68782" y="498860"/>
                </a:lnTo>
                <a:lnTo>
                  <a:pt x="55070" y="495207"/>
                </a:lnTo>
                <a:lnTo>
                  <a:pt x="42391" y="489383"/>
                </a:lnTo>
                <a:lnTo>
                  <a:pt x="30962" y="481603"/>
                </a:lnTo>
                <a:lnTo>
                  <a:pt x="20997" y="472082"/>
                </a:lnTo>
                <a:lnTo>
                  <a:pt x="12712" y="461037"/>
                </a:lnTo>
                <a:lnTo>
                  <a:pt x="6324" y="448683"/>
                </a:lnTo>
                <a:lnTo>
                  <a:pt x="2048" y="435236"/>
                </a:lnTo>
                <a:lnTo>
                  <a:pt x="99" y="420911"/>
                </a:lnTo>
                <a:lnTo>
                  <a:pt x="0" y="416813"/>
                </a:lnTo>
                <a:lnTo>
                  <a:pt x="0" y="8343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38749" y="1643000"/>
            <a:ext cx="1286002" cy="500125"/>
          </a:xfrm>
          <a:custGeom>
            <a:avLst/>
            <a:gdLst/>
            <a:ahLst/>
            <a:cxnLst/>
            <a:rect l="l" t="t" r="r" b="b"/>
            <a:pathLst>
              <a:path w="1286002" h="500125">
                <a:moveTo>
                  <a:pt x="0" y="83438"/>
                </a:moveTo>
                <a:lnTo>
                  <a:pt x="104" y="421012"/>
                </a:lnTo>
                <a:lnTo>
                  <a:pt x="12752" y="461091"/>
                </a:lnTo>
                <a:lnTo>
                  <a:pt x="42458" y="489398"/>
                </a:lnTo>
                <a:lnTo>
                  <a:pt x="83438" y="500125"/>
                </a:lnTo>
                <a:lnTo>
                  <a:pt x="1206772" y="500021"/>
                </a:lnTo>
                <a:lnTo>
                  <a:pt x="1246932" y="487379"/>
                </a:lnTo>
                <a:lnTo>
                  <a:pt x="1275270" y="457706"/>
                </a:lnTo>
                <a:lnTo>
                  <a:pt x="1286002" y="416813"/>
                </a:lnTo>
                <a:lnTo>
                  <a:pt x="1285892" y="79128"/>
                </a:lnTo>
                <a:lnTo>
                  <a:pt x="1273216" y="39015"/>
                </a:lnTo>
                <a:lnTo>
                  <a:pt x="1243515" y="10715"/>
                </a:lnTo>
                <a:lnTo>
                  <a:pt x="1202563" y="0"/>
                </a:lnTo>
                <a:lnTo>
                  <a:pt x="79128" y="109"/>
                </a:lnTo>
                <a:lnTo>
                  <a:pt x="39015" y="12785"/>
                </a:lnTo>
                <a:lnTo>
                  <a:pt x="10715" y="42486"/>
                </a:lnTo>
                <a:lnTo>
                  <a:pt x="0" y="8343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38749" y="1643000"/>
            <a:ext cx="1286002" cy="500125"/>
          </a:xfrm>
          <a:custGeom>
            <a:avLst/>
            <a:gdLst/>
            <a:ahLst/>
            <a:cxnLst/>
            <a:rect l="l" t="t" r="r" b="b"/>
            <a:pathLst>
              <a:path w="1286002" h="500125">
                <a:moveTo>
                  <a:pt x="0" y="83438"/>
                </a:moveTo>
                <a:lnTo>
                  <a:pt x="1261" y="68894"/>
                </a:lnTo>
                <a:lnTo>
                  <a:pt x="4905" y="55171"/>
                </a:lnTo>
                <a:lnTo>
                  <a:pt x="10715" y="42486"/>
                </a:lnTo>
                <a:lnTo>
                  <a:pt x="18480" y="31050"/>
                </a:lnTo>
                <a:lnTo>
                  <a:pt x="27984" y="21079"/>
                </a:lnTo>
                <a:lnTo>
                  <a:pt x="39015" y="12785"/>
                </a:lnTo>
                <a:lnTo>
                  <a:pt x="51359" y="6383"/>
                </a:lnTo>
                <a:lnTo>
                  <a:pt x="64801" y="2087"/>
                </a:lnTo>
                <a:lnTo>
                  <a:pt x="79128" y="109"/>
                </a:lnTo>
                <a:lnTo>
                  <a:pt x="83438" y="0"/>
                </a:lnTo>
                <a:lnTo>
                  <a:pt x="1202563" y="0"/>
                </a:lnTo>
                <a:lnTo>
                  <a:pt x="1217107" y="1261"/>
                </a:lnTo>
                <a:lnTo>
                  <a:pt x="1230830" y="4905"/>
                </a:lnTo>
                <a:lnTo>
                  <a:pt x="1243515" y="10715"/>
                </a:lnTo>
                <a:lnTo>
                  <a:pt x="1254951" y="18480"/>
                </a:lnTo>
                <a:lnTo>
                  <a:pt x="1264922" y="27984"/>
                </a:lnTo>
                <a:lnTo>
                  <a:pt x="1273216" y="39015"/>
                </a:lnTo>
                <a:lnTo>
                  <a:pt x="1279618" y="51359"/>
                </a:lnTo>
                <a:lnTo>
                  <a:pt x="1283914" y="64801"/>
                </a:lnTo>
                <a:lnTo>
                  <a:pt x="1285892" y="79128"/>
                </a:lnTo>
                <a:lnTo>
                  <a:pt x="1286002" y="83438"/>
                </a:lnTo>
                <a:lnTo>
                  <a:pt x="1286002" y="416813"/>
                </a:lnTo>
                <a:lnTo>
                  <a:pt x="1284738" y="431332"/>
                </a:lnTo>
                <a:lnTo>
                  <a:pt x="1281089" y="445035"/>
                </a:lnTo>
                <a:lnTo>
                  <a:pt x="1275270" y="457706"/>
                </a:lnTo>
                <a:lnTo>
                  <a:pt x="1267495" y="469131"/>
                </a:lnTo>
                <a:lnTo>
                  <a:pt x="1257977" y="479093"/>
                </a:lnTo>
                <a:lnTo>
                  <a:pt x="1246932" y="487379"/>
                </a:lnTo>
                <a:lnTo>
                  <a:pt x="1234574" y="493772"/>
                </a:lnTo>
                <a:lnTo>
                  <a:pt x="1221115" y="498058"/>
                </a:lnTo>
                <a:lnTo>
                  <a:pt x="1206772" y="500021"/>
                </a:lnTo>
                <a:lnTo>
                  <a:pt x="1202563" y="500125"/>
                </a:lnTo>
                <a:lnTo>
                  <a:pt x="83438" y="500125"/>
                </a:lnTo>
                <a:lnTo>
                  <a:pt x="68883" y="498862"/>
                </a:lnTo>
                <a:lnTo>
                  <a:pt x="55151" y="495214"/>
                </a:lnTo>
                <a:lnTo>
                  <a:pt x="42458" y="489398"/>
                </a:lnTo>
                <a:lnTo>
                  <a:pt x="31018" y="481629"/>
                </a:lnTo>
                <a:lnTo>
                  <a:pt x="21044" y="472121"/>
                </a:lnTo>
                <a:lnTo>
                  <a:pt x="12752" y="461091"/>
                </a:lnTo>
                <a:lnTo>
                  <a:pt x="6355" y="448752"/>
                </a:lnTo>
                <a:lnTo>
                  <a:pt x="2067" y="435321"/>
                </a:lnTo>
                <a:lnTo>
                  <a:pt x="104" y="421012"/>
                </a:lnTo>
                <a:lnTo>
                  <a:pt x="0" y="416813"/>
                </a:lnTo>
                <a:lnTo>
                  <a:pt x="0" y="83438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39125" y="2928875"/>
            <a:ext cx="2214626" cy="714501"/>
          </a:xfrm>
          <a:custGeom>
            <a:avLst/>
            <a:gdLst/>
            <a:ahLst/>
            <a:cxnLst/>
            <a:rect l="l" t="t" r="r" b="b"/>
            <a:pathLst>
              <a:path w="2214626" h="714501">
                <a:moveTo>
                  <a:pt x="0" y="119125"/>
                </a:moveTo>
                <a:lnTo>
                  <a:pt x="63" y="599308"/>
                </a:lnTo>
                <a:lnTo>
                  <a:pt x="9086" y="641084"/>
                </a:lnTo>
                <a:lnTo>
                  <a:pt x="31387" y="675952"/>
                </a:lnTo>
                <a:lnTo>
                  <a:pt x="64131" y="701073"/>
                </a:lnTo>
                <a:lnTo>
                  <a:pt x="104477" y="713610"/>
                </a:lnTo>
                <a:lnTo>
                  <a:pt x="119125" y="714501"/>
                </a:lnTo>
                <a:lnTo>
                  <a:pt x="2099432" y="714438"/>
                </a:lnTo>
                <a:lnTo>
                  <a:pt x="2141208" y="705415"/>
                </a:lnTo>
                <a:lnTo>
                  <a:pt x="2176076" y="683114"/>
                </a:lnTo>
                <a:lnTo>
                  <a:pt x="2201197" y="650370"/>
                </a:lnTo>
                <a:lnTo>
                  <a:pt x="2213734" y="610024"/>
                </a:lnTo>
                <a:lnTo>
                  <a:pt x="2214626" y="595376"/>
                </a:lnTo>
                <a:lnTo>
                  <a:pt x="2214562" y="115193"/>
                </a:lnTo>
                <a:lnTo>
                  <a:pt x="2205539" y="73417"/>
                </a:lnTo>
                <a:lnTo>
                  <a:pt x="2183238" y="38549"/>
                </a:lnTo>
                <a:lnTo>
                  <a:pt x="2150494" y="13428"/>
                </a:lnTo>
                <a:lnTo>
                  <a:pt x="2110148" y="891"/>
                </a:lnTo>
                <a:lnTo>
                  <a:pt x="2095500" y="0"/>
                </a:lnTo>
                <a:lnTo>
                  <a:pt x="115193" y="63"/>
                </a:lnTo>
                <a:lnTo>
                  <a:pt x="73417" y="9086"/>
                </a:lnTo>
                <a:lnTo>
                  <a:pt x="38549" y="31387"/>
                </a:lnTo>
                <a:lnTo>
                  <a:pt x="13428" y="64131"/>
                </a:lnTo>
                <a:lnTo>
                  <a:pt x="891" y="104477"/>
                </a:lnTo>
                <a:lnTo>
                  <a:pt x="0" y="1191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39125" y="2928875"/>
            <a:ext cx="2214626" cy="714501"/>
          </a:xfrm>
          <a:custGeom>
            <a:avLst/>
            <a:gdLst/>
            <a:ahLst/>
            <a:cxnLst/>
            <a:rect l="l" t="t" r="r" b="b"/>
            <a:pathLst>
              <a:path w="2214626" h="714501">
                <a:moveTo>
                  <a:pt x="0" y="119125"/>
                </a:moveTo>
                <a:lnTo>
                  <a:pt x="891" y="104477"/>
                </a:lnTo>
                <a:lnTo>
                  <a:pt x="3497" y="90359"/>
                </a:lnTo>
                <a:lnTo>
                  <a:pt x="7711" y="76875"/>
                </a:lnTo>
                <a:lnTo>
                  <a:pt x="13428" y="64131"/>
                </a:lnTo>
                <a:lnTo>
                  <a:pt x="20544" y="52231"/>
                </a:lnTo>
                <a:lnTo>
                  <a:pt x="28953" y="41282"/>
                </a:lnTo>
                <a:lnTo>
                  <a:pt x="38549" y="31387"/>
                </a:lnTo>
                <a:lnTo>
                  <a:pt x="49229" y="22653"/>
                </a:lnTo>
                <a:lnTo>
                  <a:pt x="60887" y="15184"/>
                </a:lnTo>
                <a:lnTo>
                  <a:pt x="73417" y="9086"/>
                </a:lnTo>
                <a:lnTo>
                  <a:pt x="86715" y="4462"/>
                </a:lnTo>
                <a:lnTo>
                  <a:pt x="100676" y="1420"/>
                </a:lnTo>
                <a:lnTo>
                  <a:pt x="115193" y="63"/>
                </a:lnTo>
                <a:lnTo>
                  <a:pt x="119125" y="0"/>
                </a:lnTo>
                <a:lnTo>
                  <a:pt x="2095500" y="0"/>
                </a:lnTo>
                <a:lnTo>
                  <a:pt x="2110148" y="891"/>
                </a:lnTo>
                <a:lnTo>
                  <a:pt x="2124266" y="3497"/>
                </a:lnTo>
                <a:lnTo>
                  <a:pt x="2137750" y="7711"/>
                </a:lnTo>
                <a:lnTo>
                  <a:pt x="2150494" y="13428"/>
                </a:lnTo>
                <a:lnTo>
                  <a:pt x="2162394" y="20544"/>
                </a:lnTo>
                <a:lnTo>
                  <a:pt x="2173343" y="28953"/>
                </a:lnTo>
                <a:lnTo>
                  <a:pt x="2183238" y="38549"/>
                </a:lnTo>
                <a:lnTo>
                  <a:pt x="2191972" y="49229"/>
                </a:lnTo>
                <a:lnTo>
                  <a:pt x="2199441" y="60887"/>
                </a:lnTo>
                <a:lnTo>
                  <a:pt x="2205539" y="73417"/>
                </a:lnTo>
                <a:lnTo>
                  <a:pt x="2210163" y="86715"/>
                </a:lnTo>
                <a:lnTo>
                  <a:pt x="2213205" y="100676"/>
                </a:lnTo>
                <a:lnTo>
                  <a:pt x="2214562" y="115193"/>
                </a:lnTo>
                <a:lnTo>
                  <a:pt x="2214626" y="119125"/>
                </a:lnTo>
                <a:lnTo>
                  <a:pt x="2214626" y="595376"/>
                </a:lnTo>
                <a:lnTo>
                  <a:pt x="2213734" y="610024"/>
                </a:lnTo>
                <a:lnTo>
                  <a:pt x="2211128" y="624142"/>
                </a:lnTo>
                <a:lnTo>
                  <a:pt x="2206914" y="637626"/>
                </a:lnTo>
                <a:lnTo>
                  <a:pt x="2201197" y="650370"/>
                </a:lnTo>
                <a:lnTo>
                  <a:pt x="2194081" y="662270"/>
                </a:lnTo>
                <a:lnTo>
                  <a:pt x="2185672" y="673219"/>
                </a:lnTo>
                <a:lnTo>
                  <a:pt x="2176076" y="683114"/>
                </a:lnTo>
                <a:lnTo>
                  <a:pt x="2165396" y="691848"/>
                </a:lnTo>
                <a:lnTo>
                  <a:pt x="2153738" y="699317"/>
                </a:lnTo>
                <a:lnTo>
                  <a:pt x="2141208" y="705415"/>
                </a:lnTo>
                <a:lnTo>
                  <a:pt x="2127910" y="710039"/>
                </a:lnTo>
                <a:lnTo>
                  <a:pt x="2113949" y="713081"/>
                </a:lnTo>
                <a:lnTo>
                  <a:pt x="2099432" y="714438"/>
                </a:lnTo>
                <a:lnTo>
                  <a:pt x="2095500" y="714501"/>
                </a:lnTo>
                <a:lnTo>
                  <a:pt x="119125" y="714501"/>
                </a:lnTo>
                <a:lnTo>
                  <a:pt x="104477" y="713610"/>
                </a:lnTo>
                <a:lnTo>
                  <a:pt x="90359" y="711004"/>
                </a:lnTo>
                <a:lnTo>
                  <a:pt x="76875" y="706790"/>
                </a:lnTo>
                <a:lnTo>
                  <a:pt x="64131" y="701073"/>
                </a:lnTo>
                <a:lnTo>
                  <a:pt x="52231" y="693957"/>
                </a:lnTo>
                <a:lnTo>
                  <a:pt x="41282" y="685548"/>
                </a:lnTo>
                <a:lnTo>
                  <a:pt x="31387" y="675952"/>
                </a:lnTo>
                <a:lnTo>
                  <a:pt x="22653" y="665272"/>
                </a:lnTo>
                <a:lnTo>
                  <a:pt x="15184" y="653614"/>
                </a:lnTo>
                <a:lnTo>
                  <a:pt x="9086" y="641084"/>
                </a:lnTo>
                <a:lnTo>
                  <a:pt x="4462" y="627786"/>
                </a:lnTo>
                <a:lnTo>
                  <a:pt x="1420" y="613825"/>
                </a:lnTo>
                <a:lnTo>
                  <a:pt x="63" y="599308"/>
                </a:lnTo>
                <a:lnTo>
                  <a:pt x="0" y="595376"/>
                </a:lnTo>
                <a:lnTo>
                  <a:pt x="0" y="11912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24876" y="4000500"/>
            <a:ext cx="2428748" cy="857250"/>
          </a:xfrm>
          <a:custGeom>
            <a:avLst/>
            <a:gdLst/>
            <a:ahLst/>
            <a:cxnLst/>
            <a:rect l="l" t="t" r="r" b="b"/>
            <a:pathLst>
              <a:path w="2428748" h="857250">
                <a:moveTo>
                  <a:pt x="0" y="142875"/>
                </a:moveTo>
                <a:lnTo>
                  <a:pt x="0" y="714375"/>
                </a:lnTo>
                <a:lnTo>
                  <a:pt x="617" y="727751"/>
                </a:lnTo>
                <a:lnTo>
                  <a:pt x="10850" y="769098"/>
                </a:lnTo>
                <a:lnTo>
                  <a:pt x="32154" y="804699"/>
                </a:lnTo>
                <a:lnTo>
                  <a:pt x="62567" y="832576"/>
                </a:lnTo>
                <a:lnTo>
                  <a:pt x="100128" y="850751"/>
                </a:lnTo>
                <a:lnTo>
                  <a:pt x="142875" y="857250"/>
                </a:lnTo>
                <a:lnTo>
                  <a:pt x="2285873" y="857250"/>
                </a:lnTo>
                <a:lnTo>
                  <a:pt x="2327401" y="851127"/>
                </a:lnTo>
                <a:lnTo>
                  <a:pt x="2365146" y="833273"/>
                </a:lnTo>
                <a:lnTo>
                  <a:pt x="2395803" y="805658"/>
                </a:lnTo>
                <a:lnTo>
                  <a:pt x="2417409" y="770261"/>
                </a:lnTo>
                <a:lnTo>
                  <a:pt x="2428003" y="729057"/>
                </a:lnTo>
                <a:lnTo>
                  <a:pt x="2428748" y="714375"/>
                </a:lnTo>
                <a:lnTo>
                  <a:pt x="2428748" y="142875"/>
                </a:lnTo>
                <a:lnTo>
                  <a:pt x="2422635" y="101392"/>
                </a:lnTo>
                <a:lnTo>
                  <a:pt x="2404804" y="63657"/>
                </a:lnTo>
                <a:lnTo>
                  <a:pt x="2377209" y="32985"/>
                </a:lnTo>
                <a:lnTo>
                  <a:pt x="2341813" y="11356"/>
                </a:lnTo>
                <a:lnTo>
                  <a:pt x="2300577" y="746"/>
                </a:lnTo>
                <a:lnTo>
                  <a:pt x="2285873" y="0"/>
                </a:lnTo>
                <a:lnTo>
                  <a:pt x="142875" y="0"/>
                </a:lnTo>
                <a:lnTo>
                  <a:pt x="101346" y="6122"/>
                </a:lnTo>
                <a:lnTo>
                  <a:pt x="63601" y="23976"/>
                </a:lnTo>
                <a:lnTo>
                  <a:pt x="32944" y="51591"/>
                </a:lnTo>
                <a:lnTo>
                  <a:pt x="11338" y="86988"/>
                </a:lnTo>
                <a:lnTo>
                  <a:pt x="744" y="128192"/>
                </a:lnTo>
                <a:lnTo>
                  <a:pt x="0" y="1428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24876" y="4000500"/>
            <a:ext cx="2428748" cy="857250"/>
          </a:xfrm>
          <a:custGeom>
            <a:avLst/>
            <a:gdLst/>
            <a:ahLst/>
            <a:cxnLst/>
            <a:rect l="l" t="t" r="r" b="b"/>
            <a:pathLst>
              <a:path w="2428748" h="857250">
                <a:moveTo>
                  <a:pt x="0" y="142875"/>
                </a:moveTo>
                <a:lnTo>
                  <a:pt x="744" y="128192"/>
                </a:lnTo>
                <a:lnTo>
                  <a:pt x="2931" y="113934"/>
                </a:lnTo>
                <a:lnTo>
                  <a:pt x="6487" y="100175"/>
                </a:lnTo>
                <a:lnTo>
                  <a:pt x="11338" y="86988"/>
                </a:lnTo>
                <a:lnTo>
                  <a:pt x="17413" y="74446"/>
                </a:lnTo>
                <a:lnTo>
                  <a:pt x="24640" y="62623"/>
                </a:lnTo>
                <a:lnTo>
                  <a:pt x="32944" y="51591"/>
                </a:lnTo>
                <a:lnTo>
                  <a:pt x="42254" y="41423"/>
                </a:lnTo>
                <a:lnTo>
                  <a:pt x="52497" y="32194"/>
                </a:lnTo>
                <a:lnTo>
                  <a:pt x="63601" y="23976"/>
                </a:lnTo>
                <a:lnTo>
                  <a:pt x="75492" y="16843"/>
                </a:lnTo>
                <a:lnTo>
                  <a:pt x="88098" y="10867"/>
                </a:lnTo>
                <a:lnTo>
                  <a:pt x="101346" y="6122"/>
                </a:lnTo>
                <a:lnTo>
                  <a:pt x="115164" y="2682"/>
                </a:lnTo>
                <a:lnTo>
                  <a:pt x="129479" y="618"/>
                </a:lnTo>
                <a:lnTo>
                  <a:pt x="142875" y="0"/>
                </a:lnTo>
                <a:lnTo>
                  <a:pt x="2285873" y="0"/>
                </a:lnTo>
                <a:lnTo>
                  <a:pt x="2300577" y="746"/>
                </a:lnTo>
                <a:lnTo>
                  <a:pt x="2314850" y="2936"/>
                </a:lnTo>
                <a:lnTo>
                  <a:pt x="2328619" y="6498"/>
                </a:lnTo>
                <a:lnTo>
                  <a:pt x="2341813" y="11356"/>
                </a:lnTo>
                <a:lnTo>
                  <a:pt x="2354357" y="17439"/>
                </a:lnTo>
                <a:lnTo>
                  <a:pt x="2366180" y="24673"/>
                </a:lnTo>
                <a:lnTo>
                  <a:pt x="2377209" y="32985"/>
                </a:lnTo>
                <a:lnTo>
                  <a:pt x="2387371" y="42302"/>
                </a:lnTo>
                <a:lnTo>
                  <a:pt x="2396593" y="52550"/>
                </a:lnTo>
                <a:lnTo>
                  <a:pt x="2404804" y="63657"/>
                </a:lnTo>
                <a:lnTo>
                  <a:pt x="2411929" y="75548"/>
                </a:lnTo>
                <a:lnTo>
                  <a:pt x="2417897" y="88151"/>
                </a:lnTo>
                <a:lnTo>
                  <a:pt x="2422635" y="101392"/>
                </a:lnTo>
                <a:lnTo>
                  <a:pt x="2426070" y="115199"/>
                </a:lnTo>
                <a:lnTo>
                  <a:pt x="2428130" y="129498"/>
                </a:lnTo>
                <a:lnTo>
                  <a:pt x="2428748" y="142875"/>
                </a:lnTo>
                <a:lnTo>
                  <a:pt x="2428748" y="714375"/>
                </a:lnTo>
                <a:lnTo>
                  <a:pt x="2428003" y="729057"/>
                </a:lnTo>
                <a:lnTo>
                  <a:pt x="2425816" y="743315"/>
                </a:lnTo>
                <a:lnTo>
                  <a:pt x="2422260" y="757074"/>
                </a:lnTo>
                <a:lnTo>
                  <a:pt x="2417409" y="770261"/>
                </a:lnTo>
                <a:lnTo>
                  <a:pt x="2411334" y="782803"/>
                </a:lnTo>
                <a:lnTo>
                  <a:pt x="2404107" y="794626"/>
                </a:lnTo>
                <a:lnTo>
                  <a:pt x="2395803" y="805658"/>
                </a:lnTo>
                <a:lnTo>
                  <a:pt x="2386493" y="815826"/>
                </a:lnTo>
                <a:lnTo>
                  <a:pt x="2376250" y="825055"/>
                </a:lnTo>
                <a:lnTo>
                  <a:pt x="2365146" y="833273"/>
                </a:lnTo>
                <a:lnTo>
                  <a:pt x="2353255" y="840406"/>
                </a:lnTo>
                <a:lnTo>
                  <a:pt x="2340649" y="846382"/>
                </a:lnTo>
                <a:lnTo>
                  <a:pt x="2327401" y="851127"/>
                </a:lnTo>
                <a:lnTo>
                  <a:pt x="2313583" y="854567"/>
                </a:lnTo>
                <a:lnTo>
                  <a:pt x="2299268" y="856631"/>
                </a:lnTo>
                <a:lnTo>
                  <a:pt x="2285873" y="857250"/>
                </a:lnTo>
                <a:lnTo>
                  <a:pt x="142875" y="857250"/>
                </a:lnTo>
                <a:lnTo>
                  <a:pt x="128170" y="856503"/>
                </a:lnTo>
                <a:lnTo>
                  <a:pt x="113897" y="854313"/>
                </a:lnTo>
                <a:lnTo>
                  <a:pt x="100128" y="850751"/>
                </a:lnTo>
                <a:lnTo>
                  <a:pt x="86934" y="845893"/>
                </a:lnTo>
                <a:lnTo>
                  <a:pt x="74390" y="839810"/>
                </a:lnTo>
                <a:lnTo>
                  <a:pt x="62567" y="832576"/>
                </a:lnTo>
                <a:lnTo>
                  <a:pt x="51538" y="824264"/>
                </a:lnTo>
                <a:lnTo>
                  <a:pt x="41376" y="814947"/>
                </a:lnTo>
                <a:lnTo>
                  <a:pt x="32154" y="804699"/>
                </a:lnTo>
                <a:lnTo>
                  <a:pt x="23943" y="793592"/>
                </a:lnTo>
                <a:lnTo>
                  <a:pt x="16818" y="781701"/>
                </a:lnTo>
                <a:lnTo>
                  <a:pt x="10850" y="769098"/>
                </a:lnTo>
                <a:lnTo>
                  <a:pt x="6112" y="755857"/>
                </a:lnTo>
                <a:lnTo>
                  <a:pt x="2677" y="742050"/>
                </a:lnTo>
                <a:lnTo>
                  <a:pt x="617" y="727751"/>
                </a:lnTo>
                <a:lnTo>
                  <a:pt x="0" y="714375"/>
                </a:lnTo>
                <a:lnTo>
                  <a:pt x="0" y="142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10627" y="428625"/>
            <a:ext cx="1857375" cy="571500"/>
          </a:xfrm>
          <a:custGeom>
            <a:avLst/>
            <a:gdLst/>
            <a:ahLst/>
            <a:cxnLst/>
            <a:rect l="l" t="t" r="r" b="b"/>
            <a:pathLst>
              <a:path w="1857375" h="571500">
                <a:moveTo>
                  <a:pt x="0" y="95250"/>
                </a:moveTo>
                <a:lnTo>
                  <a:pt x="0" y="476250"/>
                </a:lnTo>
                <a:lnTo>
                  <a:pt x="411" y="485167"/>
                </a:lnTo>
                <a:lnTo>
                  <a:pt x="13484" y="525160"/>
                </a:lnTo>
                <a:lnTo>
                  <a:pt x="41693" y="555050"/>
                </a:lnTo>
                <a:lnTo>
                  <a:pt x="80640" y="570389"/>
                </a:lnTo>
                <a:lnTo>
                  <a:pt x="95250" y="571500"/>
                </a:lnTo>
                <a:lnTo>
                  <a:pt x="1762125" y="571500"/>
                </a:lnTo>
                <a:lnTo>
                  <a:pt x="1811035" y="557986"/>
                </a:lnTo>
                <a:lnTo>
                  <a:pt x="1840925" y="529751"/>
                </a:lnTo>
                <a:lnTo>
                  <a:pt x="1856264" y="490829"/>
                </a:lnTo>
                <a:lnTo>
                  <a:pt x="1857375" y="476250"/>
                </a:lnTo>
                <a:lnTo>
                  <a:pt x="1857375" y="95250"/>
                </a:lnTo>
                <a:lnTo>
                  <a:pt x="1843861" y="46339"/>
                </a:lnTo>
                <a:lnTo>
                  <a:pt x="1815626" y="16449"/>
                </a:lnTo>
                <a:lnTo>
                  <a:pt x="1776704" y="1110"/>
                </a:lnTo>
                <a:lnTo>
                  <a:pt x="1762125" y="0"/>
                </a:lnTo>
                <a:lnTo>
                  <a:pt x="95250" y="0"/>
                </a:lnTo>
                <a:lnTo>
                  <a:pt x="46283" y="13513"/>
                </a:lnTo>
                <a:lnTo>
                  <a:pt x="16415" y="41748"/>
                </a:lnTo>
                <a:lnTo>
                  <a:pt x="1107" y="80670"/>
                </a:lnTo>
                <a:lnTo>
                  <a:pt x="0" y="952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10627" y="428625"/>
            <a:ext cx="1857375" cy="571500"/>
          </a:xfrm>
          <a:custGeom>
            <a:avLst/>
            <a:gdLst/>
            <a:ahLst/>
            <a:cxnLst/>
            <a:rect l="l" t="t" r="r" b="b"/>
            <a:pathLst>
              <a:path w="1857375" h="571500">
                <a:moveTo>
                  <a:pt x="0" y="95250"/>
                </a:moveTo>
                <a:lnTo>
                  <a:pt x="1107" y="80670"/>
                </a:lnTo>
                <a:lnTo>
                  <a:pt x="4321" y="66783"/>
                </a:lnTo>
                <a:lnTo>
                  <a:pt x="9478" y="53754"/>
                </a:lnTo>
                <a:lnTo>
                  <a:pt x="16415" y="41748"/>
                </a:lnTo>
                <a:lnTo>
                  <a:pt x="24970" y="30929"/>
                </a:lnTo>
                <a:lnTo>
                  <a:pt x="34980" y="21463"/>
                </a:lnTo>
                <a:lnTo>
                  <a:pt x="46283" y="13513"/>
                </a:lnTo>
                <a:lnTo>
                  <a:pt x="58714" y="7245"/>
                </a:lnTo>
                <a:lnTo>
                  <a:pt x="72111" y="2823"/>
                </a:lnTo>
                <a:lnTo>
                  <a:pt x="86313" y="412"/>
                </a:lnTo>
                <a:lnTo>
                  <a:pt x="95250" y="0"/>
                </a:lnTo>
                <a:lnTo>
                  <a:pt x="1762125" y="0"/>
                </a:lnTo>
                <a:lnTo>
                  <a:pt x="1776704" y="1110"/>
                </a:lnTo>
                <a:lnTo>
                  <a:pt x="1790591" y="4332"/>
                </a:lnTo>
                <a:lnTo>
                  <a:pt x="1803620" y="9499"/>
                </a:lnTo>
                <a:lnTo>
                  <a:pt x="1815626" y="16449"/>
                </a:lnTo>
                <a:lnTo>
                  <a:pt x="1826445" y="25015"/>
                </a:lnTo>
                <a:lnTo>
                  <a:pt x="1835911" y="35033"/>
                </a:lnTo>
                <a:lnTo>
                  <a:pt x="1843861" y="46339"/>
                </a:lnTo>
                <a:lnTo>
                  <a:pt x="1850129" y="58767"/>
                </a:lnTo>
                <a:lnTo>
                  <a:pt x="1854551" y="72153"/>
                </a:lnTo>
                <a:lnTo>
                  <a:pt x="1856962" y="86332"/>
                </a:lnTo>
                <a:lnTo>
                  <a:pt x="1857375" y="95250"/>
                </a:lnTo>
                <a:lnTo>
                  <a:pt x="1857375" y="476250"/>
                </a:lnTo>
                <a:lnTo>
                  <a:pt x="1856264" y="490829"/>
                </a:lnTo>
                <a:lnTo>
                  <a:pt x="1853042" y="504716"/>
                </a:lnTo>
                <a:lnTo>
                  <a:pt x="1847875" y="517745"/>
                </a:lnTo>
                <a:lnTo>
                  <a:pt x="1840925" y="529751"/>
                </a:lnTo>
                <a:lnTo>
                  <a:pt x="1832359" y="540570"/>
                </a:lnTo>
                <a:lnTo>
                  <a:pt x="1822341" y="550036"/>
                </a:lnTo>
                <a:lnTo>
                  <a:pt x="1811035" y="557986"/>
                </a:lnTo>
                <a:lnTo>
                  <a:pt x="1798607" y="564254"/>
                </a:lnTo>
                <a:lnTo>
                  <a:pt x="1785221" y="568676"/>
                </a:lnTo>
                <a:lnTo>
                  <a:pt x="1771042" y="571087"/>
                </a:lnTo>
                <a:lnTo>
                  <a:pt x="1762125" y="571500"/>
                </a:lnTo>
                <a:lnTo>
                  <a:pt x="95250" y="571500"/>
                </a:lnTo>
                <a:lnTo>
                  <a:pt x="80640" y="570389"/>
                </a:lnTo>
                <a:lnTo>
                  <a:pt x="66736" y="567167"/>
                </a:lnTo>
                <a:lnTo>
                  <a:pt x="53699" y="562000"/>
                </a:lnTo>
                <a:lnTo>
                  <a:pt x="41693" y="555050"/>
                </a:lnTo>
                <a:lnTo>
                  <a:pt x="30879" y="546484"/>
                </a:lnTo>
                <a:lnTo>
                  <a:pt x="21422" y="536466"/>
                </a:lnTo>
                <a:lnTo>
                  <a:pt x="13484" y="525160"/>
                </a:lnTo>
                <a:lnTo>
                  <a:pt x="7227" y="512732"/>
                </a:lnTo>
                <a:lnTo>
                  <a:pt x="2815" y="499346"/>
                </a:lnTo>
                <a:lnTo>
                  <a:pt x="411" y="485167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24875" y="1571625"/>
            <a:ext cx="1714500" cy="571500"/>
          </a:xfrm>
          <a:custGeom>
            <a:avLst/>
            <a:gdLst/>
            <a:ahLst/>
            <a:cxnLst/>
            <a:rect l="l" t="t" r="r" b="b"/>
            <a:pathLst>
              <a:path w="1714500" h="571500">
                <a:moveTo>
                  <a:pt x="0" y="95250"/>
                </a:moveTo>
                <a:lnTo>
                  <a:pt x="0" y="476250"/>
                </a:lnTo>
                <a:lnTo>
                  <a:pt x="412" y="485167"/>
                </a:lnTo>
                <a:lnTo>
                  <a:pt x="13513" y="525160"/>
                </a:lnTo>
                <a:lnTo>
                  <a:pt x="41748" y="555050"/>
                </a:lnTo>
                <a:lnTo>
                  <a:pt x="80670" y="570389"/>
                </a:lnTo>
                <a:lnTo>
                  <a:pt x="95250" y="571500"/>
                </a:lnTo>
                <a:lnTo>
                  <a:pt x="1619250" y="571500"/>
                </a:lnTo>
                <a:lnTo>
                  <a:pt x="1668160" y="557986"/>
                </a:lnTo>
                <a:lnTo>
                  <a:pt x="1698050" y="529751"/>
                </a:lnTo>
                <a:lnTo>
                  <a:pt x="1713389" y="490829"/>
                </a:lnTo>
                <a:lnTo>
                  <a:pt x="1714500" y="476250"/>
                </a:lnTo>
                <a:lnTo>
                  <a:pt x="1714500" y="95250"/>
                </a:lnTo>
                <a:lnTo>
                  <a:pt x="1700986" y="46339"/>
                </a:lnTo>
                <a:lnTo>
                  <a:pt x="1672751" y="16449"/>
                </a:lnTo>
                <a:lnTo>
                  <a:pt x="1633829" y="1110"/>
                </a:lnTo>
                <a:lnTo>
                  <a:pt x="1619250" y="0"/>
                </a:lnTo>
                <a:lnTo>
                  <a:pt x="95250" y="0"/>
                </a:lnTo>
                <a:lnTo>
                  <a:pt x="46339" y="13513"/>
                </a:lnTo>
                <a:lnTo>
                  <a:pt x="16449" y="41748"/>
                </a:lnTo>
                <a:lnTo>
                  <a:pt x="1110" y="80670"/>
                </a:lnTo>
                <a:lnTo>
                  <a:pt x="0" y="952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24875" y="1571625"/>
            <a:ext cx="1714500" cy="571500"/>
          </a:xfrm>
          <a:custGeom>
            <a:avLst/>
            <a:gdLst/>
            <a:ahLst/>
            <a:cxnLst/>
            <a:rect l="l" t="t" r="r" b="b"/>
            <a:pathLst>
              <a:path w="1714500" h="571500">
                <a:moveTo>
                  <a:pt x="0" y="95250"/>
                </a:moveTo>
                <a:lnTo>
                  <a:pt x="1110" y="80670"/>
                </a:lnTo>
                <a:lnTo>
                  <a:pt x="4332" y="66783"/>
                </a:lnTo>
                <a:lnTo>
                  <a:pt x="9499" y="53754"/>
                </a:lnTo>
                <a:lnTo>
                  <a:pt x="16449" y="41748"/>
                </a:lnTo>
                <a:lnTo>
                  <a:pt x="25015" y="30929"/>
                </a:lnTo>
                <a:lnTo>
                  <a:pt x="35033" y="21463"/>
                </a:lnTo>
                <a:lnTo>
                  <a:pt x="46339" y="13513"/>
                </a:lnTo>
                <a:lnTo>
                  <a:pt x="58767" y="7245"/>
                </a:lnTo>
                <a:lnTo>
                  <a:pt x="72153" y="2823"/>
                </a:lnTo>
                <a:lnTo>
                  <a:pt x="86332" y="412"/>
                </a:lnTo>
                <a:lnTo>
                  <a:pt x="95250" y="0"/>
                </a:lnTo>
                <a:lnTo>
                  <a:pt x="1619250" y="0"/>
                </a:lnTo>
                <a:lnTo>
                  <a:pt x="1633829" y="1110"/>
                </a:lnTo>
                <a:lnTo>
                  <a:pt x="1647716" y="4332"/>
                </a:lnTo>
                <a:lnTo>
                  <a:pt x="1660745" y="9499"/>
                </a:lnTo>
                <a:lnTo>
                  <a:pt x="1672751" y="16449"/>
                </a:lnTo>
                <a:lnTo>
                  <a:pt x="1683570" y="25015"/>
                </a:lnTo>
                <a:lnTo>
                  <a:pt x="1693036" y="35033"/>
                </a:lnTo>
                <a:lnTo>
                  <a:pt x="1700986" y="46339"/>
                </a:lnTo>
                <a:lnTo>
                  <a:pt x="1707254" y="58767"/>
                </a:lnTo>
                <a:lnTo>
                  <a:pt x="1711676" y="72153"/>
                </a:lnTo>
                <a:lnTo>
                  <a:pt x="1714087" y="86332"/>
                </a:lnTo>
                <a:lnTo>
                  <a:pt x="1714500" y="95250"/>
                </a:lnTo>
                <a:lnTo>
                  <a:pt x="1714500" y="476250"/>
                </a:lnTo>
                <a:lnTo>
                  <a:pt x="1713389" y="490829"/>
                </a:lnTo>
                <a:lnTo>
                  <a:pt x="1710167" y="504716"/>
                </a:lnTo>
                <a:lnTo>
                  <a:pt x="1705000" y="517745"/>
                </a:lnTo>
                <a:lnTo>
                  <a:pt x="1698050" y="529751"/>
                </a:lnTo>
                <a:lnTo>
                  <a:pt x="1689484" y="540570"/>
                </a:lnTo>
                <a:lnTo>
                  <a:pt x="1679466" y="550036"/>
                </a:lnTo>
                <a:lnTo>
                  <a:pt x="1668160" y="557986"/>
                </a:lnTo>
                <a:lnTo>
                  <a:pt x="1655732" y="564254"/>
                </a:lnTo>
                <a:lnTo>
                  <a:pt x="1642346" y="568676"/>
                </a:lnTo>
                <a:lnTo>
                  <a:pt x="1628167" y="571087"/>
                </a:lnTo>
                <a:lnTo>
                  <a:pt x="1619250" y="571500"/>
                </a:lnTo>
                <a:lnTo>
                  <a:pt x="95250" y="571500"/>
                </a:lnTo>
                <a:lnTo>
                  <a:pt x="80670" y="570389"/>
                </a:lnTo>
                <a:lnTo>
                  <a:pt x="66783" y="567167"/>
                </a:lnTo>
                <a:lnTo>
                  <a:pt x="53754" y="562000"/>
                </a:lnTo>
                <a:lnTo>
                  <a:pt x="41748" y="555050"/>
                </a:lnTo>
                <a:lnTo>
                  <a:pt x="30929" y="546484"/>
                </a:lnTo>
                <a:lnTo>
                  <a:pt x="21463" y="536466"/>
                </a:lnTo>
                <a:lnTo>
                  <a:pt x="13513" y="525160"/>
                </a:lnTo>
                <a:lnTo>
                  <a:pt x="7245" y="512732"/>
                </a:lnTo>
                <a:lnTo>
                  <a:pt x="2823" y="499346"/>
                </a:lnTo>
                <a:lnTo>
                  <a:pt x="412" y="485167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52663" y="5143500"/>
            <a:ext cx="7286713" cy="1214462"/>
          </a:xfrm>
          <a:custGeom>
            <a:avLst/>
            <a:gdLst/>
            <a:ahLst/>
            <a:cxnLst/>
            <a:rect l="l" t="t" r="r" b="b"/>
            <a:pathLst>
              <a:path w="7286713" h="1214462">
                <a:moveTo>
                  <a:pt x="0" y="202437"/>
                </a:moveTo>
                <a:lnTo>
                  <a:pt x="0" y="1012050"/>
                </a:lnTo>
                <a:lnTo>
                  <a:pt x="671" y="1028650"/>
                </a:lnTo>
                <a:lnTo>
                  <a:pt x="10319" y="1076026"/>
                </a:lnTo>
                <a:lnTo>
                  <a:pt x="30327" y="1118670"/>
                </a:lnTo>
                <a:lnTo>
                  <a:pt x="59286" y="1155176"/>
                </a:lnTo>
                <a:lnTo>
                  <a:pt x="95792" y="1184135"/>
                </a:lnTo>
                <a:lnTo>
                  <a:pt x="138436" y="1204143"/>
                </a:lnTo>
                <a:lnTo>
                  <a:pt x="185812" y="1213791"/>
                </a:lnTo>
                <a:lnTo>
                  <a:pt x="202412" y="1214462"/>
                </a:lnTo>
                <a:lnTo>
                  <a:pt x="7084275" y="1214462"/>
                </a:lnTo>
                <a:lnTo>
                  <a:pt x="7132909" y="1208580"/>
                </a:lnTo>
                <a:lnTo>
                  <a:pt x="7177288" y="1191869"/>
                </a:lnTo>
                <a:lnTo>
                  <a:pt x="7216002" y="1165737"/>
                </a:lnTo>
                <a:lnTo>
                  <a:pt x="7247642" y="1131590"/>
                </a:lnTo>
                <a:lnTo>
                  <a:pt x="7270799" y="1090836"/>
                </a:lnTo>
                <a:lnTo>
                  <a:pt x="7284063" y="1044881"/>
                </a:lnTo>
                <a:lnTo>
                  <a:pt x="7286713" y="1012050"/>
                </a:lnTo>
                <a:lnTo>
                  <a:pt x="7286713" y="202437"/>
                </a:lnTo>
                <a:lnTo>
                  <a:pt x="7280828" y="153803"/>
                </a:lnTo>
                <a:lnTo>
                  <a:pt x="7264109" y="109425"/>
                </a:lnTo>
                <a:lnTo>
                  <a:pt x="7237968" y="70711"/>
                </a:lnTo>
                <a:lnTo>
                  <a:pt x="7203814" y="39071"/>
                </a:lnTo>
                <a:lnTo>
                  <a:pt x="7163055" y="15914"/>
                </a:lnTo>
                <a:lnTo>
                  <a:pt x="7117101" y="2650"/>
                </a:lnTo>
                <a:lnTo>
                  <a:pt x="7084275" y="0"/>
                </a:lnTo>
                <a:lnTo>
                  <a:pt x="202412" y="0"/>
                </a:lnTo>
                <a:lnTo>
                  <a:pt x="153771" y="5885"/>
                </a:lnTo>
                <a:lnTo>
                  <a:pt x="109394" y="22603"/>
                </a:lnTo>
                <a:lnTo>
                  <a:pt x="70686" y="48744"/>
                </a:lnTo>
                <a:lnTo>
                  <a:pt x="39055" y="82899"/>
                </a:lnTo>
                <a:lnTo>
                  <a:pt x="15907" y="123658"/>
                </a:lnTo>
                <a:lnTo>
                  <a:pt x="2649" y="169612"/>
                </a:lnTo>
                <a:lnTo>
                  <a:pt x="0" y="20243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52663" y="5143500"/>
            <a:ext cx="7286713" cy="1214462"/>
          </a:xfrm>
          <a:custGeom>
            <a:avLst/>
            <a:gdLst/>
            <a:ahLst/>
            <a:cxnLst/>
            <a:rect l="l" t="t" r="r" b="b"/>
            <a:pathLst>
              <a:path w="7286713" h="1214462">
                <a:moveTo>
                  <a:pt x="0" y="202437"/>
                </a:moveTo>
                <a:lnTo>
                  <a:pt x="671" y="185840"/>
                </a:lnTo>
                <a:lnTo>
                  <a:pt x="2649" y="169612"/>
                </a:lnTo>
                <a:lnTo>
                  <a:pt x="5882" y="153803"/>
                </a:lnTo>
                <a:lnTo>
                  <a:pt x="10319" y="138468"/>
                </a:lnTo>
                <a:lnTo>
                  <a:pt x="15907" y="123658"/>
                </a:lnTo>
                <a:lnTo>
                  <a:pt x="22593" y="109425"/>
                </a:lnTo>
                <a:lnTo>
                  <a:pt x="30327" y="95821"/>
                </a:lnTo>
                <a:lnTo>
                  <a:pt x="39055" y="82899"/>
                </a:lnTo>
                <a:lnTo>
                  <a:pt x="48725" y="70711"/>
                </a:lnTo>
                <a:lnTo>
                  <a:pt x="59286" y="59309"/>
                </a:lnTo>
                <a:lnTo>
                  <a:pt x="70686" y="48744"/>
                </a:lnTo>
                <a:lnTo>
                  <a:pt x="82872" y="39071"/>
                </a:lnTo>
                <a:lnTo>
                  <a:pt x="95792" y="30340"/>
                </a:lnTo>
                <a:lnTo>
                  <a:pt x="109394" y="22603"/>
                </a:lnTo>
                <a:lnTo>
                  <a:pt x="123626" y="15914"/>
                </a:lnTo>
                <a:lnTo>
                  <a:pt x="138436" y="10324"/>
                </a:lnTo>
                <a:lnTo>
                  <a:pt x="153771" y="5885"/>
                </a:lnTo>
                <a:lnTo>
                  <a:pt x="169581" y="2650"/>
                </a:lnTo>
                <a:lnTo>
                  <a:pt x="185812" y="671"/>
                </a:lnTo>
                <a:lnTo>
                  <a:pt x="202412" y="0"/>
                </a:lnTo>
                <a:lnTo>
                  <a:pt x="7084275" y="0"/>
                </a:lnTo>
                <a:lnTo>
                  <a:pt x="7100873" y="671"/>
                </a:lnTo>
                <a:lnTo>
                  <a:pt x="7117101" y="2650"/>
                </a:lnTo>
                <a:lnTo>
                  <a:pt x="7132909" y="5885"/>
                </a:lnTo>
                <a:lnTo>
                  <a:pt x="7148245" y="10324"/>
                </a:lnTo>
                <a:lnTo>
                  <a:pt x="7163055" y="15914"/>
                </a:lnTo>
                <a:lnTo>
                  <a:pt x="7177288" y="22603"/>
                </a:lnTo>
                <a:lnTo>
                  <a:pt x="7190892" y="30340"/>
                </a:lnTo>
                <a:lnTo>
                  <a:pt x="7203814" y="39071"/>
                </a:lnTo>
                <a:lnTo>
                  <a:pt x="7216002" y="48744"/>
                </a:lnTo>
                <a:lnTo>
                  <a:pt x="7227404" y="59309"/>
                </a:lnTo>
                <a:lnTo>
                  <a:pt x="7237968" y="70711"/>
                </a:lnTo>
                <a:lnTo>
                  <a:pt x="7247642" y="82899"/>
                </a:lnTo>
                <a:lnTo>
                  <a:pt x="7256373" y="95821"/>
                </a:lnTo>
                <a:lnTo>
                  <a:pt x="7264109" y="109425"/>
                </a:lnTo>
                <a:lnTo>
                  <a:pt x="7270799" y="123658"/>
                </a:lnTo>
                <a:lnTo>
                  <a:pt x="7276389" y="138468"/>
                </a:lnTo>
                <a:lnTo>
                  <a:pt x="7280828" y="153803"/>
                </a:lnTo>
                <a:lnTo>
                  <a:pt x="7284063" y="169612"/>
                </a:lnTo>
                <a:lnTo>
                  <a:pt x="7286042" y="185840"/>
                </a:lnTo>
                <a:lnTo>
                  <a:pt x="7286713" y="202437"/>
                </a:lnTo>
                <a:lnTo>
                  <a:pt x="7286713" y="1012050"/>
                </a:lnTo>
                <a:lnTo>
                  <a:pt x="7286042" y="1028650"/>
                </a:lnTo>
                <a:lnTo>
                  <a:pt x="7284063" y="1044881"/>
                </a:lnTo>
                <a:lnTo>
                  <a:pt x="7280828" y="1060691"/>
                </a:lnTo>
                <a:lnTo>
                  <a:pt x="7276389" y="1076026"/>
                </a:lnTo>
                <a:lnTo>
                  <a:pt x="7270799" y="1090836"/>
                </a:lnTo>
                <a:lnTo>
                  <a:pt x="7264109" y="1105068"/>
                </a:lnTo>
                <a:lnTo>
                  <a:pt x="7256373" y="1118670"/>
                </a:lnTo>
                <a:lnTo>
                  <a:pt x="7247642" y="1131590"/>
                </a:lnTo>
                <a:lnTo>
                  <a:pt x="7237968" y="1143776"/>
                </a:lnTo>
                <a:lnTo>
                  <a:pt x="7227404" y="1155176"/>
                </a:lnTo>
                <a:lnTo>
                  <a:pt x="7216002" y="1165737"/>
                </a:lnTo>
                <a:lnTo>
                  <a:pt x="7203814" y="1175407"/>
                </a:lnTo>
                <a:lnTo>
                  <a:pt x="7190892" y="1184135"/>
                </a:lnTo>
                <a:lnTo>
                  <a:pt x="7177288" y="1191869"/>
                </a:lnTo>
                <a:lnTo>
                  <a:pt x="7163055" y="1198555"/>
                </a:lnTo>
                <a:lnTo>
                  <a:pt x="7148245" y="1204143"/>
                </a:lnTo>
                <a:lnTo>
                  <a:pt x="7132909" y="1208580"/>
                </a:lnTo>
                <a:lnTo>
                  <a:pt x="7117101" y="1211813"/>
                </a:lnTo>
                <a:lnTo>
                  <a:pt x="7100873" y="1213791"/>
                </a:lnTo>
                <a:lnTo>
                  <a:pt x="7084275" y="1214462"/>
                </a:lnTo>
                <a:lnTo>
                  <a:pt x="202412" y="1214462"/>
                </a:lnTo>
                <a:lnTo>
                  <a:pt x="185812" y="1213791"/>
                </a:lnTo>
                <a:lnTo>
                  <a:pt x="169581" y="1211813"/>
                </a:lnTo>
                <a:lnTo>
                  <a:pt x="153771" y="1208580"/>
                </a:lnTo>
                <a:lnTo>
                  <a:pt x="138436" y="1204143"/>
                </a:lnTo>
                <a:lnTo>
                  <a:pt x="123626" y="1198555"/>
                </a:lnTo>
                <a:lnTo>
                  <a:pt x="109394" y="1191869"/>
                </a:lnTo>
                <a:lnTo>
                  <a:pt x="95792" y="1184135"/>
                </a:lnTo>
                <a:lnTo>
                  <a:pt x="82872" y="1175407"/>
                </a:lnTo>
                <a:lnTo>
                  <a:pt x="70686" y="1165737"/>
                </a:lnTo>
                <a:lnTo>
                  <a:pt x="59286" y="1155176"/>
                </a:lnTo>
                <a:lnTo>
                  <a:pt x="48725" y="1143776"/>
                </a:lnTo>
                <a:lnTo>
                  <a:pt x="39055" y="1131590"/>
                </a:lnTo>
                <a:lnTo>
                  <a:pt x="30327" y="1118670"/>
                </a:lnTo>
                <a:lnTo>
                  <a:pt x="22593" y="1105068"/>
                </a:lnTo>
                <a:lnTo>
                  <a:pt x="15907" y="1090836"/>
                </a:lnTo>
                <a:lnTo>
                  <a:pt x="10319" y="1076026"/>
                </a:lnTo>
                <a:lnTo>
                  <a:pt x="5882" y="1060691"/>
                </a:lnTo>
                <a:lnTo>
                  <a:pt x="2649" y="1044881"/>
                </a:lnTo>
                <a:lnTo>
                  <a:pt x="671" y="1028650"/>
                </a:lnTo>
                <a:lnTo>
                  <a:pt x="0" y="1012050"/>
                </a:lnTo>
                <a:lnTo>
                  <a:pt x="0" y="2024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17901" y="699009"/>
            <a:ext cx="2779776" cy="658749"/>
          </a:xfrm>
          <a:custGeom>
            <a:avLst/>
            <a:gdLst/>
            <a:ahLst/>
            <a:cxnLst/>
            <a:rect l="l" t="t" r="r" b="b"/>
            <a:pathLst>
              <a:path w="2779776" h="658749">
                <a:moveTo>
                  <a:pt x="2756314" y="44982"/>
                </a:moveTo>
                <a:lnTo>
                  <a:pt x="2767239" y="51261"/>
                </a:lnTo>
                <a:lnTo>
                  <a:pt x="2776601" y="45719"/>
                </a:lnTo>
                <a:lnTo>
                  <a:pt x="2779776" y="44830"/>
                </a:lnTo>
                <a:lnTo>
                  <a:pt x="2706497" y="1650"/>
                </a:lnTo>
                <a:lnTo>
                  <a:pt x="2703449" y="0"/>
                </a:lnTo>
                <a:lnTo>
                  <a:pt x="2699512" y="1015"/>
                </a:lnTo>
                <a:lnTo>
                  <a:pt x="2697734" y="4063"/>
                </a:lnTo>
                <a:lnTo>
                  <a:pt x="2696083" y="7112"/>
                </a:lnTo>
                <a:lnTo>
                  <a:pt x="2697099" y="10921"/>
                </a:lnTo>
                <a:lnTo>
                  <a:pt x="2700147" y="12700"/>
                </a:lnTo>
                <a:lnTo>
                  <a:pt x="2756314" y="44982"/>
                </a:lnTo>
                <a:close/>
              </a:path>
              <a:path w="2779776" h="658749">
                <a:moveTo>
                  <a:pt x="2698369" y="99313"/>
                </a:moveTo>
                <a:lnTo>
                  <a:pt x="2700147" y="102362"/>
                </a:lnTo>
                <a:lnTo>
                  <a:pt x="2704084" y="103377"/>
                </a:lnTo>
                <a:lnTo>
                  <a:pt x="2707132" y="101600"/>
                </a:lnTo>
                <a:lnTo>
                  <a:pt x="2779776" y="57530"/>
                </a:lnTo>
                <a:lnTo>
                  <a:pt x="2776601" y="56641"/>
                </a:lnTo>
                <a:lnTo>
                  <a:pt x="2756393" y="57682"/>
                </a:lnTo>
                <a:lnTo>
                  <a:pt x="2700654" y="90677"/>
                </a:lnTo>
                <a:lnTo>
                  <a:pt x="2697607" y="92455"/>
                </a:lnTo>
                <a:lnTo>
                  <a:pt x="2696591" y="96392"/>
                </a:lnTo>
                <a:lnTo>
                  <a:pt x="2698369" y="99313"/>
                </a:lnTo>
                <a:close/>
              </a:path>
              <a:path w="2779776" h="658749">
                <a:moveTo>
                  <a:pt x="12573" y="658749"/>
                </a:moveTo>
                <a:lnTo>
                  <a:pt x="21336" y="617727"/>
                </a:lnTo>
                <a:lnTo>
                  <a:pt x="46990" y="576961"/>
                </a:lnTo>
                <a:lnTo>
                  <a:pt x="89154" y="535813"/>
                </a:lnTo>
                <a:lnTo>
                  <a:pt x="126365" y="508507"/>
                </a:lnTo>
                <a:lnTo>
                  <a:pt x="170306" y="481329"/>
                </a:lnTo>
                <a:lnTo>
                  <a:pt x="220853" y="454405"/>
                </a:lnTo>
                <a:lnTo>
                  <a:pt x="277749" y="427863"/>
                </a:lnTo>
                <a:lnTo>
                  <a:pt x="374142" y="388874"/>
                </a:lnTo>
                <a:lnTo>
                  <a:pt x="445643" y="363600"/>
                </a:lnTo>
                <a:lnTo>
                  <a:pt x="522478" y="338836"/>
                </a:lnTo>
                <a:lnTo>
                  <a:pt x="604393" y="314705"/>
                </a:lnTo>
                <a:lnTo>
                  <a:pt x="691134" y="291464"/>
                </a:lnTo>
                <a:lnTo>
                  <a:pt x="782574" y="268858"/>
                </a:lnTo>
                <a:lnTo>
                  <a:pt x="878332" y="247014"/>
                </a:lnTo>
                <a:lnTo>
                  <a:pt x="978154" y="226187"/>
                </a:lnTo>
                <a:lnTo>
                  <a:pt x="1081786" y="206247"/>
                </a:lnTo>
                <a:lnTo>
                  <a:pt x="1189101" y="187325"/>
                </a:lnTo>
                <a:lnTo>
                  <a:pt x="1299591" y="169417"/>
                </a:lnTo>
                <a:lnTo>
                  <a:pt x="1413256" y="152653"/>
                </a:lnTo>
                <a:lnTo>
                  <a:pt x="1529715" y="137159"/>
                </a:lnTo>
                <a:lnTo>
                  <a:pt x="1648714" y="122681"/>
                </a:lnTo>
                <a:lnTo>
                  <a:pt x="1769999" y="109600"/>
                </a:lnTo>
                <a:lnTo>
                  <a:pt x="1893315" y="97789"/>
                </a:lnTo>
                <a:lnTo>
                  <a:pt x="2018538" y="87375"/>
                </a:lnTo>
                <a:lnTo>
                  <a:pt x="2145157" y="78486"/>
                </a:lnTo>
                <a:lnTo>
                  <a:pt x="2273046" y="70992"/>
                </a:lnTo>
                <a:lnTo>
                  <a:pt x="2402078" y="65150"/>
                </a:lnTo>
                <a:lnTo>
                  <a:pt x="2531618" y="60959"/>
                </a:lnTo>
                <a:lnTo>
                  <a:pt x="2661920" y="58292"/>
                </a:lnTo>
                <a:lnTo>
                  <a:pt x="2756393" y="57682"/>
                </a:lnTo>
                <a:lnTo>
                  <a:pt x="2776601" y="56641"/>
                </a:lnTo>
                <a:lnTo>
                  <a:pt x="2779776" y="57530"/>
                </a:lnTo>
                <a:lnTo>
                  <a:pt x="2707132" y="101600"/>
                </a:lnTo>
                <a:lnTo>
                  <a:pt x="2792349" y="51053"/>
                </a:lnTo>
                <a:lnTo>
                  <a:pt x="2706497" y="1650"/>
                </a:lnTo>
                <a:lnTo>
                  <a:pt x="2779776" y="44830"/>
                </a:lnTo>
                <a:lnTo>
                  <a:pt x="2776601" y="45719"/>
                </a:lnTo>
                <a:lnTo>
                  <a:pt x="2767239" y="51261"/>
                </a:lnTo>
                <a:lnTo>
                  <a:pt x="2756314" y="44982"/>
                </a:lnTo>
                <a:lnTo>
                  <a:pt x="2661666" y="45592"/>
                </a:lnTo>
                <a:lnTo>
                  <a:pt x="2531237" y="48259"/>
                </a:lnTo>
                <a:lnTo>
                  <a:pt x="2401443" y="52450"/>
                </a:lnTo>
                <a:lnTo>
                  <a:pt x="2272284" y="58419"/>
                </a:lnTo>
                <a:lnTo>
                  <a:pt x="2144141" y="65786"/>
                </a:lnTo>
                <a:lnTo>
                  <a:pt x="2017395" y="74802"/>
                </a:lnTo>
                <a:lnTo>
                  <a:pt x="1892046" y="85089"/>
                </a:lnTo>
                <a:lnTo>
                  <a:pt x="1768728" y="97027"/>
                </a:lnTo>
                <a:lnTo>
                  <a:pt x="1647317" y="110108"/>
                </a:lnTo>
                <a:lnTo>
                  <a:pt x="1528064" y="124459"/>
                </a:lnTo>
                <a:lnTo>
                  <a:pt x="1411478" y="140207"/>
                </a:lnTo>
                <a:lnTo>
                  <a:pt x="1297686" y="156971"/>
                </a:lnTo>
                <a:lnTo>
                  <a:pt x="1186815" y="174878"/>
                </a:lnTo>
                <a:lnTo>
                  <a:pt x="1079373" y="193801"/>
                </a:lnTo>
                <a:lnTo>
                  <a:pt x="975613" y="213740"/>
                </a:lnTo>
                <a:lnTo>
                  <a:pt x="875538" y="234568"/>
                </a:lnTo>
                <a:lnTo>
                  <a:pt x="779526" y="256412"/>
                </a:lnTo>
                <a:lnTo>
                  <a:pt x="687832" y="279145"/>
                </a:lnTo>
                <a:lnTo>
                  <a:pt x="600837" y="302513"/>
                </a:lnTo>
                <a:lnTo>
                  <a:pt x="518541" y="326643"/>
                </a:lnTo>
                <a:lnTo>
                  <a:pt x="441325" y="351663"/>
                </a:lnTo>
                <a:lnTo>
                  <a:pt x="369569" y="377063"/>
                </a:lnTo>
                <a:lnTo>
                  <a:pt x="303403" y="403097"/>
                </a:lnTo>
                <a:lnTo>
                  <a:pt x="242950" y="429640"/>
                </a:lnTo>
                <a:lnTo>
                  <a:pt x="188594" y="456691"/>
                </a:lnTo>
                <a:lnTo>
                  <a:pt x="140588" y="484250"/>
                </a:lnTo>
                <a:lnTo>
                  <a:pt x="99060" y="512190"/>
                </a:lnTo>
                <a:lnTo>
                  <a:pt x="64389" y="540512"/>
                </a:lnTo>
                <a:lnTo>
                  <a:pt x="36830" y="569340"/>
                </a:lnTo>
                <a:lnTo>
                  <a:pt x="9398" y="613537"/>
                </a:lnTo>
                <a:lnTo>
                  <a:pt x="0" y="657859"/>
                </a:lnTo>
                <a:lnTo>
                  <a:pt x="12573" y="65874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17901" y="3857118"/>
            <a:ext cx="2649474" cy="587501"/>
          </a:xfrm>
          <a:custGeom>
            <a:avLst/>
            <a:gdLst/>
            <a:ahLst/>
            <a:cxnLst/>
            <a:rect l="l" t="t" r="r" b="b"/>
            <a:pathLst>
              <a:path w="2649474" h="587501">
                <a:moveTo>
                  <a:pt x="2633726" y="530859"/>
                </a:moveTo>
                <a:lnTo>
                  <a:pt x="2624364" y="536240"/>
                </a:lnTo>
                <a:lnTo>
                  <a:pt x="2633726" y="541781"/>
                </a:lnTo>
                <a:lnTo>
                  <a:pt x="2633726" y="530859"/>
                </a:lnTo>
                <a:close/>
              </a:path>
              <a:path w="2649474" h="587501">
                <a:moveTo>
                  <a:pt x="12573" y="0"/>
                </a:moveTo>
                <a:lnTo>
                  <a:pt x="0" y="1015"/>
                </a:lnTo>
                <a:lnTo>
                  <a:pt x="889" y="13588"/>
                </a:lnTo>
                <a:lnTo>
                  <a:pt x="1015" y="14477"/>
                </a:lnTo>
                <a:lnTo>
                  <a:pt x="3937" y="27050"/>
                </a:lnTo>
                <a:lnTo>
                  <a:pt x="8890" y="40385"/>
                </a:lnTo>
                <a:lnTo>
                  <a:pt x="15748" y="53593"/>
                </a:lnTo>
                <a:lnTo>
                  <a:pt x="13462" y="11683"/>
                </a:lnTo>
                <a:lnTo>
                  <a:pt x="13548" y="12074"/>
                </a:lnTo>
                <a:lnTo>
                  <a:pt x="12573" y="0"/>
                </a:lnTo>
                <a:close/>
              </a:path>
              <a:path w="2649474" h="587501">
                <a:moveTo>
                  <a:pt x="2554986" y="583437"/>
                </a:moveTo>
                <a:lnTo>
                  <a:pt x="2556637" y="586485"/>
                </a:lnTo>
                <a:lnTo>
                  <a:pt x="2560574" y="587501"/>
                </a:lnTo>
                <a:lnTo>
                  <a:pt x="2563622" y="585850"/>
                </a:lnTo>
                <a:lnTo>
                  <a:pt x="2649474" y="536320"/>
                </a:lnTo>
                <a:lnTo>
                  <a:pt x="2564257" y="485901"/>
                </a:lnTo>
                <a:lnTo>
                  <a:pt x="2561209" y="484123"/>
                </a:lnTo>
                <a:lnTo>
                  <a:pt x="2557272" y="485139"/>
                </a:lnTo>
                <a:lnTo>
                  <a:pt x="2555494" y="488187"/>
                </a:lnTo>
                <a:lnTo>
                  <a:pt x="2553716" y="491108"/>
                </a:lnTo>
                <a:lnTo>
                  <a:pt x="2554732" y="495045"/>
                </a:lnTo>
                <a:lnTo>
                  <a:pt x="2557779" y="496823"/>
                </a:lnTo>
                <a:lnTo>
                  <a:pt x="2613503" y="529810"/>
                </a:lnTo>
                <a:lnTo>
                  <a:pt x="2636901" y="529970"/>
                </a:lnTo>
                <a:lnTo>
                  <a:pt x="2636901" y="542670"/>
                </a:lnTo>
                <a:lnTo>
                  <a:pt x="2613455" y="542510"/>
                </a:lnTo>
                <a:lnTo>
                  <a:pt x="2557272" y="574801"/>
                </a:lnTo>
                <a:lnTo>
                  <a:pt x="2554224" y="576579"/>
                </a:lnTo>
                <a:lnTo>
                  <a:pt x="2553208" y="580389"/>
                </a:lnTo>
                <a:lnTo>
                  <a:pt x="2554986" y="583437"/>
                </a:lnTo>
                <a:close/>
              </a:path>
              <a:path w="2649474" h="587501">
                <a:moveTo>
                  <a:pt x="20828" y="35813"/>
                </a:moveTo>
                <a:lnTo>
                  <a:pt x="16256" y="24256"/>
                </a:lnTo>
                <a:lnTo>
                  <a:pt x="13589" y="12572"/>
                </a:lnTo>
                <a:lnTo>
                  <a:pt x="13462" y="11683"/>
                </a:lnTo>
                <a:lnTo>
                  <a:pt x="15748" y="53593"/>
                </a:lnTo>
                <a:lnTo>
                  <a:pt x="47498" y="92455"/>
                </a:lnTo>
                <a:lnTo>
                  <a:pt x="77089" y="117728"/>
                </a:lnTo>
                <a:lnTo>
                  <a:pt x="113157" y="142620"/>
                </a:lnTo>
                <a:lnTo>
                  <a:pt x="155701" y="167131"/>
                </a:lnTo>
                <a:lnTo>
                  <a:pt x="230759" y="203072"/>
                </a:lnTo>
                <a:lnTo>
                  <a:pt x="288163" y="226567"/>
                </a:lnTo>
                <a:lnTo>
                  <a:pt x="351028" y="249427"/>
                </a:lnTo>
                <a:lnTo>
                  <a:pt x="419100" y="272033"/>
                </a:lnTo>
                <a:lnTo>
                  <a:pt x="492379" y="293877"/>
                </a:lnTo>
                <a:lnTo>
                  <a:pt x="570357" y="315213"/>
                </a:lnTo>
                <a:lnTo>
                  <a:pt x="652907" y="335914"/>
                </a:lnTo>
                <a:lnTo>
                  <a:pt x="739901" y="355853"/>
                </a:lnTo>
                <a:lnTo>
                  <a:pt x="830961" y="375157"/>
                </a:lnTo>
                <a:lnTo>
                  <a:pt x="925830" y="393572"/>
                </a:lnTo>
                <a:lnTo>
                  <a:pt x="1024382" y="411225"/>
                </a:lnTo>
                <a:lnTo>
                  <a:pt x="1126363" y="427989"/>
                </a:lnTo>
                <a:lnTo>
                  <a:pt x="1231392" y="443737"/>
                </a:lnTo>
                <a:lnTo>
                  <a:pt x="1339342" y="458596"/>
                </a:lnTo>
                <a:lnTo>
                  <a:pt x="1450086" y="472439"/>
                </a:lnTo>
                <a:lnTo>
                  <a:pt x="1563116" y="485012"/>
                </a:lnTo>
                <a:lnTo>
                  <a:pt x="1678305" y="496696"/>
                </a:lnTo>
                <a:lnTo>
                  <a:pt x="1795526" y="507110"/>
                </a:lnTo>
                <a:lnTo>
                  <a:pt x="1914271" y="516254"/>
                </a:lnTo>
                <a:lnTo>
                  <a:pt x="2156079" y="530732"/>
                </a:lnTo>
                <a:lnTo>
                  <a:pt x="2401824" y="539622"/>
                </a:lnTo>
                <a:lnTo>
                  <a:pt x="2525522" y="541908"/>
                </a:lnTo>
                <a:lnTo>
                  <a:pt x="2613455" y="542510"/>
                </a:lnTo>
                <a:lnTo>
                  <a:pt x="2636901" y="542670"/>
                </a:lnTo>
                <a:lnTo>
                  <a:pt x="2636901" y="529970"/>
                </a:lnTo>
                <a:lnTo>
                  <a:pt x="2633726" y="530859"/>
                </a:lnTo>
                <a:lnTo>
                  <a:pt x="2633726" y="541781"/>
                </a:lnTo>
                <a:lnTo>
                  <a:pt x="2624364" y="536240"/>
                </a:lnTo>
                <a:lnTo>
                  <a:pt x="2633726" y="530859"/>
                </a:lnTo>
                <a:lnTo>
                  <a:pt x="2636901" y="529970"/>
                </a:lnTo>
                <a:lnTo>
                  <a:pt x="2613503" y="529810"/>
                </a:lnTo>
                <a:lnTo>
                  <a:pt x="2525776" y="529208"/>
                </a:lnTo>
                <a:lnTo>
                  <a:pt x="2402204" y="527049"/>
                </a:lnTo>
                <a:lnTo>
                  <a:pt x="2156841" y="518032"/>
                </a:lnTo>
                <a:lnTo>
                  <a:pt x="1915287" y="503554"/>
                </a:lnTo>
                <a:lnTo>
                  <a:pt x="1796541" y="494410"/>
                </a:lnTo>
                <a:lnTo>
                  <a:pt x="1679575" y="483996"/>
                </a:lnTo>
                <a:lnTo>
                  <a:pt x="1564513" y="472439"/>
                </a:lnTo>
                <a:lnTo>
                  <a:pt x="1451610" y="459739"/>
                </a:lnTo>
                <a:lnTo>
                  <a:pt x="1341120" y="446023"/>
                </a:lnTo>
                <a:lnTo>
                  <a:pt x="1233297" y="431291"/>
                </a:lnTo>
                <a:lnTo>
                  <a:pt x="1128395" y="415416"/>
                </a:lnTo>
                <a:lnTo>
                  <a:pt x="1026668" y="398652"/>
                </a:lnTo>
                <a:lnTo>
                  <a:pt x="928243" y="381126"/>
                </a:lnTo>
                <a:lnTo>
                  <a:pt x="833628" y="362711"/>
                </a:lnTo>
                <a:lnTo>
                  <a:pt x="742696" y="343534"/>
                </a:lnTo>
                <a:lnTo>
                  <a:pt x="655955" y="323595"/>
                </a:lnTo>
                <a:lnTo>
                  <a:pt x="573659" y="303021"/>
                </a:lnTo>
                <a:lnTo>
                  <a:pt x="495935" y="281685"/>
                </a:lnTo>
                <a:lnTo>
                  <a:pt x="423037" y="259968"/>
                </a:lnTo>
                <a:lnTo>
                  <a:pt x="355346" y="237489"/>
                </a:lnTo>
                <a:lnTo>
                  <a:pt x="292862" y="214756"/>
                </a:lnTo>
                <a:lnTo>
                  <a:pt x="236093" y="191515"/>
                </a:lnTo>
                <a:lnTo>
                  <a:pt x="185166" y="167893"/>
                </a:lnTo>
                <a:lnTo>
                  <a:pt x="140207" y="144017"/>
                </a:lnTo>
                <a:lnTo>
                  <a:pt x="101727" y="120014"/>
                </a:lnTo>
                <a:lnTo>
                  <a:pt x="69850" y="95757"/>
                </a:lnTo>
                <a:lnTo>
                  <a:pt x="35052" y="59689"/>
                </a:lnTo>
                <a:lnTo>
                  <a:pt x="27051" y="47751"/>
                </a:lnTo>
                <a:lnTo>
                  <a:pt x="20828" y="35813"/>
                </a:lnTo>
                <a:close/>
              </a:path>
              <a:path w="2649474" h="587501">
                <a:moveTo>
                  <a:pt x="13589" y="12572"/>
                </a:moveTo>
                <a:lnTo>
                  <a:pt x="16256" y="24256"/>
                </a:lnTo>
                <a:lnTo>
                  <a:pt x="13548" y="12074"/>
                </a:lnTo>
                <a:lnTo>
                  <a:pt x="13589" y="1257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0000" y="1842642"/>
            <a:ext cx="1428877" cy="771144"/>
          </a:xfrm>
          <a:custGeom>
            <a:avLst/>
            <a:gdLst/>
            <a:ahLst/>
            <a:cxnLst/>
            <a:rect l="l" t="t" r="r" b="b"/>
            <a:pathLst>
              <a:path w="1428877" h="771144">
                <a:moveTo>
                  <a:pt x="708151" y="407289"/>
                </a:moveTo>
                <a:lnTo>
                  <a:pt x="704214" y="439166"/>
                </a:lnTo>
                <a:lnTo>
                  <a:pt x="692785" y="471297"/>
                </a:lnTo>
                <a:lnTo>
                  <a:pt x="673988" y="503047"/>
                </a:lnTo>
                <a:lnTo>
                  <a:pt x="648462" y="534289"/>
                </a:lnTo>
                <a:lnTo>
                  <a:pt x="616712" y="564642"/>
                </a:lnTo>
                <a:lnTo>
                  <a:pt x="579120" y="593852"/>
                </a:lnTo>
                <a:lnTo>
                  <a:pt x="558164" y="607822"/>
                </a:lnTo>
                <a:lnTo>
                  <a:pt x="536193" y="621538"/>
                </a:lnTo>
                <a:lnTo>
                  <a:pt x="512825" y="634746"/>
                </a:lnTo>
                <a:lnTo>
                  <a:pt x="488441" y="647446"/>
                </a:lnTo>
                <a:lnTo>
                  <a:pt x="463042" y="659638"/>
                </a:lnTo>
                <a:lnTo>
                  <a:pt x="436625" y="671322"/>
                </a:lnTo>
                <a:lnTo>
                  <a:pt x="409194" y="682371"/>
                </a:lnTo>
                <a:lnTo>
                  <a:pt x="381000" y="692912"/>
                </a:lnTo>
                <a:lnTo>
                  <a:pt x="352044" y="702691"/>
                </a:lnTo>
                <a:lnTo>
                  <a:pt x="322325" y="711835"/>
                </a:lnTo>
                <a:lnTo>
                  <a:pt x="291973" y="720217"/>
                </a:lnTo>
                <a:lnTo>
                  <a:pt x="260984" y="727964"/>
                </a:lnTo>
                <a:lnTo>
                  <a:pt x="229615" y="734822"/>
                </a:lnTo>
                <a:lnTo>
                  <a:pt x="197612" y="740918"/>
                </a:lnTo>
                <a:lnTo>
                  <a:pt x="165353" y="746125"/>
                </a:lnTo>
                <a:lnTo>
                  <a:pt x="132714" y="750570"/>
                </a:lnTo>
                <a:lnTo>
                  <a:pt x="99821" y="753872"/>
                </a:lnTo>
                <a:lnTo>
                  <a:pt x="66675" y="756412"/>
                </a:lnTo>
                <a:lnTo>
                  <a:pt x="33400" y="757936"/>
                </a:lnTo>
                <a:lnTo>
                  <a:pt x="0" y="758444"/>
                </a:lnTo>
                <a:lnTo>
                  <a:pt x="126" y="771144"/>
                </a:lnTo>
                <a:lnTo>
                  <a:pt x="33527" y="770636"/>
                </a:lnTo>
                <a:lnTo>
                  <a:pt x="67182" y="769112"/>
                </a:lnTo>
                <a:lnTo>
                  <a:pt x="100711" y="766572"/>
                </a:lnTo>
                <a:lnTo>
                  <a:pt x="133984" y="763143"/>
                </a:lnTo>
                <a:lnTo>
                  <a:pt x="167005" y="758698"/>
                </a:lnTo>
                <a:lnTo>
                  <a:pt x="199644" y="753491"/>
                </a:lnTo>
                <a:lnTo>
                  <a:pt x="231901" y="747268"/>
                </a:lnTo>
                <a:lnTo>
                  <a:pt x="263778" y="740410"/>
                </a:lnTo>
                <a:lnTo>
                  <a:pt x="295020" y="732663"/>
                </a:lnTo>
                <a:lnTo>
                  <a:pt x="325755" y="724027"/>
                </a:lnTo>
                <a:lnTo>
                  <a:pt x="355726" y="714756"/>
                </a:lnTo>
                <a:lnTo>
                  <a:pt x="385063" y="704977"/>
                </a:lnTo>
                <a:lnTo>
                  <a:pt x="413638" y="694309"/>
                </a:lnTo>
                <a:lnTo>
                  <a:pt x="441325" y="683133"/>
                </a:lnTo>
                <a:lnTo>
                  <a:pt x="468122" y="671322"/>
                </a:lnTo>
                <a:lnTo>
                  <a:pt x="493902" y="658876"/>
                </a:lnTo>
                <a:lnTo>
                  <a:pt x="518667" y="646049"/>
                </a:lnTo>
                <a:lnTo>
                  <a:pt x="542416" y="632587"/>
                </a:lnTo>
                <a:lnTo>
                  <a:pt x="564896" y="618617"/>
                </a:lnTo>
                <a:lnTo>
                  <a:pt x="586104" y="604393"/>
                </a:lnTo>
                <a:lnTo>
                  <a:pt x="606043" y="589661"/>
                </a:lnTo>
                <a:lnTo>
                  <a:pt x="641858" y="559054"/>
                </a:lnTo>
                <a:lnTo>
                  <a:pt x="671702" y="527177"/>
                </a:lnTo>
                <a:lnTo>
                  <a:pt x="694943" y="494157"/>
                </a:lnTo>
                <a:lnTo>
                  <a:pt x="711200" y="460121"/>
                </a:lnTo>
                <a:lnTo>
                  <a:pt x="719581" y="425450"/>
                </a:lnTo>
                <a:lnTo>
                  <a:pt x="720725" y="408051"/>
                </a:lnTo>
                <a:lnTo>
                  <a:pt x="721867" y="391287"/>
                </a:lnTo>
                <a:lnTo>
                  <a:pt x="729614" y="359410"/>
                </a:lnTo>
                <a:lnTo>
                  <a:pt x="744854" y="327533"/>
                </a:lnTo>
                <a:lnTo>
                  <a:pt x="767079" y="296164"/>
                </a:lnTo>
                <a:lnTo>
                  <a:pt x="795781" y="265430"/>
                </a:lnTo>
                <a:lnTo>
                  <a:pt x="812418" y="250317"/>
                </a:lnTo>
                <a:lnTo>
                  <a:pt x="830579" y="235712"/>
                </a:lnTo>
                <a:lnTo>
                  <a:pt x="850011" y="221234"/>
                </a:lnTo>
                <a:lnTo>
                  <a:pt x="870838" y="207264"/>
                </a:lnTo>
                <a:lnTo>
                  <a:pt x="892937" y="193548"/>
                </a:lnTo>
                <a:lnTo>
                  <a:pt x="916304" y="180340"/>
                </a:lnTo>
                <a:lnTo>
                  <a:pt x="940688" y="167767"/>
                </a:lnTo>
                <a:lnTo>
                  <a:pt x="966088" y="155575"/>
                </a:lnTo>
                <a:lnTo>
                  <a:pt x="992504" y="143891"/>
                </a:lnTo>
                <a:lnTo>
                  <a:pt x="1019810" y="132842"/>
                </a:lnTo>
                <a:lnTo>
                  <a:pt x="1048003" y="122301"/>
                </a:lnTo>
                <a:lnTo>
                  <a:pt x="1076960" y="112522"/>
                </a:lnTo>
                <a:lnTo>
                  <a:pt x="1106677" y="103378"/>
                </a:lnTo>
                <a:lnTo>
                  <a:pt x="1137030" y="94996"/>
                </a:lnTo>
                <a:lnTo>
                  <a:pt x="1168018" y="87249"/>
                </a:lnTo>
                <a:lnTo>
                  <a:pt x="1199514" y="80391"/>
                </a:lnTo>
                <a:lnTo>
                  <a:pt x="1231391" y="74295"/>
                </a:lnTo>
                <a:lnTo>
                  <a:pt x="1263650" y="69087"/>
                </a:lnTo>
                <a:lnTo>
                  <a:pt x="1296415" y="64770"/>
                </a:lnTo>
                <a:lnTo>
                  <a:pt x="1329309" y="61341"/>
                </a:lnTo>
                <a:lnTo>
                  <a:pt x="1362455" y="58801"/>
                </a:lnTo>
                <a:lnTo>
                  <a:pt x="1392720" y="57414"/>
                </a:lnTo>
                <a:lnTo>
                  <a:pt x="1395729" y="57277"/>
                </a:lnTo>
                <a:lnTo>
                  <a:pt x="1416303" y="57023"/>
                </a:lnTo>
                <a:lnTo>
                  <a:pt x="1343914" y="101600"/>
                </a:lnTo>
                <a:lnTo>
                  <a:pt x="1428877" y="50419"/>
                </a:lnTo>
                <a:lnTo>
                  <a:pt x="1342516" y="1778"/>
                </a:lnTo>
                <a:lnTo>
                  <a:pt x="1416177" y="44323"/>
                </a:lnTo>
                <a:lnTo>
                  <a:pt x="1413128" y="56134"/>
                </a:lnTo>
                <a:lnTo>
                  <a:pt x="1403690" y="50814"/>
                </a:lnTo>
                <a:lnTo>
                  <a:pt x="1413002" y="45212"/>
                </a:lnTo>
                <a:lnTo>
                  <a:pt x="1395095" y="44577"/>
                </a:lnTo>
                <a:lnTo>
                  <a:pt x="1361439" y="46101"/>
                </a:lnTo>
                <a:lnTo>
                  <a:pt x="1327912" y="48768"/>
                </a:lnTo>
                <a:lnTo>
                  <a:pt x="1294764" y="52197"/>
                </a:lnTo>
                <a:lnTo>
                  <a:pt x="1261745" y="56515"/>
                </a:lnTo>
                <a:lnTo>
                  <a:pt x="1228978" y="61849"/>
                </a:lnTo>
                <a:lnTo>
                  <a:pt x="1196721" y="67945"/>
                </a:lnTo>
                <a:lnTo>
                  <a:pt x="1164971" y="74930"/>
                </a:lnTo>
                <a:lnTo>
                  <a:pt x="1133602" y="82677"/>
                </a:lnTo>
                <a:lnTo>
                  <a:pt x="1102995" y="91186"/>
                </a:lnTo>
                <a:lnTo>
                  <a:pt x="1072896" y="100457"/>
                </a:lnTo>
                <a:lnTo>
                  <a:pt x="1043559" y="110362"/>
                </a:lnTo>
                <a:lnTo>
                  <a:pt x="1014984" y="121031"/>
                </a:lnTo>
                <a:lnTo>
                  <a:pt x="987298" y="132207"/>
                </a:lnTo>
                <a:lnTo>
                  <a:pt x="960627" y="144018"/>
                </a:lnTo>
                <a:lnTo>
                  <a:pt x="934720" y="156464"/>
                </a:lnTo>
                <a:lnTo>
                  <a:pt x="909954" y="169291"/>
                </a:lnTo>
                <a:lnTo>
                  <a:pt x="886205" y="182753"/>
                </a:lnTo>
                <a:lnTo>
                  <a:pt x="863726" y="196723"/>
                </a:lnTo>
                <a:lnTo>
                  <a:pt x="842517" y="210947"/>
                </a:lnTo>
                <a:lnTo>
                  <a:pt x="822578" y="225806"/>
                </a:lnTo>
                <a:lnTo>
                  <a:pt x="803910" y="240919"/>
                </a:lnTo>
                <a:lnTo>
                  <a:pt x="786638" y="256540"/>
                </a:lnTo>
                <a:lnTo>
                  <a:pt x="756920" y="288417"/>
                </a:lnTo>
                <a:lnTo>
                  <a:pt x="733551" y="321564"/>
                </a:lnTo>
                <a:lnTo>
                  <a:pt x="717550" y="355727"/>
                </a:lnTo>
                <a:lnTo>
                  <a:pt x="709167" y="390525"/>
                </a:lnTo>
                <a:lnTo>
                  <a:pt x="708151" y="407289"/>
                </a:lnTo>
                <a:close/>
              </a:path>
              <a:path w="1428877" h="771144">
                <a:moveTo>
                  <a:pt x="1335277" y="99441"/>
                </a:moveTo>
                <a:lnTo>
                  <a:pt x="1337055" y="102489"/>
                </a:lnTo>
                <a:lnTo>
                  <a:pt x="1340992" y="103378"/>
                </a:lnTo>
                <a:lnTo>
                  <a:pt x="1343914" y="101600"/>
                </a:lnTo>
                <a:lnTo>
                  <a:pt x="1416303" y="57023"/>
                </a:lnTo>
                <a:lnTo>
                  <a:pt x="1395729" y="57277"/>
                </a:lnTo>
                <a:lnTo>
                  <a:pt x="1392720" y="57414"/>
                </a:lnTo>
                <a:lnTo>
                  <a:pt x="1337437" y="90678"/>
                </a:lnTo>
                <a:lnTo>
                  <a:pt x="1334389" y="92583"/>
                </a:lnTo>
                <a:lnTo>
                  <a:pt x="1333373" y="96393"/>
                </a:lnTo>
                <a:lnTo>
                  <a:pt x="1335277" y="99441"/>
                </a:lnTo>
                <a:close/>
              </a:path>
              <a:path w="1428877" h="771144">
                <a:moveTo>
                  <a:pt x="1403690" y="50814"/>
                </a:moveTo>
                <a:lnTo>
                  <a:pt x="1413128" y="56134"/>
                </a:lnTo>
                <a:lnTo>
                  <a:pt x="1416177" y="44323"/>
                </a:lnTo>
                <a:lnTo>
                  <a:pt x="1342516" y="1778"/>
                </a:lnTo>
                <a:lnTo>
                  <a:pt x="1339468" y="0"/>
                </a:lnTo>
                <a:lnTo>
                  <a:pt x="1335659" y="1143"/>
                </a:lnTo>
                <a:lnTo>
                  <a:pt x="1333880" y="4191"/>
                </a:lnTo>
                <a:lnTo>
                  <a:pt x="1332102" y="7239"/>
                </a:lnTo>
                <a:lnTo>
                  <a:pt x="1333246" y="11049"/>
                </a:lnTo>
                <a:lnTo>
                  <a:pt x="1336293" y="12827"/>
                </a:lnTo>
                <a:lnTo>
                  <a:pt x="1392808" y="44680"/>
                </a:lnTo>
                <a:lnTo>
                  <a:pt x="1395095" y="44577"/>
                </a:lnTo>
                <a:lnTo>
                  <a:pt x="1413002" y="45212"/>
                </a:lnTo>
                <a:lnTo>
                  <a:pt x="1403690" y="5081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10000" y="2601087"/>
            <a:ext cx="1500251" cy="735584"/>
          </a:xfrm>
          <a:custGeom>
            <a:avLst/>
            <a:gdLst/>
            <a:ahLst/>
            <a:cxnLst/>
            <a:rect l="l" t="t" r="r" b="b"/>
            <a:pathLst>
              <a:path w="1500251" h="735584">
                <a:moveTo>
                  <a:pt x="1406652" y="636142"/>
                </a:moveTo>
                <a:lnTo>
                  <a:pt x="1404874" y="639063"/>
                </a:lnTo>
                <a:lnTo>
                  <a:pt x="1405763" y="643001"/>
                </a:lnTo>
                <a:lnTo>
                  <a:pt x="1408811" y="644778"/>
                </a:lnTo>
                <a:lnTo>
                  <a:pt x="1464245" y="678132"/>
                </a:lnTo>
                <a:lnTo>
                  <a:pt x="1475085" y="684655"/>
                </a:lnTo>
                <a:lnTo>
                  <a:pt x="1484376" y="690245"/>
                </a:lnTo>
                <a:lnTo>
                  <a:pt x="1464817" y="690879"/>
                </a:lnTo>
                <a:lnTo>
                  <a:pt x="1464143" y="690850"/>
                </a:lnTo>
                <a:lnTo>
                  <a:pt x="1407795" y="722757"/>
                </a:lnTo>
                <a:lnTo>
                  <a:pt x="1404747" y="724535"/>
                </a:lnTo>
                <a:lnTo>
                  <a:pt x="1403603" y="728345"/>
                </a:lnTo>
                <a:lnTo>
                  <a:pt x="1405381" y="731392"/>
                </a:lnTo>
                <a:lnTo>
                  <a:pt x="1407033" y="734440"/>
                </a:lnTo>
                <a:lnTo>
                  <a:pt x="1410970" y="735584"/>
                </a:lnTo>
                <a:lnTo>
                  <a:pt x="1414017" y="733805"/>
                </a:lnTo>
                <a:lnTo>
                  <a:pt x="1487551" y="691261"/>
                </a:lnTo>
                <a:lnTo>
                  <a:pt x="1484502" y="679323"/>
                </a:lnTo>
                <a:lnTo>
                  <a:pt x="1465326" y="678179"/>
                </a:lnTo>
                <a:lnTo>
                  <a:pt x="1487804" y="678561"/>
                </a:lnTo>
                <a:lnTo>
                  <a:pt x="1500251" y="685038"/>
                </a:lnTo>
                <a:lnTo>
                  <a:pt x="1415414" y="633984"/>
                </a:lnTo>
                <a:lnTo>
                  <a:pt x="1412366" y="632078"/>
                </a:lnTo>
                <a:lnTo>
                  <a:pt x="1408429" y="633095"/>
                </a:lnTo>
                <a:lnTo>
                  <a:pt x="1406652" y="636142"/>
                </a:lnTo>
                <a:close/>
              </a:path>
              <a:path w="1500251" h="735584">
                <a:moveTo>
                  <a:pt x="1414017" y="733805"/>
                </a:moveTo>
                <a:lnTo>
                  <a:pt x="1500251" y="685038"/>
                </a:lnTo>
                <a:lnTo>
                  <a:pt x="1487804" y="678561"/>
                </a:lnTo>
                <a:lnTo>
                  <a:pt x="1465326" y="678179"/>
                </a:lnTo>
                <a:lnTo>
                  <a:pt x="1484502" y="679323"/>
                </a:lnTo>
                <a:lnTo>
                  <a:pt x="1487551" y="691261"/>
                </a:lnTo>
                <a:lnTo>
                  <a:pt x="1414017" y="733805"/>
                </a:lnTo>
                <a:close/>
              </a:path>
              <a:path w="1500251" h="735584">
                <a:moveTo>
                  <a:pt x="126" y="0"/>
                </a:moveTo>
                <a:lnTo>
                  <a:pt x="0" y="12700"/>
                </a:lnTo>
                <a:lnTo>
                  <a:pt x="35178" y="13208"/>
                </a:lnTo>
                <a:lnTo>
                  <a:pt x="69976" y="14604"/>
                </a:lnTo>
                <a:lnTo>
                  <a:pt x="104775" y="17145"/>
                </a:lnTo>
                <a:lnTo>
                  <a:pt x="139445" y="20320"/>
                </a:lnTo>
                <a:lnTo>
                  <a:pt x="173736" y="24511"/>
                </a:lnTo>
                <a:lnTo>
                  <a:pt x="207644" y="29463"/>
                </a:lnTo>
                <a:lnTo>
                  <a:pt x="241173" y="35178"/>
                </a:lnTo>
                <a:lnTo>
                  <a:pt x="274319" y="41783"/>
                </a:lnTo>
                <a:lnTo>
                  <a:pt x="306831" y="49022"/>
                </a:lnTo>
                <a:lnTo>
                  <a:pt x="338581" y="57150"/>
                </a:lnTo>
                <a:lnTo>
                  <a:pt x="369950" y="65786"/>
                </a:lnTo>
                <a:lnTo>
                  <a:pt x="400303" y="75184"/>
                </a:lnTo>
                <a:lnTo>
                  <a:pt x="430021" y="85089"/>
                </a:lnTo>
                <a:lnTo>
                  <a:pt x="458724" y="95630"/>
                </a:lnTo>
                <a:lnTo>
                  <a:pt x="486537" y="106679"/>
                </a:lnTo>
                <a:lnTo>
                  <a:pt x="513206" y="118363"/>
                </a:lnTo>
                <a:lnTo>
                  <a:pt x="538861" y="130301"/>
                </a:lnTo>
                <a:lnTo>
                  <a:pt x="563372" y="142875"/>
                </a:lnTo>
                <a:lnTo>
                  <a:pt x="586613" y="155828"/>
                </a:lnTo>
                <a:lnTo>
                  <a:pt x="608456" y="169290"/>
                </a:lnTo>
                <a:lnTo>
                  <a:pt x="628903" y="182879"/>
                </a:lnTo>
                <a:lnTo>
                  <a:pt x="647953" y="196976"/>
                </a:lnTo>
                <a:lnTo>
                  <a:pt x="665479" y="211327"/>
                </a:lnTo>
                <a:lnTo>
                  <a:pt x="695705" y="240664"/>
                </a:lnTo>
                <a:lnTo>
                  <a:pt x="718947" y="270637"/>
                </a:lnTo>
                <a:lnTo>
                  <a:pt x="734822" y="300736"/>
                </a:lnTo>
                <a:lnTo>
                  <a:pt x="742823" y="331088"/>
                </a:lnTo>
                <a:lnTo>
                  <a:pt x="744854" y="362076"/>
                </a:lnTo>
                <a:lnTo>
                  <a:pt x="748156" y="378840"/>
                </a:lnTo>
                <a:lnTo>
                  <a:pt x="761238" y="411607"/>
                </a:lnTo>
                <a:lnTo>
                  <a:pt x="782065" y="443738"/>
                </a:lnTo>
                <a:lnTo>
                  <a:pt x="810133" y="474725"/>
                </a:lnTo>
                <a:lnTo>
                  <a:pt x="844550" y="504443"/>
                </a:lnTo>
                <a:lnTo>
                  <a:pt x="885063" y="533018"/>
                </a:lnTo>
                <a:lnTo>
                  <a:pt x="907414" y="546480"/>
                </a:lnTo>
                <a:lnTo>
                  <a:pt x="931037" y="559688"/>
                </a:lnTo>
                <a:lnTo>
                  <a:pt x="955801" y="572515"/>
                </a:lnTo>
                <a:lnTo>
                  <a:pt x="981837" y="584708"/>
                </a:lnTo>
                <a:lnTo>
                  <a:pt x="1009014" y="596518"/>
                </a:lnTo>
                <a:lnTo>
                  <a:pt x="1037081" y="607695"/>
                </a:lnTo>
                <a:lnTo>
                  <a:pt x="1066038" y="618363"/>
                </a:lnTo>
                <a:lnTo>
                  <a:pt x="1096137" y="628396"/>
                </a:lnTo>
                <a:lnTo>
                  <a:pt x="1126871" y="637921"/>
                </a:lnTo>
                <a:lnTo>
                  <a:pt x="1158366" y="646557"/>
                </a:lnTo>
                <a:lnTo>
                  <a:pt x="1190498" y="654685"/>
                </a:lnTo>
                <a:lnTo>
                  <a:pt x="1223390" y="662051"/>
                </a:lnTo>
                <a:lnTo>
                  <a:pt x="1256791" y="668654"/>
                </a:lnTo>
                <a:lnTo>
                  <a:pt x="1290701" y="674497"/>
                </a:lnTo>
                <a:lnTo>
                  <a:pt x="1324990" y="679450"/>
                </a:lnTo>
                <a:lnTo>
                  <a:pt x="1359535" y="683767"/>
                </a:lnTo>
                <a:lnTo>
                  <a:pt x="1394460" y="686942"/>
                </a:lnTo>
                <a:lnTo>
                  <a:pt x="1429512" y="689355"/>
                </a:lnTo>
                <a:lnTo>
                  <a:pt x="1464143" y="690850"/>
                </a:lnTo>
                <a:lnTo>
                  <a:pt x="1464817" y="690879"/>
                </a:lnTo>
                <a:lnTo>
                  <a:pt x="1484376" y="690245"/>
                </a:lnTo>
                <a:lnTo>
                  <a:pt x="1475085" y="684655"/>
                </a:lnTo>
                <a:lnTo>
                  <a:pt x="1464245" y="678132"/>
                </a:lnTo>
                <a:lnTo>
                  <a:pt x="1430401" y="676655"/>
                </a:lnTo>
                <a:lnTo>
                  <a:pt x="1395729" y="674370"/>
                </a:lnTo>
                <a:lnTo>
                  <a:pt x="1361059" y="671067"/>
                </a:lnTo>
                <a:lnTo>
                  <a:pt x="1326768" y="667003"/>
                </a:lnTo>
                <a:lnTo>
                  <a:pt x="1292860" y="662051"/>
                </a:lnTo>
                <a:lnTo>
                  <a:pt x="1259204" y="656209"/>
                </a:lnTo>
                <a:lnTo>
                  <a:pt x="1226185" y="649732"/>
                </a:lnTo>
                <a:lnTo>
                  <a:pt x="1193673" y="642365"/>
                </a:lnTo>
                <a:lnTo>
                  <a:pt x="1161796" y="634364"/>
                </a:lnTo>
                <a:lnTo>
                  <a:pt x="1130680" y="625728"/>
                </a:lnTo>
                <a:lnTo>
                  <a:pt x="1100074" y="616330"/>
                </a:lnTo>
                <a:lnTo>
                  <a:pt x="1070483" y="606551"/>
                </a:lnTo>
                <a:lnTo>
                  <a:pt x="1041780" y="595884"/>
                </a:lnTo>
                <a:lnTo>
                  <a:pt x="1014095" y="584835"/>
                </a:lnTo>
                <a:lnTo>
                  <a:pt x="987298" y="573277"/>
                </a:lnTo>
                <a:lnTo>
                  <a:pt x="961643" y="561213"/>
                </a:lnTo>
                <a:lnTo>
                  <a:pt x="937133" y="548639"/>
                </a:lnTo>
                <a:lnTo>
                  <a:pt x="914018" y="535686"/>
                </a:lnTo>
                <a:lnTo>
                  <a:pt x="892175" y="522350"/>
                </a:lnTo>
                <a:lnTo>
                  <a:pt x="871601" y="508635"/>
                </a:lnTo>
                <a:lnTo>
                  <a:pt x="852551" y="494664"/>
                </a:lnTo>
                <a:lnTo>
                  <a:pt x="819150" y="465963"/>
                </a:lnTo>
                <a:lnTo>
                  <a:pt x="792352" y="436372"/>
                </a:lnTo>
                <a:lnTo>
                  <a:pt x="772795" y="406400"/>
                </a:lnTo>
                <a:lnTo>
                  <a:pt x="760602" y="376300"/>
                </a:lnTo>
                <a:lnTo>
                  <a:pt x="756538" y="345313"/>
                </a:lnTo>
                <a:lnTo>
                  <a:pt x="755268" y="328549"/>
                </a:lnTo>
                <a:lnTo>
                  <a:pt x="746251" y="295528"/>
                </a:lnTo>
                <a:lnTo>
                  <a:pt x="729361" y="263143"/>
                </a:lnTo>
                <a:lnTo>
                  <a:pt x="704850" y="231775"/>
                </a:lnTo>
                <a:lnTo>
                  <a:pt x="673480" y="201549"/>
                </a:lnTo>
                <a:lnTo>
                  <a:pt x="636015" y="172338"/>
                </a:lnTo>
                <a:lnTo>
                  <a:pt x="615061" y="158368"/>
                </a:lnTo>
                <a:lnTo>
                  <a:pt x="592709" y="144779"/>
                </a:lnTo>
                <a:lnTo>
                  <a:pt x="569087" y="131572"/>
                </a:lnTo>
                <a:lnTo>
                  <a:pt x="544195" y="118872"/>
                </a:lnTo>
                <a:lnTo>
                  <a:pt x="518287" y="106679"/>
                </a:lnTo>
                <a:lnTo>
                  <a:pt x="491236" y="94868"/>
                </a:lnTo>
                <a:lnTo>
                  <a:pt x="463042" y="83692"/>
                </a:lnTo>
                <a:lnTo>
                  <a:pt x="434086" y="73025"/>
                </a:lnTo>
                <a:lnTo>
                  <a:pt x="404113" y="62991"/>
                </a:lnTo>
                <a:lnTo>
                  <a:pt x="373380" y="53466"/>
                </a:lnTo>
                <a:lnTo>
                  <a:pt x="341756" y="44830"/>
                </a:lnTo>
                <a:lnTo>
                  <a:pt x="309625" y="36702"/>
                </a:lnTo>
                <a:lnTo>
                  <a:pt x="276732" y="29337"/>
                </a:lnTo>
                <a:lnTo>
                  <a:pt x="243331" y="22733"/>
                </a:lnTo>
                <a:lnTo>
                  <a:pt x="209423" y="16890"/>
                </a:lnTo>
                <a:lnTo>
                  <a:pt x="175259" y="11937"/>
                </a:lnTo>
                <a:lnTo>
                  <a:pt x="140588" y="7620"/>
                </a:lnTo>
                <a:lnTo>
                  <a:pt x="105663" y="4445"/>
                </a:lnTo>
                <a:lnTo>
                  <a:pt x="70484" y="1904"/>
                </a:lnTo>
                <a:lnTo>
                  <a:pt x="35306" y="508"/>
                </a:lnTo>
                <a:lnTo>
                  <a:pt x="12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24497" y="665100"/>
            <a:ext cx="1286128" cy="103377"/>
          </a:xfrm>
          <a:custGeom>
            <a:avLst/>
            <a:gdLst/>
            <a:ahLst/>
            <a:cxnLst/>
            <a:rect l="l" t="t" r="r" b="b"/>
            <a:pathLst>
              <a:path w="1286128" h="103377">
                <a:moveTo>
                  <a:pt x="1192276" y="92583"/>
                </a:moveTo>
                <a:lnTo>
                  <a:pt x="1191386" y="96520"/>
                </a:lnTo>
                <a:lnTo>
                  <a:pt x="1193164" y="99567"/>
                </a:lnTo>
                <a:lnTo>
                  <a:pt x="1195070" y="102488"/>
                </a:lnTo>
                <a:lnTo>
                  <a:pt x="1199006" y="103377"/>
                </a:lnTo>
                <a:lnTo>
                  <a:pt x="1201927" y="101600"/>
                </a:lnTo>
                <a:lnTo>
                  <a:pt x="1286128" y="49275"/>
                </a:lnTo>
                <a:lnTo>
                  <a:pt x="1273302" y="43306"/>
                </a:lnTo>
                <a:lnTo>
                  <a:pt x="1273682" y="56006"/>
                </a:lnTo>
                <a:lnTo>
                  <a:pt x="1273302" y="43306"/>
                </a:lnTo>
                <a:lnTo>
                  <a:pt x="1270507" y="55117"/>
                </a:lnTo>
                <a:lnTo>
                  <a:pt x="1250087" y="56661"/>
                </a:lnTo>
                <a:lnTo>
                  <a:pt x="1195197" y="90804"/>
                </a:lnTo>
                <a:lnTo>
                  <a:pt x="1192276" y="92583"/>
                </a:lnTo>
                <a:close/>
              </a:path>
              <a:path w="1286128" h="103377">
                <a:moveTo>
                  <a:pt x="1189989" y="11175"/>
                </a:moveTo>
                <a:lnTo>
                  <a:pt x="1193037" y="12826"/>
                </a:lnTo>
                <a:lnTo>
                  <a:pt x="1250053" y="43951"/>
                </a:lnTo>
                <a:lnTo>
                  <a:pt x="1270127" y="44196"/>
                </a:lnTo>
                <a:lnTo>
                  <a:pt x="1260953" y="49902"/>
                </a:lnTo>
                <a:lnTo>
                  <a:pt x="1250053" y="43951"/>
                </a:lnTo>
                <a:lnTo>
                  <a:pt x="0" y="78612"/>
                </a:lnTo>
                <a:lnTo>
                  <a:pt x="380" y="91312"/>
                </a:lnTo>
                <a:lnTo>
                  <a:pt x="1250087" y="56661"/>
                </a:lnTo>
                <a:lnTo>
                  <a:pt x="1270507" y="55117"/>
                </a:lnTo>
                <a:lnTo>
                  <a:pt x="1273302" y="43306"/>
                </a:lnTo>
                <a:lnTo>
                  <a:pt x="1286128" y="49275"/>
                </a:lnTo>
                <a:lnTo>
                  <a:pt x="1199133" y="1777"/>
                </a:lnTo>
                <a:lnTo>
                  <a:pt x="1196085" y="0"/>
                </a:lnTo>
                <a:lnTo>
                  <a:pt x="1192276" y="1142"/>
                </a:lnTo>
                <a:lnTo>
                  <a:pt x="1190498" y="4190"/>
                </a:lnTo>
                <a:lnTo>
                  <a:pt x="1188847" y="7365"/>
                </a:lnTo>
                <a:lnTo>
                  <a:pt x="1189989" y="11175"/>
                </a:lnTo>
                <a:close/>
              </a:path>
              <a:path w="1286128" h="103377">
                <a:moveTo>
                  <a:pt x="1270127" y="44196"/>
                </a:moveTo>
                <a:lnTo>
                  <a:pt x="1250053" y="43951"/>
                </a:lnTo>
                <a:lnTo>
                  <a:pt x="1260953" y="49902"/>
                </a:lnTo>
                <a:lnTo>
                  <a:pt x="1270127" y="4419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24498" y="1807845"/>
            <a:ext cx="1500377" cy="103250"/>
          </a:xfrm>
          <a:custGeom>
            <a:avLst/>
            <a:gdLst/>
            <a:ahLst/>
            <a:cxnLst/>
            <a:rect l="l" t="t" r="r" b="b"/>
            <a:pathLst>
              <a:path w="1500377" h="103250">
                <a:moveTo>
                  <a:pt x="1406398" y="92455"/>
                </a:moveTo>
                <a:lnTo>
                  <a:pt x="1405508" y="96392"/>
                </a:lnTo>
                <a:lnTo>
                  <a:pt x="1407286" y="99440"/>
                </a:lnTo>
                <a:lnTo>
                  <a:pt x="1409192" y="102362"/>
                </a:lnTo>
                <a:lnTo>
                  <a:pt x="1413002" y="103250"/>
                </a:lnTo>
                <a:lnTo>
                  <a:pt x="1416050" y="101472"/>
                </a:lnTo>
                <a:lnTo>
                  <a:pt x="1500377" y="49529"/>
                </a:lnTo>
                <a:lnTo>
                  <a:pt x="1487677" y="43433"/>
                </a:lnTo>
                <a:lnTo>
                  <a:pt x="1487931" y="56133"/>
                </a:lnTo>
                <a:lnTo>
                  <a:pt x="1487677" y="43433"/>
                </a:lnTo>
                <a:lnTo>
                  <a:pt x="1484756" y="55371"/>
                </a:lnTo>
                <a:lnTo>
                  <a:pt x="1464596" y="56689"/>
                </a:lnTo>
                <a:lnTo>
                  <a:pt x="1409319" y="90677"/>
                </a:lnTo>
                <a:lnTo>
                  <a:pt x="1406398" y="92455"/>
                </a:lnTo>
                <a:close/>
              </a:path>
              <a:path w="1500377" h="103250">
                <a:moveTo>
                  <a:pt x="1404493" y="11049"/>
                </a:moveTo>
                <a:lnTo>
                  <a:pt x="1407541" y="12700"/>
                </a:lnTo>
                <a:lnTo>
                  <a:pt x="1464168" y="43993"/>
                </a:lnTo>
                <a:lnTo>
                  <a:pt x="1484502" y="44450"/>
                </a:lnTo>
                <a:lnTo>
                  <a:pt x="1475268" y="50128"/>
                </a:lnTo>
                <a:lnTo>
                  <a:pt x="1464168" y="43993"/>
                </a:lnTo>
                <a:lnTo>
                  <a:pt x="0" y="78866"/>
                </a:lnTo>
                <a:lnTo>
                  <a:pt x="380" y="91566"/>
                </a:lnTo>
                <a:lnTo>
                  <a:pt x="1464596" y="56689"/>
                </a:lnTo>
                <a:lnTo>
                  <a:pt x="1484756" y="55371"/>
                </a:lnTo>
                <a:lnTo>
                  <a:pt x="1487677" y="43433"/>
                </a:lnTo>
                <a:lnTo>
                  <a:pt x="1500377" y="49529"/>
                </a:lnTo>
                <a:lnTo>
                  <a:pt x="1413636" y="1650"/>
                </a:lnTo>
                <a:lnTo>
                  <a:pt x="1410588" y="0"/>
                </a:lnTo>
                <a:lnTo>
                  <a:pt x="1406778" y="1015"/>
                </a:lnTo>
                <a:lnTo>
                  <a:pt x="1405001" y="4063"/>
                </a:lnTo>
                <a:lnTo>
                  <a:pt x="1403350" y="7238"/>
                </a:lnTo>
                <a:lnTo>
                  <a:pt x="1404493" y="11049"/>
                </a:lnTo>
                <a:close/>
              </a:path>
              <a:path w="1500377" h="103250">
                <a:moveTo>
                  <a:pt x="1484502" y="44450"/>
                </a:moveTo>
                <a:lnTo>
                  <a:pt x="1464168" y="43993"/>
                </a:lnTo>
                <a:lnTo>
                  <a:pt x="1475268" y="50128"/>
                </a:lnTo>
                <a:lnTo>
                  <a:pt x="1484502" y="4445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38875" y="3235961"/>
            <a:ext cx="1500251" cy="103377"/>
          </a:xfrm>
          <a:custGeom>
            <a:avLst/>
            <a:gdLst/>
            <a:ahLst/>
            <a:cxnLst/>
            <a:rect l="l" t="t" r="r" b="b"/>
            <a:pathLst>
              <a:path w="1500251" h="103377">
                <a:moveTo>
                  <a:pt x="1484502" y="46227"/>
                </a:moveTo>
                <a:lnTo>
                  <a:pt x="1475046" y="51744"/>
                </a:lnTo>
                <a:lnTo>
                  <a:pt x="1484502" y="57276"/>
                </a:lnTo>
                <a:lnTo>
                  <a:pt x="1484502" y="46227"/>
                </a:lnTo>
                <a:close/>
              </a:path>
              <a:path w="1500251" h="103377">
                <a:moveTo>
                  <a:pt x="1414652" y="101600"/>
                </a:moveTo>
                <a:lnTo>
                  <a:pt x="1500251" y="51688"/>
                </a:lnTo>
                <a:lnTo>
                  <a:pt x="1487677" y="45338"/>
                </a:lnTo>
                <a:lnTo>
                  <a:pt x="1464054" y="45314"/>
                </a:lnTo>
                <a:lnTo>
                  <a:pt x="126" y="43814"/>
                </a:lnTo>
                <a:lnTo>
                  <a:pt x="0" y="56514"/>
                </a:lnTo>
                <a:lnTo>
                  <a:pt x="1464296" y="58014"/>
                </a:lnTo>
                <a:lnTo>
                  <a:pt x="1487677" y="58038"/>
                </a:lnTo>
                <a:lnTo>
                  <a:pt x="1484502" y="46227"/>
                </a:lnTo>
                <a:lnTo>
                  <a:pt x="1484502" y="57276"/>
                </a:lnTo>
                <a:lnTo>
                  <a:pt x="1475046" y="51744"/>
                </a:lnTo>
                <a:lnTo>
                  <a:pt x="1484502" y="46227"/>
                </a:lnTo>
                <a:lnTo>
                  <a:pt x="1487677" y="58038"/>
                </a:lnTo>
                <a:lnTo>
                  <a:pt x="1414652" y="101600"/>
                </a:lnTo>
                <a:close/>
              </a:path>
              <a:path w="1500251" h="103377">
                <a:moveTo>
                  <a:pt x="1407795" y="1015"/>
                </a:moveTo>
                <a:lnTo>
                  <a:pt x="1406017" y="3937"/>
                </a:lnTo>
                <a:lnTo>
                  <a:pt x="1404239" y="6985"/>
                </a:lnTo>
                <a:lnTo>
                  <a:pt x="1405254" y="10922"/>
                </a:lnTo>
                <a:lnTo>
                  <a:pt x="1408302" y="12700"/>
                </a:lnTo>
                <a:lnTo>
                  <a:pt x="1464054" y="45314"/>
                </a:lnTo>
                <a:lnTo>
                  <a:pt x="1487677" y="45338"/>
                </a:lnTo>
                <a:lnTo>
                  <a:pt x="1500251" y="51688"/>
                </a:lnTo>
                <a:lnTo>
                  <a:pt x="1414779" y="1777"/>
                </a:lnTo>
                <a:lnTo>
                  <a:pt x="1411731" y="0"/>
                </a:lnTo>
                <a:lnTo>
                  <a:pt x="1407795" y="1015"/>
                </a:lnTo>
                <a:close/>
              </a:path>
              <a:path w="1500251" h="103377">
                <a:moveTo>
                  <a:pt x="1406017" y="99313"/>
                </a:moveTo>
                <a:lnTo>
                  <a:pt x="1407668" y="102362"/>
                </a:lnTo>
                <a:lnTo>
                  <a:pt x="1411604" y="103377"/>
                </a:lnTo>
                <a:lnTo>
                  <a:pt x="1414652" y="101600"/>
                </a:lnTo>
                <a:lnTo>
                  <a:pt x="1487677" y="58038"/>
                </a:lnTo>
                <a:lnTo>
                  <a:pt x="1464296" y="58014"/>
                </a:lnTo>
                <a:lnTo>
                  <a:pt x="1408302" y="90677"/>
                </a:lnTo>
                <a:lnTo>
                  <a:pt x="1405254" y="92328"/>
                </a:lnTo>
                <a:lnTo>
                  <a:pt x="1404239" y="96265"/>
                </a:lnTo>
                <a:lnTo>
                  <a:pt x="1406017" y="9931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38747" y="4373499"/>
            <a:ext cx="786129" cy="103250"/>
          </a:xfrm>
          <a:custGeom>
            <a:avLst/>
            <a:gdLst/>
            <a:ahLst/>
            <a:cxnLst/>
            <a:rect l="l" t="t" r="r" b="b"/>
            <a:pathLst>
              <a:path w="786129" h="103250">
                <a:moveTo>
                  <a:pt x="689737" y="98932"/>
                </a:moveTo>
                <a:lnTo>
                  <a:pt x="691388" y="102107"/>
                </a:lnTo>
                <a:lnTo>
                  <a:pt x="695198" y="103250"/>
                </a:lnTo>
                <a:lnTo>
                  <a:pt x="698373" y="101600"/>
                </a:lnTo>
                <a:lnTo>
                  <a:pt x="786129" y="55625"/>
                </a:lnTo>
                <a:lnTo>
                  <a:pt x="702817" y="1905"/>
                </a:lnTo>
                <a:lnTo>
                  <a:pt x="699896" y="0"/>
                </a:lnTo>
                <a:lnTo>
                  <a:pt x="695959" y="762"/>
                </a:lnTo>
                <a:lnTo>
                  <a:pt x="694054" y="3809"/>
                </a:lnTo>
                <a:lnTo>
                  <a:pt x="692150" y="6731"/>
                </a:lnTo>
                <a:lnTo>
                  <a:pt x="693038" y="10668"/>
                </a:lnTo>
                <a:lnTo>
                  <a:pt x="695959" y="12573"/>
                </a:lnTo>
                <a:lnTo>
                  <a:pt x="750377" y="47701"/>
                </a:lnTo>
                <a:lnTo>
                  <a:pt x="773811" y="48768"/>
                </a:lnTo>
                <a:lnTo>
                  <a:pt x="773176" y="61340"/>
                </a:lnTo>
                <a:lnTo>
                  <a:pt x="749796" y="60281"/>
                </a:lnTo>
                <a:lnTo>
                  <a:pt x="692403" y="90424"/>
                </a:lnTo>
                <a:lnTo>
                  <a:pt x="689355" y="91948"/>
                </a:lnTo>
                <a:lnTo>
                  <a:pt x="688086" y="95884"/>
                </a:lnTo>
                <a:lnTo>
                  <a:pt x="689737" y="98932"/>
                </a:lnTo>
                <a:close/>
              </a:path>
              <a:path w="786129" h="103250">
                <a:moveTo>
                  <a:pt x="773811" y="48768"/>
                </a:moveTo>
                <a:lnTo>
                  <a:pt x="770508" y="49402"/>
                </a:lnTo>
                <a:lnTo>
                  <a:pt x="770127" y="60451"/>
                </a:lnTo>
                <a:lnTo>
                  <a:pt x="760861" y="54469"/>
                </a:lnTo>
                <a:lnTo>
                  <a:pt x="770508" y="49402"/>
                </a:lnTo>
                <a:lnTo>
                  <a:pt x="773811" y="48768"/>
                </a:lnTo>
                <a:lnTo>
                  <a:pt x="750377" y="47701"/>
                </a:lnTo>
                <a:lnTo>
                  <a:pt x="507" y="13588"/>
                </a:lnTo>
                <a:lnTo>
                  <a:pt x="0" y="26288"/>
                </a:lnTo>
                <a:lnTo>
                  <a:pt x="749796" y="60281"/>
                </a:lnTo>
                <a:lnTo>
                  <a:pt x="773176" y="61340"/>
                </a:lnTo>
                <a:lnTo>
                  <a:pt x="773811" y="48768"/>
                </a:lnTo>
                <a:close/>
              </a:path>
              <a:path w="786129" h="103250">
                <a:moveTo>
                  <a:pt x="770508" y="49402"/>
                </a:moveTo>
                <a:lnTo>
                  <a:pt x="760861" y="54469"/>
                </a:lnTo>
                <a:lnTo>
                  <a:pt x="770127" y="60451"/>
                </a:lnTo>
                <a:lnTo>
                  <a:pt x="770508" y="4940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625968" y="559974"/>
            <a:ext cx="12735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>
                <a:solidFill>
                  <a:srgbClr val="800080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80008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teres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80252" y="571545"/>
            <a:ext cx="72994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>
                <a:solidFill>
                  <a:srgbClr val="990033"/>
                </a:solidFill>
                <a:latin typeface="Arial"/>
                <a:cs typeface="Arial"/>
              </a:rPr>
              <a:t>-</a:t>
            </a:r>
            <a:r>
              <a:rPr sz="2800" b="1" dirty="0">
                <a:solidFill>
                  <a:srgbClr val="990033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32425" y="1691228"/>
            <a:ext cx="975617" cy="526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90"/>
              </a:lnSpc>
              <a:spcBef>
                <a:spcPts val="204"/>
              </a:spcBef>
            </a:pPr>
            <a:r>
              <a:rPr sz="4800" b="1" spc="4" baseline="10870" dirty="0">
                <a:solidFill>
                  <a:srgbClr val="990033"/>
                </a:solidFill>
                <a:latin typeface="Arial"/>
                <a:cs typeface="Arial"/>
              </a:rPr>
              <a:t>-N</a:t>
            </a:r>
            <a:r>
              <a:rPr sz="4800" b="1" baseline="10870" dirty="0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sz="3150" b="1" baseline="-9662" dirty="0">
                <a:solidFill>
                  <a:srgbClr val="990033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68589" y="1703228"/>
            <a:ext cx="12741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>
                <a:solidFill>
                  <a:srgbClr val="800080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Amidas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9239" y="1986946"/>
            <a:ext cx="11397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Cua</a:t>
            </a:r>
            <a:r>
              <a:rPr sz="2400" spc="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98114" y="1986946"/>
            <a:ext cx="3106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>
                <a:latin typeface="Arial"/>
                <a:cs typeface="Arial"/>
              </a:rPr>
              <a:t>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28137" y="1986946"/>
            <a:ext cx="5295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OH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9239" y="2279554"/>
            <a:ext cx="22153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carb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xilo</a:t>
            </a:r>
            <a:r>
              <a:rPr sz="2400" spc="1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9240" y="2572296"/>
            <a:ext cx="1660093" cy="623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480"/>
              </a:lnSpc>
              <a:spcBef>
                <a:spcPts val="124"/>
              </a:spcBef>
            </a:pPr>
            <a:r>
              <a:rPr sz="3600" baseline="-1207" dirty="0">
                <a:latin typeface="Arial"/>
                <a:cs typeface="Arial"/>
              </a:rPr>
              <a:t>sust</a:t>
            </a:r>
            <a:r>
              <a:rPr sz="3600" spc="-4" baseline="-1207" dirty="0">
                <a:latin typeface="Arial"/>
                <a:cs typeface="Arial"/>
              </a:rPr>
              <a:t>i</a:t>
            </a:r>
            <a:r>
              <a:rPr sz="3600" baseline="-1207" dirty="0">
                <a:latin typeface="Arial"/>
                <a:cs typeface="Arial"/>
              </a:rPr>
              <a:t>tuido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</a:pPr>
            <a:r>
              <a:rPr sz="3600" baseline="1207" dirty="0">
                <a:latin typeface="Arial"/>
                <a:cs typeface="Arial"/>
              </a:rPr>
              <a:t>otro</a:t>
            </a:r>
            <a:r>
              <a:rPr sz="3600" spc="-9" baseline="1207" dirty="0">
                <a:latin typeface="Arial"/>
                <a:cs typeface="Arial"/>
              </a:rPr>
              <a:t> </a:t>
            </a:r>
            <a:r>
              <a:rPr sz="3600" baseline="1207" dirty="0">
                <a:latin typeface="Arial"/>
                <a:cs typeface="Arial"/>
              </a:rPr>
              <a:t>radica</a:t>
            </a:r>
            <a:r>
              <a:rPr sz="3600" spc="-9" baseline="1207" dirty="0">
                <a:latin typeface="Arial"/>
                <a:cs typeface="Arial"/>
              </a:rPr>
              <a:t>l</a:t>
            </a:r>
            <a:r>
              <a:rPr sz="3600" baseline="1207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4901" y="2572296"/>
            <a:ext cx="51062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por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7571" y="2958369"/>
            <a:ext cx="1723745" cy="687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b="1" spc="4" dirty="0">
                <a:latin typeface="Arial"/>
                <a:cs typeface="Arial"/>
              </a:rPr>
              <a:t>-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luros de</a:t>
            </a:r>
            <a:endParaRPr sz="2400">
              <a:latin typeface="Arial"/>
              <a:cs typeface="Arial"/>
            </a:endParaRPr>
          </a:p>
          <a:p>
            <a:pPr marL="466321" marR="491230" algn="ctr">
              <a:lnSpc>
                <a:spcPct val="95825"/>
              </a:lnSpc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4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9810" y="3108116"/>
            <a:ext cx="43438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4162" y="4101750"/>
            <a:ext cx="1781657" cy="686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>
                <a:solidFill>
                  <a:srgbClr val="800080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An</a:t>
            </a:r>
            <a:r>
              <a:rPr sz="2400" b="1" spc="-9" dirty="0">
                <a:solidFill>
                  <a:srgbClr val="80008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ídr</a:t>
            </a:r>
            <a:r>
              <a:rPr sz="2400" b="1" spc="4" dirty="0">
                <a:solidFill>
                  <a:srgbClr val="80008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dos</a:t>
            </a:r>
            <a:endParaRPr sz="2400">
              <a:latin typeface="Arial"/>
              <a:cs typeface="Arial"/>
            </a:endParaRPr>
          </a:p>
          <a:p>
            <a:pPr marL="738124" marR="45720">
              <a:lnSpc>
                <a:spcPct val="95825"/>
              </a:lnSpc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acilo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4558" y="4101750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8858" y="4215811"/>
            <a:ext cx="12611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>
                <a:solidFill>
                  <a:srgbClr val="990033"/>
                </a:solidFill>
                <a:latin typeface="Arial"/>
                <a:cs typeface="Arial"/>
              </a:rPr>
              <a:t>-</a:t>
            </a:r>
            <a:r>
              <a:rPr sz="2800" b="1" spc="-4" dirty="0">
                <a:solidFill>
                  <a:srgbClr val="990033"/>
                </a:solidFill>
                <a:latin typeface="Arial"/>
                <a:cs typeface="Arial"/>
              </a:rPr>
              <a:t>OCOR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0901" y="5102397"/>
            <a:ext cx="274540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Est</a:t>
            </a:r>
            <a:r>
              <a:rPr sz="2800" spc="4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7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9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4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9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4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6359" y="5102397"/>
            <a:ext cx="241126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se</a:t>
            </a:r>
            <a:r>
              <a:rPr sz="2800" spc="-2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9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9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min</a:t>
            </a:r>
            <a:r>
              <a:rPr sz="2800" spc="9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n: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0901" y="5435760"/>
            <a:ext cx="275351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DERI</a:t>
            </a:r>
            <a:r>
              <a:rPr sz="3600" spc="-264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ADOS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5249" y="5435760"/>
            <a:ext cx="410591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FUN</a:t>
            </a:r>
            <a:r>
              <a:rPr sz="3600" spc="4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IONALES</a:t>
            </a:r>
            <a:r>
              <a:rPr sz="3600" spc="-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0902" y="5874672"/>
            <a:ext cx="6570217" cy="764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LOS</a:t>
            </a:r>
            <a:r>
              <a:rPr sz="3600" spc="-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ÁCIDOS CA</a:t>
            </a:r>
            <a:r>
              <a:rPr sz="3600" spc="9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BOX</a:t>
            </a:r>
            <a:r>
              <a:rPr sz="3600" spc="-9" dirty="0">
                <a:solidFill>
                  <a:srgbClr val="FFFF00"/>
                </a:solidFill>
                <a:latin typeface="Arial"/>
                <a:cs typeface="Arial"/>
              </a:rPr>
              <a:t>Í</a:t>
            </a: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LICOS.</a:t>
            </a:r>
            <a:endParaRPr sz="3600">
              <a:latin typeface="Arial"/>
              <a:cs typeface="Arial"/>
            </a:endParaRPr>
          </a:p>
          <a:p>
            <a:pPr marL="2817774" marR="2376931" algn="ctr">
              <a:lnSpc>
                <a:spcPct val="95825"/>
              </a:lnSpc>
              <a:spcBef>
                <a:spcPts val="594"/>
              </a:spcBef>
            </a:pPr>
            <a:r>
              <a:rPr sz="1200" dirty="0">
                <a:latin typeface="Times New Roman"/>
                <a:cs typeface="Times New Roman"/>
                <a:hlinkClick r:id="rId6"/>
              </a:rPr>
              <a:t>lu</a:t>
            </a:r>
            <a:r>
              <a:rPr sz="1200" spc="4" dirty="0">
                <a:latin typeface="Times New Roman"/>
                <a:cs typeface="Times New Roman"/>
                <a:hlinkClick r:id="rId6"/>
              </a:rPr>
              <a:t>m</a:t>
            </a:r>
            <a:r>
              <a:rPr sz="1200" dirty="0">
                <a:latin typeface="Times New Roman"/>
                <a:cs typeface="Times New Roman"/>
                <a:hlinkClick r:id="rId6"/>
              </a:rPr>
              <a:t>if</a:t>
            </a:r>
            <a:r>
              <a:rPr sz="1200" spc="-4" dirty="0">
                <a:latin typeface="Times New Roman"/>
                <a:cs typeface="Times New Roman"/>
                <a:hlinkClick r:id="rId6"/>
              </a:rPr>
              <a:t>e</a:t>
            </a:r>
            <a:r>
              <a:rPr sz="1200" dirty="0">
                <a:latin typeface="Times New Roman"/>
                <a:cs typeface="Times New Roman"/>
                <a:hlinkClick r:id="rId6"/>
              </a:rPr>
              <a:t>v</a:t>
            </a:r>
            <a:r>
              <a:rPr sz="1200" spc="-4" dirty="0">
                <a:latin typeface="Times New Roman"/>
                <a:cs typeface="Times New Roman"/>
                <a:hlinkClick r:id="rId6"/>
              </a:rPr>
              <a:t>e</a:t>
            </a:r>
            <a:r>
              <a:rPr sz="1200" dirty="0">
                <a:latin typeface="Times New Roman"/>
                <a:cs typeface="Times New Roman"/>
                <a:hlinkClick r:id="rId6"/>
              </a:rPr>
              <a:t>@</a:t>
            </a:r>
            <a:r>
              <a:rPr sz="1200" spc="-14" dirty="0">
                <a:latin typeface="Times New Roman"/>
                <a:cs typeface="Times New Roman"/>
                <a:hlinkClick r:id="rId6"/>
              </a:rPr>
              <a:t>g</a:t>
            </a:r>
            <a:r>
              <a:rPr sz="1200" dirty="0">
                <a:latin typeface="Times New Roman"/>
                <a:cs typeface="Times New Roman"/>
                <a:hlinkClick r:id="rId6"/>
              </a:rPr>
              <a:t>mail.com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54007" y="6461149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90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8576" y="2037275"/>
            <a:ext cx="0" cy="698951"/>
          </a:xfrm>
          <a:custGeom>
            <a:avLst/>
            <a:gdLst/>
            <a:ahLst/>
            <a:cxnLst/>
            <a:rect l="l" t="t" r="r" b="b"/>
            <a:pathLst>
              <a:path h="698951">
                <a:moveTo>
                  <a:pt x="0" y="0"/>
                </a:moveTo>
                <a:lnTo>
                  <a:pt x="0" y="69895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1507" y="2037275"/>
            <a:ext cx="0" cy="698951"/>
          </a:xfrm>
          <a:custGeom>
            <a:avLst/>
            <a:gdLst/>
            <a:ahLst/>
            <a:cxnLst/>
            <a:rect l="l" t="t" r="r" b="b"/>
            <a:pathLst>
              <a:path h="698951">
                <a:moveTo>
                  <a:pt x="0" y="0"/>
                </a:moveTo>
                <a:lnTo>
                  <a:pt x="0" y="69895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2180" y="2901924"/>
            <a:ext cx="527084" cy="0"/>
          </a:xfrm>
          <a:custGeom>
            <a:avLst/>
            <a:gdLst/>
            <a:ahLst/>
            <a:cxnLst/>
            <a:rect l="l" t="t" r="r" b="b"/>
            <a:pathLst>
              <a:path w="527084">
                <a:moveTo>
                  <a:pt x="0" y="0"/>
                </a:moveTo>
                <a:lnTo>
                  <a:pt x="527084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9708" y="2876999"/>
            <a:ext cx="315572" cy="0"/>
          </a:xfrm>
          <a:custGeom>
            <a:avLst/>
            <a:gdLst/>
            <a:ahLst/>
            <a:cxnLst/>
            <a:rect l="l" t="t" r="r" b="b"/>
            <a:pathLst>
              <a:path w="315572">
                <a:moveTo>
                  <a:pt x="0" y="0"/>
                </a:moveTo>
                <a:lnTo>
                  <a:pt x="315572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0353" y="4577899"/>
            <a:ext cx="0" cy="698811"/>
          </a:xfrm>
          <a:custGeom>
            <a:avLst/>
            <a:gdLst/>
            <a:ahLst/>
            <a:cxnLst/>
            <a:rect l="l" t="t" r="r" b="b"/>
            <a:pathLst>
              <a:path h="698811">
                <a:moveTo>
                  <a:pt x="0" y="0"/>
                </a:moveTo>
                <a:lnTo>
                  <a:pt x="0" y="69881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03318" y="4577899"/>
            <a:ext cx="0" cy="698811"/>
          </a:xfrm>
          <a:custGeom>
            <a:avLst/>
            <a:gdLst/>
            <a:ahLst/>
            <a:cxnLst/>
            <a:rect l="l" t="t" r="r" b="b"/>
            <a:pathLst>
              <a:path h="698811">
                <a:moveTo>
                  <a:pt x="0" y="0"/>
                </a:moveTo>
                <a:lnTo>
                  <a:pt x="0" y="69881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3957" y="5442584"/>
            <a:ext cx="527084" cy="0"/>
          </a:xfrm>
          <a:custGeom>
            <a:avLst/>
            <a:gdLst/>
            <a:ahLst/>
            <a:cxnLst/>
            <a:rect l="l" t="t" r="r" b="b"/>
            <a:pathLst>
              <a:path w="527084">
                <a:moveTo>
                  <a:pt x="0" y="0"/>
                </a:moveTo>
                <a:lnTo>
                  <a:pt x="527084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41521" y="5417518"/>
            <a:ext cx="315537" cy="0"/>
          </a:xfrm>
          <a:custGeom>
            <a:avLst/>
            <a:gdLst/>
            <a:ahLst/>
            <a:cxnLst/>
            <a:rect l="l" t="t" r="r" b="b"/>
            <a:pathLst>
              <a:path w="315537">
                <a:moveTo>
                  <a:pt x="0" y="0"/>
                </a:moveTo>
                <a:lnTo>
                  <a:pt x="315537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87516" y="1984616"/>
            <a:ext cx="0" cy="698951"/>
          </a:xfrm>
          <a:custGeom>
            <a:avLst/>
            <a:gdLst/>
            <a:ahLst/>
            <a:cxnLst/>
            <a:rect l="l" t="t" r="r" b="b"/>
            <a:pathLst>
              <a:path h="698951">
                <a:moveTo>
                  <a:pt x="0" y="0"/>
                </a:moveTo>
                <a:lnTo>
                  <a:pt x="0" y="69895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10167" y="1984616"/>
            <a:ext cx="0" cy="698951"/>
          </a:xfrm>
          <a:custGeom>
            <a:avLst/>
            <a:gdLst/>
            <a:ahLst/>
            <a:cxnLst/>
            <a:rect l="l" t="t" r="r" b="b"/>
            <a:pathLst>
              <a:path h="698951">
                <a:moveTo>
                  <a:pt x="0" y="0"/>
                </a:moveTo>
                <a:lnTo>
                  <a:pt x="0" y="69895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61471" y="2852776"/>
            <a:ext cx="527294" cy="0"/>
          </a:xfrm>
          <a:custGeom>
            <a:avLst/>
            <a:gdLst/>
            <a:ahLst/>
            <a:cxnLst/>
            <a:rect l="l" t="t" r="r" b="b"/>
            <a:pathLst>
              <a:path w="527294">
                <a:moveTo>
                  <a:pt x="0" y="0"/>
                </a:moveTo>
                <a:lnTo>
                  <a:pt x="527294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95514" y="2824340"/>
            <a:ext cx="316586" cy="0"/>
          </a:xfrm>
          <a:custGeom>
            <a:avLst/>
            <a:gdLst/>
            <a:ahLst/>
            <a:cxnLst/>
            <a:rect l="l" t="t" r="r" b="b"/>
            <a:pathLst>
              <a:path w="316586">
                <a:moveTo>
                  <a:pt x="0" y="0"/>
                </a:moveTo>
                <a:lnTo>
                  <a:pt x="316586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96548" y="4549394"/>
            <a:ext cx="0" cy="698811"/>
          </a:xfrm>
          <a:custGeom>
            <a:avLst/>
            <a:gdLst/>
            <a:ahLst/>
            <a:cxnLst/>
            <a:rect l="l" t="t" r="r" b="b"/>
            <a:pathLst>
              <a:path h="698811">
                <a:moveTo>
                  <a:pt x="0" y="0"/>
                </a:moveTo>
                <a:lnTo>
                  <a:pt x="0" y="69881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19548" y="4549394"/>
            <a:ext cx="0" cy="698811"/>
          </a:xfrm>
          <a:custGeom>
            <a:avLst/>
            <a:gdLst/>
            <a:ahLst/>
            <a:cxnLst/>
            <a:rect l="l" t="t" r="r" b="b"/>
            <a:pathLst>
              <a:path h="698811">
                <a:moveTo>
                  <a:pt x="0" y="0"/>
                </a:moveTo>
                <a:lnTo>
                  <a:pt x="0" y="69881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30256" y="5414078"/>
            <a:ext cx="526944" cy="0"/>
          </a:xfrm>
          <a:custGeom>
            <a:avLst/>
            <a:gdLst/>
            <a:ahLst/>
            <a:cxnLst/>
            <a:rect l="l" t="t" r="r" b="b"/>
            <a:pathLst>
              <a:path w="526944">
                <a:moveTo>
                  <a:pt x="0" y="0"/>
                </a:moveTo>
                <a:lnTo>
                  <a:pt x="526944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57786" y="5389890"/>
            <a:ext cx="315537" cy="0"/>
          </a:xfrm>
          <a:custGeom>
            <a:avLst/>
            <a:gdLst/>
            <a:ahLst/>
            <a:cxnLst/>
            <a:rect l="l" t="t" r="r" b="b"/>
            <a:pathLst>
              <a:path w="315537">
                <a:moveTo>
                  <a:pt x="0" y="0"/>
                </a:moveTo>
                <a:lnTo>
                  <a:pt x="315537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82920" y="1981106"/>
            <a:ext cx="0" cy="698951"/>
          </a:xfrm>
          <a:custGeom>
            <a:avLst/>
            <a:gdLst/>
            <a:ahLst/>
            <a:cxnLst/>
            <a:rect l="l" t="t" r="r" b="b"/>
            <a:pathLst>
              <a:path h="698951">
                <a:moveTo>
                  <a:pt x="0" y="0"/>
                </a:moveTo>
                <a:lnTo>
                  <a:pt x="0" y="69895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05921" y="1981106"/>
            <a:ext cx="0" cy="698951"/>
          </a:xfrm>
          <a:custGeom>
            <a:avLst/>
            <a:gdLst/>
            <a:ahLst/>
            <a:cxnLst/>
            <a:rect l="l" t="t" r="r" b="b"/>
            <a:pathLst>
              <a:path h="698951">
                <a:moveTo>
                  <a:pt x="0" y="0"/>
                </a:moveTo>
                <a:lnTo>
                  <a:pt x="0" y="698951"/>
                </a:lnTo>
              </a:path>
            </a:pathLst>
          </a:custGeom>
          <a:ln w="240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38280" y="2869978"/>
            <a:ext cx="526245" cy="0"/>
          </a:xfrm>
          <a:custGeom>
            <a:avLst/>
            <a:gdLst/>
            <a:ahLst/>
            <a:cxnLst/>
            <a:rect l="l" t="t" r="r" b="b"/>
            <a:pathLst>
              <a:path w="526245">
                <a:moveTo>
                  <a:pt x="0" y="0"/>
                </a:moveTo>
                <a:lnTo>
                  <a:pt x="526245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93854" y="2869978"/>
            <a:ext cx="315537" cy="0"/>
          </a:xfrm>
          <a:custGeom>
            <a:avLst/>
            <a:gdLst/>
            <a:ahLst/>
            <a:cxnLst/>
            <a:rect l="l" t="t" r="r" b="b"/>
            <a:pathLst>
              <a:path w="315537">
                <a:moveTo>
                  <a:pt x="0" y="0"/>
                </a:moveTo>
                <a:lnTo>
                  <a:pt x="315537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68485" y="5400246"/>
            <a:ext cx="315537" cy="0"/>
          </a:xfrm>
          <a:custGeom>
            <a:avLst/>
            <a:gdLst/>
            <a:ahLst/>
            <a:cxnLst/>
            <a:rect l="l" t="t" r="r" b="b"/>
            <a:pathLst>
              <a:path w="315537">
                <a:moveTo>
                  <a:pt x="0" y="0"/>
                </a:moveTo>
                <a:lnTo>
                  <a:pt x="315537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81163" y="3219980"/>
            <a:ext cx="2889879" cy="546804"/>
          </a:xfrm>
          <a:custGeom>
            <a:avLst/>
            <a:gdLst/>
            <a:ahLst/>
            <a:cxnLst/>
            <a:rect l="l" t="t" r="r" b="b"/>
            <a:pathLst>
              <a:path w="2889879" h="546804">
                <a:moveTo>
                  <a:pt x="0" y="546804"/>
                </a:moveTo>
                <a:lnTo>
                  <a:pt x="2889879" y="546804"/>
                </a:lnTo>
                <a:lnTo>
                  <a:pt x="2889879" y="0"/>
                </a:lnTo>
                <a:lnTo>
                  <a:pt x="0" y="0"/>
                </a:lnTo>
                <a:lnTo>
                  <a:pt x="0" y="54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46421" y="5837335"/>
            <a:ext cx="1257923" cy="546804"/>
          </a:xfrm>
          <a:custGeom>
            <a:avLst/>
            <a:gdLst/>
            <a:ahLst/>
            <a:cxnLst/>
            <a:rect l="l" t="t" r="r" b="b"/>
            <a:pathLst>
              <a:path w="1257923" h="546804">
                <a:moveTo>
                  <a:pt x="0" y="546804"/>
                </a:moveTo>
                <a:lnTo>
                  <a:pt x="1257923" y="546804"/>
                </a:lnTo>
                <a:lnTo>
                  <a:pt x="1257923" y="0"/>
                </a:lnTo>
                <a:lnTo>
                  <a:pt x="0" y="0"/>
                </a:lnTo>
                <a:lnTo>
                  <a:pt x="0" y="54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69853" y="3201831"/>
            <a:ext cx="3416929" cy="546804"/>
          </a:xfrm>
          <a:custGeom>
            <a:avLst/>
            <a:gdLst/>
            <a:ahLst/>
            <a:cxnLst/>
            <a:rect l="l" t="t" r="r" b="b"/>
            <a:pathLst>
              <a:path w="3416929" h="546804">
                <a:moveTo>
                  <a:pt x="0" y="546804"/>
                </a:moveTo>
                <a:lnTo>
                  <a:pt x="3416929" y="546804"/>
                </a:lnTo>
                <a:lnTo>
                  <a:pt x="3416929" y="0"/>
                </a:lnTo>
                <a:lnTo>
                  <a:pt x="0" y="0"/>
                </a:lnTo>
                <a:lnTo>
                  <a:pt x="0" y="54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43909" y="5752682"/>
            <a:ext cx="1046411" cy="546804"/>
          </a:xfrm>
          <a:custGeom>
            <a:avLst/>
            <a:gdLst/>
            <a:ahLst/>
            <a:cxnLst/>
            <a:rect l="l" t="t" r="r" b="b"/>
            <a:pathLst>
              <a:path w="1046411" h="546804">
                <a:moveTo>
                  <a:pt x="0" y="546804"/>
                </a:moveTo>
                <a:lnTo>
                  <a:pt x="1046411" y="546804"/>
                </a:lnTo>
                <a:lnTo>
                  <a:pt x="1046411" y="0"/>
                </a:lnTo>
                <a:lnTo>
                  <a:pt x="0" y="0"/>
                </a:lnTo>
                <a:lnTo>
                  <a:pt x="0" y="54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40686" y="292352"/>
            <a:ext cx="6248774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Fórmula de</a:t>
            </a:r>
            <a:r>
              <a:rPr sz="4000" b="1" spc="-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los der</a:t>
            </a:r>
            <a:r>
              <a:rPr sz="4000" b="1" spc="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vad</a:t>
            </a:r>
            <a:r>
              <a:rPr sz="4000" b="1" spc="-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32623" y="292352"/>
            <a:ext cx="156817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4000" b="1" spc="-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los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46982" y="901958"/>
            <a:ext cx="1427934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ácido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2484" y="901958"/>
            <a:ext cx="2780705" cy="1143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4000" b="1" spc="-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rbo</a:t>
            </a:r>
            <a:r>
              <a:rPr sz="4000" b="1" spc="-9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íl</a:t>
            </a:r>
            <a:r>
              <a:rPr sz="4000" b="1" spc="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endParaRPr sz="4000">
              <a:latin typeface="Arial"/>
              <a:cs typeface="Arial"/>
            </a:endParaRPr>
          </a:p>
          <a:p>
            <a:pPr marR="577883" algn="r">
              <a:lnSpc>
                <a:spcPct val="95825"/>
              </a:lnSpc>
              <a:spcBef>
                <a:spcPts val="780"/>
              </a:spcBef>
            </a:pPr>
            <a:r>
              <a:rPr sz="3300" dirty="0"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80120" y="1600501"/>
            <a:ext cx="416670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31285" y="1653159"/>
            <a:ext cx="416670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06816" y="2588722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R</a:t>
            </a:r>
            <a:endParaRPr sz="3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96691" y="2624144"/>
            <a:ext cx="416670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9838" y="2659565"/>
            <a:ext cx="369904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X</a:t>
            </a:r>
            <a:endParaRPr sz="3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3566" y="2683753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R</a:t>
            </a:r>
            <a:endParaRPr sz="3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64342" y="2683753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C</a:t>
            </a:r>
            <a:endParaRPr sz="3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69637" y="2687229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C</a:t>
            </a:r>
            <a:endParaRPr sz="3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9257" y="2740765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R</a:t>
            </a:r>
            <a:endParaRPr sz="3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20103" y="2740765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C</a:t>
            </a:r>
            <a:endParaRPr sz="3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1263" y="3248707"/>
            <a:ext cx="245581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Anh</a:t>
            </a:r>
            <a:r>
              <a:rPr sz="3300" spc="4" dirty="0">
                <a:latin typeface="Arial"/>
                <a:cs typeface="Arial"/>
              </a:rPr>
              <a:t>i</a:t>
            </a:r>
            <a:r>
              <a:rPr sz="3300" dirty="0">
                <a:latin typeface="Arial"/>
                <a:cs typeface="Arial"/>
              </a:rPr>
              <a:t>dr</a:t>
            </a:r>
            <a:r>
              <a:rPr sz="3300" spc="4" dirty="0">
                <a:latin typeface="Arial"/>
                <a:cs typeface="Arial"/>
              </a:rPr>
              <a:t>i</a:t>
            </a:r>
            <a:r>
              <a:rPr sz="3300" dirty="0">
                <a:latin typeface="Arial"/>
                <a:cs typeface="Arial"/>
              </a:rPr>
              <a:t>do de</a:t>
            </a:r>
            <a:endParaRPr sz="3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63630" y="3248707"/>
            <a:ext cx="956369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ac</a:t>
            </a:r>
            <a:r>
              <a:rPr sz="3300" spc="9" dirty="0">
                <a:latin typeface="Arial"/>
                <a:cs typeface="Arial"/>
              </a:rPr>
              <a:t>i</a:t>
            </a:r>
            <a:r>
              <a:rPr sz="3300" dirty="0">
                <a:latin typeface="Arial"/>
                <a:cs typeface="Arial"/>
              </a:rPr>
              <a:t>lo</a:t>
            </a:r>
            <a:endParaRPr sz="3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3396" y="3265979"/>
            <a:ext cx="191611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H</a:t>
            </a:r>
            <a:r>
              <a:rPr sz="3300" spc="9" dirty="0">
                <a:latin typeface="Arial"/>
                <a:cs typeface="Arial"/>
              </a:rPr>
              <a:t>a</a:t>
            </a:r>
            <a:r>
              <a:rPr sz="3300" dirty="0">
                <a:latin typeface="Arial"/>
                <a:cs typeface="Arial"/>
              </a:rPr>
              <a:t>l</a:t>
            </a:r>
            <a:r>
              <a:rPr sz="3300" spc="9" dirty="0">
                <a:latin typeface="Arial"/>
                <a:cs typeface="Arial"/>
              </a:rPr>
              <a:t>u</a:t>
            </a:r>
            <a:r>
              <a:rPr sz="3300" dirty="0">
                <a:latin typeface="Arial"/>
                <a:cs typeface="Arial"/>
              </a:rPr>
              <a:t>ro de</a:t>
            </a:r>
            <a:endParaRPr sz="3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7749" y="3265979"/>
            <a:ext cx="956369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aci</a:t>
            </a:r>
            <a:r>
              <a:rPr sz="3300" spc="9" dirty="0">
                <a:latin typeface="Arial"/>
                <a:cs typeface="Arial"/>
              </a:rPr>
              <a:t>l</a:t>
            </a:r>
            <a:r>
              <a:rPr sz="3300" dirty="0"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89501" y="4166086"/>
            <a:ext cx="416670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062" y="4193714"/>
            <a:ext cx="416670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06614" y="5188816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R</a:t>
            </a:r>
            <a:endParaRPr sz="3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8858" y="5206965"/>
            <a:ext cx="859059" cy="562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65"/>
              </a:lnSpc>
              <a:spcBef>
                <a:spcPts val="218"/>
              </a:spcBef>
            </a:pPr>
            <a:r>
              <a:rPr sz="4950" spc="9" baseline="12297" dirty="0">
                <a:latin typeface="Arial"/>
                <a:cs typeface="Arial"/>
              </a:rPr>
              <a:t>N</a:t>
            </a:r>
            <a:r>
              <a:rPr sz="4950" spc="-100" baseline="12297" dirty="0">
                <a:latin typeface="Arial"/>
                <a:cs typeface="Arial"/>
              </a:rPr>
              <a:t>H</a:t>
            </a:r>
            <a:r>
              <a:rPr sz="3300" baseline="-10541" dirty="0"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1490" y="5217322"/>
            <a:ext cx="416670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7544" y="5252743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R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9018" y="5252743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C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1922" y="5280406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R</a:t>
            </a:r>
            <a:endParaRPr sz="3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2753" y="5280406"/>
            <a:ext cx="39307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C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6018" y="5799547"/>
            <a:ext cx="1069702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Es</a:t>
            </a:r>
            <a:r>
              <a:rPr sz="3300" spc="-19" dirty="0">
                <a:latin typeface="Arial"/>
                <a:cs typeface="Arial"/>
              </a:rPr>
              <a:t>t</a:t>
            </a:r>
            <a:r>
              <a:rPr sz="3300" dirty="0">
                <a:latin typeface="Arial"/>
                <a:cs typeface="Arial"/>
              </a:rPr>
              <a:t>er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8634" y="5884205"/>
            <a:ext cx="1282886" cy="44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dirty="0">
                <a:latin typeface="Arial"/>
                <a:cs typeface="Arial"/>
              </a:rPr>
              <a:t>Amida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0106" y="6461149"/>
            <a:ext cx="1375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lu</a:t>
            </a:r>
            <a:r>
              <a:rPr sz="1200" spc="4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if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v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@</a:t>
            </a:r>
            <a:r>
              <a:rPr sz="1200" spc="-14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3"/>
              </a:rPr>
              <a:t>mail.com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54007" y="6461149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32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24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35560" y="2132857"/>
            <a:ext cx="7772400" cy="1227137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ÁCIDOS CARBOXÍLICOS</a:t>
            </a:r>
            <a:endParaRPr lang="es-EC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9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95600" y="1343744"/>
            <a:ext cx="7920880" cy="5181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C" dirty="0"/>
              <a:t>El grupo funcional de un ácido carboxílico es el grupo carboxilo</a:t>
            </a:r>
          </a:p>
          <a:p>
            <a:pPr>
              <a:buFont typeface="Geneva" charset="0"/>
              <a:buNone/>
            </a:pPr>
            <a:endParaRPr lang="es-ES" altLang="es-EC" dirty="0"/>
          </a:p>
          <a:p>
            <a:pPr>
              <a:buFont typeface="Geneva" charset="0"/>
              <a:buNone/>
            </a:pPr>
            <a:endParaRPr lang="es-ES" altLang="es-EC" dirty="0"/>
          </a:p>
          <a:p>
            <a:pPr>
              <a:buFont typeface="Geneva" charset="0"/>
              <a:buNone/>
            </a:pPr>
            <a:endParaRPr lang="es-ES" altLang="es-EC" dirty="0"/>
          </a:p>
          <a:p>
            <a:pPr>
              <a:buFont typeface="Geneva" charset="0"/>
              <a:buNone/>
            </a:pPr>
            <a:endParaRPr lang="es-ES" altLang="es-EC" dirty="0"/>
          </a:p>
          <a:p>
            <a:r>
              <a:rPr lang="es-ES" altLang="es-EC" dirty="0"/>
              <a:t>La formula general de un ácido carboxilo alifático es </a:t>
            </a:r>
            <a:r>
              <a:rPr lang="es-ES" alt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RCO</a:t>
            </a:r>
            <a:r>
              <a:rPr lang="es-ES" altLang="es-EC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" alt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" altLang="es-EC" dirty="0"/>
              <a:t>; y en un ácido aromático </a:t>
            </a:r>
            <a:r>
              <a:rPr lang="es-ES" alt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ArCO</a:t>
            </a:r>
            <a:r>
              <a:rPr lang="es-ES" altLang="es-EC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" alt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" altLang="es-EC" dirty="0"/>
              <a:t>.</a:t>
            </a:r>
          </a:p>
        </p:txBody>
      </p:sp>
      <p:pic>
        <p:nvPicPr>
          <p:cNvPr id="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40" y="2780928"/>
            <a:ext cx="54102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44520" y="-243408"/>
            <a:ext cx="49737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Estructura</a:t>
            </a:r>
            <a:endParaRPr lang="es-E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7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95550" y="1143000"/>
            <a:ext cx="809625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altLang="es-EC" dirty="0"/>
              <a:t>Nombres IUPAC: Se le añade el sufijo -</a:t>
            </a:r>
            <a:r>
              <a:rPr lang="es-ES" altLang="es-EC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oico</a:t>
            </a:r>
            <a:endParaRPr lang="es-ES" alt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s-ES" altLang="es-EC" dirty="0"/>
              <a:t>Si el compuesto contiene un doble enlace C=C, se cambia </a:t>
            </a:r>
            <a:r>
              <a:rPr lang="es-ES" altLang="es-EC" b="1" dirty="0">
                <a:solidFill>
                  <a:srgbClr val="FF0000"/>
                </a:solidFill>
              </a:rPr>
              <a:t>–</a:t>
            </a:r>
            <a:r>
              <a:rPr lang="es-ES" alt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</a:t>
            </a:r>
            <a:r>
              <a:rPr lang="es-ES" altLang="es-EC" b="1" dirty="0">
                <a:solidFill>
                  <a:srgbClr val="FF0000"/>
                </a:solidFill>
              </a:rPr>
              <a:t> </a:t>
            </a:r>
            <a:r>
              <a:rPr lang="es-ES" altLang="es-EC" dirty="0"/>
              <a:t>por </a:t>
            </a:r>
            <a:r>
              <a:rPr lang="es-ES" alt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ES" altLang="es-EC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</a:t>
            </a:r>
            <a:endParaRPr lang="es-ES" alt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2495550" y="2924175"/>
            <a:ext cx="7766050" cy="2593057"/>
            <a:chOff x="624" y="1848"/>
            <a:chExt cx="4892" cy="1396"/>
          </a:xfrm>
        </p:grpSpPr>
        <p:sp>
          <p:nvSpPr>
            <p:cNvPr id="4" name="AutoShape 5"/>
            <p:cNvSpPr>
              <a:spLocks noChangeAspect="1" noChangeArrowheads="1" noTextEdit="1"/>
            </p:cNvSpPr>
            <p:nvPr/>
          </p:nvSpPr>
          <p:spPr bwMode="auto">
            <a:xfrm>
              <a:off x="624" y="1864"/>
              <a:ext cx="4464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810" y="2377"/>
              <a:ext cx="65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3341" y="2377"/>
              <a:ext cx="49" cy="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3341" y="2121"/>
              <a:ext cx="49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3810" y="2089"/>
              <a:ext cx="65" cy="1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471" y="2281"/>
              <a:ext cx="210" cy="49"/>
              <a:chOff x="3471" y="2281"/>
              <a:chExt cx="210" cy="49"/>
            </a:xfrm>
          </p:grpSpPr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 flipH="1">
                <a:off x="3471" y="2281"/>
                <a:ext cx="21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H="1">
                <a:off x="3471" y="2329"/>
                <a:ext cx="21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721" y="2698"/>
              <a:ext cx="1662" cy="515"/>
              <a:chOff x="721" y="2698"/>
              <a:chExt cx="1662" cy="515"/>
            </a:xfrm>
          </p:grpSpPr>
          <p:sp>
            <p:nvSpPr>
              <p:cNvPr id="40" name="Rectangle 14"/>
              <p:cNvSpPr>
                <a:spLocks noChangeArrowheads="1"/>
              </p:cNvSpPr>
              <p:nvPr/>
            </p:nvSpPr>
            <p:spPr bwMode="auto">
              <a:xfrm>
                <a:off x="721" y="2698"/>
                <a:ext cx="165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Ácido </a:t>
                </a:r>
                <a:r>
                  <a:rPr lang="es-ES" altLang="es-EC" i="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Propenoico</a:t>
                </a:r>
                <a:endParaRPr lang="es-ES" altLang="es-EC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15"/>
              <p:cNvSpPr>
                <a:spLocks noChangeArrowheads="1"/>
              </p:cNvSpPr>
              <p:nvPr/>
            </p:nvSpPr>
            <p:spPr bwMode="auto">
              <a:xfrm>
                <a:off x="834" y="2698"/>
                <a:ext cx="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endParaRPr lang="es-EC" altLang="es-EC"/>
              </a:p>
            </p:txBody>
          </p:sp>
          <p:sp>
            <p:nvSpPr>
              <p:cNvPr id="42" name="Rectangle 16"/>
              <p:cNvSpPr>
                <a:spLocks noChangeArrowheads="1"/>
              </p:cNvSpPr>
              <p:nvPr/>
            </p:nvSpPr>
            <p:spPr bwMode="auto">
              <a:xfrm>
                <a:off x="930" y="3014"/>
                <a:ext cx="145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 dirty="0">
                    <a:solidFill>
                      <a:srgbClr val="000000"/>
                    </a:solidFill>
                    <a:latin typeface="Palatino" charset="0"/>
                  </a:rPr>
                  <a:t> (Ácido acrílico)</a:t>
                </a:r>
                <a:endParaRPr lang="es-ES" altLang="es-EC" dirty="0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2371" y="2698"/>
              <a:ext cx="3145" cy="515"/>
              <a:chOff x="2371" y="2698"/>
              <a:chExt cx="3145" cy="515"/>
            </a:xfrm>
          </p:grpSpPr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2371" y="2698"/>
                <a:ext cx="122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   Ácido </a:t>
                </a:r>
                <a:r>
                  <a:rPr lang="es-ES" altLang="es-EC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trans</a:t>
                </a:r>
                <a:endParaRPr lang="es-ES" altLang="es-EC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2840" y="2698"/>
                <a:ext cx="2676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              -3-fenil-2-propenoico</a:t>
                </a:r>
                <a:endParaRPr lang="es-ES" altLang="es-EC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>
                <a:off x="3211" y="3014"/>
                <a:ext cx="164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 dirty="0">
                    <a:solidFill>
                      <a:srgbClr val="000000"/>
                    </a:solidFill>
                    <a:latin typeface="Palatino" charset="0"/>
                  </a:rPr>
                  <a:t>(ácido </a:t>
                </a:r>
                <a:r>
                  <a:rPr lang="es-ES" altLang="es-EC" i="0" dirty="0" err="1">
                    <a:solidFill>
                      <a:srgbClr val="000000"/>
                    </a:solidFill>
                    <a:latin typeface="Palatino" charset="0"/>
                  </a:rPr>
                  <a:t>cinnamico</a:t>
                </a:r>
                <a:r>
                  <a:rPr lang="es-ES" altLang="es-EC" i="0" dirty="0">
                    <a:solidFill>
                      <a:srgbClr val="000000"/>
                    </a:solidFill>
                    <a:latin typeface="Palatino" charset="0"/>
                  </a:rPr>
                  <a:t>)</a:t>
                </a:r>
                <a:endParaRPr lang="es-ES" altLang="es-EC" dirty="0"/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673" y="2217"/>
              <a:ext cx="1433" cy="247"/>
              <a:chOff x="673" y="2217"/>
              <a:chExt cx="1433" cy="247"/>
            </a:xfrm>
          </p:grpSpPr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673" y="2217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818" y="2217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964" y="229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000" i="0">
                    <a:solidFill>
                      <a:srgbClr val="000000"/>
                    </a:solidFill>
                    <a:latin typeface="Geneva" charset="0"/>
                  </a:rPr>
                  <a:t>2</a:t>
                </a:r>
                <a:endParaRPr lang="es-ES" altLang="es-EC"/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1109" y="2217"/>
                <a:ext cx="11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=</a:t>
                </a:r>
                <a:endParaRPr lang="es-ES" altLang="es-EC"/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1255" y="2217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1400" y="2217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auto">
              <a:xfrm>
                <a:off x="1546" y="2217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1691" y="2217"/>
                <a:ext cx="15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s-ES" altLang="es-EC"/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1837" y="2298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000" i="0">
                    <a:solidFill>
                      <a:srgbClr val="000000"/>
                    </a:solidFill>
                    <a:latin typeface="Geneva" charset="0"/>
                  </a:rPr>
                  <a:t>2</a:t>
                </a:r>
                <a:endParaRPr lang="es-ES" altLang="es-EC"/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1966" y="2217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</p:grp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3697" y="2168"/>
              <a:ext cx="14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i="0">
                  <a:solidFill>
                    <a:srgbClr val="000000"/>
                  </a:solidFill>
                  <a:latin typeface="Geneva" charset="0"/>
                </a:rPr>
                <a:t>C</a:t>
              </a:r>
              <a:endParaRPr lang="es-ES" altLang="es-EC"/>
            </a:p>
          </p:txBody>
        </p: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3859" y="2441"/>
              <a:ext cx="576" cy="247"/>
              <a:chOff x="3859" y="2441"/>
              <a:chExt cx="576" cy="247"/>
            </a:xfrm>
          </p:grpSpPr>
          <p:sp>
            <p:nvSpPr>
              <p:cNvPr id="23" name="Rectangle 34"/>
              <p:cNvSpPr>
                <a:spLocks noChangeArrowheads="1"/>
              </p:cNvSpPr>
              <p:nvPr/>
            </p:nvSpPr>
            <p:spPr bwMode="auto">
              <a:xfrm>
                <a:off x="3859" y="2441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auto">
              <a:xfrm>
                <a:off x="4004" y="2441"/>
                <a:ext cx="15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s-ES" altLang="es-EC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auto">
              <a:xfrm>
                <a:off x="4150" y="2522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000" i="0">
                    <a:solidFill>
                      <a:srgbClr val="000000"/>
                    </a:solidFill>
                    <a:latin typeface="Geneva" charset="0"/>
                  </a:rPr>
                  <a:t>2</a:t>
                </a:r>
                <a:endParaRPr lang="es-ES" altLang="es-EC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auto">
              <a:xfrm>
                <a:off x="4295" y="2441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</p:grp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3374" y="2168"/>
              <a:ext cx="24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i="0">
                  <a:solidFill>
                    <a:srgbClr val="000000"/>
                  </a:solidFill>
                  <a:latin typeface="Geneva" charset="0"/>
                </a:rPr>
                <a:t>C  </a:t>
              </a:r>
              <a:endParaRPr lang="es-ES" altLang="es-EC"/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3212" y="2441"/>
              <a:ext cx="14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i="0">
                  <a:solidFill>
                    <a:srgbClr val="000000"/>
                  </a:solidFill>
                  <a:latin typeface="Geneva" charset="0"/>
                </a:rPr>
                <a:t>H</a:t>
              </a:r>
              <a:endParaRPr lang="es-ES" altLang="es-EC"/>
            </a:p>
          </p:txBody>
        </p: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>
              <a:off x="2921" y="1848"/>
              <a:ext cx="485" cy="246"/>
              <a:chOff x="2921" y="1848"/>
              <a:chExt cx="485" cy="246"/>
            </a:xfrm>
          </p:grpSpPr>
          <p:sp>
            <p:nvSpPr>
              <p:cNvPr id="19" name="Rectangle 41"/>
              <p:cNvSpPr>
                <a:spLocks noChangeArrowheads="1"/>
              </p:cNvSpPr>
              <p:nvPr/>
            </p:nvSpPr>
            <p:spPr bwMode="auto">
              <a:xfrm>
                <a:off x="2921" y="1848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20" name="Rectangle 42"/>
              <p:cNvSpPr>
                <a:spLocks noChangeArrowheads="1"/>
              </p:cNvSpPr>
              <p:nvPr/>
            </p:nvSpPr>
            <p:spPr bwMode="auto">
              <a:xfrm>
                <a:off x="3066" y="1945"/>
                <a:ext cx="8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1800" i="0">
                    <a:solidFill>
                      <a:srgbClr val="000000"/>
                    </a:solidFill>
                    <a:latin typeface="Geneva" charset="0"/>
                  </a:rPr>
                  <a:t>6</a:t>
                </a:r>
                <a:endParaRPr lang="es-ES" altLang="es-EC"/>
              </a:p>
            </p:txBody>
          </p:sp>
          <p:sp>
            <p:nvSpPr>
              <p:cNvPr id="21" name="Rectangle 43"/>
              <p:cNvSpPr>
                <a:spLocks noChangeArrowheads="1"/>
              </p:cNvSpPr>
              <p:nvPr/>
            </p:nvSpPr>
            <p:spPr bwMode="auto">
              <a:xfrm>
                <a:off x="3179" y="1848"/>
                <a:ext cx="1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  <p:sp>
            <p:nvSpPr>
              <p:cNvPr id="22" name="Rectangle 44"/>
              <p:cNvSpPr>
                <a:spLocks noChangeArrowheads="1"/>
              </p:cNvSpPr>
              <p:nvPr/>
            </p:nvSpPr>
            <p:spPr bwMode="auto">
              <a:xfrm>
                <a:off x="3325" y="1945"/>
                <a:ext cx="81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1800" i="0">
                    <a:solidFill>
                      <a:srgbClr val="000000"/>
                    </a:solidFill>
                    <a:latin typeface="Geneva" charset="0"/>
                  </a:rPr>
                  <a:t>5</a:t>
                </a:r>
                <a:endParaRPr lang="es-ES" altLang="es-EC"/>
              </a:p>
            </p:txBody>
          </p:sp>
        </p:grp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3859" y="1880"/>
              <a:ext cx="14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i="0">
                  <a:solidFill>
                    <a:srgbClr val="000000"/>
                  </a:solidFill>
                  <a:latin typeface="Geneva" charset="0"/>
                </a:rPr>
                <a:t>H</a:t>
              </a:r>
              <a:endParaRPr lang="es-ES" altLang="es-EC"/>
            </a:p>
          </p:txBody>
        </p:sp>
      </p:grpSp>
      <p:sp>
        <p:nvSpPr>
          <p:cNvPr id="45" name="44 Rectángulo"/>
          <p:cNvSpPr/>
          <p:nvPr/>
        </p:nvSpPr>
        <p:spPr>
          <a:xfrm>
            <a:off x="2704041" y="-243408"/>
            <a:ext cx="68547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Nomenclatura</a:t>
            </a:r>
            <a:endParaRPr lang="es-E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1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57463" y="1143000"/>
            <a:ext cx="7935914" cy="5181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C" dirty="0"/>
              <a:t>Ácido </a:t>
            </a:r>
            <a:r>
              <a:rPr lang="es-ES" altLang="es-EC" dirty="0" err="1"/>
              <a:t>dicarboxílico</a:t>
            </a:r>
            <a:r>
              <a:rPr lang="es-ES" altLang="es-EC" dirty="0"/>
              <a:t>:  se añade el sufijo –</a:t>
            </a:r>
            <a:r>
              <a:rPr lang="es-ES" altLang="es-EC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dióico</a:t>
            </a:r>
            <a:r>
              <a:rPr lang="es-ES" alt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4114800"/>
            <a:ext cx="31115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346576"/>
            <a:ext cx="36322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1847850" y="2252664"/>
            <a:ext cx="8689976" cy="1792287"/>
            <a:chOff x="204" y="1419"/>
            <a:chExt cx="5474" cy="1129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204" y="1434"/>
              <a:ext cx="538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C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98" y="1617"/>
              <a:ext cx="32" cy="122"/>
              <a:chOff x="898" y="1617"/>
              <a:chExt cx="32" cy="122"/>
            </a:xfrm>
          </p:grpSpPr>
          <p:sp>
            <p:nvSpPr>
              <p:cNvPr id="69" name="Line 9"/>
              <p:cNvSpPr>
                <a:spLocks noChangeShapeType="1"/>
              </p:cNvSpPr>
              <p:nvPr/>
            </p:nvSpPr>
            <p:spPr bwMode="auto">
              <a:xfrm>
                <a:off x="929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70" name="Line 10"/>
              <p:cNvSpPr>
                <a:spLocks noChangeShapeType="1"/>
              </p:cNvSpPr>
              <p:nvPr/>
            </p:nvSpPr>
            <p:spPr bwMode="auto">
              <a:xfrm>
                <a:off x="898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114" y="1617"/>
              <a:ext cx="47" cy="122"/>
              <a:chOff x="1114" y="1617"/>
              <a:chExt cx="47" cy="122"/>
            </a:xfrm>
          </p:grpSpPr>
          <p:sp>
            <p:nvSpPr>
              <p:cNvPr id="67" name="Line 12"/>
              <p:cNvSpPr>
                <a:spLocks noChangeShapeType="1"/>
              </p:cNvSpPr>
              <p:nvPr/>
            </p:nvSpPr>
            <p:spPr bwMode="auto">
              <a:xfrm>
                <a:off x="1160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>
                <a:off x="1114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2518" y="1617"/>
              <a:ext cx="47" cy="122"/>
              <a:chOff x="2518" y="1617"/>
              <a:chExt cx="47" cy="122"/>
            </a:xfrm>
          </p:grpSpPr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>
                <a:off x="2564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2518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058" y="1617"/>
              <a:ext cx="47" cy="122"/>
              <a:chOff x="3058" y="1617"/>
              <a:chExt cx="47" cy="122"/>
            </a:xfrm>
          </p:grpSpPr>
          <p:sp>
            <p:nvSpPr>
              <p:cNvPr id="63" name="Line 18"/>
              <p:cNvSpPr>
                <a:spLocks noChangeShapeType="1"/>
              </p:cNvSpPr>
              <p:nvPr/>
            </p:nvSpPr>
            <p:spPr bwMode="auto">
              <a:xfrm>
                <a:off x="3104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64" name="Line 19"/>
              <p:cNvSpPr>
                <a:spLocks noChangeShapeType="1"/>
              </p:cNvSpPr>
              <p:nvPr/>
            </p:nvSpPr>
            <p:spPr bwMode="auto">
              <a:xfrm>
                <a:off x="3058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4246" y="1617"/>
              <a:ext cx="32" cy="122"/>
              <a:chOff x="4246" y="1617"/>
              <a:chExt cx="32" cy="122"/>
            </a:xfrm>
          </p:grpSpPr>
          <p:sp>
            <p:nvSpPr>
              <p:cNvPr id="61" name="Line 21"/>
              <p:cNvSpPr>
                <a:spLocks noChangeShapeType="1"/>
              </p:cNvSpPr>
              <p:nvPr/>
            </p:nvSpPr>
            <p:spPr bwMode="auto">
              <a:xfrm>
                <a:off x="4277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62" name="Line 22"/>
              <p:cNvSpPr>
                <a:spLocks noChangeShapeType="1"/>
              </p:cNvSpPr>
              <p:nvPr/>
            </p:nvSpPr>
            <p:spPr bwMode="auto">
              <a:xfrm>
                <a:off x="4246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5202" y="1617"/>
              <a:ext cx="48" cy="122"/>
              <a:chOff x="5202" y="1617"/>
              <a:chExt cx="48" cy="122"/>
            </a:xfrm>
          </p:grpSpPr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>
                <a:off x="5249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60" name="Line 25"/>
              <p:cNvSpPr>
                <a:spLocks noChangeShapeType="1"/>
              </p:cNvSpPr>
              <p:nvPr/>
            </p:nvSpPr>
            <p:spPr bwMode="auto">
              <a:xfrm>
                <a:off x="5202" y="1617"/>
                <a:ext cx="1" cy="1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4014" y="1999"/>
              <a:ext cx="1664" cy="434"/>
              <a:chOff x="4014" y="1999"/>
              <a:chExt cx="1664" cy="434"/>
            </a:xfrm>
          </p:grpSpPr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4014" y="1999"/>
                <a:ext cx="166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200" i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Ácido </a:t>
                </a:r>
                <a:r>
                  <a:rPr lang="es-ES" altLang="es-EC" sz="2200" i="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butanodioico</a:t>
                </a:r>
                <a:endParaRPr lang="es-ES" altLang="es-EC" sz="22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28"/>
              <p:cNvSpPr>
                <a:spLocks noChangeArrowheads="1"/>
              </p:cNvSpPr>
              <p:nvPr/>
            </p:nvSpPr>
            <p:spPr bwMode="auto">
              <a:xfrm>
                <a:off x="4107" y="2212"/>
                <a:ext cx="149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Palatino" charset="0"/>
                  </a:rPr>
                  <a:t>(ácido succínico)</a:t>
                </a:r>
                <a:endParaRPr lang="es-ES" altLang="es-EC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2024" y="1983"/>
              <a:ext cx="1936" cy="435"/>
              <a:chOff x="2024" y="1983"/>
              <a:chExt cx="1936" cy="435"/>
            </a:xfrm>
          </p:grpSpPr>
          <p:sp>
            <p:nvSpPr>
              <p:cNvPr id="55" name="Rectangle 30"/>
              <p:cNvSpPr>
                <a:spLocks noChangeArrowheads="1"/>
              </p:cNvSpPr>
              <p:nvPr/>
            </p:nvSpPr>
            <p:spPr bwMode="auto">
              <a:xfrm>
                <a:off x="2024" y="1983"/>
                <a:ext cx="19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Ácido propanodioico</a:t>
                </a:r>
              </a:p>
            </p:txBody>
          </p:sp>
          <p:sp>
            <p:nvSpPr>
              <p:cNvPr id="56" name="Rectangle 31"/>
              <p:cNvSpPr>
                <a:spLocks noChangeArrowheads="1"/>
              </p:cNvSpPr>
              <p:nvPr/>
            </p:nvSpPr>
            <p:spPr bwMode="auto">
              <a:xfrm>
                <a:off x="2179" y="2197"/>
                <a:ext cx="145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 dirty="0">
                    <a:solidFill>
                      <a:srgbClr val="000000"/>
                    </a:solidFill>
                    <a:latin typeface="Palatino" charset="0"/>
                  </a:rPr>
                  <a:t>(ácido </a:t>
                </a:r>
                <a:r>
                  <a:rPr lang="es-ES" altLang="es-EC" sz="2300" i="0" dirty="0" err="1">
                    <a:solidFill>
                      <a:srgbClr val="000000"/>
                    </a:solidFill>
                    <a:latin typeface="Palatino" charset="0"/>
                  </a:rPr>
                  <a:t>malónico</a:t>
                </a:r>
                <a:r>
                  <a:rPr lang="es-ES" altLang="es-EC" sz="2300" i="0" dirty="0">
                    <a:solidFill>
                      <a:srgbClr val="000000"/>
                    </a:solidFill>
                    <a:latin typeface="Palatino" charset="0"/>
                  </a:rPr>
                  <a:t>)</a:t>
                </a:r>
                <a:endParaRPr lang="es-ES" altLang="es-EC" dirty="0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297" y="1953"/>
              <a:ext cx="1590" cy="435"/>
              <a:chOff x="297" y="1953"/>
              <a:chExt cx="1590" cy="435"/>
            </a:xfrm>
          </p:grpSpPr>
          <p:sp>
            <p:nvSpPr>
              <p:cNvPr id="53" name="Rectangle 33"/>
              <p:cNvSpPr>
                <a:spLocks noChangeArrowheads="1"/>
              </p:cNvSpPr>
              <p:nvPr/>
            </p:nvSpPr>
            <p:spPr bwMode="auto">
              <a:xfrm>
                <a:off x="297" y="1953"/>
                <a:ext cx="1590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Ácido </a:t>
                </a:r>
                <a:r>
                  <a:rPr lang="es-ES" altLang="es-EC" sz="2300" i="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" charset="0"/>
                  </a:rPr>
                  <a:t>etanodioico</a:t>
                </a:r>
                <a:endParaRPr lang="es-ES" altLang="es-EC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34"/>
              <p:cNvSpPr>
                <a:spLocks noChangeArrowheads="1"/>
              </p:cNvSpPr>
              <p:nvPr/>
            </p:nvSpPr>
            <p:spPr bwMode="auto">
              <a:xfrm>
                <a:off x="466" y="2167"/>
                <a:ext cx="12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Palatino" charset="0"/>
                  </a:rPr>
                  <a:t>(ácido oxálico)</a:t>
                </a:r>
                <a:endParaRPr lang="es-ES" altLang="es-EC"/>
              </a:p>
            </p:txBody>
          </p:sp>
        </p:grp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837" y="1419"/>
              <a:ext cx="1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sz="2300" i="0">
                  <a:solidFill>
                    <a:srgbClr val="000000"/>
                  </a:solidFill>
                  <a:latin typeface="Geneva" charset="0"/>
                </a:rPr>
                <a:t>O</a:t>
              </a:r>
              <a:endParaRPr lang="es-ES" altLang="es-EC"/>
            </a:p>
          </p:txBody>
        </p:sp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>
              <a:off x="1068" y="1419"/>
              <a:ext cx="1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sz="2300" i="0">
                  <a:solidFill>
                    <a:srgbClr val="000000"/>
                  </a:solidFill>
                  <a:latin typeface="Geneva" charset="0"/>
                </a:rPr>
                <a:t>O</a:t>
              </a:r>
              <a:endParaRPr lang="es-ES" altLang="es-EC"/>
            </a:p>
          </p:txBody>
        </p: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2472" y="1419"/>
              <a:ext cx="1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sz="2300" i="0">
                  <a:solidFill>
                    <a:srgbClr val="000000"/>
                  </a:solidFill>
                  <a:latin typeface="Geneva" charset="0"/>
                </a:rPr>
                <a:t>O</a:t>
              </a:r>
              <a:endParaRPr lang="es-ES" altLang="es-EC"/>
            </a:p>
          </p:txBody>
        </p:sp>
        <p:sp>
          <p:nvSpPr>
            <p:cNvPr id="19" name="Rectangle 39"/>
            <p:cNvSpPr>
              <a:spLocks noChangeArrowheads="1"/>
            </p:cNvSpPr>
            <p:nvPr/>
          </p:nvSpPr>
          <p:spPr bwMode="auto">
            <a:xfrm>
              <a:off x="3012" y="1419"/>
              <a:ext cx="1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sz="2300" i="0">
                  <a:solidFill>
                    <a:srgbClr val="000000"/>
                  </a:solidFill>
                  <a:latin typeface="Geneva" charset="0"/>
                </a:rPr>
                <a:t>O</a:t>
              </a:r>
              <a:endParaRPr lang="es-ES" altLang="es-EC"/>
            </a:p>
          </p:txBody>
        </p:sp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4184" y="1419"/>
              <a:ext cx="1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sz="2300" i="0">
                  <a:solidFill>
                    <a:srgbClr val="000000"/>
                  </a:solidFill>
                  <a:latin typeface="Geneva" charset="0"/>
                </a:rPr>
                <a:t>O</a:t>
              </a:r>
              <a:endParaRPr lang="es-ES" altLang="es-EC"/>
            </a:p>
          </p:txBody>
        </p:sp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5156" y="1419"/>
              <a:ext cx="1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1pPr>
              <a:lvl2pPr marL="742950" indent="-28575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2pPr>
              <a:lvl3pPr marL="11430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3pPr>
              <a:lvl4pPr marL="16002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4pPr>
              <a:lvl5pPr marL="2057400" indent="-228600"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rgbClr val="00C5B3"/>
                  </a:solidFill>
                  <a:latin typeface="Arial" pitchFamily="34" charset="0"/>
                </a:defRPr>
              </a:lvl9pPr>
            </a:lstStyle>
            <a:p>
              <a:r>
                <a:rPr lang="es-ES" altLang="es-EC" sz="2300" i="0">
                  <a:solidFill>
                    <a:srgbClr val="000000"/>
                  </a:solidFill>
                  <a:latin typeface="Geneva" charset="0"/>
                </a:rPr>
                <a:t>O</a:t>
              </a:r>
              <a:endParaRPr lang="es-ES" altLang="es-EC"/>
            </a:p>
          </p:txBody>
        </p: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543" y="1724"/>
              <a:ext cx="937" cy="223"/>
              <a:chOff x="543" y="1724"/>
              <a:chExt cx="937" cy="223"/>
            </a:xfrm>
          </p:grpSpPr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543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682" y="1724"/>
                <a:ext cx="14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s-ES" altLang="es-EC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837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975" y="1724"/>
                <a:ext cx="6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-</a:t>
                </a:r>
                <a:endParaRPr lang="es-ES" altLang="es-EC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1052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1191" y="1724"/>
                <a:ext cx="14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s-ES" altLang="es-EC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1346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</p:grpSp>
        <p:grpSp>
          <p:nvGrpSpPr>
            <p:cNvPr id="23" name="Group 59"/>
            <p:cNvGrpSpPr>
              <a:grpSpLocks/>
            </p:cNvGrpSpPr>
            <p:nvPr/>
          </p:nvGrpSpPr>
          <p:grpSpPr bwMode="auto">
            <a:xfrm>
              <a:off x="2179" y="1724"/>
              <a:ext cx="1260" cy="260"/>
              <a:chOff x="2179" y="1724"/>
              <a:chExt cx="1260" cy="260"/>
            </a:xfrm>
          </p:grpSpPr>
          <p:sp>
            <p:nvSpPr>
              <p:cNvPr id="37" name="Rectangle 50"/>
              <p:cNvSpPr>
                <a:spLocks noChangeArrowheads="1"/>
              </p:cNvSpPr>
              <p:nvPr/>
            </p:nvSpPr>
            <p:spPr bwMode="auto">
              <a:xfrm>
                <a:off x="2179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  <p:sp>
            <p:nvSpPr>
              <p:cNvPr id="38" name="Rectangle 51"/>
              <p:cNvSpPr>
                <a:spLocks noChangeArrowheads="1"/>
              </p:cNvSpPr>
              <p:nvPr/>
            </p:nvSpPr>
            <p:spPr bwMode="auto">
              <a:xfrm>
                <a:off x="2317" y="1724"/>
                <a:ext cx="14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s-ES" altLang="es-EC"/>
              </a:p>
            </p:txBody>
          </p:sp>
          <p:sp>
            <p:nvSpPr>
              <p:cNvPr id="39" name="Rectangle 52"/>
              <p:cNvSpPr>
                <a:spLocks noChangeArrowheads="1"/>
              </p:cNvSpPr>
              <p:nvPr/>
            </p:nvSpPr>
            <p:spPr bwMode="auto">
              <a:xfrm>
                <a:off x="2472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40" name="Rectangle 53"/>
              <p:cNvSpPr>
                <a:spLocks noChangeArrowheads="1"/>
              </p:cNvSpPr>
              <p:nvPr/>
            </p:nvSpPr>
            <p:spPr bwMode="auto">
              <a:xfrm>
                <a:off x="2611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41" name="Rectangle 54"/>
              <p:cNvSpPr>
                <a:spLocks noChangeArrowheads="1"/>
              </p:cNvSpPr>
              <p:nvPr/>
            </p:nvSpPr>
            <p:spPr bwMode="auto">
              <a:xfrm>
                <a:off x="2749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  <p:sp>
            <p:nvSpPr>
              <p:cNvPr id="42" name="Rectangle 55"/>
              <p:cNvSpPr>
                <a:spLocks noChangeArrowheads="1"/>
              </p:cNvSpPr>
              <p:nvPr/>
            </p:nvSpPr>
            <p:spPr bwMode="auto">
              <a:xfrm>
                <a:off x="2888" y="1800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1900" i="0">
                    <a:solidFill>
                      <a:srgbClr val="000000"/>
                    </a:solidFill>
                    <a:latin typeface="Geneva" charset="0"/>
                  </a:rPr>
                  <a:t>2</a:t>
                </a:r>
                <a:endParaRPr lang="es-ES" altLang="es-EC"/>
              </a:p>
            </p:txBody>
          </p:sp>
          <p:sp>
            <p:nvSpPr>
              <p:cNvPr id="43" name="Rectangle 56"/>
              <p:cNvSpPr>
                <a:spLocks noChangeArrowheads="1"/>
              </p:cNvSpPr>
              <p:nvPr/>
            </p:nvSpPr>
            <p:spPr bwMode="auto">
              <a:xfrm>
                <a:off x="3012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3151" y="1724"/>
                <a:ext cx="14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s-ES" altLang="es-EC"/>
              </a:p>
            </p:txBody>
          </p:sp>
          <p:sp>
            <p:nvSpPr>
              <p:cNvPr id="45" name="Rectangle 58"/>
              <p:cNvSpPr>
                <a:spLocks noChangeArrowheads="1"/>
              </p:cNvSpPr>
              <p:nvPr/>
            </p:nvSpPr>
            <p:spPr bwMode="auto">
              <a:xfrm>
                <a:off x="3305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</p:grpSp>
        <p:grpSp>
          <p:nvGrpSpPr>
            <p:cNvPr id="24" name="Group 72"/>
            <p:cNvGrpSpPr>
              <a:grpSpLocks/>
            </p:cNvGrpSpPr>
            <p:nvPr/>
          </p:nvGrpSpPr>
          <p:grpSpPr bwMode="auto">
            <a:xfrm>
              <a:off x="3906" y="1724"/>
              <a:ext cx="1662" cy="260"/>
              <a:chOff x="3906" y="1724"/>
              <a:chExt cx="1662" cy="260"/>
            </a:xfrm>
          </p:grpSpPr>
          <p:sp>
            <p:nvSpPr>
              <p:cNvPr id="25" name="Rectangle 60"/>
              <p:cNvSpPr>
                <a:spLocks noChangeArrowheads="1"/>
              </p:cNvSpPr>
              <p:nvPr/>
            </p:nvSpPr>
            <p:spPr bwMode="auto">
              <a:xfrm>
                <a:off x="3906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  <p:sp>
            <p:nvSpPr>
              <p:cNvPr id="26" name="Rectangle 61"/>
              <p:cNvSpPr>
                <a:spLocks noChangeArrowheads="1"/>
              </p:cNvSpPr>
              <p:nvPr/>
            </p:nvSpPr>
            <p:spPr bwMode="auto">
              <a:xfrm>
                <a:off x="4045" y="1724"/>
                <a:ext cx="14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s-ES" altLang="es-EC"/>
              </a:p>
            </p:txBody>
          </p:sp>
          <p:sp>
            <p:nvSpPr>
              <p:cNvPr id="27" name="Rectangle 62"/>
              <p:cNvSpPr>
                <a:spLocks noChangeArrowheads="1"/>
              </p:cNvSpPr>
              <p:nvPr/>
            </p:nvSpPr>
            <p:spPr bwMode="auto">
              <a:xfrm>
                <a:off x="4200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28" name="Rectangle 63"/>
              <p:cNvSpPr>
                <a:spLocks noChangeArrowheads="1"/>
              </p:cNvSpPr>
              <p:nvPr/>
            </p:nvSpPr>
            <p:spPr bwMode="auto">
              <a:xfrm>
                <a:off x="4338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29" name="Rectangle 64"/>
              <p:cNvSpPr>
                <a:spLocks noChangeArrowheads="1"/>
              </p:cNvSpPr>
              <p:nvPr/>
            </p:nvSpPr>
            <p:spPr bwMode="auto">
              <a:xfrm>
                <a:off x="4477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  <p:sp>
            <p:nvSpPr>
              <p:cNvPr id="30" name="Rectangle 65"/>
              <p:cNvSpPr>
                <a:spLocks noChangeArrowheads="1"/>
              </p:cNvSpPr>
              <p:nvPr/>
            </p:nvSpPr>
            <p:spPr bwMode="auto">
              <a:xfrm>
                <a:off x="4616" y="1800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1900" i="0">
                    <a:solidFill>
                      <a:srgbClr val="000000"/>
                    </a:solidFill>
                    <a:latin typeface="Geneva" charset="0"/>
                  </a:rPr>
                  <a:t>2</a:t>
                </a:r>
                <a:endParaRPr lang="es-ES" altLang="es-EC"/>
              </a:p>
            </p:txBody>
          </p:sp>
          <p:sp>
            <p:nvSpPr>
              <p:cNvPr id="31" name="Rectangle 66"/>
              <p:cNvSpPr>
                <a:spLocks noChangeArrowheads="1"/>
              </p:cNvSpPr>
              <p:nvPr/>
            </p:nvSpPr>
            <p:spPr bwMode="auto">
              <a:xfrm>
                <a:off x="4740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32" name="Rectangle 67"/>
              <p:cNvSpPr>
                <a:spLocks noChangeArrowheads="1"/>
              </p:cNvSpPr>
              <p:nvPr/>
            </p:nvSpPr>
            <p:spPr bwMode="auto">
              <a:xfrm>
                <a:off x="4878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  <p:sp>
            <p:nvSpPr>
              <p:cNvPr id="33" name="Rectangle 68"/>
              <p:cNvSpPr>
                <a:spLocks noChangeArrowheads="1"/>
              </p:cNvSpPr>
              <p:nvPr/>
            </p:nvSpPr>
            <p:spPr bwMode="auto">
              <a:xfrm>
                <a:off x="5017" y="1800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1900" i="0">
                    <a:solidFill>
                      <a:srgbClr val="000000"/>
                    </a:solidFill>
                    <a:latin typeface="Geneva" charset="0"/>
                  </a:rPr>
                  <a:t>2</a:t>
                </a:r>
                <a:endParaRPr lang="es-ES" altLang="es-EC"/>
              </a:p>
            </p:txBody>
          </p:sp>
          <p:sp>
            <p:nvSpPr>
              <p:cNvPr id="34" name="Rectangle 69"/>
              <p:cNvSpPr>
                <a:spLocks noChangeArrowheads="1"/>
              </p:cNvSpPr>
              <p:nvPr/>
            </p:nvSpPr>
            <p:spPr bwMode="auto">
              <a:xfrm>
                <a:off x="5156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s-ES" altLang="es-EC"/>
              </a:p>
            </p:txBody>
          </p:sp>
          <p:sp>
            <p:nvSpPr>
              <p:cNvPr id="35" name="Rectangle 70"/>
              <p:cNvSpPr>
                <a:spLocks noChangeArrowheads="1"/>
              </p:cNvSpPr>
              <p:nvPr/>
            </p:nvSpPr>
            <p:spPr bwMode="auto">
              <a:xfrm>
                <a:off x="5279" y="1724"/>
                <a:ext cx="14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s-ES" altLang="es-EC"/>
              </a:p>
            </p:txBody>
          </p:sp>
          <p:sp>
            <p:nvSpPr>
              <p:cNvPr id="36" name="Rectangle 71"/>
              <p:cNvSpPr>
                <a:spLocks noChangeArrowheads="1"/>
              </p:cNvSpPr>
              <p:nvPr/>
            </p:nvSpPr>
            <p:spPr bwMode="auto">
              <a:xfrm>
                <a:off x="5434" y="1724"/>
                <a:ext cx="13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1pPr>
                <a:lvl2pPr marL="742950" indent="-28575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2pPr>
                <a:lvl3pPr marL="11430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3pPr>
                <a:lvl4pPr marL="16002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4pPr>
                <a:lvl5pPr marL="2057400" indent="-228600"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rgbClr val="00C5B3"/>
                    </a:solidFill>
                    <a:latin typeface="Arial" pitchFamily="34" charset="0"/>
                  </a:defRPr>
                </a:lvl9pPr>
              </a:lstStyle>
              <a:p>
                <a:r>
                  <a:rPr lang="es-ES" altLang="es-EC" sz="2300" i="0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s-ES" altLang="es-EC"/>
              </a:p>
            </p:txBody>
          </p:sp>
        </p:grpSp>
      </p:grpSp>
      <p:sp>
        <p:nvSpPr>
          <p:cNvPr id="71" name="70 Rectángulo"/>
          <p:cNvSpPr/>
          <p:nvPr/>
        </p:nvSpPr>
        <p:spPr>
          <a:xfrm>
            <a:off x="2704041" y="-243408"/>
            <a:ext cx="68547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Nomenclatura</a:t>
            </a:r>
            <a:endParaRPr lang="es-E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5500" y="2643252"/>
            <a:ext cx="7715250" cy="2424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18486" y="306273"/>
            <a:ext cx="5994551" cy="1142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85"/>
              </a:lnSpc>
              <a:spcBef>
                <a:spcPts val="209"/>
              </a:spcBef>
            </a:pP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Letr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grie</a:t>
            </a:r>
            <a:r>
              <a:rPr sz="4000" b="1" spc="14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4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4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ác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dos</a:t>
            </a:r>
            <a:endParaRPr sz="4000">
              <a:latin typeface="Times New Roman"/>
              <a:cs typeface="Times New Roman"/>
            </a:endParaRPr>
          </a:p>
          <a:p>
            <a:pPr marL="1626527" marR="1666618" algn="ctr">
              <a:lnSpc>
                <a:spcPct val="95825"/>
              </a:lnSpc>
            </a:pP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rb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í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88643" y="1725394"/>
            <a:ext cx="31151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Una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enc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ura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iv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03394" y="1725394"/>
            <a:ext cx="8169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ind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4220" y="1725394"/>
            <a:ext cx="4103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38443" y="1725394"/>
            <a:ext cx="13592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pos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00290" y="1725394"/>
            <a:ext cx="3588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4221" y="1725394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los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5512" y="1725394"/>
            <a:ext cx="16484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sus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uyen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8643" y="2091154"/>
            <a:ext cx="11872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6752" y="2091154"/>
            <a:ext cx="7328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2235" y="2091154"/>
            <a:ext cx="9522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gr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egas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7173" y="2091154"/>
            <a:ext cx="1473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6270" y="5369253"/>
            <a:ext cx="28030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Se in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gnac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ón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2233" y="5369253"/>
            <a:ext cx="26741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egas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1806" y="5369253"/>
            <a:ext cx="7328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pa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19009" y="5369253"/>
            <a:ext cx="1509471" cy="69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del ca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bono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ra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α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1594" y="5735072"/>
            <a:ext cx="628295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adyacente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grupo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carboni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 le asigna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0106" y="6461149"/>
            <a:ext cx="1375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lu</a:t>
            </a:r>
            <a:r>
              <a:rPr sz="1200" spc="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if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v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@</a:t>
            </a:r>
            <a:r>
              <a:rPr sz="1200" spc="-1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mail.com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54007" y="6461149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01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4125" y="2714562"/>
            <a:ext cx="7358126" cy="3500501"/>
          </a:xfrm>
          <a:custGeom>
            <a:avLst/>
            <a:gdLst/>
            <a:ahLst/>
            <a:cxnLst/>
            <a:rect l="l" t="t" r="r" b="b"/>
            <a:pathLst>
              <a:path w="7358126" h="3500501">
                <a:moveTo>
                  <a:pt x="0" y="3500501"/>
                </a:moveTo>
                <a:lnTo>
                  <a:pt x="7358126" y="3500501"/>
                </a:lnTo>
                <a:lnTo>
                  <a:pt x="7358126" y="0"/>
                </a:lnTo>
                <a:lnTo>
                  <a:pt x="0" y="0"/>
                </a:lnTo>
                <a:lnTo>
                  <a:pt x="0" y="3500501"/>
                </a:lnTo>
                <a:close/>
              </a:path>
            </a:pathLst>
          </a:custGeom>
          <a:solidFill>
            <a:srgbClr val="FBFA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4125" y="2714562"/>
            <a:ext cx="7358126" cy="3500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21103" y="414807"/>
            <a:ext cx="7231911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baseline="3413" dirty="0">
                <a:latin typeface="Calibri"/>
                <a:cs typeface="Calibri"/>
              </a:rPr>
              <a:t>Grupo</a:t>
            </a:r>
            <a:r>
              <a:rPr sz="6000" b="1" spc="9" baseline="3413" dirty="0">
                <a:latin typeface="Calibri"/>
                <a:cs typeface="Calibri"/>
              </a:rPr>
              <a:t> </a:t>
            </a:r>
            <a:r>
              <a:rPr sz="6000" b="1" spc="-25" baseline="3413" dirty="0">
                <a:latin typeface="Calibri"/>
                <a:cs typeface="Calibri"/>
              </a:rPr>
              <a:t>c</a:t>
            </a:r>
            <a:r>
              <a:rPr sz="6000" b="1" baseline="3413" dirty="0">
                <a:latin typeface="Calibri"/>
                <a:cs typeface="Calibri"/>
              </a:rPr>
              <a:t>arb</a:t>
            </a:r>
            <a:r>
              <a:rPr sz="6000" b="1" spc="-84" baseline="3413" dirty="0">
                <a:latin typeface="Calibri"/>
                <a:cs typeface="Calibri"/>
              </a:rPr>
              <a:t>o</a:t>
            </a:r>
            <a:r>
              <a:rPr sz="6000" b="1" baseline="3413" dirty="0">
                <a:latin typeface="Calibri"/>
                <a:cs typeface="Calibri"/>
              </a:rPr>
              <a:t>xílico</a:t>
            </a:r>
            <a:r>
              <a:rPr sz="6000" b="1" spc="34" baseline="3413" dirty="0">
                <a:latin typeface="Calibri"/>
                <a:cs typeface="Calibri"/>
              </a:rPr>
              <a:t> </a:t>
            </a:r>
            <a:r>
              <a:rPr sz="6000" b="1" baseline="3413" dirty="0">
                <a:latin typeface="Calibri"/>
                <a:cs typeface="Calibri"/>
              </a:rPr>
              <a:t>unido a </a:t>
            </a:r>
            <a:r>
              <a:rPr sz="6000" b="1" spc="9" baseline="3413" dirty="0">
                <a:latin typeface="Calibri"/>
                <a:cs typeface="Calibri"/>
              </a:rPr>
              <a:t>u</a:t>
            </a:r>
            <a:r>
              <a:rPr sz="6000" b="1" baseline="3413" dirty="0">
                <a:latin typeface="Calibri"/>
                <a:cs typeface="Calibri"/>
              </a:rPr>
              <a:t>n ciclo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4741" y="1170545"/>
            <a:ext cx="69730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Los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8518" y="1170545"/>
            <a:ext cx="112691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ácidos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21810" y="1170545"/>
            <a:ext cx="132888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cícl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cos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9699" y="1170545"/>
            <a:ext cx="4258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se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1951" y="1170545"/>
            <a:ext cx="153249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no</a:t>
            </a:r>
            <a:r>
              <a:rPr sz="3200" spc="-14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bran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0881" y="1170545"/>
            <a:ext cx="193604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ermin</a:t>
            </a:r>
            <a:r>
              <a:rPr sz="3200" spc="-1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1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20833" y="1170546"/>
            <a:ext cx="442496" cy="920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947" algn="ctr">
              <a:lnSpc>
                <a:spcPts val="3370"/>
              </a:lnSpc>
              <a:spcBef>
                <a:spcPts val="168"/>
              </a:spcBef>
            </a:pPr>
            <a:r>
              <a:rPr sz="3200" spc="-9" dirty="0">
                <a:latin typeface="Times New Roman"/>
                <a:cs typeface="Times New Roman"/>
              </a:rPr>
              <a:t>el</a:t>
            </a:r>
            <a:endParaRPr sz="3200">
              <a:latin typeface="Times New Roman"/>
              <a:cs typeface="Times New Roman"/>
            </a:endParaRPr>
          </a:p>
          <a:p>
            <a:pPr marR="932" algn="ctr">
              <a:lnSpc>
                <a:spcPct val="95825"/>
              </a:lnSpc>
            </a:pPr>
            <a:r>
              <a:rPr sz="3200" spc="4" dirty="0">
                <a:latin typeface="Times New Roman"/>
                <a:cs typeface="Times New Roman"/>
              </a:rPr>
              <a:t>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2841" y="1658470"/>
            <a:ext cx="289549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nombre</a:t>
            </a:r>
            <a:r>
              <a:rPr sz="3200" spc="284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de</a:t>
            </a:r>
            <a:r>
              <a:rPr sz="3200" dirty="0">
                <a:latin typeface="Times New Roman"/>
                <a:cs typeface="Times New Roman"/>
              </a:rPr>
              <a:t>l</a:t>
            </a:r>
            <a:r>
              <a:rPr sz="3200" spc="28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ciclo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0891" y="1658470"/>
            <a:ext cx="4719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en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5147" y="1658470"/>
            <a:ext cx="204949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3200" spc="-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boxíl</a:t>
            </a:r>
            <a:r>
              <a:rPr sz="32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8521" y="1658470"/>
            <a:ext cx="169087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precedido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2841" y="2146150"/>
            <a:ext cx="37953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latin typeface="Times New Roman"/>
                <a:cs typeface="Times New Roman"/>
              </a:rPr>
              <a:t>la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6286" y="2146150"/>
            <a:ext cx="128600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9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lab</a:t>
            </a:r>
            <a:r>
              <a:rPr sz="3200" spc="4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4734" y="2146150"/>
            <a:ext cx="107246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á</a:t>
            </a:r>
            <a:r>
              <a:rPr sz="3200" spc="4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id</a:t>
            </a:r>
            <a:r>
              <a:rPr sz="3200" spc="1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0106" y="6461149"/>
            <a:ext cx="1375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lu</a:t>
            </a:r>
            <a:r>
              <a:rPr sz="1200" spc="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if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v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@</a:t>
            </a:r>
            <a:r>
              <a:rPr sz="1200" spc="-1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mail.com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54007" y="6461149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28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1224" y="287287"/>
            <a:ext cx="7643876" cy="6142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0106" y="6461149"/>
            <a:ext cx="1375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lu</a:t>
            </a:r>
            <a:r>
              <a:rPr sz="1200" spc="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if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v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@</a:t>
            </a:r>
            <a:r>
              <a:rPr sz="1200" spc="-14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4"/>
              </a:rPr>
              <a:t>mail.com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54007" y="6461149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2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7412" y="2744724"/>
            <a:ext cx="2622804" cy="2622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7620" y="2842260"/>
            <a:ext cx="2433828" cy="226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38499" y="2785999"/>
            <a:ext cx="2500376" cy="2500376"/>
          </a:xfrm>
          <a:custGeom>
            <a:avLst/>
            <a:gdLst/>
            <a:ahLst/>
            <a:cxnLst/>
            <a:rect l="l" t="t" r="r" b="b"/>
            <a:pathLst>
              <a:path w="2500376" h="2500376">
                <a:moveTo>
                  <a:pt x="0" y="1250188"/>
                </a:moveTo>
                <a:lnTo>
                  <a:pt x="4144" y="1352728"/>
                </a:lnTo>
                <a:lnTo>
                  <a:pt x="16365" y="1452984"/>
                </a:lnTo>
                <a:lnTo>
                  <a:pt x="36338" y="1550635"/>
                </a:lnTo>
                <a:lnTo>
                  <a:pt x="63743" y="1645359"/>
                </a:lnTo>
                <a:lnTo>
                  <a:pt x="98258" y="1736834"/>
                </a:lnTo>
                <a:lnTo>
                  <a:pt x="139560" y="1824738"/>
                </a:lnTo>
                <a:lnTo>
                  <a:pt x="187327" y="1908751"/>
                </a:lnTo>
                <a:lnTo>
                  <a:pt x="241239" y="1988549"/>
                </a:lnTo>
                <a:lnTo>
                  <a:pt x="300971" y="2063812"/>
                </a:lnTo>
                <a:lnTo>
                  <a:pt x="366204" y="2134219"/>
                </a:lnTo>
                <a:lnTo>
                  <a:pt x="436614" y="2199446"/>
                </a:lnTo>
                <a:lnTo>
                  <a:pt x="511881" y="2259173"/>
                </a:lnTo>
                <a:lnTo>
                  <a:pt x="591681" y="2313078"/>
                </a:lnTo>
                <a:lnTo>
                  <a:pt x="675693" y="2360839"/>
                </a:lnTo>
                <a:lnTo>
                  <a:pt x="763595" y="2402135"/>
                </a:lnTo>
                <a:lnTo>
                  <a:pt x="855065" y="2436644"/>
                </a:lnTo>
                <a:lnTo>
                  <a:pt x="949781" y="2464044"/>
                </a:lnTo>
                <a:lnTo>
                  <a:pt x="1047422" y="2484014"/>
                </a:lnTo>
                <a:lnTo>
                  <a:pt x="1147665" y="2496231"/>
                </a:lnTo>
                <a:lnTo>
                  <a:pt x="1250188" y="2500376"/>
                </a:lnTo>
                <a:lnTo>
                  <a:pt x="1352728" y="2496231"/>
                </a:lnTo>
                <a:lnTo>
                  <a:pt x="1452984" y="2484014"/>
                </a:lnTo>
                <a:lnTo>
                  <a:pt x="1550635" y="2464044"/>
                </a:lnTo>
                <a:lnTo>
                  <a:pt x="1645359" y="2436644"/>
                </a:lnTo>
                <a:lnTo>
                  <a:pt x="1736834" y="2402135"/>
                </a:lnTo>
                <a:lnTo>
                  <a:pt x="1824738" y="2360839"/>
                </a:lnTo>
                <a:lnTo>
                  <a:pt x="1908751" y="2313078"/>
                </a:lnTo>
                <a:lnTo>
                  <a:pt x="1988549" y="2259173"/>
                </a:lnTo>
                <a:lnTo>
                  <a:pt x="2063812" y="2199446"/>
                </a:lnTo>
                <a:lnTo>
                  <a:pt x="2134219" y="2134219"/>
                </a:lnTo>
                <a:lnTo>
                  <a:pt x="2199446" y="2063812"/>
                </a:lnTo>
                <a:lnTo>
                  <a:pt x="2259173" y="1988549"/>
                </a:lnTo>
                <a:lnTo>
                  <a:pt x="2313078" y="1908751"/>
                </a:lnTo>
                <a:lnTo>
                  <a:pt x="2360839" y="1824738"/>
                </a:lnTo>
                <a:lnTo>
                  <a:pt x="2402135" y="1736834"/>
                </a:lnTo>
                <a:lnTo>
                  <a:pt x="2436644" y="1645359"/>
                </a:lnTo>
                <a:lnTo>
                  <a:pt x="2464044" y="1550635"/>
                </a:lnTo>
                <a:lnTo>
                  <a:pt x="2484014" y="1452984"/>
                </a:lnTo>
                <a:lnTo>
                  <a:pt x="2496231" y="1352728"/>
                </a:lnTo>
                <a:lnTo>
                  <a:pt x="2500376" y="1250188"/>
                </a:lnTo>
                <a:lnTo>
                  <a:pt x="2496231" y="1147665"/>
                </a:lnTo>
                <a:lnTo>
                  <a:pt x="2484014" y="1047422"/>
                </a:lnTo>
                <a:lnTo>
                  <a:pt x="2464044" y="949781"/>
                </a:lnTo>
                <a:lnTo>
                  <a:pt x="2436644" y="855065"/>
                </a:lnTo>
                <a:lnTo>
                  <a:pt x="2402135" y="763595"/>
                </a:lnTo>
                <a:lnTo>
                  <a:pt x="2360839" y="675693"/>
                </a:lnTo>
                <a:lnTo>
                  <a:pt x="2313078" y="591681"/>
                </a:lnTo>
                <a:lnTo>
                  <a:pt x="2259173" y="511881"/>
                </a:lnTo>
                <a:lnTo>
                  <a:pt x="2199446" y="436614"/>
                </a:lnTo>
                <a:lnTo>
                  <a:pt x="2134219" y="366204"/>
                </a:lnTo>
                <a:lnTo>
                  <a:pt x="2063812" y="300971"/>
                </a:lnTo>
                <a:lnTo>
                  <a:pt x="1988549" y="241239"/>
                </a:lnTo>
                <a:lnTo>
                  <a:pt x="1908751" y="187327"/>
                </a:lnTo>
                <a:lnTo>
                  <a:pt x="1824738" y="139560"/>
                </a:lnTo>
                <a:lnTo>
                  <a:pt x="1736834" y="98258"/>
                </a:lnTo>
                <a:lnTo>
                  <a:pt x="1645359" y="63743"/>
                </a:lnTo>
                <a:lnTo>
                  <a:pt x="1550635" y="36338"/>
                </a:lnTo>
                <a:lnTo>
                  <a:pt x="1452984" y="16365"/>
                </a:lnTo>
                <a:lnTo>
                  <a:pt x="1352728" y="4144"/>
                </a:lnTo>
                <a:lnTo>
                  <a:pt x="1250188" y="0"/>
                </a:lnTo>
                <a:lnTo>
                  <a:pt x="1147665" y="4144"/>
                </a:lnTo>
                <a:lnTo>
                  <a:pt x="1047422" y="16365"/>
                </a:lnTo>
                <a:lnTo>
                  <a:pt x="949781" y="36338"/>
                </a:lnTo>
                <a:lnTo>
                  <a:pt x="855065" y="63743"/>
                </a:lnTo>
                <a:lnTo>
                  <a:pt x="763595" y="98258"/>
                </a:lnTo>
                <a:lnTo>
                  <a:pt x="675693" y="139560"/>
                </a:lnTo>
                <a:lnTo>
                  <a:pt x="591681" y="187327"/>
                </a:lnTo>
                <a:lnTo>
                  <a:pt x="511881" y="241239"/>
                </a:lnTo>
                <a:lnTo>
                  <a:pt x="436614" y="300971"/>
                </a:lnTo>
                <a:lnTo>
                  <a:pt x="366204" y="366204"/>
                </a:lnTo>
                <a:lnTo>
                  <a:pt x="300971" y="436614"/>
                </a:lnTo>
                <a:lnTo>
                  <a:pt x="241239" y="511881"/>
                </a:lnTo>
                <a:lnTo>
                  <a:pt x="187327" y="591681"/>
                </a:lnTo>
                <a:lnTo>
                  <a:pt x="139560" y="675693"/>
                </a:lnTo>
                <a:lnTo>
                  <a:pt x="98258" y="763595"/>
                </a:lnTo>
                <a:lnTo>
                  <a:pt x="63743" y="855065"/>
                </a:lnTo>
                <a:lnTo>
                  <a:pt x="36338" y="949781"/>
                </a:lnTo>
                <a:lnTo>
                  <a:pt x="16365" y="1047422"/>
                </a:lnTo>
                <a:lnTo>
                  <a:pt x="4144" y="1147665"/>
                </a:lnTo>
                <a:lnTo>
                  <a:pt x="0" y="125018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8499" y="2785999"/>
            <a:ext cx="2500376" cy="2500376"/>
          </a:xfrm>
          <a:custGeom>
            <a:avLst/>
            <a:gdLst/>
            <a:ahLst/>
            <a:cxnLst/>
            <a:rect l="l" t="t" r="r" b="b"/>
            <a:pathLst>
              <a:path w="2500376" h="2500376">
                <a:moveTo>
                  <a:pt x="0" y="1250188"/>
                </a:moveTo>
                <a:lnTo>
                  <a:pt x="4144" y="1147665"/>
                </a:lnTo>
                <a:lnTo>
                  <a:pt x="16365" y="1047422"/>
                </a:lnTo>
                <a:lnTo>
                  <a:pt x="36338" y="949781"/>
                </a:lnTo>
                <a:lnTo>
                  <a:pt x="63743" y="855065"/>
                </a:lnTo>
                <a:lnTo>
                  <a:pt x="98258" y="763595"/>
                </a:lnTo>
                <a:lnTo>
                  <a:pt x="139560" y="675693"/>
                </a:lnTo>
                <a:lnTo>
                  <a:pt x="187327" y="591681"/>
                </a:lnTo>
                <a:lnTo>
                  <a:pt x="241239" y="511881"/>
                </a:lnTo>
                <a:lnTo>
                  <a:pt x="300971" y="436614"/>
                </a:lnTo>
                <a:lnTo>
                  <a:pt x="366204" y="366204"/>
                </a:lnTo>
                <a:lnTo>
                  <a:pt x="436614" y="300971"/>
                </a:lnTo>
                <a:lnTo>
                  <a:pt x="511881" y="241239"/>
                </a:lnTo>
                <a:lnTo>
                  <a:pt x="591681" y="187327"/>
                </a:lnTo>
                <a:lnTo>
                  <a:pt x="675693" y="139560"/>
                </a:lnTo>
                <a:lnTo>
                  <a:pt x="763595" y="98258"/>
                </a:lnTo>
                <a:lnTo>
                  <a:pt x="855065" y="63743"/>
                </a:lnTo>
                <a:lnTo>
                  <a:pt x="949781" y="36338"/>
                </a:lnTo>
                <a:lnTo>
                  <a:pt x="1047422" y="16365"/>
                </a:lnTo>
                <a:lnTo>
                  <a:pt x="1147665" y="4144"/>
                </a:lnTo>
                <a:lnTo>
                  <a:pt x="1250188" y="0"/>
                </a:lnTo>
                <a:lnTo>
                  <a:pt x="1352728" y="4144"/>
                </a:lnTo>
                <a:lnTo>
                  <a:pt x="1452984" y="16365"/>
                </a:lnTo>
                <a:lnTo>
                  <a:pt x="1550635" y="36338"/>
                </a:lnTo>
                <a:lnTo>
                  <a:pt x="1645359" y="63743"/>
                </a:lnTo>
                <a:lnTo>
                  <a:pt x="1736834" y="98258"/>
                </a:lnTo>
                <a:lnTo>
                  <a:pt x="1824738" y="139560"/>
                </a:lnTo>
                <a:lnTo>
                  <a:pt x="1908751" y="187327"/>
                </a:lnTo>
                <a:lnTo>
                  <a:pt x="1988549" y="241239"/>
                </a:lnTo>
                <a:lnTo>
                  <a:pt x="2063812" y="300971"/>
                </a:lnTo>
                <a:lnTo>
                  <a:pt x="2134219" y="366204"/>
                </a:lnTo>
                <a:lnTo>
                  <a:pt x="2199446" y="436614"/>
                </a:lnTo>
                <a:lnTo>
                  <a:pt x="2259173" y="511881"/>
                </a:lnTo>
                <a:lnTo>
                  <a:pt x="2313078" y="591681"/>
                </a:lnTo>
                <a:lnTo>
                  <a:pt x="2360839" y="675693"/>
                </a:lnTo>
                <a:lnTo>
                  <a:pt x="2402135" y="763595"/>
                </a:lnTo>
                <a:lnTo>
                  <a:pt x="2436644" y="855065"/>
                </a:lnTo>
                <a:lnTo>
                  <a:pt x="2464044" y="949781"/>
                </a:lnTo>
                <a:lnTo>
                  <a:pt x="2484014" y="1047422"/>
                </a:lnTo>
                <a:lnTo>
                  <a:pt x="2496231" y="1147665"/>
                </a:lnTo>
                <a:lnTo>
                  <a:pt x="2500376" y="1250188"/>
                </a:lnTo>
                <a:lnTo>
                  <a:pt x="2496231" y="1352728"/>
                </a:lnTo>
                <a:lnTo>
                  <a:pt x="2484014" y="1452984"/>
                </a:lnTo>
                <a:lnTo>
                  <a:pt x="2464044" y="1550635"/>
                </a:lnTo>
                <a:lnTo>
                  <a:pt x="2436644" y="1645359"/>
                </a:lnTo>
                <a:lnTo>
                  <a:pt x="2402135" y="1736834"/>
                </a:lnTo>
                <a:lnTo>
                  <a:pt x="2360839" y="1824738"/>
                </a:lnTo>
                <a:lnTo>
                  <a:pt x="2313078" y="1908751"/>
                </a:lnTo>
                <a:lnTo>
                  <a:pt x="2259173" y="1988549"/>
                </a:lnTo>
                <a:lnTo>
                  <a:pt x="2199446" y="2063812"/>
                </a:lnTo>
                <a:lnTo>
                  <a:pt x="2134219" y="2134219"/>
                </a:lnTo>
                <a:lnTo>
                  <a:pt x="2063812" y="2199446"/>
                </a:lnTo>
                <a:lnTo>
                  <a:pt x="1988549" y="2259173"/>
                </a:lnTo>
                <a:lnTo>
                  <a:pt x="1908751" y="2313078"/>
                </a:lnTo>
                <a:lnTo>
                  <a:pt x="1824738" y="2360839"/>
                </a:lnTo>
                <a:lnTo>
                  <a:pt x="1736834" y="2402135"/>
                </a:lnTo>
                <a:lnTo>
                  <a:pt x="1645359" y="2436644"/>
                </a:lnTo>
                <a:lnTo>
                  <a:pt x="1550635" y="2464044"/>
                </a:lnTo>
                <a:lnTo>
                  <a:pt x="1452984" y="2484014"/>
                </a:lnTo>
                <a:lnTo>
                  <a:pt x="1352728" y="2496231"/>
                </a:lnTo>
                <a:lnTo>
                  <a:pt x="1250188" y="2500376"/>
                </a:lnTo>
                <a:lnTo>
                  <a:pt x="1147665" y="2496231"/>
                </a:lnTo>
                <a:lnTo>
                  <a:pt x="1047422" y="2484014"/>
                </a:lnTo>
                <a:lnTo>
                  <a:pt x="949781" y="2464044"/>
                </a:lnTo>
                <a:lnTo>
                  <a:pt x="855065" y="2436644"/>
                </a:lnTo>
                <a:lnTo>
                  <a:pt x="763595" y="2402135"/>
                </a:lnTo>
                <a:lnTo>
                  <a:pt x="675693" y="2360839"/>
                </a:lnTo>
                <a:lnTo>
                  <a:pt x="591681" y="2313078"/>
                </a:lnTo>
                <a:lnTo>
                  <a:pt x="511881" y="2259173"/>
                </a:lnTo>
                <a:lnTo>
                  <a:pt x="436614" y="2199446"/>
                </a:lnTo>
                <a:lnTo>
                  <a:pt x="366204" y="2134219"/>
                </a:lnTo>
                <a:lnTo>
                  <a:pt x="300971" y="2063812"/>
                </a:lnTo>
                <a:lnTo>
                  <a:pt x="241239" y="1988549"/>
                </a:lnTo>
                <a:lnTo>
                  <a:pt x="187327" y="1908751"/>
                </a:lnTo>
                <a:lnTo>
                  <a:pt x="139560" y="1824738"/>
                </a:lnTo>
                <a:lnTo>
                  <a:pt x="98258" y="1736834"/>
                </a:lnTo>
                <a:lnTo>
                  <a:pt x="63743" y="1645359"/>
                </a:lnTo>
                <a:lnTo>
                  <a:pt x="36338" y="1550635"/>
                </a:lnTo>
                <a:lnTo>
                  <a:pt x="16365" y="1452984"/>
                </a:lnTo>
                <a:lnTo>
                  <a:pt x="4144" y="1352728"/>
                </a:lnTo>
                <a:lnTo>
                  <a:pt x="0" y="125018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4105" y="3685033"/>
            <a:ext cx="2311907" cy="2026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90972" y="4154425"/>
            <a:ext cx="2058924" cy="922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2999" y="3714751"/>
            <a:ext cx="2214626" cy="1928825"/>
          </a:xfrm>
          <a:custGeom>
            <a:avLst/>
            <a:gdLst/>
            <a:ahLst/>
            <a:cxnLst/>
            <a:rect l="l" t="t" r="r" b="b"/>
            <a:pathLst>
              <a:path w="2214626" h="1928825">
                <a:moveTo>
                  <a:pt x="0" y="964438"/>
                </a:moveTo>
                <a:lnTo>
                  <a:pt x="3671" y="1043535"/>
                </a:lnTo>
                <a:lnTo>
                  <a:pt x="14494" y="1120871"/>
                </a:lnTo>
                <a:lnTo>
                  <a:pt x="32184" y="1196198"/>
                </a:lnTo>
                <a:lnTo>
                  <a:pt x="56456" y="1269267"/>
                </a:lnTo>
                <a:lnTo>
                  <a:pt x="87024" y="1339830"/>
                </a:lnTo>
                <a:lnTo>
                  <a:pt x="123605" y="1407638"/>
                </a:lnTo>
                <a:lnTo>
                  <a:pt x="165912" y="1472445"/>
                </a:lnTo>
                <a:lnTo>
                  <a:pt x="213660" y="1534001"/>
                </a:lnTo>
                <a:lnTo>
                  <a:pt x="266565" y="1592059"/>
                </a:lnTo>
                <a:lnTo>
                  <a:pt x="324342" y="1646370"/>
                </a:lnTo>
                <a:lnTo>
                  <a:pt x="386704" y="1696687"/>
                </a:lnTo>
                <a:lnTo>
                  <a:pt x="453368" y="1742760"/>
                </a:lnTo>
                <a:lnTo>
                  <a:pt x="524048" y="1784343"/>
                </a:lnTo>
                <a:lnTo>
                  <a:pt x="598459" y="1821186"/>
                </a:lnTo>
                <a:lnTo>
                  <a:pt x="676316" y="1853041"/>
                </a:lnTo>
                <a:lnTo>
                  <a:pt x="757334" y="1879662"/>
                </a:lnTo>
                <a:lnTo>
                  <a:pt x="841228" y="1900798"/>
                </a:lnTo>
                <a:lnTo>
                  <a:pt x="927712" y="1916203"/>
                </a:lnTo>
                <a:lnTo>
                  <a:pt x="1016502" y="1925628"/>
                </a:lnTo>
                <a:lnTo>
                  <a:pt x="1107313" y="1928825"/>
                </a:lnTo>
                <a:lnTo>
                  <a:pt x="1198140" y="1925628"/>
                </a:lnTo>
                <a:lnTo>
                  <a:pt x="1286944" y="1916203"/>
                </a:lnTo>
                <a:lnTo>
                  <a:pt x="1373439" y="1900798"/>
                </a:lnTo>
                <a:lnTo>
                  <a:pt x="1457340" y="1879662"/>
                </a:lnTo>
                <a:lnTo>
                  <a:pt x="1538362" y="1853041"/>
                </a:lnTo>
                <a:lnTo>
                  <a:pt x="1616222" y="1821186"/>
                </a:lnTo>
                <a:lnTo>
                  <a:pt x="1690633" y="1784343"/>
                </a:lnTo>
                <a:lnTo>
                  <a:pt x="1761312" y="1742760"/>
                </a:lnTo>
                <a:lnTo>
                  <a:pt x="1827973" y="1696687"/>
                </a:lnTo>
                <a:lnTo>
                  <a:pt x="1890331" y="1646370"/>
                </a:lnTo>
                <a:lnTo>
                  <a:pt x="1948102" y="1592059"/>
                </a:lnTo>
                <a:lnTo>
                  <a:pt x="2001001" y="1534001"/>
                </a:lnTo>
                <a:lnTo>
                  <a:pt x="2048744" y="1472445"/>
                </a:lnTo>
                <a:lnTo>
                  <a:pt x="2091044" y="1407638"/>
                </a:lnTo>
                <a:lnTo>
                  <a:pt x="2127619" y="1339830"/>
                </a:lnTo>
                <a:lnTo>
                  <a:pt x="2158182" y="1269267"/>
                </a:lnTo>
                <a:lnTo>
                  <a:pt x="2182449" y="1196198"/>
                </a:lnTo>
                <a:lnTo>
                  <a:pt x="2200135" y="1120871"/>
                </a:lnTo>
                <a:lnTo>
                  <a:pt x="2210955" y="1043535"/>
                </a:lnTo>
                <a:lnTo>
                  <a:pt x="2214626" y="964438"/>
                </a:lnTo>
                <a:lnTo>
                  <a:pt x="2210955" y="885339"/>
                </a:lnTo>
                <a:lnTo>
                  <a:pt x="2200135" y="808002"/>
                </a:lnTo>
                <a:lnTo>
                  <a:pt x="2182449" y="732674"/>
                </a:lnTo>
                <a:lnTo>
                  <a:pt x="2158182" y="659603"/>
                </a:lnTo>
                <a:lnTo>
                  <a:pt x="2127619" y="589037"/>
                </a:lnTo>
                <a:lnTo>
                  <a:pt x="2091044" y="521226"/>
                </a:lnTo>
                <a:lnTo>
                  <a:pt x="2048744" y="456416"/>
                </a:lnTo>
                <a:lnTo>
                  <a:pt x="2001001" y="394856"/>
                </a:lnTo>
                <a:lnTo>
                  <a:pt x="1948102" y="336794"/>
                </a:lnTo>
                <a:lnTo>
                  <a:pt x="1890331" y="282479"/>
                </a:lnTo>
                <a:lnTo>
                  <a:pt x="1827973" y="232159"/>
                </a:lnTo>
                <a:lnTo>
                  <a:pt x="1761312" y="186082"/>
                </a:lnTo>
                <a:lnTo>
                  <a:pt x="1690633" y="144496"/>
                </a:lnTo>
                <a:lnTo>
                  <a:pt x="1616222" y="107650"/>
                </a:lnTo>
                <a:lnTo>
                  <a:pt x="1538362" y="75791"/>
                </a:lnTo>
                <a:lnTo>
                  <a:pt x="1457340" y="49168"/>
                </a:lnTo>
                <a:lnTo>
                  <a:pt x="1373439" y="28029"/>
                </a:lnTo>
                <a:lnTo>
                  <a:pt x="1286944" y="12623"/>
                </a:lnTo>
                <a:lnTo>
                  <a:pt x="1198140" y="3197"/>
                </a:lnTo>
                <a:lnTo>
                  <a:pt x="1107313" y="0"/>
                </a:lnTo>
                <a:lnTo>
                  <a:pt x="1016502" y="3197"/>
                </a:lnTo>
                <a:lnTo>
                  <a:pt x="927712" y="12623"/>
                </a:lnTo>
                <a:lnTo>
                  <a:pt x="841228" y="28029"/>
                </a:lnTo>
                <a:lnTo>
                  <a:pt x="757334" y="49168"/>
                </a:lnTo>
                <a:lnTo>
                  <a:pt x="676316" y="75791"/>
                </a:lnTo>
                <a:lnTo>
                  <a:pt x="598459" y="107650"/>
                </a:lnTo>
                <a:lnTo>
                  <a:pt x="524048" y="144496"/>
                </a:lnTo>
                <a:lnTo>
                  <a:pt x="453368" y="186082"/>
                </a:lnTo>
                <a:lnTo>
                  <a:pt x="386704" y="232159"/>
                </a:lnTo>
                <a:lnTo>
                  <a:pt x="324342" y="282479"/>
                </a:lnTo>
                <a:lnTo>
                  <a:pt x="266565" y="336794"/>
                </a:lnTo>
                <a:lnTo>
                  <a:pt x="213660" y="394856"/>
                </a:lnTo>
                <a:lnTo>
                  <a:pt x="165912" y="456416"/>
                </a:lnTo>
                <a:lnTo>
                  <a:pt x="123605" y="521226"/>
                </a:lnTo>
                <a:lnTo>
                  <a:pt x="87024" y="589037"/>
                </a:lnTo>
                <a:lnTo>
                  <a:pt x="56456" y="659603"/>
                </a:lnTo>
                <a:lnTo>
                  <a:pt x="32184" y="732674"/>
                </a:lnTo>
                <a:lnTo>
                  <a:pt x="14494" y="808002"/>
                </a:lnTo>
                <a:lnTo>
                  <a:pt x="3671" y="885339"/>
                </a:lnTo>
                <a:lnTo>
                  <a:pt x="0" y="96443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2999" y="3714751"/>
            <a:ext cx="2214626" cy="1928825"/>
          </a:xfrm>
          <a:custGeom>
            <a:avLst/>
            <a:gdLst/>
            <a:ahLst/>
            <a:cxnLst/>
            <a:rect l="l" t="t" r="r" b="b"/>
            <a:pathLst>
              <a:path w="2214626" h="1928825">
                <a:moveTo>
                  <a:pt x="0" y="964438"/>
                </a:moveTo>
                <a:lnTo>
                  <a:pt x="3671" y="885339"/>
                </a:lnTo>
                <a:lnTo>
                  <a:pt x="14494" y="808002"/>
                </a:lnTo>
                <a:lnTo>
                  <a:pt x="32184" y="732674"/>
                </a:lnTo>
                <a:lnTo>
                  <a:pt x="56456" y="659603"/>
                </a:lnTo>
                <a:lnTo>
                  <a:pt x="87024" y="589037"/>
                </a:lnTo>
                <a:lnTo>
                  <a:pt x="123605" y="521226"/>
                </a:lnTo>
                <a:lnTo>
                  <a:pt x="165912" y="456416"/>
                </a:lnTo>
                <a:lnTo>
                  <a:pt x="213660" y="394856"/>
                </a:lnTo>
                <a:lnTo>
                  <a:pt x="266565" y="336794"/>
                </a:lnTo>
                <a:lnTo>
                  <a:pt x="324342" y="282479"/>
                </a:lnTo>
                <a:lnTo>
                  <a:pt x="386704" y="232159"/>
                </a:lnTo>
                <a:lnTo>
                  <a:pt x="453368" y="186082"/>
                </a:lnTo>
                <a:lnTo>
                  <a:pt x="524048" y="144496"/>
                </a:lnTo>
                <a:lnTo>
                  <a:pt x="598459" y="107650"/>
                </a:lnTo>
                <a:lnTo>
                  <a:pt x="676316" y="75791"/>
                </a:lnTo>
                <a:lnTo>
                  <a:pt x="757334" y="49168"/>
                </a:lnTo>
                <a:lnTo>
                  <a:pt x="841228" y="28029"/>
                </a:lnTo>
                <a:lnTo>
                  <a:pt x="927712" y="12623"/>
                </a:lnTo>
                <a:lnTo>
                  <a:pt x="1016502" y="3197"/>
                </a:lnTo>
                <a:lnTo>
                  <a:pt x="1107313" y="0"/>
                </a:lnTo>
                <a:lnTo>
                  <a:pt x="1198140" y="3197"/>
                </a:lnTo>
                <a:lnTo>
                  <a:pt x="1286944" y="12623"/>
                </a:lnTo>
                <a:lnTo>
                  <a:pt x="1373439" y="28029"/>
                </a:lnTo>
                <a:lnTo>
                  <a:pt x="1457340" y="49168"/>
                </a:lnTo>
                <a:lnTo>
                  <a:pt x="1538362" y="75791"/>
                </a:lnTo>
                <a:lnTo>
                  <a:pt x="1616222" y="107650"/>
                </a:lnTo>
                <a:lnTo>
                  <a:pt x="1690633" y="144496"/>
                </a:lnTo>
                <a:lnTo>
                  <a:pt x="1761312" y="186082"/>
                </a:lnTo>
                <a:lnTo>
                  <a:pt x="1827973" y="232159"/>
                </a:lnTo>
                <a:lnTo>
                  <a:pt x="1890331" y="282479"/>
                </a:lnTo>
                <a:lnTo>
                  <a:pt x="1948102" y="336794"/>
                </a:lnTo>
                <a:lnTo>
                  <a:pt x="2001001" y="394856"/>
                </a:lnTo>
                <a:lnTo>
                  <a:pt x="2048744" y="456416"/>
                </a:lnTo>
                <a:lnTo>
                  <a:pt x="2091044" y="521226"/>
                </a:lnTo>
                <a:lnTo>
                  <a:pt x="2127619" y="589037"/>
                </a:lnTo>
                <a:lnTo>
                  <a:pt x="2158182" y="659603"/>
                </a:lnTo>
                <a:lnTo>
                  <a:pt x="2182449" y="732674"/>
                </a:lnTo>
                <a:lnTo>
                  <a:pt x="2200135" y="808002"/>
                </a:lnTo>
                <a:lnTo>
                  <a:pt x="2210955" y="885339"/>
                </a:lnTo>
                <a:lnTo>
                  <a:pt x="2214626" y="964438"/>
                </a:lnTo>
                <a:lnTo>
                  <a:pt x="2210955" y="1043535"/>
                </a:lnTo>
                <a:lnTo>
                  <a:pt x="2200135" y="1120871"/>
                </a:lnTo>
                <a:lnTo>
                  <a:pt x="2182449" y="1196198"/>
                </a:lnTo>
                <a:lnTo>
                  <a:pt x="2158182" y="1269267"/>
                </a:lnTo>
                <a:lnTo>
                  <a:pt x="2127619" y="1339830"/>
                </a:lnTo>
                <a:lnTo>
                  <a:pt x="2091044" y="1407638"/>
                </a:lnTo>
                <a:lnTo>
                  <a:pt x="2048744" y="1472445"/>
                </a:lnTo>
                <a:lnTo>
                  <a:pt x="2001001" y="1534001"/>
                </a:lnTo>
                <a:lnTo>
                  <a:pt x="1948102" y="1592059"/>
                </a:lnTo>
                <a:lnTo>
                  <a:pt x="1890331" y="1646370"/>
                </a:lnTo>
                <a:lnTo>
                  <a:pt x="1827973" y="1696687"/>
                </a:lnTo>
                <a:lnTo>
                  <a:pt x="1761312" y="1742760"/>
                </a:lnTo>
                <a:lnTo>
                  <a:pt x="1690633" y="1784343"/>
                </a:lnTo>
                <a:lnTo>
                  <a:pt x="1616222" y="1821186"/>
                </a:lnTo>
                <a:lnTo>
                  <a:pt x="1538362" y="1853041"/>
                </a:lnTo>
                <a:lnTo>
                  <a:pt x="1457340" y="1879662"/>
                </a:lnTo>
                <a:lnTo>
                  <a:pt x="1373439" y="1900798"/>
                </a:lnTo>
                <a:lnTo>
                  <a:pt x="1286944" y="1916203"/>
                </a:lnTo>
                <a:lnTo>
                  <a:pt x="1198140" y="1925628"/>
                </a:lnTo>
                <a:lnTo>
                  <a:pt x="1107313" y="1928825"/>
                </a:lnTo>
                <a:lnTo>
                  <a:pt x="1016502" y="1925628"/>
                </a:lnTo>
                <a:lnTo>
                  <a:pt x="927712" y="1916203"/>
                </a:lnTo>
                <a:lnTo>
                  <a:pt x="841228" y="1900798"/>
                </a:lnTo>
                <a:lnTo>
                  <a:pt x="757334" y="1879662"/>
                </a:lnTo>
                <a:lnTo>
                  <a:pt x="676316" y="1853041"/>
                </a:lnTo>
                <a:lnTo>
                  <a:pt x="598459" y="1821186"/>
                </a:lnTo>
                <a:lnTo>
                  <a:pt x="524048" y="1784343"/>
                </a:lnTo>
                <a:lnTo>
                  <a:pt x="453368" y="1742760"/>
                </a:lnTo>
                <a:lnTo>
                  <a:pt x="386704" y="1696687"/>
                </a:lnTo>
                <a:lnTo>
                  <a:pt x="324342" y="1646370"/>
                </a:lnTo>
                <a:lnTo>
                  <a:pt x="266565" y="1592059"/>
                </a:lnTo>
                <a:lnTo>
                  <a:pt x="213660" y="1534001"/>
                </a:lnTo>
                <a:lnTo>
                  <a:pt x="165912" y="1472445"/>
                </a:lnTo>
                <a:lnTo>
                  <a:pt x="123605" y="1407638"/>
                </a:lnTo>
                <a:lnTo>
                  <a:pt x="87024" y="1339830"/>
                </a:lnTo>
                <a:lnTo>
                  <a:pt x="56456" y="1269267"/>
                </a:lnTo>
                <a:lnTo>
                  <a:pt x="32184" y="1196198"/>
                </a:lnTo>
                <a:lnTo>
                  <a:pt x="14494" y="1120871"/>
                </a:lnTo>
                <a:lnTo>
                  <a:pt x="3671" y="1043535"/>
                </a:lnTo>
                <a:lnTo>
                  <a:pt x="0" y="964438"/>
                </a:lnTo>
                <a:close/>
              </a:path>
            </a:pathLst>
          </a:custGeom>
          <a:ln w="12700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74592" y="5686044"/>
            <a:ext cx="1670304" cy="527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42004" y="5436108"/>
            <a:ext cx="1935480" cy="861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24250" y="5715012"/>
            <a:ext cx="1571625" cy="428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24250" y="5715012"/>
            <a:ext cx="1571625" cy="428624"/>
          </a:xfrm>
          <a:custGeom>
            <a:avLst/>
            <a:gdLst/>
            <a:ahLst/>
            <a:cxnLst/>
            <a:rect l="l" t="t" r="r" b="b"/>
            <a:pathLst>
              <a:path w="1571625" h="428625">
                <a:moveTo>
                  <a:pt x="0" y="428625"/>
                </a:moveTo>
                <a:lnTo>
                  <a:pt x="1571625" y="428625"/>
                </a:lnTo>
                <a:lnTo>
                  <a:pt x="15716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32348" y="5686044"/>
            <a:ext cx="2098548" cy="527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6044" y="5541264"/>
            <a:ext cx="2334768" cy="6949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1624" y="5715012"/>
            <a:ext cx="2000250" cy="428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81624" y="5715012"/>
            <a:ext cx="2000250" cy="428624"/>
          </a:xfrm>
          <a:custGeom>
            <a:avLst/>
            <a:gdLst/>
            <a:ahLst/>
            <a:cxnLst/>
            <a:rect l="l" t="t" r="r" b="b"/>
            <a:pathLst>
              <a:path w="2000250" h="428625">
                <a:moveTo>
                  <a:pt x="0" y="428625"/>
                </a:moveTo>
                <a:lnTo>
                  <a:pt x="2000250" y="428625"/>
                </a:lnTo>
                <a:lnTo>
                  <a:pt x="200025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12700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52319" y="392960"/>
            <a:ext cx="6561563" cy="1138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2386" marR="878313" algn="ctr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GRUPO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CARBOX</a:t>
            </a:r>
            <a:r>
              <a:rPr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Í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LICO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1287"/>
              </a:spcBef>
            </a:pPr>
            <a:r>
              <a:rPr sz="3200" dirty="0">
                <a:latin typeface="Times New Roman"/>
                <a:cs typeface="Times New Roman"/>
              </a:rPr>
              <a:t>Al hac</a:t>
            </a:r>
            <a:r>
              <a:rPr sz="3200" spc="9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1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</a:t>
            </a:r>
            <a:r>
              <a:rPr sz="3200" spc="-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9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álisis del gru</a:t>
            </a:r>
            <a:r>
              <a:rPr sz="3200" spc="4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-3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rb</a:t>
            </a:r>
            <a:r>
              <a:rPr sz="3200" spc="9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xilo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54807" y="1099162"/>
            <a:ext cx="6528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9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2695" y="1586852"/>
            <a:ext cx="1172473" cy="920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944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da</a:t>
            </a:r>
            <a:r>
              <a:rPr sz="3200" spc="4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9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rtes: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4879" y="1586851"/>
            <a:ext cx="183668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cu</a:t>
            </a:r>
            <a:r>
              <a:rPr sz="3200" spc="9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nta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que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25255" y="1586851"/>
            <a:ext cx="71969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esta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0273" y="1586851"/>
            <a:ext cx="146734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forma</a:t>
            </a:r>
            <a:r>
              <a:rPr sz="3200" spc="9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37641" y="1586851"/>
            <a:ext cx="62929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por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0223" y="1586851"/>
            <a:ext cx="65210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dos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7855" y="3109135"/>
            <a:ext cx="888861" cy="1909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124">
              <a:lnSpc>
                <a:spcPts val="4600"/>
              </a:lnSpc>
              <a:spcBef>
                <a:spcPts val="230"/>
              </a:spcBef>
            </a:pPr>
            <a:r>
              <a:rPr sz="44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4400">
              <a:latin typeface="Arial"/>
              <a:cs typeface="Arial"/>
            </a:endParaRPr>
          </a:p>
          <a:p>
            <a:pPr marL="200151" marR="83896">
              <a:lnSpc>
                <a:spcPct val="95825"/>
              </a:lnSpc>
            </a:pPr>
            <a:r>
              <a:rPr sz="4400" b="1" dirty="0">
                <a:solidFill>
                  <a:srgbClr val="0000FF"/>
                </a:solidFill>
                <a:latin typeface="Arial"/>
                <a:cs typeface="Arial"/>
              </a:rPr>
              <a:t>//</a:t>
            </a:r>
            <a:endParaRPr sz="4400">
              <a:latin typeface="Arial"/>
              <a:cs typeface="Arial"/>
            </a:endParaRPr>
          </a:p>
          <a:p>
            <a:pPr marL="12700" marR="83896">
              <a:lnSpc>
                <a:spcPct val="95825"/>
              </a:lnSpc>
              <a:spcBef>
                <a:spcPts val="85"/>
              </a:spcBef>
            </a:pPr>
            <a:r>
              <a:rPr sz="44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6859" y="4422829"/>
            <a:ext cx="42048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1680" y="4422829"/>
            <a:ext cx="946683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-9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3762" y="4433745"/>
            <a:ext cx="69940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dirty="0">
                <a:solidFill>
                  <a:srgbClr val="0000FF"/>
                </a:solidFill>
                <a:latin typeface="Arial"/>
                <a:cs typeface="Arial"/>
              </a:rPr>
              <a:t>R-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0106" y="6461149"/>
            <a:ext cx="1375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13"/>
              </a:rPr>
              <a:t>lu</a:t>
            </a:r>
            <a:r>
              <a:rPr sz="1200" spc="4" dirty="0">
                <a:solidFill>
                  <a:srgbClr val="888888"/>
                </a:solidFill>
                <a:latin typeface="Times New Roman"/>
                <a:cs typeface="Times New Roman"/>
                <a:hlinkClick r:id="rId13"/>
              </a:rPr>
              <a:t>m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13"/>
              </a:rPr>
              <a:t>if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13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13"/>
              </a:rPr>
              <a:t>v</a:t>
            </a:r>
            <a:r>
              <a:rPr sz="1200" spc="-4" dirty="0">
                <a:solidFill>
                  <a:srgbClr val="888888"/>
                </a:solidFill>
                <a:latin typeface="Times New Roman"/>
                <a:cs typeface="Times New Roman"/>
                <a:hlinkClick r:id="rId13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13"/>
              </a:rPr>
              <a:t>@</a:t>
            </a:r>
            <a:r>
              <a:rPr sz="1200" spc="-14" dirty="0">
                <a:solidFill>
                  <a:srgbClr val="888888"/>
                </a:solidFill>
                <a:latin typeface="Times New Roman"/>
                <a:cs typeface="Times New Roman"/>
                <a:hlinkClick r:id="rId13"/>
              </a:rPr>
              <a:t>g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  <a:hlinkClick r:id="rId13"/>
              </a:rPr>
              <a:t>mail.com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54007" y="6461149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1624" y="5715012"/>
            <a:ext cx="2000250" cy="428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1">
              <a:lnSpc>
                <a:spcPts val="3375"/>
              </a:lnSpc>
              <a:spcBef>
                <a:spcPts val="168"/>
              </a:spcBef>
            </a:pPr>
            <a:r>
              <a:rPr sz="4800" b="1" baseline="-3623" dirty="0">
                <a:latin typeface="Arial"/>
                <a:cs typeface="Arial"/>
              </a:rPr>
              <a:t>Hidrox</a:t>
            </a:r>
            <a:r>
              <a:rPr sz="4800" b="1" spc="-9" baseline="-3623" dirty="0">
                <a:latin typeface="Arial"/>
                <a:cs typeface="Arial"/>
              </a:rPr>
              <a:t>i</a:t>
            </a:r>
            <a:r>
              <a:rPr sz="4800" b="1" baseline="-3623" dirty="0">
                <a:latin typeface="Arial"/>
                <a:cs typeface="Arial"/>
              </a:rPr>
              <a:t>lo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24250" y="5715012"/>
            <a:ext cx="1571625" cy="428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481">
              <a:lnSpc>
                <a:spcPts val="3375"/>
              </a:lnSpc>
              <a:spcBef>
                <a:spcPts val="168"/>
              </a:spcBef>
            </a:pPr>
            <a:r>
              <a:rPr sz="6000" b="1" baseline="-5797" dirty="0">
                <a:latin typeface="Arial"/>
                <a:cs typeface="Arial"/>
              </a:rPr>
              <a:t>Aci</a:t>
            </a:r>
            <a:r>
              <a:rPr sz="6000" b="1" spc="9" baseline="-5797" dirty="0">
                <a:latin typeface="Arial"/>
                <a:cs typeface="Arial"/>
              </a:rPr>
              <a:t>l</a:t>
            </a:r>
            <a:r>
              <a:rPr sz="6000" b="1" baseline="-5797" dirty="0">
                <a:latin typeface="Arial"/>
                <a:cs typeface="Arial"/>
              </a:rPr>
              <a:t>o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2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575</Words>
  <Application>Microsoft Office PowerPoint</Application>
  <PresentationFormat>Panorámica</PresentationFormat>
  <Paragraphs>259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Geneva</vt:lpstr>
      <vt:lpstr>Palatino</vt:lpstr>
      <vt:lpstr>Times New Roman</vt:lpstr>
      <vt:lpstr>Wingdings 3</vt:lpstr>
      <vt:lpstr>Ion</vt:lpstr>
      <vt:lpstr>Presentación de PowerPoint</vt:lpstr>
      <vt:lpstr>ÁCIDOS CARBOXÍLICOS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Monserrat Orrego</dc:creator>
  <cp:lastModifiedBy>Monserrat Orrego</cp:lastModifiedBy>
  <cp:revision>1</cp:revision>
  <dcterms:created xsi:type="dcterms:W3CDTF">2021-02-22T16:38:01Z</dcterms:created>
  <dcterms:modified xsi:type="dcterms:W3CDTF">2021-02-22T16:38:35Z</dcterms:modified>
</cp:coreProperties>
</file>