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err="1"/>
              <a:t>Past</a:t>
            </a:r>
            <a:r>
              <a:rPr lang="es-EC" b="1" dirty="0"/>
              <a:t> </a:t>
            </a:r>
            <a:r>
              <a:rPr lang="es-EC" b="1" dirty="0" err="1"/>
              <a:t>Perfect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94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068" y="965915"/>
            <a:ext cx="10161431" cy="4909953"/>
          </a:xfrm>
        </p:spPr>
        <p:txBody>
          <a:bodyPr/>
          <a:lstStyle/>
          <a:p>
            <a:r>
              <a:rPr lang="es-EC" b="1" dirty="0" err="1"/>
              <a:t>Description</a:t>
            </a:r>
            <a:r>
              <a:rPr lang="es-EC" b="1" dirty="0"/>
              <a:t> of </a:t>
            </a:r>
            <a:r>
              <a:rPr lang="es-EC" b="1" dirty="0" err="1"/>
              <a:t>an</a:t>
            </a:r>
            <a:r>
              <a:rPr lang="es-EC" b="1" dirty="0"/>
              <a:t> </a:t>
            </a:r>
            <a:r>
              <a:rPr lang="es-EC" b="1" dirty="0" err="1"/>
              <a:t>action</a:t>
            </a:r>
            <a:r>
              <a:rPr lang="es-EC" b="1" dirty="0"/>
              <a:t> </a:t>
            </a:r>
            <a:r>
              <a:rPr lang="es-EC" b="1" dirty="0" err="1"/>
              <a:t>that</a:t>
            </a:r>
            <a:r>
              <a:rPr lang="es-EC" b="1" dirty="0"/>
              <a:t> </a:t>
            </a:r>
            <a:r>
              <a:rPr lang="es-EC" b="1" dirty="0" err="1"/>
              <a:t>occurred</a:t>
            </a:r>
            <a:r>
              <a:rPr lang="es-EC" b="1" dirty="0"/>
              <a:t> </a:t>
            </a:r>
            <a:r>
              <a:rPr lang="es-EC" b="1" dirty="0" err="1"/>
              <a:t>before</a:t>
            </a:r>
            <a:r>
              <a:rPr lang="es-EC" b="1" dirty="0"/>
              <a:t> a </a:t>
            </a:r>
            <a:r>
              <a:rPr lang="es-EC" b="1" dirty="0" err="1"/>
              <a:t>specific</a:t>
            </a:r>
            <a:r>
              <a:rPr lang="es-EC" b="1" dirty="0"/>
              <a:t> time in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past</a:t>
            </a:r>
            <a:r>
              <a:rPr lang="es-EC" b="1" dirty="0"/>
              <a:t>.</a:t>
            </a:r>
          </a:p>
          <a:p>
            <a:pPr marL="0" indent="0" algn="ctr">
              <a:buNone/>
            </a:pP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b="1">
                <a:solidFill>
                  <a:srgbClr val="FF0000"/>
                </a:solidFill>
              </a:rPr>
              <a:t>CAMBIAR!!!!!!!!!!</a:t>
            </a: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b="1" dirty="0" err="1">
                <a:solidFill>
                  <a:srgbClr val="FF0000"/>
                </a:solidFill>
              </a:rPr>
              <a:t>HAD</a:t>
            </a:r>
            <a:r>
              <a:rPr lang="es-EC" b="1" dirty="0">
                <a:solidFill>
                  <a:srgbClr val="FF0000"/>
                </a:solidFill>
              </a:rPr>
              <a:t> + </a:t>
            </a:r>
            <a:r>
              <a:rPr lang="es-EC" b="1" dirty="0" err="1">
                <a:solidFill>
                  <a:srgbClr val="FF0000"/>
                </a:solidFill>
              </a:rPr>
              <a:t>PAST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PARTICIPLE</a:t>
            </a: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b="1" dirty="0" err="1"/>
              <a:t>MY</a:t>
            </a:r>
            <a:r>
              <a:rPr lang="es-EC" b="1" dirty="0"/>
              <a:t> </a:t>
            </a:r>
            <a:r>
              <a:rPr lang="es-EC" b="1" dirty="0" err="1"/>
              <a:t>FATHER</a:t>
            </a:r>
            <a:r>
              <a:rPr lang="es-EC" b="1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HAD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BOUGHT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/>
              <a:t>A CAR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978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940158"/>
            <a:ext cx="9601196" cy="493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 err="1"/>
              <a:t>Example</a:t>
            </a:r>
            <a:r>
              <a:rPr lang="es-EC" sz="2800" b="1" dirty="0"/>
              <a:t>:</a:t>
            </a:r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situation</a:t>
            </a:r>
            <a:r>
              <a:rPr lang="es-EC" sz="2800" b="1" dirty="0"/>
              <a:t> 1: </a:t>
            </a:r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class</a:t>
            </a:r>
            <a:r>
              <a:rPr lang="es-EC" sz="2800" b="1" dirty="0"/>
              <a:t> </a:t>
            </a:r>
            <a:r>
              <a:rPr lang="es-EC" sz="2800" b="1" dirty="0" err="1"/>
              <a:t>started</a:t>
            </a:r>
            <a:r>
              <a:rPr lang="es-EC" sz="2800" b="1" dirty="0"/>
              <a:t> at 7 a.m., </a:t>
            </a:r>
            <a:r>
              <a:rPr lang="es-EC" sz="2800" b="1" dirty="0" err="1"/>
              <a:t>but</a:t>
            </a:r>
            <a:r>
              <a:rPr lang="es-EC" sz="2800" b="1" dirty="0"/>
              <a:t> </a:t>
            </a:r>
            <a:r>
              <a:rPr lang="es-EC" sz="2800" b="1" dirty="0" err="1"/>
              <a:t>we</a:t>
            </a:r>
            <a:r>
              <a:rPr lang="es-EC" sz="2800" b="1" dirty="0"/>
              <a:t> </a:t>
            </a:r>
            <a:r>
              <a:rPr lang="es-EC" sz="2800" b="1" dirty="0" err="1"/>
              <a:t>arrived</a:t>
            </a:r>
            <a:r>
              <a:rPr lang="es-EC" sz="2800" b="1" dirty="0"/>
              <a:t> at 7:30.</a:t>
            </a:r>
          </a:p>
          <a:p>
            <a:pPr marL="0" indent="0" algn="ctr">
              <a:buNone/>
            </a:pPr>
            <a:r>
              <a:rPr lang="es-EC" sz="2800" b="1" u="sng" dirty="0" err="1"/>
              <a:t>The</a:t>
            </a:r>
            <a:r>
              <a:rPr lang="es-EC" sz="2800" b="1" u="sng" dirty="0"/>
              <a:t> </a:t>
            </a:r>
            <a:r>
              <a:rPr lang="es-EC" sz="2800" b="1" u="sng" dirty="0" err="1"/>
              <a:t>class</a:t>
            </a:r>
            <a:r>
              <a:rPr lang="es-EC" sz="2800" b="1" u="sng" dirty="0"/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had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started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/>
              <a:t>before</a:t>
            </a:r>
            <a:r>
              <a:rPr lang="es-EC" sz="2800" b="1" u="sng" dirty="0"/>
              <a:t> </a:t>
            </a:r>
            <a:r>
              <a:rPr lang="es-EC" sz="2800" b="1" u="sng" dirty="0" err="1"/>
              <a:t>we</a:t>
            </a:r>
            <a:r>
              <a:rPr lang="es-EC" sz="2800" b="1" u="sng" dirty="0"/>
              <a:t> </a:t>
            </a:r>
            <a:r>
              <a:rPr lang="es-EC" sz="2800" b="1" u="sng" dirty="0" err="1"/>
              <a:t>arrived</a:t>
            </a:r>
            <a:r>
              <a:rPr lang="es-EC" sz="2800" b="1" u="sng" dirty="0"/>
              <a:t>.</a:t>
            </a:r>
          </a:p>
          <a:p>
            <a:pPr marL="0" indent="0">
              <a:buNone/>
            </a:pP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situation</a:t>
            </a:r>
            <a:r>
              <a:rPr lang="es-EC" sz="2800" b="1" dirty="0"/>
              <a:t> 2: </a:t>
            </a:r>
          </a:p>
          <a:p>
            <a:pPr marL="0" indent="0">
              <a:buNone/>
            </a:pPr>
            <a:r>
              <a:rPr lang="es-EC" sz="2800" b="1" dirty="0" err="1"/>
              <a:t>It</a:t>
            </a:r>
            <a:r>
              <a:rPr lang="es-EC" sz="2800" b="1" dirty="0"/>
              <a:t> </a:t>
            </a:r>
            <a:r>
              <a:rPr lang="es-EC" sz="2800" b="1" dirty="0" err="1"/>
              <a:t>was</a:t>
            </a:r>
            <a:r>
              <a:rPr lang="es-EC" sz="2800" b="1" dirty="0"/>
              <a:t> 8 p.m., </a:t>
            </a:r>
            <a:r>
              <a:rPr lang="es-EC" sz="2800" b="1" dirty="0" err="1"/>
              <a:t>but</a:t>
            </a:r>
            <a:r>
              <a:rPr lang="es-EC" sz="2800" b="1" dirty="0"/>
              <a:t> Peter </a:t>
            </a:r>
            <a:r>
              <a:rPr lang="es-EC" sz="2800" b="1" dirty="0" err="1"/>
              <a:t>prepared</a:t>
            </a:r>
            <a:r>
              <a:rPr lang="es-EC" sz="2800" b="1" dirty="0"/>
              <a:t> </a:t>
            </a:r>
            <a:r>
              <a:rPr lang="es-EC" sz="2800" b="1" dirty="0" err="1"/>
              <a:t>the</a:t>
            </a:r>
            <a:r>
              <a:rPr lang="es-EC" sz="2800" b="1" dirty="0"/>
              <a:t> </a:t>
            </a:r>
            <a:r>
              <a:rPr lang="es-EC" sz="2800" b="1" dirty="0" err="1"/>
              <a:t>dinner</a:t>
            </a:r>
            <a:r>
              <a:rPr lang="es-EC" sz="2800" b="1" dirty="0"/>
              <a:t> at 7 p.m.</a:t>
            </a:r>
          </a:p>
          <a:p>
            <a:pPr marL="0" indent="0" algn="ctr">
              <a:buNone/>
            </a:pPr>
            <a:r>
              <a:rPr lang="es-EC" sz="2800" b="1" u="sng" dirty="0"/>
              <a:t>Peter </a:t>
            </a:r>
            <a:r>
              <a:rPr lang="es-EC" sz="2800" b="1" u="sng" dirty="0" err="1">
                <a:solidFill>
                  <a:srgbClr val="FF0000"/>
                </a:solidFill>
              </a:rPr>
              <a:t>had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>
                <a:solidFill>
                  <a:srgbClr val="FF0000"/>
                </a:solidFill>
              </a:rPr>
              <a:t>prepared</a:t>
            </a:r>
            <a:r>
              <a:rPr lang="es-EC" sz="2800" b="1" u="sng" dirty="0">
                <a:solidFill>
                  <a:srgbClr val="FF0000"/>
                </a:solidFill>
              </a:rPr>
              <a:t> </a:t>
            </a:r>
            <a:r>
              <a:rPr lang="es-EC" sz="2800" b="1" u="sng" dirty="0" err="1"/>
              <a:t>the</a:t>
            </a:r>
            <a:r>
              <a:rPr lang="es-EC" sz="2800" b="1" u="sng" dirty="0"/>
              <a:t> </a:t>
            </a:r>
            <a:r>
              <a:rPr lang="es-EC" sz="2800" b="1" u="sng" dirty="0" err="1"/>
              <a:t>dinner</a:t>
            </a:r>
            <a:r>
              <a:rPr lang="es-EC" sz="2800" b="1" u="sng" dirty="0"/>
              <a:t> </a:t>
            </a:r>
            <a:r>
              <a:rPr lang="es-EC" sz="2800" b="1" u="sng" dirty="0" err="1"/>
              <a:t>before</a:t>
            </a:r>
            <a:r>
              <a:rPr lang="es-EC" sz="2800" b="1" u="sng" dirty="0"/>
              <a:t> 8 </a:t>
            </a:r>
            <a:r>
              <a:rPr lang="es-EC" sz="2800" b="1" u="sng" dirty="0" err="1"/>
              <a:t>p.m</a:t>
            </a:r>
            <a:endParaRPr lang="es-EC" sz="2800" b="1" u="sng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6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17431"/>
            <a:ext cx="9601196" cy="4858437"/>
          </a:xfrm>
        </p:spPr>
        <p:txBody>
          <a:bodyPr/>
          <a:lstStyle/>
          <a:p>
            <a:r>
              <a:rPr lang="es-EC" b="1" dirty="0" err="1"/>
              <a:t>ALREADY</a:t>
            </a:r>
            <a:r>
              <a:rPr lang="es-EC" b="1" dirty="0"/>
              <a:t> 					</a:t>
            </a:r>
            <a:r>
              <a:rPr lang="es-EC" b="1" dirty="0" err="1"/>
              <a:t>AFFIRMATIVE</a:t>
            </a:r>
            <a:r>
              <a:rPr lang="es-EC" b="1" dirty="0"/>
              <a:t>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1: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class</a:t>
            </a:r>
            <a:r>
              <a:rPr lang="es-EC" b="1" dirty="0"/>
              <a:t> </a:t>
            </a:r>
            <a:r>
              <a:rPr lang="es-EC" b="1" dirty="0" err="1"/>
              <a:t>started</a:t>
            </a:r>
            <a:r>
              <a:rPr lang="es-EC" b="1" dirty="0"/>
              <a:t> at 7 am, </a:t>
            </a:r>
            <a:r>
              <a:rPr lang="es-EC" b="1" dirty="0" err="1"/>
              <a:t>but</a:t>
            </a:r>
            <a:r>
              <a:rPr lang="es-EC" b="1" dirty="0"/>
              <a:t> </a:t>
            </a:r>
            <a:r>
              <a:rPr lang="es-EC" b="1" dirty="0" err="1"/>
              <a:t>we</a:t>
            </a:r>
            <a:r>
              <a:rPr lang="es-EC" b="1" dirty="0"/>
              <a:t> </a:t>
            </a:r>
            <a:r>
              <a:rPr lang="es-EC" b="1" dirty="0" err="1"/>
              <a:t>arrived</a:t>
            </a:r>
            <a:r>
              <a:rPr lang="es-EC" b="1" dirty="0"/>
              <a:t> at 7:30.</a:t>
            </a:r>
          </a:p>
          <a:p>
            <a:pPr marL="0" indent="0" algn="ctr">
              <a:buNone/>
            </a:pP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class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had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started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before</a:t>
            </a:r>
            <a:r>
              <a:rPr lang="es-EC" b="1" u="sng" dirty="0"/>
              <a:t> </a:t>
            </a:r>
            <a:r>
              <a:rPr lang="es-EC" b="1" u="sng" dirty="0" err="1"/>
              <a:t>we</a:t>
            </a:r>
            <a:r>
              <a:rPr lang="es-EC" b="1" u="sng" dirty="0"/>
              <a:t> </a:t>
            </a:r>
            <a:r>
              <a:rPr lang="es-EC" b="1" u="sng" dirty="0" err="1"/>
              <a:t>arrived</a:t>
            </a:r>
            <a:r>
              <a:rPr lang="es-EC" b="1" u="sng" dirty="0"/>
              <a:t>.</a:t>
            </a:r>
          </a:p>
          <a:p>
            <a:pPr marL="0" indent="0" algn="ctr">
              <a:buNone/>
            </a:pP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class</a:t>
            </a:r>
            <a:r>
              <a:rPr lang="es-EC" b="1" u="sng" dirty="0"/>
              <a:t> </a:t>
            </a:r>
            <a:r>
              <a:rPr lang="es-EC" b="1" u="sng" dirty="0" err="1"/>
              <a:t>had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already</a:t>
            </a:r>
            <a:r>
              <a:rPr lang="es-EC" b="1" u="sng" dirty="0"/>
              <a:t> </a:t>
            </a:r>
            <a:r>
              <a:rPr lang="es-EC" b="1" u="sng" dirty="0" err="1"/>
              <a:t>started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2: </a:t>
            </a:r>
          </a:p>
          <a:p>
            <a:pPr marL="0" indent="0">
              <a:buNone/>
            </a:pPr>
            <a:r>
              <a:rPr lang="es-EC" b="1" dirty="0" err="1"/>
              <a:t>It</a:t>
            </a:r>
            <a:r>
              <a:rPr lang="es-EC" b="1" dirty="0"/>
              <a:t> </a:t>
            </a:r>
            <a:r>
              <a:rPr lang="es-EC" b="1" dirty="0" err="1"/>
              <a:t>was</a:t>
            </a:r>
            <a:r>
              <a:rPr lang="es-EC" b="1" dirty="0"/>
              <a:t> 8 </a:t>
            </a:r>
            <a:r>
              <a:rPr lang="es-EC" b="1" dirty="0" err="1"/>
              <a:t>p.m</a:t>
            </a:r>
            <a:r>
              <a:rPr lang="es-EC" b="1" dirty="0"/>
              <a:t>, </a:t>
            </a:r>
            <a:r>
              <a:rPr lang="es-EC" b="1" dirty="0" err="1"/>
              <a:t>but</a:t>
            </a:r>
            <a:r>
              <a:rPr lang="es-EC" b="1" dirty="0"/>
              <a:t> Peter </a:t>
            </a:r>
            <a:r>
              <a:rPr lang="es-EC" b="1" dirty="0" err="1"/>
              <a:t>prepared</a:t>
            </a:r>
            <a:r>
              <a:rPr lang="es-EC" b="1" dirty="0"/>
              <a:t>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dinner</a:t>
            </a:r>
            <a:r>
              <a:rPr lang="es-EC" b="1" dirty="0"/>
              <a:t> at 7 p.m.</a:t>
            </a:r>
          </a:p>
          <a:p>
            <a:pPr marL="0" indent="0" algn="ctr">
              <a:buNone/>
            </a:pPr>
            <a:r>
              <a:rPr lang="es-EC" b="1" u="sng" dirty="0"/>
              <a:t>Peter </a:t>
            </a:r>
            <a:r>
              <a:rPr lang="es-EC" b="1" u="sng" dirty="0" err="1">
                <a:solidFill>
                  <a:srgbClr val="FF0000"/>
                </a:solidFill>
              </a:rPr>
              <a:t>had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prepared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dinner</a:t>
            </a:r>
            <a:r>
              <a:rPr lang="es-EC" b="1" u="sng" dirty="0"/>
              <a:t> </a:t>
            </a:r>
            <a:r>
              <a:rPr lang="es-EC" b="1" u="sng" dirty="0" err="1"/>
              <a:t>before</a:t>
            </a:r>
            <a:r>
              <a:rPr lang="es-EC" b="1" u="sng" dirty="0"/>
              <a:t> 8 p.m.</a:t>
            </a:r>
          </a:p>
          <a:p>
            <a:pPr marL="0" indent="0" algn="ctr">
              <a:buNone/>
            </a:pPr>
            <a:r>
              <a:rPr lang="es-EC" b="1" u="sng" dirty="0"/>
              <a:t>Peter </a:t>
            </a:r>
            <a:r>
              <a:rPr lang="es-EC" b="1" u="sng" dirty="0" err="1">
                <a:solidFill>
                  <a:srgbClr val="FF0000"/>
                </a:solidFill>
              </a:rPr>
              <a:t>had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chemeClr val="tx1"/>
                </a:solidFill>
              </a:rPr>
              <a:t>already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prepared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dinner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endParaRPr lang="es-EC" b="1" u="sng" dirty="0"/>
          </a:p>
        </p:txBody>
      </p:sp>
      <p:sp>
        <p:nvSpPr>
          <p:cNvPr id="4" name="Flecha derecha 3"/>
          <p:cNvSpPr/>
          <p:nvPr/>
        </p:nvSpPr>
        <p:spPr>
          <a:xfrm>
            <a:off x="3657600" y="10174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036" y="682581"/>
            <a:ext cx="10354614" cy="52705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r>
              <a:rPr lang="es-EC" b="1" dirty="0" err="1"/>
              <a:t>BY</a:t>
            </a:r>
            <a:r>
              <a:rPr lang="es-EC" b="1" dirty="0"/>
              <a:t>                      TIME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1: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class</a:t>
            </a:r>
            <a:r>
              <a:rPr lang="es-EC" b="1" dirty="0"/>
              <a:t> </a:t>
            </a:r>
            <a:r>
              <a:rPr lang="es-EC" b="1" dirty="0" err="1"/>
              <a:t>started</a:t>
            </a:r>
            <a:r>
              <a:rPr lang="es-EC" b="1" dirty="0"/>
              <a:t> at 7 a.m., </a:t>
            </a:r>
            <a:r>
              <a:rPr lang="es-EC" b="1" dirty="0" err="1"/>
              <a:t>but</a:t>
            </a:r>
            <a:r>
              <a:rPr lang="es-EC" b="1" dirty="0"/>
              <a:t> </a:t>
            </a:r>
            <a:r>
              <a:rPr lang="es-EC" b="1" dirty="0" err="1"/>
              <a:t>we</a:t>
            </a:r>
            <a:r>
              <a:rPr lang="es-EC" b="1" dirty="0"/>
              <a:t> </a:t>
            </a:r>
            <a:r>
              <a:rPr lang="es-EC" b="1" dirty="0" err="1"/>
              <a:t>arrived</a:t>
            </a:r>
            <a:r>
              <a:rPr lang="es-EC" b="1" dirty="0"/>
              <a:t> at 7:30.</a:t>
            </a:r>
          </a:p>
          <a:p>
            <a:pPr marL="0" indent="0" algn="ctr">
              <a:buNone/>
            </a:pP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class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had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started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before</a:t>
            </a:r>
            <a:r>
              <a:rPr lang="es-EC" b="1" u="sng" dirty="0"/>
              <a:t> </a:t>
            </a:r>
            <a:r>
              <a:rPr lang="es-EC" b="1" u="sng" dirty="0" err="1"/>
              <a:t>we</a:t>
            </a:r>
            <a:r>
              <a:rPr lang="es-EC" b="1" u="sng" dirty="0"/>
              <a:t> </a:t>
            </a:r>
            <a:r>
              <a:rPr lang="es-EC" b="1" u="sng" dirty="0" err="1"/>
              <a:t>arrived</a:t>
            </a:r>
            <a:r>
              <a:rPr lang="es-EC" b="1" u="sng" dirty="0"/>
              <a:t>.</a:t>
            </a:r>
          </a:p>
          <a:p>
            <a:pPr marL="0" indent="0" algn="ctr">
              <a:buNone/>
            </a:pPr>
            <a:r>
              <a:rPr lang="es-EC" b="1" u="sng" dirty="0" err="1">
                <a:solidFill>
                  <a:srgbClr val="FF0000"/>
                </a:solidFill>
              </a:rPr>
              <a:t>By</a:t>
            </a:r>
            <a:r>
              <a:rPr lang="es-EC" b="1" u="sng" dirty="0"/>
              <a:t> 7:30 a.m.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class</a:t>
            </a:r>
            <a:r>
              <a:rPr lang="es-EC" b="1" u="sng" dirty="0"/>
              <a:t> </a:t>
            </a:r>
            <a:r>
              <a:rPr lang="es-EC" b="1" u="sng" dirty="0" err="1"/>
              <a:t>had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already</a:t>
            </a:r>
            <a:r>
              <a:rPr lang="es-EC" b="1" u="sng" dirty="0"/>
              <a:t> </a:t>
            </a:r>
            <a:r>
              <a:rPr lang="es-EC" b="1" u="sng" dirty="0" err="1"/>
              <a:t>started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2: </a:t>
            </a:r>
          </a:p>
          <a:p>
            <a:pPr marL="0" indent="0">
              <a:buNone/>
            </a:pPr>
            <a:r>
              <a:rPr lang="es-EC" b="1" dirty="0" err="1"/>
              <a:t>It</a:t>
            </a:r>
            <a:r>
              <a:rPr lang="es-EC" b="1" dirty="0"/>
              <a:t> </a:t>
            </a:r>
            <a:r>
              <a:rPr lang="es-EC" b="1" dirty="0" err="1"/>
              <a:t>was</a:t>
            </a:r>
            <a:r>
              <a:rPr lang="es-EC" b="1" dirty="0"/>
              <a:t> 8 p.m., </a:t>
            </a:r>
            <a:r>
              <a:rPr lang="es-EC" b="1" dirty="0" err="1"/>
              <a:t>but</a:t>
            </a:r>
            <a:r>
              <a:rPr lang="es-EC" b="1" dirty="0"/>
              <a:t> Peter </a:t>
            </a:r>
            <a:r>
              <a:rPr lang="es-EC" b="1" dirty="0" err="1"/>
              <a:t>prepared</a:t>
            </a:r>
            <a:r>
              <a:rPr lang="es-EC" b="1" dirty="0"/>
              <a:t>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dinner</a:t>
            </a:r>
            <a:r>
              <a:rPr lang="es-EC" b="1" dirty="0"/>
              <a:t> at 7 p.m.</a:t>
            </a:r>
          </a:p>
          <a:p>
            <a:pPr marL="0" indent="0" algn="ctr">
              <a:buNone/>
            </a:pPr>
            <a:r>
              <a:rPr lang="es-EC" b="1" u="sng" dirty="0"/>
              <a:t>Peter </a:t>
            </a:r>
            <a:r>
              <a:rPr lang="es-EC" b="1" u="sng" dirty="0" err="1">
                <a:solidFill>
                  <a:srgbClr val="FF0000"/>
                </a:solidFill>
              </a:rPr>
              <a:t>had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prepared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dinner</a:t>
            </a:r>
            <a:r>
              <a:rPr lang="es-EC" b="1" u="sng" dirty="0"/>
              <a:t> </a:t>
            </a:r>
            <a:r>
              <a:rPr lang="es-EC" b="1" u="sng" dirty="0" err="1"/>
              <a:t>before</a:t>
            </a:r>
            <a:r>
              <a:rPr lang="es-EC" b="1" u="sng" dirty="0"/>
              <a:t> 8 p.m.</a:t>
            </a:r>
          </a:p>
          <a:p>
            <a:pPr marL="0" indent="0" algn="ctr">
              <a:buNone/>
            </a:pPr>
            <a:r>
              <a:rPr lang="es-EC" b="1" u="sng" dirty="0" err="1">
                <a:solidFill>
                  <a:srgbClr val="FF0000"/>
                </a:solidFill>
              </a:rPr>
              <a:t>By</a:t>
            </a:r>
            <a:r>
              <a:rPr lang="es-EC" b="1" u="sng" dirty="0"/>
              <a:t> </a:t>
            </a:r>
            <a:r>
              <a:rPr lang="es-EC" b="1" u="sng" dirty="0" err="1"/>
              <a:t>seven</a:t>
            </a:r>
            <a:r>
              <a:rPr lang="es-EC" b="1" u="sng" dirty="0"/>
              <a:t> </a:t>
            </a:r>
            <a:r>
              <a:rPr lang="es-EC" b="1" u="sng" dirty="0" err="1"/>
              <a:t>o’clock</a:t>
            </a:r>
            <a:r>
              <a:rPr lang="es-EC" b="1" u="sng" dirty="0"/>
              <a:t> Peter </a:t>
            </a:r>
            <a:r>
              <a:rPr lang="es-EC" b="1" u="sng" dirty="0" err="1"/>
              <a:t>had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already</a:t>
            </a:r>
            <a:r>
              <a:rPr lang="es-EC" b="1" u="sng" dirty="0"/>
              <a:t> </a:t>
            </a:r>
            <a:r>
              <a:rPr lang="es-EC" b="1" u="sng" dirty="0" err="1"/>
              <a:t>prepared</a:t>
            </a:r>
            <a:r>
              <a:rPr lang="es-EC" b="1" u="sng" dirty="0"/>
              <a:t>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dinner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2137893" y="1107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8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3580" y="978795"/>
            <a:ext cx="10063765" cy="4922831"/>
          </a:xfrm>
        </p:spPr>
        <p:txBody>
          <a:bodyPr/>
          <a:lstStyle/>
          <a:p>
            <a:r>
              <a:rPr lang="es-EC" b="1" dirty="0" err="1"/>
              <a:t>YET</a:t>
            </a:r>
            <a:r>
              <a:rPr lang="es-EC" b="1" dirty="0"/>
              <a:t>                                 </a:t>
            </a:r>
            <a:r>
              <a:rPr lang="es-EC" b="1" dirty="0" err="1"/>
              <a:t>NEGATIVE</a:t>
            </a:r>
            <a:endParaRPr lang="es-EC" b="1" dirty="0"/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1: 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class</a:t>
            </a:r>
            <a:r>
              <a:rPr lang="es-EC" b="1" dirty="0"/>
              <a:t> </a:t>
            </a:r>
            <a:r>
              <a:rPr lang="es-EC" b="1" dirty="0" err="1"/>
              <a:t>started</a:t>
            </a:r>
            <a:r>
              <a:rPr lang="es-EC" b="1" dirty="0"/>
              <a:t> at 7 am, </a:t>
            </a:r>
            <a:r>
              <a:rPr lang="es-EC" b="1" dirty="0" err="1"/>
              <a:t>but</a:t>
            </a:r>
            <a:r>
              <a:rPr lang="es-EC" b="1" dirty="0"/>
              <a:t> </a:t>
            </a:r>
            <a:r>
              <a:rPr lang="es-EC" b="1" dirty="0" err="1"/>
              <a:t>we</a:t>
            </a:r>
            <a:r>
              <a:rPr lang="es-EC" b="1" dirty="0"/>
              <a:t> </a:t>
            </a:r>
            <a:r>
              <a:rPr lang="es-EC" b="1" dirty="0" err="1"/>
              <a:t>arrived</a:t>
            </a:r>
            <a:r>
              <a:rPr lang="es-EC" b="1" dirty="0"/>
              <a:t> at 7:30.</a:t>
            </a:r>
          </a:p>
          <a:p>
            <a:pPr marL="0" indent="0" algn="ctr">
              <a:buNone/>
            </a:pPr>
            <a:r>
              <a:rPr lang="es-EC" b="1" u="sng" dirty="0" err="1"/>
              <a:t>We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hadn’t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chemeClr val="tx1"/>
                </a:solidFill>
              </a:rPr>
              <a:t>yet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arrived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/>
              <a:t>when</a:t>
            </a:r>
            <a:r>
              <a:rPr lang="es-EC" b="1" u="sng" dirty="0"/>
              <a:t>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class</a:t>
            </a:r>
            <a:r>
              <a:rPr lang="es-EC" b="1" u="sng" dirty="0"/>
              <a:t> </a:t>
            </a:r>
            <a:r>
              <a:rPr lang="es-EC" b="1" u="sng" dirty="0" err="1"/>
              <a:t>started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situation</a:t>
            </a:r>
            <a:r>
              <a:rPr lang="es-EC" b="1" dirty="0"/>
              <a:t> 2: </a:t>
            </a:r>
          </a:p>
          <a:p>
            <a:pPr marL="0" indent="0">
              <a:buNone/>
            </a:pPr>
            <a:r>
              <a:rPr lang="es-EC" b="1" dirty="0" err="1"/>
              <a:t>It</a:t>
            </a:r>
            <a:r>
              <a:rPr lang="es-EC" b="1" dirty="0"/>
              <a:t> </a:t>
            </a:r>
            <a:r>
              <a:rPr lang="es-EC" b="1" dirty="0" err="1"/>
              <a:t>was</a:t>
            </a:r>
            <a:r>
              <a:rPr lang="es-EC" b="1" dirty="0"/>
              <a:t> 8 p.m., </a:t>
            </a:r>
            <a:r>
              <a:rPr lang="es-EC" b="1" dirty="0" err="1"/>
              <a:t>but</a:t>
            </a:r>
            <a:r>
              <a:rPr lang="es-EC" b="1" dirty="0"/>
              <a:t> Peter </a:t>
            </a:r>
            <a:r>
              <a:rPr lang="es-EC" b="1" dirty="0" err="1"/>
              <a:t>prepared</a:t>
            </a:r>
            <a:r>
              <a:rPr lang="es-EC" b="1" dirty="0"/>
              <a:t> </a:t>
            </a:r>
            <a:r>
              <a:rPr lang="es-EC" b="1" dirty="0" err="1"/>
              <a:t>the</a:t>
            </a:r>
            <a:r>
              <a:rPr lang="es-EC" b="1" dirty="0"/>
              <a:t> </a:t>
            </a:r>
            <a:r>
              <a:rPr lang="es-EC" b="1" dirty="0" err="1"/>
              <a:t>dinner</a:t>
            </a:r>
            <a:r>
              <a:rPr lang="es-EC" b="1" dirty="0"/>
              <a:t> at 7 p.m.</a:t>
            </a:r>
          </a:p>
          <a:p>
            <a:pPr marL="0" indent="0" algn="ctr">
              <a:buNone/>
            </a:pPr>
            <a:r>
              <a:rPr lang="es-EC" b="1" u="sng" dirty="0" err="1"/>
              <a:t>It</a:t>
            </a:r>
            <a:r>
              <a:rPr lang="es-EC" b="1" u="sng" dirty="0"/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hadn’t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chemeClr val="tx1"/>
                </a:solidFill>
              </a:rPr>
              <a:t>yet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 err="1">
                <a:solidFill>
                  <a:srgbClr val="FF0000"/>
                </a:solidFill>
              </a:rPr>
              <a:t>been</a:t>
            </a:r>
            <a:r>
              <a:rPr lang="es-EC" b="1" u="sng" dirty="0">
                <a:solidFill>
                  <a:srgbClr val="FF0000"/>
                </a:solidFill>
              </a:rPr>
              <a:t> </a:t>
            </a:r>
            <a:r>
              <a:rPr lang="es-EC" b="1" u="sng" dirty="0"/>
              <a:t>8 and </a:t>
            </a:r>
            <a:r>
              <a:rPr lang="es-EC" b="1" u="sng" dirty="0" err="1"/>
              <a:t>the</a:t>
            </a:r>
            <a:r>
              <a:rPr lang="es-EC" b="1" u="sng" dirty="0"/>
              <a:t> </a:t>
            </a:r>
            <a:r>
              <a:rPr lang="es-EC" b="1" u="sng" dirty="0" err="1"/>
              <a:t>dinner</a:t>
            </a:r>
            <a:r>
              <a:rPr lang="es-EC" b="1" u="sng" dirty="0"/>
              <a:t> </a:t>
            </a:r>
            <a:r>
              <a:rPr lang="es-EC" b="1" u="sng" dirty="0" err="1"/>
              <a:t>was</a:t>
            </a:r>
            <a:r>
              <a:rPr lang="es-EC" b="1" u="sng" dirty="0"/>
              <a:t> </a:t>
            </a:r>
            <a:r>
              <a:rPr lang="es-EC" b="1" u="sng" dirty="0" err="1"/>
              <a:t>ready</a:t>
            </a:r>
            <a:r>
              <a:rPr lang="es-EC" b="1" u="sng" dirty="0"/>
              <a:t>.</a:t>
            </a:r>
          </a:p>
          <a:p>
            <a:pPr marL="0" indent="0">
              <a:buNone/>
            </a:pPr>
            <a:r>
              <a:rPr lang="es-EC" dirty="0"/>
              <a:t> </a:t>
            </a: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2859111" y="978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5726" r="1595" b="12239"/>
          <a:stretch/>
        </p:blipFill>
        <p:spPr>
          <a:xfrm>
            <a:off x="1768874" y="1184856"/>
            <a:ext cx="8740287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3" r="965" b="11873"/>
          <a:stretch/>
        </p:blipFill>
        <p:spPr>
          <a:xfrm>
            <a:off x="1832364" y="1197735"/>
            <a:ext cx="8444977" cy="4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7" r="1320" b="11243"/>
          <a:stretch/>
        </p:blipFill>
        <p:spPr>
          <a:xfrm>
            <a:off x="1695418" y="1081824"/>
            <a:ext cx="8684953" cy="42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313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Past Perfect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</dc:title>
  <dc:creator>Aylin Veloz</dc:creator>
  <cp:lastModifiedBy>ANITA MALDONADO</cp:lastModifiedBy>
  <cp:revision>22</cp:revision>
  <dcterms:created xsi:type="dcterms:W3CDTF">2020-04-15T02:52:56Z</dcterms:created>
  <dcterms:modified xsi:type="dcterms:W3CDTF">2021-05-23T03:19:43Z</dcterms:modified>
</cp:coreProperties>
</file>