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5"/>
  </p:handoutMasterIdLst>
  <p:sldIdLst>
    <p:sldId id="256" r:id="rId2"/>
    <p:sldId id="280" r:id="rId3"/>
    <p:sldId id="340" r:id="rId4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000099"/>
    <a:srgbClr val="F7C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5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0BBFD71F-3F26-46B4-A436-ABE9A5BA7D18}" type="datetimeFigureOut">
              <a:rPr lang="es-EC" smtClean="0"/>
              <a:t>10/12/2024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275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275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ABDA77AD-2B22-40B0-865D-784D93CBD44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249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93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6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6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9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66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5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4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17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5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5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83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102222" y="2234684"/>
            <a:ext cx="42153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CONVENIOS </a:t>
            </a:r>
            <a:endParaRPr lang="es-EC" sz="60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45051" y="4502833"/>
            <a:ext cx="10745788" cy="9601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C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0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21333"/>
            <a:ext cx="12192000" cy="1384738"/>
          </a:xfrm>
        </p:spPr>
        <p:txBody>
          <a:bodyPr>
            <a:normAutofit/>
          </a:bodyPr>
          <a:lstStyle/>
          <a:p>
            <a:pPr algn="ctr"/>
            <a:r>
              <a:rPr lang="es-EC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GINEBRA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471C34-C385-41A5-B1F7-853D0AB1164D}"/>
              </a:ext>
            </a:extLst>
          </p:cNvPr>
          <p:cNvSpPr txBox="1"/>
          <p:nvPr/>
        </p:nvSpPr>
        <p:spPr>
          <a:xfrm>
            <a:off x="887896" y="1762539"/>
            <a:ext cx="103632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es-MX" sz="3200" b="1" dirty="0"/>
              <a:t>(1949):</a:t>
            </a:r>
            <a:r>
              <a:rPr lang="es-MX" sz="3200" dirty="0"/>
              <a:t> Mejoramiento de la Condición de los Heridos y Enfermos de las Fuerzas Armadas en Campaña.</a:t>
            </a:r>
          </a:p>
          <a:p>
            <a:pPr algn="just">
              <a:buFont typeface="+mj-lt"/>
              <a:buAutoNum type="arabicPeriod"/>
            </a:pPr>
            <a:r>
              <a:rPr lang="es-MX" sz="3200" b="1" dirty="0"/>
              <a:t>(1949):</a:t>
            </a:r>
            <a:r>
              <a:rPr lang="es-MX" sz="3200" dirty="0"/>
              <a:t> Mejoramiento de la Condición de los Heridos, Enfermos y Náufragos de las Fuerzas Armadas en el Mar.</a:t>
            </a:r>
          </a:p>
          <a:p>
            <a:pPr algn="just">
              <a:buFont typeface="+mj-lt"/>
              <a:buAutoNum type="arabicPeriod"/>
            </a:pPr>
            <a:r>
              <a:rPr lang="es-MX" sz="3200" b="1" dirty="0"/>
              <a:t>(1949):</a:t>
            </a:r>
            <a:r>
              <a:rPr lang="es-MX" sz="3200" dirty="0"/>
              <a:t> Relativo al Trato debido a los Prisioneros de Guerra.</a:t>
            </a:r>
          </a:p>
          <a:p>
            <a:pPr algn="just">
              <a:buFont typeface="+mj-lt"/>
              <a:buAutoNum type="arabicPeriod"/>
            </a:pPr>
            <a:r>
              <a:rPr lang="es-MX" sz="3200" b="1" dirty="0"/>
              <a:t>(1949):</a:t>
            </a:r>
            <a:r>
              <a:rPr lang="es-MX" sz="3200" dirty="0"/>
              <a:t> Relativo a la Protección Debida a las Personas Civiles en Tiempo de Guerra.</a:t>
            </a:r>
          </a:p>
        </p:txBody>
      </p:sp>
    </p:spTree>
    <p:extLst>
      <p:ext uri="{BB962C8B-B14F-4D97-AF65-F5344CB8AC3E}">
        <p14:creationId xmlns:p14="http://schemas.microsoft.com/office/powerpoint/2010/main" val="131930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PROTOCOLOS ADICIONALES </a:t>
            </a:r>
            <a:endParaRPr lang="es-EC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C" dirty="0"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(1977):</a:t>
            </a:r>
            <a:r>
              <a:rPr lang="es-MX" sz="2800" dirty="0"/>
              <a:t> Refuerza la protección de las víctimas de conflictos armados internacionales, ampliando las normas sobre la conducción de las hostilidades y la protección de los civiles.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(1977):</a:t>
            </a:r>
            <a:r>
              <a:rPr lang="es-MX" sz="2800" dirty="0"/>
              <a:t> Establece normas para la protección de las víctimas de conflictos armados no internacionales, incluyendo guerras civiles y levantamientos internos.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(2005):</a:t>
            </a:r>
            <a:r>
              <a:rPr lang="es-MX" sz="2800" dirty="0"/>
              <a:t> Introduce un nuevo emblema, el cristal rojo, como símbolo adicional de protección, junto a la cruz roja y la media luna roja.</a:t>
            </a:r>
          </a:p>
          <a:p>
            <a:pPr algn="ctr"/>
            <a:endParaRPr lang="es-EC" sz="3200" b="1" dirty="0"/>
          </a:p>
          <a:p>
            <a:endParaRPr lang="es-EC" dirty="0">
              <a:latin typeface="Arial Narrow" panose="020B0606020202030204" pitchFamily="34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572608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5018</TotalTime>
  <Words>158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Retrospección</vt:lpstr>
      <vt:lpstr>Presentación de PowerPoint</vt:lpstr>
      <vt:lpstr>GINEBRA </vt:lpstr>
      <vt:lpstr>PROTOCOLOS ADICIONALES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tipicidad</dc:title>
  <dc:creator>Hewlett-Packard</dc:creator>
  <cp:lastModifiedBy>USERPRO</cp:lastModifiedBy>
  <cp:revision>150</cp:revision>
  <cp:lastPrinted>2019-04-16T17:32:28Z</cp:lastPrinted>
  <dcterms:created xsi:type="dcterms:W3CDTF">2019-04-15T03:55:16Z</dcterms:created>
  <dcterms:modified xsi:type="dcterms:W3CDTF">2024-12-10T11:21:38Z</dcterms:modified>
</cp:coreProperties>
</file>