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69" r:id="rId4"/>
  </p:sldMasterIdLst>
  <p:handoutMasterIdLst>
    <p:handoutMasterId r:id="rId84"/>
  </p:handoutMasterIdLst>
  <p:sldIdLst>
    <p:sldId id="256" r:id="rId5"/>
    <p:sldId id="280" r:id="rId6"/>
    <p:sldId id="283" r:id="rId7"/>
    <p:sldId id="414" r:id="rId8"/>
    <p:sldId id="415" r:id="rId9"/>
    <p:sldId id="292" r:id="rId10"/>
    <p:sldId id="416" r:id="rId11"/>
    <p:sldId id="417" r:id="rId12"/>
    <p:sldId id="419" r:id="rId13"/>
    <p:sldId id="420" r:id="rId14"/>
    <p:sldId id="421" r:id="rId15"/>
    <p:sldId id="423" r:id="rId16"/>
    <p:sldId id="422" r:id="rId17"/>
    <p:sldId id="424" r:id="rId18"/>
    <p:sldId id="393" r:id="rId19"/>
    <p:sldId id="394" r:id="rId20"/>
    <p:sldId id="425" r:id="rId21"/>
    <p:sldId id="395" r:id="rId22"/>
    <p:sldId id="426" r:id="rId23"/>
    <p:sldId id="427" r:id="rId24"/>
    <p:sldId id="428" r:id="rId25"/>
    <p:sldId id="429" r:id="rId26"/>
    <p:sldId id="396" r:id="rId27"/>
    <p:sldId id="430" r:id="rId28"/>
    <p:sldId id="431" r:id="rId29"/>
    <p:sldId id="432" r:id="rId30"/>
    <p:sldId id="397" r:id="rId31"/>
    <p:sldId id="433" r:id="rId32"/>
    <p:sldId id="434" r:id="rId33"/>
    <p:sldId id="398" r:id="rId34"/>
    <p:sldId id="287" r:id="rId35"/>
    <p:sldId id="435" r:id="rId36"/>
    <p:sldId id="436" r:id="rId37"/>
    <p:sldId id="437" r:id="rId38"/>
    <p:sldId id="438" r:id="rId39"/>
    <p:sldId id="439" r:id="rId40"/>
    <p:sldId id="440" r:id="rId41"/>
    <p:sldId id="441" r:id="rId42"/>
    <p:sldId id="442" r:id="rId43"/>
    <p:sldId id="443" r:id="rId44"/>
    <p:sldId id="444" r:id="rId45"/>
    <p:sldId id="445" r:id="rId46"/>
    <p:sldId id="446" r:id="rId47"/>
    <p:sldId id="449" r:id="rId48"/>
    <p:sldId id="448" r:id="rId49"/>
    <p:sldId id="468" r:id="rId50"/>
    <p:sldId id="472" r:id="rId51"/>
    <p:sldId id="473" r:id="rId52"/>
    <p:sldId id="474" r:id="rId53"/>
    <p:sldId id="475" r:id="rId54"/>
    <p:sldId id="476" r:id="rId55"/>
    <p:sldId id="477" r:id="rId56"/>
    <p:sldId id="478" r:id="rId57"/>
    <p:sldId id="447" r:id="rId58"/>
    <p:sldId id="450" r:id="rId59"/>
    <p:sldId id="452" r:id="rId60"/>
    <p:sldId id="451" r:id="rId61"/>
    <p:sldId id="453" r:id="rId62"/>
    <p:sldId id="454" r:id="rId63"/>
    <p:sldId id="461" r:id="rId64"/>
    <p:sldId id="389" r:id="rId65"/>
    <p:sldId id="390" r:id="rId66"/>
    <p:sldId id="462" r:id="rId67"/>
    <p:sldId id="463" r:id="rId68"/>
    <p:sldId id="464" r:id="rId69"/>
    <p:sldId id="465" r:id="rId70"/>
    <p:sldId id="466" r:id="rId71"/>
    <p:sldId id="467" r:id="rId72"/>
    <p:sldId id="399" r:id="rId73"/>
    <p:sldId id="470" r:id="rId74"/>
    <p:sldId id="469" r:id="rId75"/>
    <p:sldId id="406" r:id="rId76"/>
    <p:sldId id="402" r:id="rId77"/>
    <p:sldId id="403" r:id="rId78"/>
    <p:sldId id="455" r:id="rId79"/>
    <p:sldId id="456" r:id="rId80"/>
    <p:sldId id="457" r:id="rId81"/>
    <p:sldId id="458" r:id="rId82"/>
    <p:sldId id="459" r:id="rId83"/>
  </p:sldIdLst>
  <p:sldSz cx="12192000" cy="6858000"/>
  <p:notesSz cx="6888163" cy="10020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0099"/>
    <a:srgbClr val="F7C4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519" autoAdjust="0"/>
    <p:restoredTop sz="94660"/>
  </p:normalViewPr>
  <p:slideViewPr>
    <p:cSldViewPr snapToGrid="0">
      <p:cViewPr>
        <p:scale>
          <a:sx n="72" d="100"/>
          <a:sy n="72" d="100"/>
        </p:scale>
        <p:origin x="18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handoutMaster" Target="handoutMasters/handoutMaster1.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theme" Target="theme/theme1.xml"/><Relationship Id="rId61" Type="http://schemas.openxmlformats.org/officeDocument/2006/relationships/slide" Target="slides/slide57.xml"/><Relationship Id="rId82" Type="http://schemas.openxmlformats.org/officeDocument/2006/relationships/slide" Target="slides/slide78.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94051D-45C5-4042-9D98-C64B7CEE1FE1}" type="doc">
      <dgm:prSet loTypeId="urn:microsoft.com/office/officeart/2008/layout/HorizontalMultiLevelHierarchy" loCatId="hierarchy" qsTypeId="urn:microsoft.com/office/officeart/2005/8/quickstyle/3d4" qsCatId="3D" csTypeId="urn:microsoft.com/office/officeart/2005/8/colors/colorful2" csCatId="colorful" phldr="1"/>
      <dgm:spPr/>
      <dgm:t>
        <a:bodyPr/>
        <a:lstStyle/>
        <a:p>
          <a:endParaRPr lang="es-ES"/>
        </a:p>
      </dgm:t>
    </dgm:pt>
    <dgm:pt modelId="{7E1F4649-491B-4C7B-8898-017E70EA2139}">
      <dgm:prSet phldrT="[Texto]" custT="1">
        <dgm:style>
          <a:lnRef idx="1">
            <a:schemeClr val="accent1"/>
          </a:lnRef>
          <a:fillRef idx="2">
            <a:schemeClr val="accent1"/>
          </a:fillRef>
          <a:effectRef idx="1">
            <a:schemeClr val="accent1"/>
          </a:effectRef>
          <a:fontRef idx="minor">
            <a:schemeClr val="dk1"/>
          </a:fontRef>
        </dgm:style>
      </dgm:prSet>
      <dgm:spPr>
        <a:effectLst>
          <a:glow rad="228600">
            <a:schemeClr val="accent1">
              <a:satMod val="175000"/>
              <a:alpha val="40000"/>
            </a:schemeClr>
          </a:glow>
        </a:effectLst>
      </dgm:spPr>
      <dgm:t>
        <a:bodyPr vert="vert"/>
        <a:lstStyle/>
        <a:p>
          <a:r>
            <a:rPr lang="es-ES" sz="3200" b="1" i="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CRIMINOLOGÍA </a:t>
          </a:r>
        </a:p>
      </dgm:t>
    </dgm:pt>
    <dgm:pt modelId="{E0EC2756-97DA-44DD-84E1-BBCC4DF40C49}" type="parTrans" cxnId="{8E4AC109-4200-49AE-A042-1DCDCDA56D7A}">
      <dgm:prSet/>
      <dgm:spPr/>
      <dgm:t>
        <a:bodyPr/>
        <a:lstStyle/>
        <a:p>
          <a:endParaRPr lang="es-ES"/>
        </a:p>
      </dgm:t>
    </dgm:pt>
    <dgm:pt modelId="{1062E2E1-7F28-4E51-9EBA-A44EA2F3FB89}" type="sibTrans" cxnId="{8E4AC109-4200-49AE-A042-1DCDCDA56D7A}">
      <dgm:prSet/>
      <dgm:spPr/>
      <dgm:t>
        <a:bodyPr/>
        <a:lstStyle/>
        <a:p>
          <a:endParaRPr lang="es-ES"/>
        </a:p>
      </dgm:t>
    </dgm:pt>
    <dgm:pt modelId="{CE2299CA-CBF2-4B59-83C9-D21041026918}">
      <dgm:prSet phldrT="[Texto]" custT="1"/>
      <dgm:spPr>
        <a:solidFill>
          <a:srgbClr val="00B050"/>
        </a:solidFill>
      </dgm:spPr>
      <dgm:t>
        <a:bodyPr/>
        <a:lstStyle/>
        <a:p>
          <a:r>
            <a:rPr lang="es-ES" sz="2400" b="0" dirty="0">
              <a:solidFill>
                <a:schemeClr val="tx1"/>
              </a:solidFill>
              <a:effectLst>
                <a:outerShdw blurRad="38100" dist="38100" dir="2700000" algn="tl">
                  <a:srgbClr val="000000">
                    <a:alpha val="43137"/>
                  </a:srgbClr>
                </a:outerShdw>
              </a:effectLst>
            </a:rPr>
            <a:t>CROMINOLOGÍA CIENTÍFICA</a:t>
          </a:r>
        </a:p>
      </dgm:t>
    </dgm:pt>
    <dgm:pt modelId="{FF1D54AE-BE62-458E-8668-553B486F4C99}" type="parTrans" cxnId="{CD830B03-5807-477B-98AB-0A7CA601CF5A}">
      <dgm:prSet>
        <dgm:style>
          <a:lnRef idx="3">
            <a:schemeClr val="accent4"/>
          </a:lnRef>
          <a:fillRef idx="0">
            <a:schemeClr val="accent4"/>
          </a:fillRef>
          <a:effectRef idx="2">
            <a:schemeClr val="accent4"/>
          </a:effectRef>
          <a:fontRef idx="minor">
            <a:schemeClr val="tx1"/>
          </a:fontRef>
        </dgm:style>
      </dgm:prSet>
      <dgm:spPr/>
      <dgm:t>
        <a:bodyPr/>
        <a:lstStyle/>
        <a:p>
          <a:endParaRPr lang="es-ES"/>
        </a:p>
      </dgm:t>
    </dgm:pt>
    <dgm:pt modelId="{46955D9B-6DC1-4BC2-8DD2-670AD9D10992}" type="sibTrans" cxnId="{CD830B03-5807-477B-98AB-0A7CA601CF5A}">
      <dgm:prSet/>
      <dgm:spPr/>
      <dgm:t>
        <a:bodyPr/>
        <a:lstStyle/>
        <a:p>
          <a:endParaRPr lang="es-ES"/>
        </a:p>
      </dgm:t>
    </dgm:pt>
    <dgm:pt modelId="{9276D222-21E7-45CB-9C12-9C479EBC3B09}">
      <dgm:prSet phldrT="[Texto]" custT="1"/>
      <dgm:spPr>
        <a:solidFill>
          <a:srgbClr val="00B050"/>
        </a:solidFill>
      </dgm:spPr>
      <dgm:t>
        <a:bodyPr/>
        <a:lstStyle/>
        <a:p>
          <a:r>
            <a:rPr lang="es-ES" sz="2400" b="0" dirty="0">
              <a:solidFill>
                <a:schemeClr val="tx1"/>
              </a:solidFill>
              <a:effectLst>
                <a:outerShdw blurRad="38100" dist="38100" dir="2700000" algn="tl">
                  <a:srgbClr val="000000">
                    <a:alpha val="43137"/>
                  </a:srgbClr>
                </a:outerShdw>
              </a:effectLst>
            </a:rPr>
            <a:t>CRIMINOLOGÍA APLICADA</a:t>
          </a:r>
        </a:p>
      </dgm:t>
    </dgm:pt>
    <dgm:pt modelId="{5BC38AD1-40A0-4553-AC08-AE0F61264191}" type="parTrans" cxnId="{3727C29A-8705-4AB2-9E89-452E7F8C7D9B}">
      <dgm:prSet>
        <dgm:style>
          <a:lnRef idx="3">
            <a:schemeClr val="accent4"/>
          </a:lnRef>
          <a:fillRef idx="0">
            <a:schemeClr val="accent4"/>
          </a:fillRef>
          <a:effectRef idx="2">
            <a:schemeClr val="accent4"/>
          </a:effectRef>
          <a:fontRef idx="minor">
            <a:schemeClr val="tx1"/>
          </a:fontRef>
        </dgm:style>
      </dgm:prSet>
      <dgm:spPr/>
      <dgm:t>
        <a:bodyPr/>
        <a:lstStyle/>
        <a:p>
          <a:endParaRPr lang="es-ES"/>
        </a:p>
      </dgm:t>
    </dgm:pt>
    <dgm:pt modelId="{C055B356-7AFF-4E86-92F5-934393E8FA8D}" type="sibTrans" cxnId="{3727C29A-8705-4AB2-9E89-452E7F8C7D9B}">
      <dgm:prSet/>
      <dgm:spPr/>
      <dgm:t>
        <a:bodyPr/>
        <a:lstStyle/>
        <a:p>
          <a:endParaRPr lang="es-ES"/>
        </a:p>
      </dgm:t>
    </dgm:pt>
    <dgm:pt modelId="{0F440E9C-CB95-4157-B5F6-B95FDE1E2AD9}">
      <dgm:prSet phldrT="[Texto]" custT="1"/>
      <dgm:spPr>
        <a:solidFill>
          <a:srgbClr val="00B050"/>
        </a:solidFill>
      </dgm:spPr>
      <dgm:t>
        <a:bodyPr/>
        <a:lstStyle/>
        <a:p>
          <a:r>
            <a:rPr lang="es-ES" sz="2400" b="0" dirty="0">
              <a:solidFill>
                <a:schemeClr val="tx1"/>
              </a:solidFill>
              <a:effectLst>
                <a:outerShdw blurRad="38100" dist="38100" dir="2700000" algn="tl">
                  <a:srgbClr val="000000">
                    <a:alpha val="43137"/>
                  </a:srgbClr>
                </a:outerShdw>
              </a:effectLst>
            </a:rPr>
            <a:t>CRIMINOLOGÍA ANALÍTICA</a:t>
          </a:r>
        </a:p>
      </dgm:t>
    </dgm:pt>
    <dgm:pt modelId="{12E20EB9-13AF-4D14-BB0E-4B13609E00B3}" type="parTrans" cxnId="{A9974B8F-46D6-41A0-A628-1727F99CEA86}">
      <dgm:prSet>
        <dgm:style>
          <a:lnRef idx="3">
            <a:schemeClr val="accent4"/>
          </a:lnRef>
          <a:fillRef idx="0">
            <a:schemeClr val="accent4"/>
          </a:fillRef>
          <a:effectRef idx="2">
            <a:schemeClr val="accent4"/>
          </a:effectRef>
          <a:fontRef idx="minor">
            <a:schemeClr val="tx1"/>
          </a:fontRef>
        </dgm:style>
      </dgm:prSet>
      <dgm:spPr/>
      <dgm:t>
        <a:bodyPr/>
        <a:lstStyle/>
        <a:p>
          <a:endParaRPr lang="es-ES"/>
        </a:p>
      </dgm:t>
    </dgm:pt>
    <dgm:pt modelId="{B548DE6A-9C71-4BD5-B5E0-802C7C319736}" type="sibTrans" cxnId="{A9974B8F-46D6-41A0-A628-1727F99CEA86}">
      <dgm:prSet/>
      <dgm:spPr/>
      <dgm:t>
        <a:bodyPr/>
        <a:lstStyle/>
        <a:p>
          <a:endParaRPr lang="es-ES"/>
        </a:p>
      </dgm:t>
    </dgm:pt>
    <dgm:pt modelId="{0EF39BC6-2645-4100-ACC9-60099DB797E7}">
      <dgm:prSet custT="1"/>
      <dgm:spPr>
        <a:solidFill>
          <a:srgbClr val="00B050"/>
        </a:solidFill>
      </dgm:spPr>
      <dgm:t>
        <a:bodyPr/>
        <a:lstStyle/>
        <a:p>
          <a:pPr marL="0" lvl="0" indent="0" algn="ctr" defTabSz="1066800">
            <a:lnSpc>
              <a:spcPct val="90000"/>
            </a:lnSpc>
            <a:spcBef>
              <a:spcPct val="0"/>
            </a:spcBef>
            <a:spcAft>
              <a:spcPct val="35000"/>
            </a:spcAft>
            <a:buNone/>
          </a:pPr>
          <a:r>
            <a:rPr lang="es-ES" sz="2400" b="0" kern="1200" dirty="0">
              <a:solidFill>
                <a:srgbClr val="000000"/>
              </a:solidFill>
              <a:effectLst>
                <a:outerShdw blurRad="38100" dist="38100" dir="2700000" algn="tl">
                  <a:srgbClr val="000000">
                    <a:alpha val="43137"/>
                  </a:srgbClr>
                </a:outerShdw>
              </a:effectLst>
              <a:latin typeface="Calibri" panose="020F0502020204030204"/>
              <a:ea typeface="+mn-ea"/>
              <a:cs typeface="+mn-cs"/>
            </a:rPr>
            <a:t>CRIMINOLOGÍA ACADÉMICA</a:t>
          </a:r>
          <a:endParaRPr lang="es-EC" sz="2400" b="0" kern="1200" dirty="0">
            <a:solidFill>
              <a:srgbClr val="000000"/>
            </a:solidFill>
            <a:effectLst>
              <a:outerShdw blurRad="38100" dist="38100" dir="2700000" algn="tl">
                <a:srgbClr val="000000">
                  <a:alpha val="43137"/>
                </a:srgbClr>
              </a:outerShdw>
            </a:effectLst>
            <a:latin typeface="Calibri" panose="020F0502020204030204"/>
            <a:ea typeface="+mn-ea"/>
            <a:cs typeface="+mn-cs"/>
          </a:endParaRPr>
        </a:p>
      </dgm:t>
    </dgm:pt>
    <dgm:pt modelId="{D46AF23F-C725-4448-A302-3AE0318C6F8E}" type="parTrans" cxnId="{B4E77808-6D8E-4F76-94EA-D72A50D94037}">
      <dgm:prSet/>
      <dgm:spPr/>
      <dgm:t>
        <a:bodyPr/>
        <a:lstStyle/>
        <a:p>
          <a:endParaRPr lang="es-EC"/>
        </a:p>
      </dgm:t>
    </dgm:pt>
    <dgm:pt modelId="{BB24CFB9-A461-4D04-825C-F254C6E8D9A7}" type="sibTrans" cxnId="{B4E77808-6D8E-4F76-94EA-D72A50D94037}">
      <dgm:prSet/>
      <dgm:spPr/>
      <dgm:t>
        <a:bodyPr/>
        <a:lstStyle/>
        <a:p>
          <a:endParaRPr lang="es-EC"/>
        </a:p>
      </dgm:t>
    </dgm:pt>
    <dgm:pt modelId="{9438AB87-5F28-4F1B-99D9-949472221336}" type="pres">
      <dgm:prSet presAssocID="{CE94051D-45C5-4042-9D98-C64B7CEE1FE1}" presName="Name0" presStyleCnt="0">
        <dgm:presLayoutVars>
          <dgm:chPref val="1"/>
          <dgm:dir/>
          <dgm:animOne val="branch"/>
          <dgm:animLvl val="lvl"/>
          <dgm:resizeHandles val="exact"/>
        </dgm:presLayoutVars>
      </dgm:prSet>
      <dgm:spPr/>
    </dgm:pt>
    <dgm:pt modelId="{4BF841B8-B8A2-4DF1-95FD-B178FE75F9B2}" type="pres">
      <dgm:prSet presAssocID="{7E1F4649-491B-4C7B-8898-017E70EA2139}" presName="root1" presStyleCnt="0"/>
      <dgm:spPr/>
    </dgm:pt>
    <dgm:pt modelId="{2555E3A6-67D7-406B-9412-CE8D3F7C3EC1}" type="pres">
      <dgm:prSet presAssocID="{7E1F4649-491B-4C7B-8898-017E70EA2139}" presName="LevelOneTextNode" presStyleLbl="node0" presStyleIdx="0" presStyleCnt="1" custScaleX="460518" custScaleY="19274" custLinFactNeighborX="-21202" custLinFactNeighborY="1099">
        <dgm:presLayoutVars>
          <dgm:chPref val="3"/>
        </dgm:presLayoutVars>
      </dgm:prSet>
      <dgm:spPr/>
    </dgm:pt>
    <dgm:pt modelId="{734D7505-E86D-4390-8880-824C7EE599A8}" type="pres">
      <dgm:prSet presAssocID="{7E1F4649-491B-4C7B-8898-017E70EA2139}" presName="level2hierChild" presStyleCnt="0"/>
      <dgm:spPr/>
    </dgm:pt>
    <dgm:pt modelId="{C922C138-49E2-47C4-BDF0-FA9FCC9E35CF}" type="pres">
      <dgm:prSet presAssocID="{FF1D54AE-BE62-458E-8668-553B486F4C99}" presName="conn2-1" presStyleLbl="parChTrans1D2" presStyleIdx="0" presStyleCnt="4"/>
      <dgm:spPr/>
    </dgm:pt>
    <dgm:pt modelId="{941F755F-ABD3-4DF4-8CC2-3D2A038AA317}" type="pres">
      <dgm:prSet presAssocID="{FF1D54AE-BE62-458E-8668-553B486F4C99}" presName="connTx" presStyleLbl="parChTrans1D2" presStyleIdx="0" presStyleCnt="4"/>
      <dgm:spPr/>
    </dgm:pt>
    <dgm:pt modelId="{74499EC1-9D45-4316-A2C4-AA2D9323C5AD}" type="pres">
      <dgm:prSet presAssocID="{CE2299CA-CBF2-4B59-83C9-D21041026918}" presName="root2" presStyleCnt="0"/>
      <dgm:spPr/>
    </dgm:pt>
    <dgm:pt modelId="{818CE7B3-2EEE-4974-822B-2BB6503F8B39}" type="pres">
      <dgm:prSet presAssocID="{CE2299CA-CBF2-4B59-83C9-D21041026918}" presName="LevelTwoTextNode" presStyleLbl="node2" presStyleIdx="0" presStyleCnt="4" custScaleY="74888" custLinFactNeighborX="-1986" custLinFactNeighborY="-5212">
        <dgm:presLayoutVars>
          <dgm:chPref val="3"/>
        </dgm:presLayoutVars>
      </dgm:prSet>
      <dgm:spPr/>
    </dgm:pt>
    <dgm:pt modelId="{95943092-E187-4F48-A1AF-59DC87601EB6}" type="pres">
      <dgm:prSet presAssocID="{CE2299CA-CBF2-4B59-83C9-D21041026918}" presName="level3hierChild" presStyleCnt="0"/>
      <dgm:spPr/>
    </dgm:pt>
    <dgm:pt modelId="{D662EDF0-0CB8-4A56-B849-EF9F28B87C61}" type="pres">
      <dgm:prSet presAssocID="{5BC38AD1-40A0-4553-AC08-AE0F61264191}" presName="conn2-1" presStyleLbl="parChTrans1D2" presStyleIdx="1" presStyleCnt="4"/>
      <dgm:spPr/>
    </dgm:pt>
    <dgm:pt modelId="{10DD1A26-28A4-488F-B243-AA3F51CE0AB5}" type="pres">
      <dgm:prSet presAssocID="{5BC38AD1-40A0-4553-AC08-AE0F61264191}" presName="connTx" presStyleLbl="parChTrans1D2" presStyleIdx="1" presStyleCnt="4"/>
      <dgm:spPr/>
    </dgm:pt>
    <dgm:pt modelId="{581634A0-8470-4D49-A5E3-8401ACDFBB9D}" type="pres">
      <dgm:prSet presAssocID="{9276D222-21E7-45CB-9C12-9C479EBC3B09}" presName="root2" presStyleCnt="0"/>
      <dgm:spPr/>
    </dgm:pt>
    <dgm:pt modelId="{10D1FE72-A26C-43DB-BB64-FC73911AB58D}" type="pres">
      <dgm:prSet presAssocID="{9276D222-21E7-45CB-9C12-9C479EBC3B09}" presName="LevelTwoTextNode" presStyleLbl="node2" presStyleIdx="1" presStyleCnt="4" custScaleX="96944" custScaleY="74218" custLinFactNeighborX="403" custLinFactNeighborY="13217">
        <dgm:presLayoutVars>
          <dgm:chPref val="3"/>
        </dgm:presLayoutVars>
      </dgm:prSet>
      <dgm:spPr/>
    </dgm:pt>
    <dgm:pt modelId="{9B31DD4D-02F6-45A2-BAFB-A26A72E3E37E}" type="pres">
      <dgm:prSet presAssocID="{9276D222-21E7-45CB-9C12-9C479EBC3B09}" presName="level3hierChild" presStyleCnt="0"/>
      <dgm:spPr/>
    </dgm:pt>
    <dgm:pt modelId="{C804235A-9EAB-4915-9E15-D9EAC9BA5BE4}" type="pres">
      <dgm:prSet presAssocID="{D46AF23F-C725-4448-A302-3AE0318C6F8E}" presName="conn2-1" presStyleLbl="parChTrans1D2" presStyleIdx="2" presStyleCnt="4"/>
      <dgm:spPr/>
    </dgm:pt>
    <dgm:pt modelId="{16E7B2B4-CE7F-4E26-BD3D-09283EB6CEFE}" type="pres">
      <dgm:prSet presAssocID="{D46AF23F-C725-4448-A302-3AE0318C6F8E}" presName="connTx" presStyleLbl="parChTrans1D2" presStyleIdx="2" presStyleCnt="4"/>
      <dgm:spPr/>
    </dgm:pt>
    <dgm:pt modelId="{1CCED211-BB11-4610-8099-162FC4418136}" type="pres">
      <dgm:prSet presAssocID="{0EF39BC6-2645-4100-ACC9-60099DB797E7}" presName="root2" presStyleCnt="0"/>
      <dgm:spPr/>
    </dgm:pt>
    <dgm:pt modelId="{576CB2E3-C0DA-4431-BEBC-D686D9772C59}" type="pres">
      <dgm:prSet presAssocID="{0EF39BC6-2645-4100-ACC9-60099DB797E7}" presName="LevelTwoTextNode" presStyleLbl="node2" presStyleIdx="2" presStyleCnt="4" custScaleY="64706" custLinFactNeighborX="-397" custLinFactNeighborY="16940">
        <dgm:presLayoutVars>
          <dgm:chPref val="3"/>
        </dgm:presLayoutVars>
      </dgm:prSet>
      <dgm:spPr/>
    </dgm:pt>
    <dgm:pt modelId="{CD998F86-9810-431F-9FD6-4116094F649C}" type="pres">
      <dgm:prSet presAssocID="{0EF39BC6-2645-4100-ACC9-60099DB797E7}" presName="level3hierChild" presStyleCnt="0"/>
      <dgm:spPr/>
    </dgm:pt>
    <dgm:pt modelId="{45E93FED-24EA-429F-B393-06819361A2DE}" type="pres">
      <dgm:prSet presAssocID="{12E20EB9-13AF-4D14-BB0E-4B13609E00B3}" presName="conn2-1" presStyleLbl="parChTrans1D2" presStyleIdx="3" presStyleCnt="4"/>
      <dgm:spPr/>
    </dgm:pt>
    <dgm:pt modelId="{778FE20D-605E-422F-8BA3-B1A7275FB9D2}" type="pres">
      <dgm:prSet presAssocID="{12E20EB9-13AF-4D14-BB0E-4B13609E00B3}" presName="connTx" presStyleLbl="parChTrans1D2" presStyleIdx="3" presStyleCnt="4"/>
      <dgm:spPr/>
    </dgm:pt>
    <dgm:pt modelId="{D6C4E2EE-BE1A-4FB0-ACCB-DB36154516DC}" type="pres">
      <dgm:prSet presAssocID="{0F440E9C-CB95-4157-B5F6-B95FDE1E2AD9}" presName="root2" presStyleCnt="0"/>
      <dgm:spPr/>
    </dgm:pt>
    <dgm:pt modelId="{51E3C515-8D54-4224-AC46-BB181CAEF199}" type="pres">
      <dgm:prSet presAssocID="{0F440E9C-CB95-4157-B5F6-B95FDE1E2AD9}" presName="LevelTwoTextNode" presStyleLbl="node2" presStyleIdx="3" presStyleCnt="4">
        <dgm:presLayoutVars>
          <dgm:chPref val="3"/>
        </dgm:presLayoutVars>
      </dgm:prSet>
      <dgm:spPr/>
    </dgm:pt>
    <dgm:pt modelId="{57EF7D7E-D9E9-44F7-8161-51CE9CE80B3F}" type="pres">
      <dgm:prSet presAssocID="{0F440E9C-CB95-4157-B5F6-B95FDE1E2AD9}" presName="level3hierChild" presStyleCnt="0"/>
      <dgm:spPr/>
    </dgm:pt>
  </dgm:ptLst>
  <dgm:cxnLst>
    <dgm:cxn modelId="{CD830B03-5807-477B-98AB-0A7CA601CF5A}" srcId="{7E1F4649-491B-4C7B-8898-017E70EA2139}" destId="{CE2299CA-CBF2-4B59-83C9-D21041026918}" srcOrd="0" destOrd="0" parTransId="{FF1D54AE-BE62-458E-8668-553B486F4C99}" sibTransId="{46955D9B-6DC1-4BC2-8DD2-670AD9D10992}"/>
    <dgm:cxn modelId="{B4E77808-6D8E-4F76-94EA-D72A50D94037}" srcId="{7E1F4649-491B-4C7B-8898-017E70EA2139}" destId="{0EF39BC6-2645-4100-ACC9-60099DB797E7}" srcOrd="2" destOrd="0" parTransId="{D46AF23F-C725-4448-A302-3AE0318C6F8E}" sibTransId="{BB24CFB9-A461-4D04-825C-F254C6E8D9A7}"/>
    <dgm:cxn modelId="{8E4AC109-4200-49AE-A042-1DCDCDA56D7A}" srcId="{CE94051D-45C5-4042-9D98-C64B7CEE1FE1}" destId="{7E1F4649-491B-4C7B-8898-017E70EA2139}" srcOrd="0" destOrd="0" parTransId="{E0EC2756-97DA-44DD-84E1-BBCC4DF40C49}" sibTransId="{1062E2E1-7F28-4E51-9EBA-A44EA2F3FB89}"/>
    <dgm:cxn modelId="{1AAD232E-2B06-4D81-9532-45AC92680931}" type="presOf" srcId="{0EF39BC6-2645-4100-ACC9-60099DB797E7}" destId="{576CB2E3-C0DA-4431-BEBC-D686D9772C59}" srcOrd="0" destOrd="0" presId="urn:microsoft.com/office/officeart/2008/layout/HorizontalMultiLevelHierarchy"/>
    <dgm:cxn modelId="{5364B945-AAF6-4CC1-8E90-D0B0907EEA17}" type="presOf" srcId="{9276D222-21E7-45CB-9C12-9C479EBC3B09}" destId="{10D1FE72-A26C-43DB-BB64-FC73911AB58D}" srcOrd="0" destOrd="0" presId="urn:microsoft.com/office/officeart/2008/layout/HorizontalMultiLevelHierarchy"/>
    <dgm:cxn modelId="{AA94E769-9DE8-4F4E-847A-EAECE022028C}" type="presOf" srcId="{5BC38AD1-40A0-4553-AC08-AE0F61264191}" destId="{D662EDF0-0CB8-4A56-B849-EF9F28B87C61}" srcOrd="0" destOrd="0" presId="urn:microsoft.com/office/officeart/2008/layout/HorizontalMultiLevelHierarchy"/>
    <dgm:cxn modelId="{9E7DB04D-2970-47E8-AAAE-2487B2C09924}" type="presOf" srcId="{0F440E9C-CB95-4157-B5F6-B95FDE1E2AD9}" destId="{51E3C515-8D54-4224-AC46-BB181CAEF199}" srcOrd="0" destOrd="0" presId="urn:microsoft.com/office/officeart/2008/layout/HorizontalMultiLevelHierarchy"/>
    <dgm:cxn modelId="{B04E6878-9FB8-4E90-804E-6ADA34158200}" type="presOf" srcId="{12E20EB9-13AF-4D14-BB0E-4B13609E00B3}" destId="{778FE20D-605E-422F-8BA3-B1A7275FB9D2}" srcOrd="1" destOrd="0" presId="urn:microsoft.com/office/officeart/2008/layout/HorizontalMultiLevelHierarchy"/>
    <dgm:cxn modelId="{A9974B8F-46D6-41A0-A628-1727F99CEA86}" srcId="{7E1F4649-491B-4C7B-8898-017E70EA2139}" destId="{0F440E9C-CB95-4157-B5F6-B95FDE1E2AD9}" srcOrd="3" destOrd="0" parTransId="{12E20EB9-13AF-4D14-BB0E-4B13609E00B3}" sibTransId="{B548DE6A-9C71-4BD5-B5E0-802C7C319736}"/>
    <dgm:cxn modelId="{3727C29A-8705-4AB2-9E89-452E7F8C7D9B}" srcId="{7E1F4649-491B-4C7B-8898-017E70EA2139}" destId="{9276D222-21E7-45CB-9C12-9C479EBC3B09}" srcOrd="1" destOrd="0" parTransId="{5BC38AD1-40A0-4553-AC08-AE0F61264191}" sibTransId="{C055B356-7AFF-4E86-92F5-934393E8FA8D}"/>
    <dgm:cxn modelId="{807E1D9D-A35F-4CAD-80A2-5A3AE9910C1D}" type="presOf" srcId="{5BC38AD1-40A0-4553-AC08-AE0F61264191}" destId="{10DD1A26-28A4-488F-B243-AA3F51CE0AB5}" srcOrd="1" destOrd="0" presId="urn:microsoft.com/office/officeart/2008/layout/HorizontalMultiLevelHierarchy"/>
    <dgm:cxn modelId="{39D0F0D9-6202-46BD-AD4D-F2FF3D1A081A}" type="presOf" srcId="{FF1D54AE-BE62-458E-8668-553B486F4C99}" destId="{941F755F-ABD3-4DF4-8CC2-3D2A038AA317}" srcOrd="1" destOrd="0" presId="urn:microsoft.com/office/officeart/2008/layout/HorizontalMultiLevelHierarchy"/>
    <dgm:cxn modelId="{B5D69EDC-A4B9-4372-A808-0D9B4F3DDFE4}" type="presOf" srcId="{D46AF23F-C725-4448-A302-3AE0318C6F8E}" destId="{16E7B2B4-CE7F-4E26-BD3D-09283EB6CEFE}" srcOrd="1" destOrd="0" presId="urn:microsoft.com/office/officeart/2008/layout/HorizontalMultiLevelHierarchy"/>
    <dgm:cxn modelId="{D6E322E1-980E-42E2-98FC-FCDBC0341DB3}" type="presOf" srcId="{CE94051D-45C5-4042-9D98-C64B7CEE1FE1}" destId="{9438AB87-5F28-4F1B-99D9-949472221336}" srcOrd="0" destOrd="0" presId="urn:microsoft.com/office/officeart/2008/layout/HorizontalMultiLevelHierarchy"/>
    <dgm:cxn modelId="{59A958E1-642D-48D2-86EF-EB4CD864DDCC}" type="presOf" srcId="{D46AF23F-C725-4448-A302-3AE0318C6F8E}" destId="{C804235A-9EAB-4915-9E15-D9EAC9BA5BE4}" srcOrd="0" destOrd="0" presId="urn:microsoft.com/office/officeart/2008/layout/HorizontalMultiLevelHierarchy"/>
    <dgm:cxn modelId="{99494EE7-1211-4F40-A383-FE922521B073}" type="presOf" srcId="{7E1F4649-491B-4C7B-8898-017E70EA2139}" destId="{2555E3A6-67D7-406B-9412-CE8D3F7C3EC1}" srcOrd="0" destOrd="0" presId="urn:microsoft.com/office/officeart/2008/layout/HorizontalMultiLevelHierarchy"/>
    <dgm:cxn modelId="{2AF9F1F4-2B6D-49B2-9707-105BFEE9887A}" type="presOf" srcId="{CE2299CA-CBF2-4B59-83C9-D21041026918}" destId="{818CE7B3-2EEE-4974-822B-2BB6503F8B39}" srcOrd="0" destOrd="0" presId="urn:microsoft.com/office/officeart/2008/layout/HorizontalMultiLevelHierarchy"/>
    <dgm:cxn modelId="{590279F7-0081-42DA-AB6E-43492491B649}" type="presOf" srcId="{12E20EB9-13AF-4D14-BB0E-4B13609E00B3}" destId="{45E93FED-24EA-429F-B393-06819361A2DE}" srcOrd="0" destOrd="0" presId="urn:microsoft.com/office/officeart/2008/layout/HorizontalMultiLevelHierarchy"/>
    <dgm:cxn modelId="{683B93F8-F1AB-4550-95D2-A2AECADDE63A}" type="presOf" srcId="{FF1D54AE-BE62-458E-8668-553B486F4C99}" destId="{C922C138-49E2-47C4-BDF0-FA9FCC9E35CF}" srcOrd="0" destOrd="0" presId="urn:microsoft.com/office/officeart/2008/layout/HorizontalMultiLevelHierarchy"/>
    <dgm:cxn modelId="{F1FC6443-2B62-484B-8E6E-FAAFAF95045C}" type="presParOf" srcId="{9438AB87-5F28-4F1B-99D9-949472221336}" destId="{4BF841B8-B8A2-4DF1-95FD-B178FE75F9B2}" srcOrd="0" destOrd="0" presId="urn:microsoft.com/office/officeart/2008/layout/HorizontalMultiLevelHierarchy"/>
    <dgm:cxn modelId="{DDFE2475-AFA5-499C-9BDC-B5205642DBBB}" type="presParOf" srcId="{4BF841B8-B8A2-4DF1-95FD-B178FE75F9B2}" destId="{2555E3A6-67D7-406B-9412-CE8D3F7C3EC1}" srcOrd="0" destOrd="0" presId="urn:microsoft.com/office/officeart/2008/layout/HorizontalMultiLevelHierarchy"/>
    <dgm:cxn modelId="{F33EC0C6-9823-4833-B311-6B5BF30788D6}" type="presParOf" srcId="{4BF841B8-B8A2-4DF1-95FD-B178FE75F9B2}" destId="{734D7505-E86D-4390-8880-824C7EE599A8}" srcOrd="1" destOrd="0" presId="urn:microsoft.com/office/officeart/2008/layout/HorizontalMultiLevelHierarchy"/>
    <dgm:cxn modelId="{DEB1AEED-71AC-4B51-B83E-B9F56BB3B110}" type="presParOf" srcId="{734D7505-E86D-4390-8880-824C7EE599A8}" destId="{C922C138-49E2-47C4-BDF0-FA9FCC9E35CF}" srcOrd="0" destOrd="0" presId="urn:microsoft.com/office/officeart/2008/layout/HorizontalMultiLevelHierarchy"/>
    <dgm:cxn modelId="{284DDB85-3921-4756-B0B5-4FE19C367999}" type="presParOf" srcId="{C922C138-49E2-47C4-BDF0-FA9FCC9E35CF}" destId="{941F755F-ABD3-4DF4-8CC2-3D2A038AA317}" srcOrd="0" destOrd="0" presId="urn:microsoft.com/office/officeart/2008/layout/HorizontalMultiLevelHierarchy"/>
    <dgm:cxn modelId="{BFA9BE63-5D34-46D2-A5F3-629FD679A2A1}" type="presParOf" srcId="{734D7505-E86D-4390-8880-824C7EE599A8}" destId="{74499EC1-9D45-4316-A2C4-AA2D9323C5AD}" srcOrd="1" destOrd="0" presId="urn:microsoft.com/office/officeart/2008/layout/HorizontalMultiLevelHierarchy"/>
    <dgm:cxn modelId="{650CEE1C-7B47-4782-9178-7E4F130B92AF}" type="presParOf" srcId="{74499EC1-9D45-4316-A2C4-AA2D9323C5AD}" destId="{818CE7B3-2EEE-4974-822B-2BB6503F8B39}" srcOrd="0" destOrd="0" presId="urn:microsoft.com/office/officeart/2008/layout/HorizontalMultiLevelHierarchy"/>
    <dgm:cxn modelId="{1EEEDAEB-4325-4C66-A40A-725D2BD55DE0}" type="presParOf" srcId="{74499EC1-9D45-4316-A2C4-AA2D9323C5AD}" destId="{95943092-E187-4F48-A1AF-59DC87601EB6}" srcOrd="1" destOrd="0" presId="urn:microsoft.com/office/officeart/2008/layout/HorizontalMultiLevelHierarchy"/>
    <dgm:cxn modelId="{2C1A2D0E-C604-4017-A2DD-10E78AB53B37}" type="presParOf" srcId="{734D7505-E86D-4390-8880-824C7EE599A8}" destId="{D662EDF0-0CB8-4A56-B849-EF9F28B87C61}" srcOrd="2" destOrd="0" presId="urn:microsoft.com/office/officeart/2008/layout/HorizontalMultiLevelHierarchy"/>
    <dgm:cxn modelId="{0E3F1405-DC80-449C-A520-A72E0C39C059}" type="presParOf" srcId="{D662EDF0-0CB8-4A56-B849-EF9F28B87C61}" destId="{10DD1A26-28A4-488F-B243-AA3F51CE0AB5}" srcOrd="0" destOrd="0" presId="urn:microsoft.com/office/officeart/2008/layout/HorizontalMultiLevelHierarchy"/>
    <dgm:cxn modelId="{D6F88940-FFE8-4C15-82F1-75D31315DBFF}" type="presParOf" srcId="{734D7505-E86D-4390-8880-824C7EE599A8}" destId="{581634A0-8470-4D49-A5E3-8401ACDFBB9D}" srcOrd="3" destOrd="0" presId="urn:microsoft.com/office/officeart/2008/layout/HorizontalMultiLevelHierarchy"/>
    <dgm:cxn modelId="{2654066E-0838-4E8E-90C2-22BC3E98E762}" type="presParOf" srcId="{581634A0-8470-4D49-A5E3-8401ACDFBB9D}" destId="{10D1FE72-A26C-43DB-BB64-FC73911AB58D}" srcOrd="0" destOrd="0" presId="urn:microsoft.com/office/officeart/2008/layout/HorizontalMultiLevelHierarchy"/>
    <dgm:cxn modelId="{0EDE77BC-80C1-4174-A4DD-628FEF4631C5}" type="presParOf" srcId="{581634A0-8470-4D49-A5E3-8401ACDFBB9D}" destId="{9B31DD4D-02F6-45A2-BAFB-A26A72E3E37E}" srcOrd="1" destOrd="0" presId="urn:microsoft.com/office/officeart/2008/layout/HorizontalMultiLevelHierarchy"/>
    <dgm:cxn modelId="{B5A3754D-1376-46CE-BEF0-270BCE5799FD}" type="presParOf" srcId="{734D7505-E86D-4390-8880-824C7EE599A8}" destId="{C804235A-9EAB-4915-9E15-D9EAC9BA5BE4}" srcOrd="4" destOrd="0" presId="urn:microsoft.com/office/officeart/2008/layout/HorizontalMultiLevelHierarchy"/>
    <dgm:cxn modelId="{55395D56-B856-497E-92BD-B202FE08C484}" type="presParOf" srcId="{C804235A-9EAB-4915-9E15-D9EAC9BA5BE4}" destId="{16E7B2B4-CE7F-4E26-BD3D-09283EB6CEFE}" srcOrd="0" destOrd="0" presId="urn:microsoft.com/office/officeart/2008/layout/HorizontalMultiLevelHierarchy"/>
    <dgm:cxn modelId="{81E19005-B84B-4DDF-95E3-B8ED2323CD21}" type="presParOf" srcId="{734D7505-E86D-4390-8880-824C7EE599A8}" destId="{1CCED211-BB11-4610-8099-162FC4418136}" srcOrd="5" destOrd="0" presId="urn:microsoft.com/office/officeart/2008/layout/HorizontalMultiLevelHierarchy"/>
    <dgm:cxn modelId="{68235E9B-C462-4DD2-A1EB-AEBD6AD08F65}" type="presParOf" srcId="{1CCED211-BB11-4610-8099-162FC4418136}" destId="{576CB2E3-C0DA-4431-BEBC-D686D9772C59}" srcOrd="0" destOrd="0" presId="urn:microsoft.com/office/officeart/2008/layout/HorizontalMultiLevelHierarchy"/>
    <dgm:cxn modelId="{4F4289D1-5A2F-4D50-9712-F8A9DA65A1BF}" type="presParOf" srcId="{1CCED211-BB11-4610-8099-162FC4418136}" destId="{CD998F86-9810-431F-9FD6-4116094F649C}" srcOrd="1" destOrd="0" presId="urn:microsoft.com/office/officeart/2008/layout/HorizontalMultiLevelHierarchy"/>
    <dgm:cxn modelId="{5BF5000D-395C-4EA8-98F3-CB2867376FF0}" type="presParOf" srcId="{734D7505-E86D-4390-8880-824C7EE599A8}" destId="{45E93FED-24EA-429F-B393-06819361A2DE}" srcOrd="6" destOrd="0" presId="urn:microsoft.com/office/officeart/2008/layout/HorizontalMultiLevelHierarchy"/>
    <dgm:cxn modelId="{EAAB2ECE-FCF0-4D56-8619-80C9ACAAFEC1}" type="presParOf" srcId="{45E93FED-24EA-429F-B393-06819361A2DE}" destId="{778FE20D-605E-422F-8BA3-B1A7275FB9D2}" srcOrd="0" destOrd="0" presId="urn:microsoft.com/office/officeart/2008/layout/HorizontalMultiLevelHierarchy"/>
    <dgm:cxn modelId="{51F4A650-4012-4068-9495-53127A5F8B4D}" type="presParOf" srcId="{734D7505-E86D-4390-8880-824C7EE599A8}" destId="{D6C4E2EE-BE1A-4FB0-ACCB-DB36154516DC}" srcOrd="7" destOrd="0" presId="urn:microsoft.com/office/officeart/2008/layout/HorizontalMultiLevelHierarchy"/>
    <dgm:cxn modelId="{FE1FB13D-1016-4265-BBA5-41D5646C7582}" type="presParOf" srcId="{D6C4E2EE-BE1A-4FB0-ACCB-DB36154516DC}" destId="{51E3C515-8D54-4224-AC46-BB181CAEF199}" srcOrd="0" destOrd="0" presId="urn:microsoft.com/office/officeart/2008/layout/HorizontalMultiLevelHierarchy"/>
    <dgm:cxn modelId="{717044DC-3749-49F3-9A98-F15A3C208D65}" type="presParOf" srcId="{D6C4E2EE-BE1A-4FB0-ACCB-DB36154516DC}" destId="{57EF7D7E-D9E9-44F7-8161-51CE9CE80B3F}"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F21C0B1-537D-4B8C-BF53-239D89C92B7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EC"/>
        </a:p>
      </dgm:t>
    </dgm:pt>
    <dgm:pt modelId="{5C2DB5AD-35B9-4DFB-96AB-96673CECE75B}">
      <dgm:prSet phldrT="[Texto]"/>
      <dgm:spPr/>
      <dgm:t>
        <a:bodyPr/>
        <a:lstStyle/>
        <a:p>
          <a:r>
            <a:rPr lang="es-ES" dirty="0"/>
            <a:t>TAPUNA.- INVESTIGAR –AVERIGUAR </a:t>
          </a:r>
          <a:endParaRPr lang="es-EC" dirty="0"/>
        </a:p>
      </dgm:t>
    </dgm:pt>
    <dgm:pt modelId="{F3CBFC7C-8832-4A24-B6B1-4422EBABD0F3}" type="parTrans" cxnId="{1A40304B-35D8-4132-B9A7-C5A39DC706B2}">
      <dgm:prSet/>
      <dgm:spPr/>
      <dgm:t>
        <a:bodyPr/>
        <a:lstStyle/>
        <a:p>
          <a:endParaRPr lang="es-EC"/>
        </a:p>
      </dgm:t>
    </dgm:pt>
    <dgm:pt modelId="{18BC3BE0-D63A-4948-A88C-9264C94C2D75}" type="sibTrans" cxnId="{1A40304B-35D8-4132-B9A7-C5A39DC706B2}">
      <dgm:prSet/>
      <dgm:spPr/>
      <dgm:t>
        <a:bodyPr/>
        <a:lstStyle/>
        <a:p>
          <a:endParaRPr lang="es-EC"/>
        </a:p>
      </dgm:t>
    </dgm:pt>
    <dgm:pt modelId="{8F26C2B8-D531-4C3B-80EE-B2536F93B0B8}">
      <dgm:prSet phldrT="[Texto]"/>
      <dgm:spPr/>
      <dgm:t>
        <a:bodyPr/>
        <a:lstStyle/>
        <a:p>
          <a:r>
            <a:rPr lang="es-ES" dirty="0"/>
            <a:t>ÑAWINCHINA.- CAREO</a:t>
          </a:r>
          <a:endParaRPr lang="es-EC" dirty="0"/>
        </a:p>
      </dgm:t>
    </dgm:pt>
    <dgm:pt modelId="{A790A973-5FBC-44D9-AE24-67B1F3CD5FB1}" type="parTrans" cxnId="{F707E7CA-3F09-4108-A6D4-0C9E3505ACC7}">
      <dgm:prSet/>
      <dgm:spPr/>
      <dgm:t>
        <a:bodyPr/>
        <a:lstStyle/>
        <a:p>
          <a:endParaRPr lang="es-EC"/>
        </a:p>
      </dgm:t>
    </dgm:pt>
    <dgm:pt modelId="{85ECE274-676E-4BD5-B825-F974C3C22BAF}" type="sibTrans" cxnId="{F707E7CA-3F09-4108-A6D4-0C9E3505ACC7}">
      <dgm:prSet/>
      <dgm:spPr/>
      <dgm:t>
        <a:bodyPr/>
        <a:lstStyle/>
        <a:p>
          <a:endParaRPr lang="es-EC"/>
        </a:p>
      </dgm:t>
    </dgm:pt>
    <dgm:pt modelId="{1ECF9E1C-7382-4243-B642-500EFFF5DF00}">
      <dgm:prSet phldrT="[Texto]"/>
      <dgm:spPr/>
      <dgm:t>
        <a:bodyPr/>
        <a:lstStyle/>
        <a:p>
          <a:r>
            <a:rPr lang="es-ES" dirty="0"/>
            <a:t>YUYARINA – KISHPICHINA.- ACUERDO COLECTIVO DE UN VEREDICTO</a:t>
          </a:r>
          <a:endParaRPr lang="es-EC" dirty="0"/>
        </a:p>
      </dgm:t>
    </dgm:pt>
    <dgm:pt modelId="{9FBAE70A-1726-4E7E-AA26-61EB4BBA27B4}" type="parTrans" cxnId="{E004B70C-4D74-46B9-94FE-AFB08C8E1A49}">
      <dgm:prSet/>
      <dgm:spPr/>
      <dgm:t>
        <a:bodyPr/>
        <a:lstStyle/>
        <a:p>
          <a:endParaRPr lang="es-EC"/>
        </a:p>
      </dgm:t>
    </dgm:pt>
    <dgm:pt modelId="{AF4B72ED-0351-47DB-86D4-39DAD75CC586}" type="sibTrans" cxnId="{E004B70C-4D74-46B9-94FE-AFB08C8E1A49}">
      <dgm:prSet/>
      <dgm:spPr/>
      <dgm:t>
        <a:bodyPr/>
        <a:lstStyle/>
        <a:p>
          <a:endParaRPr lang="es-EC"/>
        </a:p>
      </dgm:t>
    </dgm:pt>
    <dgm:pt modelId="{7C7F14C9-6426-4D84-B9EE-C1A43AF896BD}">
      <dgm:prSet/>
      <dgm:spPr/>
      <dgm:t>
        <a:bodyPr/>
        <a:lstStyle/>
        <a:p>
          <a:r>
            <a:rPr lang="es-ES" dirty="0"/>
            <a:t>PACTACHINA.- EJECUCIÓN DE LA RESOLUCIÓN</a:t>
          </a:r>
          <a:endParaRPr lang="es-EC" dirty="0"/>
        </a:p>
      </dgm:t>
    </dgm:pt>
    <dgm:pt modelId="{2F07EF32-E5F2-4750-AE00-045FBD1B6546}" type="parTrans" cxnId="{60E292D7-64F2-4388-86FD-C0C971BD042D}">
      <dgm:prSet/>
      <dgm:spPr/>
      <dgm:t>
        <a:bodyPr/>
        <a:lstStyle/>
        <a:p>
          <a:endParaRPr lang="es-EC"/>
        </a:p>
      </dgm:t>
    </dgm:pt>
    <dgm:pt modelId="{A58061CD-7C2A-4B8A-9135-6804B21C651B}" type="sibTrans" cxnId="{60E292D7-64F2-4388-86FD-C0C971BD042D}">
      <dgm:prSet/>
      <dgm:spPr/>
      <dgm:t>
        <a:bodyPr/>
        <a:lstStyle/>
        <a:p>
          <a:endParaRPr lang="es-EC"/>
        </a:p>
      </dgm:t>
    </dgm:pt>
    <dgm:pt modelId="{6167C488-9462-44AE-90D8-1CA70A184DBA}">
      <dgm:prSet/>
      <dgm:spPr/>
      <dgm:t>
        <a:bodyPr/>
        <a:lstStyle/>
        <a:p>
          <a:r>
            <a:rPr lang="es-ES" dirty="0"/>
            <a:t>KATICHINA.- HACER EL SEGUIMIENTO </a:t>
          </a:r>
          <a:endParaRPr lang="es-EC" dirty="0"/>
        </a:p>
      </dgm:t>
    </dgm:pt>
    <dgm:pt modelId="{E0EB02EC-F61E-440A-A97E-E6016BADA8AB}" type="parTrans" cxnId="{1D8F9180-B8E0-42AE-BD04-238E34E5ADCB}">
      <dgm:prSet/>
      <dgm:spPr/>
    </dgm:pt>
    <dgm:pt modelId="{A2E0FE8C-8A0B-4D59-B733-2D4F942983C1}" type="sibTrans" cxnId="{1D8F9180-B8E0-42AE-BD04-238E34E5ADCB}">
      <dgm:prSet/>
      <dgm:spPr/>
    </dgm:pt>
    <dgm:pt modelId="{7C0FE30D-9846-4D42-A1B1-872E369DDA15}" type="pres">
      <dgm:prSet presAssocID="{DF21C0B1-537D-4B8C-BF53-239D89C92B7E}" presName="linear" presStyleCnt="0">
        <dgm:presLayoutVars>
          <dgm:dir/>
          <dgm:animLvl val="lvl"/>
          <dgm:resizeHandles val="exact"/>
        </dgm:presLayoutVars>
      </dgm:prSet>
      <dgm:spPr/>
    </dgm:pt>
    <dgm:pt modelId="{CE671C4B-10C8-4A77-AFC6-3D2D25D06E66}" type="pres">
      <dgm:prSet presAssocID="{5C2DB5AD-35B9-4DFB-96AB-96673CECE75B}" presName="parentLin" presStyleCnt="0"/>
      <dgm:spPr/>
    </dgm:pt>
    <dgm:pt modelId="{7730C276-A3ED-4BBF-B189-3850344F9137}" type="pres">
      <dgm:prSet presAssocID="{5C2DB5AD-35B9-4DFB-96AB-96673CECE75B}" presName="parentLeftMargin" presStyleLbl="node1" presStyleIdx="0" presStyleCnt="5"/>
      <dgm:spPr/>
    </dgm:pt>
    <dgm:pt modelId="{DCEFBC61-E363-42BD-AD46-05FFEDAEEE2D}" type="pres">
      <dgm:prSet presAssocID="{5C2DB5AD-35B9-4DFB-96AB-96673CECE75B}" presName="parentText" presStyleLbl="node1" presStyleIdx="0" presStyleCnt="5">
        <dgm:presLayoutVars>
          <dgm:chMax val="0"/>
          <dgm:bulletEnabled val="1"/>
        </dgm:presLayoutVars>
      </dgm:prSet>
      <dgm:spPr/>
    </dgm:pt>
    <dgm:pt modelId="{847FE7E6-EF1C-4371-861C-A6D6F7352FC4}" type="pres">
      <dgm:prSet presAssocID="{5C2DB5AD-35B9-4DFB-96AB-96673CECE75B}" presName="negativeSpace" presStyleCnt="0"/>
      <dgm:spPr/>
    </dgm:pt>
    <dgm:pt modelId="{9CBDAD97-663E-406E-89E3-61D302278470}" type="pres">
      <dgm:prSet presAssocID="{5C2DB5AD-35B9-4DFB-96AB-96673CECE75B}" presName="childText" presStyleLbl="conFgAcc1" presStyleIdx="0" presStyleCnt="5">
        <dgm:presLayoutVars>
          <dgm:bulletEnabled val="1"/>
        </dgm:presLayoutVars>
      </dgm:prSet>
      <dgm:spPr/>
    </dgm:pt>
    <dgm:pt modelId="{6E0D2722-BE5B-4C1F-8373-117F9B2E7941}" type="pres">
      <dgm:prSet presAssocID="{18BC3BE0-D63A-4948-A88C-9264C94C2D75}" presName="spaceBetweenRectangles" presStyleCnt="0"/>
      <dgm:spPr/>
    </dgm:pt>
    <dgm:pt modelId="{81338F19-2953-43BC-98E3-F664CB7B2F16}" type="pres">
      <dgm:prSet presAssocID="{8F26C2B8-D531-4C3B-80EE-B2536F93B0B8}" presName="parentLin" presStyleCnt="0"/>
      <dgm:spPr/>
    </dgm:pt>
    <dgm:pt modelId="{398CA19F-9F42-4748-BDB2-83C0E63C8353}" type="pres">
      <dgm:prSet presAssocID="{8F26C2B8-D531-4C3B-80EE-B2536F93B0B8}" presName="parentLeftMargin" presStyleLbl="node1" presStyleIdx="0" presStyleCnt="5"/>
      <dgm:spPr/>
    </dgm:pt>
    <dgm:pt modelId="{95E050CB-FBB5-45C0-B6F0-99E3D8EFCA22}" type="pres">
      <dgm:prSet presAssocID="{8F26C2B8-D531-4C3B-80EE-B2536F93B0B8}" presName="parentText" presStyleLbl="node1" presStyleIdx="1" presStyleCnt="5" custLinFactNeighborX="-8141">
        <dgm:presLayoutVars>
          <dgm:chMax val="0"/>
          <dgm:bulletEnabled val="1"/>
        </dgm:presLayoutVars>
      </dgm:prSet>
      <dgm:spPr/>
    </dgm:pt>
    <dgm:pt modelId="{F6B72138-A11C-46A8-B656-A1BF55F93CE2}" type="pres">
      <dgm:prSet presAssocID="{8F26C2B8-D531-4C3B-80EE-B2536F93B0B8}" presName="negativeSpace" presStyleCnt="0"/>
      <dgm:spPr/>
    </dgm:pt>
    <dgm:pt modelId="{5213F8A0-3CBB-411A-A75B-C0FA9A3717BC}" type="pres">
      <dgm:prSet presAssocID="{8F26C2B8-D531-4C3B-80EE-B2536F93B0B8}" presName="childText" presStyleLbl="conFgAcc1" presStyleIdx="1" presStyleCnt="5">
        <dgm:presLayoutVars>
          <dgm:bulletEnabled val="1"/>
        </dgm:presLayoutVars>
      </dgm:prSet>
      <dgm:spPr/>
    </dgm:pt>
    <dgm:pt modelId="{90284FA5-42CC-4497-9DDA-F82C434B6F08}" type="pres">
      <dgm:prSet presAssocID="{85ECE274-676E-4BD5-B825-F974C3C22BAF}" presName="spaceBetweenRectangles" presStyleCnt="0"/>
      <dgm:spPr/>
    </dgm:pt>
    <dgm:pt modelId="{35537D0E-A672-421B-915F-AA31D45F7050}" type="pres">
      <dgm:prSet presAssocID="{1ECF9E1C-7382-4243-B642-500EFFF5DF00}" presName="parentLin" presStyleCnt="0"/>
      <dgm:spPr/>
    </dgm:pt>
    <dgm:pt modelId="{6268DC6F-500F-4EB2-93B5-F32B3CB9D720}" type="pres">
      <dgm:prSet presAssocID="{1ECF9E1C-7382-4243-B642-500EFFF5DF00}" presName="parentLeftMargin" presStyleLbl="node1" presStyleIdx="1" presStyleCnt="5"/>
      <dgm:spPr/>
    </dgm:pt>
    <dgm:pt modelId="{7F9913C8-3349-4CE8-85F5-E1385C7C551C}" type="pres">
      <dgm:prSet presAssocID="{1ECF9E1C-7382-4243-B642-500EFFF5DF00}" presName="parentText" presStyleLbl="node1" presStyleIdx="2" presStyleCnt="5">
        <dgm:presLayoutVars>
          <dgm:chMax val="0"/>
          <dgm:bulletEnabled val="1"/>
        </dgm:presLayoutVars>
      </dgm:prSet>
      <dgm:spPr/>
    </dgm:pt>
    <dgm:pt modelId="{9462D672-9DE6-4CED-8582-191C4EBEEC26}" type="pres">
      <dgm:prSet presAssocID="{1ECF9E1C-7382-4243-B642-500EFFF5DF00}" presName="negativeSpace" presStyleCnt="0"/>
      <dgm:spPr/>
    </dgm:pt>
    <dgm:pt modelId="{56713802-AFEE-47D6-B6B5-CD0F5034EE4F}" type="pres">
      <dgm:prSet presAssocID="{1ECF9E1C-7382-4243-B642-500EFFF5DF00}" presName="childText" presStyleLbl="conFgAcc1" presStyleIdx="2" presStyleCnt="5">
        <dgm:presLayoutVars>
          <dgm:bulletEnabled val="1"/>
        </dgm:presLayoutVars>
      </dgm:prSet>
      <dgm:spPr/>
    </dgm:pt>
    <dgm:pt modelId="{85EBCB82-B5D3-488A-B85C-72E0525BABDF}" type="pres">
      <dgm:prSet presAssocID="{AF4B72ED-0351-47DB-86D4-39DAD75CC586}" presName="spaceBetweenRectangles" presStyleCnt="0"/>
      <dgm:spPr/>
    </dgm:pt>
    <dgm:pt modelId="{48FB993E-E430-49D4-B018-8FD8864554F7}" type="pres">
      <dgm:prSet presAssocID="{7C7F14C9-6426-4D84-B9EE-C1A43AF896BD}" presName="parentLin" presStyleCnt="0"/>
      <dgm:spPr/>
    </dgm:pt>
    <dgm:pt modelId="{B2ABEC5F-E2C3-4B5F-BCF1-9A42E239EBA7}" type="pres">
      <dgm:prSet presAssocID="{7C7F14C9-6426-4D84-B9EE-C1A43AF896BD}" presName="parentLeftMargin" presStyleLbl="node1" presStyleIdx="2" presStyleCnt="5"/>
      <dgm:spPr/>
    </dgm:pt>
    <dgm:pt modelId="{16D9DF0B-AB21-44CE-8814-FBE60DC2BE1D}" type="pres">
      <dgm:prSet presAssocID="{7C7F14C9-6426-4D84-B9EE-C1A43AF896BD}" presName="parentText" presStyleLbl="node1" presStyleIdx="3" presStyleCnt="5">
        <dgm:presLayoutVars>
          <dgm:chMax val="0"/>
          <dgm:bulletEnabled val="1"/>
        </dgm:presLayoutVars>
      </dgm:prSet>
      <dgm:spPr/>
    </dgm:pt>
    <dgm:pt modelId="{235D553C-2AD9-48F1-A3EC-CB8E37DDF35E}" type="pres">
      <dgm:prSet presAssocID="{7C7F14C9-6426-4D84-B9EE-C1A43AF896BD}" presName="negativeSpace" presStyleCnt="0"/>
      <dgm:spPr/>
    </dgm:pt>
    <dgm:pt modelId="{0B1B30A5-0CCA-4E06-A816-C6F30751742A}" type="pres">
      <dgm:prSet presAssocID="{7C7F14C9-6426-4D84-B9EE-C1A43AF896BD}" presName="childText" presStyleLbl="conFgAcc1" presStyleIdx="3" presStyleCnt="5">
        <dgm:presLayoutVars>
          <dgm:bulletEnabled val="1"/>
        </dgm:presLayoutVars>
      </dgm:prSet>
      <dgm:spPr/>
    </dgm:pt>
    <dgm:pt modelId="{BDBB3DD5-73D1-4D40-AE6F-10EA2E1166C5}" type="pres">
      <dgm:prSet presAssocID="{A58061CD-7C2A-4B8A-9135-6804B21C651B}" presName="spaceBetweenRectangles" presStyleCnt="0"/>
      <dgm:spPr/>
    </dgm:pt>
    <dgm:pt modelId="{666151EA-B7D1-4CA5-8713-8A168CE0231A}" type="pres">
      <dgm:prSet presAssocID="{6167C488-9462-44AE-90D8-1CA70A184DBA}" presName="parentLin" presStyleCnt="0"/>
      <dgm:spPr/>
    </dgm:pt>
    <dgm:pt modelId="{B7D4440B-CFE6-4CBE-B4B2-2B6D564F4F08}" type="pres">
      <dgm:prSet presAssocID="{6167C488-9462-44AE-90D8-1CA70A184DBA}" presName="parentLeftMargin" presStyleLbl="node1" presStyleIdx="3" presStyleCnt="5"/>
      <dgm:spPr/>
    </dgm:pt>
    <dgm:pt modelId="{1806BCCE-C15F-4C9A-8103-A5BABDE90A6E}" type="pres">
      <dgm:prSet presAssocID="{6167C488-9462-44AE-90D8-1CA70A184DBA}" presName="parentText" presStyleLbl="node1" presStyleIdx="4" presStyleCnt="5">
        <dgm:presLayoutVars>
          <dgm:chMax val="0"/>
          <dgm:bulletEnabled val="1"/>
        </dgm:presLayoutVars>
      </dgm:prSet>
      <dgm:spPr/>
    </dgm:pt>
    <dgm:pt modelId="{4CF7CCE9-4519-42CD-8048-A8F965FAE50B}" type="pres">
      <dgm:prSet presAssocID="{6167C488-9462-44AE-90D8-1CA70A184DBA}" presName="negativeSpace" presStyleCnt="0"/>
      <dgm:spPr/>
    </dgm:pt>
    <dgm:pt modelId="{9474EB75-E0DA-4F83-AF58-219460200C23}" type="pres">
      <dgm:prSet presAssocID="{6167C488-9462-44AE-90D8-1CA70A184DBA}" presName="childText" presStyleLbl="conFgAcc1" presStyleIdx="4" presStyleCnt="5">
        <dgm:presLayoutVars>
          <dgm:bulletEnabled val="1"/>
        </dgm:presLayoutVars>
      </dgm:prSet>
      <dgm:spPr/>
    </dgm:pt>
  </dgm:ptLst>
  <dgm:cxnLst>
    <dgm:cxn modelId="{E004B70C-4D74-46B9-94FE-AFB08C8E1A49}" srcId="{DF21C0B1-537D-4B8C-BF53-239D89C92B7E}" destId="{1ECF9E1C-7382-4243-B642-500EFFF5DF00}" srcOrd="2" destOrd="0" parTransId="{9FBAE70A-1726-4E7E-AA26-61EB4BBA27B4}" sibTransId="{AF4B72ED-0351-47DB-86D4-39DAD75CC586}"/>
    <dgm:cxn modelId="{E38FF818-45BE-4AF7-A43C-49C56A367CA0}" type="presOf" srcId="{7C7F14C9-6426-4D84-B9EE-C1A43AF896BD}" destId="{B2ABEC5F-E2C3-4B5F-BCF1-9A42E239EBA7}" srcOrd="0" destOrd="0" presId="urn:microsoft.com/office/officeart/2005/8/layout/list1"/>
    <dgm:cxn modelId="{CA5CF643-D9A7-4A45-959B-19AF56D29E20}" type="presOf" srcId="{6167C488-9462-44AE-90D8-1CA70A184DBA}" destId="{1806BCCE-C15F-4C9A-8103-A5BABDE90A6E}" srcOrd="1" destOrd="0" presId="urn:microsoft.com/office/officeart/2005/8/layout/list1"/>
    <dgm:cxn modelId="{1A40304B-35D8-4132-B9A7-C5A39DC706B2}" srcId="{DF21C0B1-537D-4B8C-BF53-239D89C92B7E}" destId="{5C2DB5AD-35B9-4DFB-96AB-96673CECE75B}" srcOrd="0" destOrd="0" parTransId="{F3CBFC7C-8832-4A24-B6B1-4422EBABD0F3}" sibTransId="{18BC3BE0-D63A-4948-A88C-9264C94C2D75}"/>
    <dgm:cxn modelId="{F5AD874D-EB07-44E9-9549-DBC08DA19BCE}" type="presOf" srcId="{DF21C0B1-537D-4B8C-BF53-239D89C92B7E}" destId="{7C0FE30D-9846-4D42-A1B1-872E369DDA15}" srcOrd="0" destOrd="0" presId="urn:microsoft.com/office/officeart/2005/8/layout/list1"/>
    <dgm:cxn modelId="{82C49276-85AB-4436-B4CC-4857C73BD5E0}" type="presOf" srcId="{1ECF9E1C-7382-4243-B642-500EFFF5DF00}" destId="{7F9913C8-3349-4CE8-85F5-E1385C7C551C}" srcOrd="1" destOrd="0" presId="urn:microsoft.com/office/officeart/2005/8/layout/list1"/>
    <dgm:cxn modelId="{1D8F9180-B8E0-42AE-BD04-238E34E5ADCB}" srcId="{DF21C0B1-537D-4B8C-BF53-239D89C92B7E}" destId="{6167C488-9462-44AE-90D8-1CA70A184DBA}" srcOrd="4" destOrd="0" parTransId="{E0EB02EC-F61E-440A-A97E-E6016BADA8AB}" sibTransId="{A2E0FE8C-8A0B-4D59-B733-2D4F942983C1}"/>
    <dgm:cxn modelId="{5890EF9F-5DF8-4F65-B6E2-A8C18AF2ACB4}" type="presOf" srcId="{1ECF9E1C-7382-4243-B642-500EFFF5DF00}" destId="{6268DC6F-500F-4EB2-93B5-F32B3CB9D720}" srcOrd="0" destOrd="0" presId="urn:microsoft.com/office/officeart/2005/8/layout/list1"/>
    <dgm:cxn modelId="{3DA158A4-9F3A-4D5B-A907-B5507C9A6AC4}" type="presOf" srcId="{7C7F14C9-6426-4D84-B9EE-C1A43AF896BD}" destId="{16D9DF0B-AB21-44CE-8814-FBE60DC2BE1D}" srcOrd="1" destOrd="0" presId="urn:microsoft.com/office/officeart/2005/8/layout/list1"/>
    <dgm:cxn modelId="{C24B72A7-0A03-4DCA-9165-43C24BEA0757}" type="presOf" srcId="{5C2DB5AD-35B9-4DFB-96AB-96673CECE75B}" destId="{7730C276-A3ED-4BBF-B189-3850344F9137}" srcOrd="0" destOrd="0" presId="urn:microsoft.com/office/officeart/2005/8/layout/list1"/>
    <dgm:cxn modelId="{5443DBC2-AB00-4E57-BD4E-2BD6503FD214}" type="presOf" srcId="{8F26C2B8-D531-4C3B-80EE-B2536F93B0B8}" destId="{398CA19F-9F42-4748-BDB2-83C0E63C8353}" srcOrd="0" destOrd="0" presId="urn:microsoft.com/office/officeart/2005/8/layout/list1"/>
    <dgm:cxn modelId="{F707E7CA-3F09-4108-A6D4-0C9E3505ACC7}" srcId="{DF21C0B1-537D-4B8C-BF53-239D89C92B7E}" destId="{8F26C2B8-D531-4C3B-80EE-B2536F93B0B8}" srcOrd="1" destOrd="0" parTransId="{A790A973-5FBC-44D9-AE24-67B1F3CD5FB1}" sibTransId="{85ECE274-676E-4BD5-B825-F974C3C22BAF}"/>
    <dgm:cxn modelId="{3EDD8FD0-37EF-494D-8B1C-28770307AB73}" type="presOf" srcId="{8F26C2B8-D531-4C3B-80EE-B2536F93B0B8}" destId="{95E050CB-FBB5-45C0-B6F0-99E3D8EFCA22}" srcOrd="1" destOrd="0" presId="urn:microsoft.com/office/officeart/2005/8/layout/list1"/>
    <dgm:cxn modelId="{60E292D7-64F2-4388-86FD-C0C971BD042D}" srcId="{DF21C0B1-537D-4B8C-BF53-239D89C92B7E}" destId="{7C7F14C9-6426-4D84-B9EE-C1A43AF896BD}" srcOrd="3" destOrd="0" parTransId="{2F07EF32-E5F2-4750-AE00-045FBD1B6546}" sibTransId="{A58061CD-7C2A-4B8A-9135-6804B21C651B}"/>
    <dgm:cxn modelId="{4CF9B9D9-5010-4E53-96E6-2296D939CE7D}" type="presOf" srcId="{5C2DB5AD-35B9-4DFB-96AB-96673CECE75B}" destId="{DCEFBC61-E363-42BD-AD46-05FFEDAEEE2D}" srcOrd="1" destOrd="0" presId="urn:microsoft.com/office/officeart/2005/8/layout/list1"/>
    <dgm:cxn modelId="{509BA3E0-55AA-48AB-8C7E-DB7B7078D8A9}" type="presOf" srcId="{6167C488-9462-44AE-90D8-1CA70A184DBA}" destId="{B7D4440B-CFE6-4CBE-B4B2-2B6D564F4F08}" srcOrd="0" destOrd="0" presId="urn:microsoft.com/office/officeart/2005/8/layout/list1"/>
    <dgm:cxn modelId="{598C0F9B-821C-456D-96A6-97AD8F659D3A}" type="presParOf" srcId="{7C0FE30D-9846-4D42-A1B1-872E369DDA15}" destId="{CE671C4B-10C8-4A77-AFC6-3D2D25D06E66}" srcOrd="0" destOrd="0" presId="urn:microsoft.com/office/officeart/2005/8/layout/list1"/>
    <dgm:cxn modelId="{2F29F81D-4F8E-463F-B8F6-5A6791C29877}" type="presParOf" srcId="{CE671C4B-10C8-4A77-AFC6-3D2D25D06E66}" destId="{7730C276-A3ED-4BBF-B189-3850344F9137}" srcOrd="0" destOrd="0" presId="urn:microsoft.com/office/officeart/2005/8/layout/list1"/>
    <dgm:cxn modelId="{B4513076-95EC-4459-B555-C5EF0309E924}" type="presParOf" srcId="{CE671C4B-10C8-4A77-AFC6-3D2D25D06E66}" destId="{DCEFBC61-E363-42BD-AD46-05FFEDAEEE2D}" srcOrd="1" destOrd="0" presId="urn:microsoft.com/office/officeart/2005/8/layout/list1"/>
    <dgm:cxn modelId="{A88B700B-C4BC-4C26-B419-46DE7E7FCD66}" type="presParOf" srcId="{7C0FE30D-9846-4D42-A1B1-872E369DDA15}" destId="{847FE7E6-EF1C-4371-861C-A6D6F7352FC4}" srcOrd="1" destOrd="0" presId="urn:microsoft.com/office/officeart/2005/8/layout/list1"/>
    <dgm:cxn modelId="{BD315A7E-4FAB-43C7-8D30-D65D0A17BF0D}" type="presParOf" srcId="{7C0FE30D-9846-4D42-A1B1-872E369DDA15}" destId="{9CBDAD97-663E-406E-89E3-61D302278470}" srcOrd="2" destOrd="0" presId="urn:microsoft.com/office/officeart/2005/8/layout/list1"/>
    <dgm:cxn modelId="{FA214DFD-1A93-4230-BF93-6EB6B1E9A3AB}" type="presParOf" srcId="{7C0FE30D-9846-4D42-A1B1-872E369DDA15}" destId="{6E0D2722-BE5B-4C1F-8373-117F9B2E7941}" srcOrd="3" destOrd="0" presId="urn:microsoft.com/office/officeart/2005/8/layout/list1"/>
    <dgm:cxn modelId="{1777CA73-435A-4BEA-BD06-DB609ACD40E9}" type="presParOf" srcId="{7C0FE30D-9846-4D42-A1B1-872E369DDA15}" destId="{81338F19-2953-43BC-98E3-F664CB7B2F16}" srcOrd="4" destOrd="0" presId="urn:microsoft.com/office/officeart/2005/8/layout/list1"/>
    <dgm:cxn modelId="{A15062B3-3BE7-4240-803A-588AED438CB6}" type="presParOf" srcId="{81338F19-2953-43BC-98E3-F664CB7B2F16}" destId="{398CA19F-9F42-4748-BDB2-83C0E63C8353}" srcOrd="0" destOrd="0" presId="urn:microsoft.com/office/officeart/2005/8/layout/list1"/>
    <dgm:cxn modelId="{C088D875-DE2B-4045-B314-F92C937696AF}" type="presParOf" srcId="{81338F19-2953-43BC-98E3-F664CB7B2F16}" destId="{95E050CB-FBB5-45C0-B6F0-99E3D8EFCA22}" srcOrd="1" destOrd="0" presId="urn:microsoft.com/office/officeart/2005/8/layout/list1"/>
    <dgm:cxn modelId="{122D90CC-1415-4721-9ED5-139449867164}" type="presParOf" srcId="{7C0FE30D-9846-4D42-A1B1-872E369DDA15}" destId="{F6B72138-A11C-46A8-B656-A1BF55F93CE2}" srcOrd="5" destOrd="0" presId="urn:microsoft.com/office/officeart/2005/8/layout/list1"/>
    <dgm:cxn modelId="{455EDAD3-4D73-4DE3-9922-4E2B635EB877}" type="presParOf" srcId="{7C0FE30D-9846-4D42-A1B1-872E369DDA15}" destId="{5213F8A0-3CBB-411A-A75B-C0FA9A3717BC}" srcOrd="6" destOrd="0" presId="urn:microsoft.com/office/officeart/2005/8/layout/list1"/>
    <dgm:cxn modelId="{27380372-3421-45C7-AB46-142BE2F49ABE}" type="presParOf" srcId="{7C0FE30D-9846-4D42-A1B1-872E369DDA15}" destId="{90284FA5-42CC-4497-9DDA-F82C434B6F08}" srcOrd="7" destOrd="0" presId="urn:microsoft.com/office/officeart/2005/8/layout/list1"/>
    <dgm:cxn modelId="{2DE8AF1E-6378-4E7B-8F5B-E71F30F0F4DF}" type="presParOf" srcId="{7C0FE30D-9846-4D42-A1B1-872E369DDA15}" destId="{35537D0E-A672-421B-915F-AA31D45F7050}" srcOrd="8" destOrd="0" presId="urn:microsoft.com/office/officeart/2005/8/layout/list1"/>
    <dgm:cxn modelId="{133ABBA7-6D92-43BC-A779-F44342C66CDA}" type="presParOf" srcId="{35537D0E-A672-421B-915F-AA31D45F7050}" destId="{6268DC6F-500F-4EB2-93B5-F32B3CB9D720}" srcOrd="0" destOrd="0" presId="urn:microsoft.com/office/officeart/2005/8/layout/list1"/>
    <dgm:cxn modelId="{D9670661-B54A-4503-800B-48C000C65AEE}" type="presParOf" srcId="{35537D0E-A672-421B-915F-AA31D45F7050}" destId="{7F9913C8-3349-4CE8-85F5-E1385C7C551C}" srcOrd="1" destOrd="0" presId="urn:microsoft.com/office/officeart/2005/8/layout/list1"/>
    <dgm:cxn modelId="{27CD299B-3D88-4F25-A804-B4D542B8D7F6}" type="presParOf" srcId="{7C0FE30D-9846-4D42-A1B1-872E369DDA15}" destId="{9462D672-9DE6-4CED-8582-191C4EBEEC26}" srcOrd="9" destOrd="0" presId="urn:microsoft.com/office/officeart/2005/8/layout/list1"/>
    <dgm:cxn modelId="{2E9C713D-55ED-474B-B817-3A0BEBBAF431}" type="presParOf" srcId="{7C0FE30D-9846-4D42-A1B1-872E369DDA15}" destId="{56713802-AFEE-47D6-B6B5-CD0F5034EE4F}" srcOrd="10" destOrd="0" presId="urn:microsoft.com/office/officeart/2005/8/layout/list1"/>
    <dgm:cxn modelId="{D2907852-3618-4E15-8E8C-D1284049D594}" type="presParOf" srcId="{7C0FE30D-9846-4D42-A1B1-872E369DDA15}" destId="{85EBCB82-B5D3-488A-B85C-72E0525BABDF}" srcOrd="11" destOrd="0" presId="urn:microsoft.com/office/officeart/2005/8/layout/list1"/>
    <dgm:cxn modelId="{00CC1D33-E438-4199-950A-9DB836B2BFF5}" type="presParOf" srcId="{7C0FE30D-9846-4D42-A1B1-872E369DDA15}" destId="{48FB993E-E430-49D4-B018-8FD8864554F7}" srcOrd="12" destOrd="0" presId="urn:microsoft.com/office/officeart/2005/8/layout/list1"/>
    <dgm:cxn modelId="{C68B7E51-99CA-4C9E-99D9-A2A8EFE46944}" type="presParOf" srcId="{48FB993E-E430-49D4-B018-8FD8864554F7}" destId="{B2ABEC5F-E2C3-4B5F-BCF1-9A42E239EBA7}" srcOrd="0" destOrd="0" presId="urn:microsoft.com/office/officeart/2005/8/layout/list1"/>
    <dgm:cxn modelId="{6F460536-1205-49EE-A646-7670D10D5568}" type="presParOf" srcId="{48FB993E-E430-49D4-B018-8FD8864554F7}" destId="{16D9DF0B-AB21-44CE-8814-FBE60DC2BE1D}" srcOrd="1" destOrd="0" presId="urn:microsoft.com/office/officeart/2005/8/layout/list1"/>
    <dgm:cxn modelId="{98383433-3312-423D-BB1F-4EC490633D9B}" type="presParOf" srcId="{7C0FE30D-9846-4D42-A1B1-872E369DDA15}" destId="{235D553C-2AD9-48F1-A3EC-CB8E37DDF35E}" srcOrd="13" destOrd="0" presId="urn:microsoft.com/office/officeart/2005/8/layout/list1"/>
    <dgm:cxn modelId="{ECFD6A8D-E23A-47C5-A399-363FBA5B1DB7}" type="presParOf" srcId="{7C0FE30D-9846-4D42-A1B1-872E369DDA15}" destId="{0B1B30A5-0CCA-4E06-A816-C6F30751742A}" srcOrd="14" destOrd="0" presId="urn:microsoft.com/office/officeart/2005/8/layout/list1"/>
    <dgm:cxn modelId="{0716CCB1-53FD-4A5D-B969-27766A3B1971}" type="presParOf" srcId="{7C0FE30D-9846-4D42-A1B1-872E369DDA15}" destId="{BDBB3DD5-73D1-4D40-AE6F-10EA2E1166C5}" srcOrd="15" destOrd="0" presId="urn:microsoft.com/office/officeart/2005/8/layout/list1"/>
    <dgm:cxn modelId="{B37E9E87-4656-4647-ACC1-2596F90E031A}" type="presParOf" srcId="{7C0FE30D-9846-4D42-A1B1-872E369DDA15}" destId="{666151EA-B7D1-4CA5-8713-8A168CE0231A}" srcOrd="16" destOrd="0" presId="urn:microsoft.com/office/officeart/2005/8/layout/list1"/>
    <dgm:cxn modelId="{7B55D86A-D39E-4098-9F85-BE98BE0C881F}" type="presParOf" srcId="{666151EA-B7D1-4CA5-8713-8A168CE0231A}" destId="{B7D4440B-CFE6-4CBE-B4B2-2B6D564F4F08}" srcOrd="0" destOrd="0" presId="urn:microsoft.com/office/officeart/2005/8/layout/list1"/>
    <dgm:cxn modelId="{DFAFD3FE-E02A-4731-A164-63C52005F8D5}" type="presParOf" srcId="{666151EA-B7D1-4CA5-8713-8A168CE0231A}" destId="{1806BCCE-C15F-4C9A-8103-A5BABDE90A6E}" srcOrd="1" destOrd="0" presId="urn:microsoft.com/office/officeart/2005/8/layout/list1"/>
    <dgm:cxn modelId="{2944761B-71E1-49B5-B49C-E37199BD2544}" type="presParOf" srcId="{7C0FE30D-9846-4D42-A1B1-872E369DDA15}" destId="{4CF7CCE9-4519-42CD-8048-A8F965FAE50B}" srcOrd="17" destOrd="0" presId="urn:microsoft.com/office/officeart/2005/8/layout/list1"/>
    <dgm:cxn modelId="{B7BCBD83-7056-4BC4-8749-5C41AD816B08}" type="presParOf" srcId="{7C0FE30D-9846-4D42-A1B1-872E369DDA15}" destId="{9474EB75-E0DA-4F83-AF58-219460200C23}"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60C84B6-A30E-4A53-B9BC-62A1C5D8708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EC"/>
        </a:p>
      </dgm:t>
    </dgm:pt>
    <dgm:pt modelId="{15A76E14-257A-4BC9-A078-783D2271F075}">
      <dgm:prSet phldrT="[Texto]"/>
      <dgm:spPr/>
      <dgm:t>
        <a:bodyPr/>
        <a:lstStyle/>
        <a:p>
          <a:r>
            <a:rPr lang="es-MX" dirty="0"/>
            <a:t>CIBERDELINCUENCIA</a:t>
          </a:r>
          <a:endParaRPr lang="es-EC" dirty="0"/>
        </a:p>
      </dgm:t>
    </dgm:pt>
    <dgm:pt modelId="{8ACD396F-8C7F-404F-BF4D-C9938A164D42}" type="parTrans" cxnId="{8D2E130C-BECA-4FED-A71E-8CEFD891058E}">
      <dgm:prSet/>
      <dgm:spPr/>
      <dgm:t>
        <a:bodyPr/>
        <a:lstStyle/>
        <a:p>
          <a:endParaRPr lang="es-EC"/>
        </a:p>
      </dgm:t>
    </dgm:pt>
    <dgm:pt modelId="{5126AFB8-7DB8-4FDC-AAE0-300DA27D54B2}" type="sibTrans" cxnId="{8D2E130C-BECA-4FED-A71E-8CEFD891058E}">
      <dgm:prSet/>
      <dgm:spPr/>
      <dgm:t>
        <a:bodyPr/>
        <a:lstStyle/>
        <a:p>
          <a:endParaRPr lang="es-EC"/>
        </a:p>
      </dgm:t>
    </dgm:pt>
    <dgm:pt modelId="{BCDEEB21-1A9A-4FEF-95DF-34A1FB745499}">
      <dgm:prSet phldrT="[Texto]"/>
      <dgm:spPr/>
      <dgm:t>
        <a:bodyPr/>
        <a:lstStyle/>
        <a:p>
          <a:r>
            <a:rPr lang="es-MX" dirty="0"/>
            <a:t>UTILIZA ORDENADORES E INTERNET PARA EL COMETIMINETO DE ACTOS ILÍCITOS</a:t>
          </a:r>
          <a:endParaRPr lang="es-EC" dirty="0"/>
        </a:p>
      </dgm:t>
    </dgm:pt>
    <dgm:pt modelId="{78D12778-B50B-4F88-94DE-E0BF0AD45150}" type="parTrans" cxnId="{0651D20B-DB09-41D2-9CD6-E6D6570C4BC8}">
      <dgm:prSet/>
      <dgm:spPr/>
      <dgm:t>
        <a:bodyPr/>
        <a:lstStyle/>
        <a:p>
          <a:endParaRPr lang="es-EC"/>
        </a:p>
      </dgm:t>
    </dgm:pt>
    <dgm:pt modelId="{B1C6AE99-3009-4C1B-8292-9194911CCD18}" type="sibTrans" cxnId="{0651D20B-DB09-41D2-9CD6-E6D6570C4BC8}">
      <dgm:prSet/>
      <dgm:spPr/>
      <dgm:t>
        <a:bodyPr/>
        <a:lstStyle/>
        <a:p>
          <a:endParaRPr lang="es-EC"/>
        </a:p>
      </dgm:t>
    </dgm:pt>
    <dgm:pt modelId="{EC888AD7-7883-4E89-BE6E-B14AFB61E216}">
      <dgm:prSet phldrT="[Texto]"/>
      <dgm:spPr/>
      <dgm:t>
        <a:bodyPr/>
        <a:lstStyle/>
        <a:p>
          <a:r>
            <a:rPr lang="es-MX" dirty="0"/>
            <a:t>FRAUDE POR CORREO O INTERNET, ROBO DE IDENTIDAD Y USO DE INFORMACIÓN PESONAL, ROBO DE DATOS FINANCIEROS </a:t>
          </a:r>
          <a:endParaRPr lang="es-EC" dirty="0"/>
        </a:p>
      </dgm:t>
    </dgm:pt>
    <dgm:pt modelId="{23E38D64-C5CA-4A3A-B761-568F719C2E70}" type="parTrans" cxnId="{F83E2CEC-5B0B-45B6-BF23-995852C286AF}">
      <dgm:prSet/>
      <dgm:spPr/>
      <dgm:t>
        <a:bodyPr/>
        <a:lstStyle/>
        <a:p>
          <a:endParaRPr lang="es-EC"/>
        </a:p>
      </dgm:t>
    </dgm:pt>
    <dgm:pt modelId="{D593289B-959E-4851-8527-2CB4CA512237}" type="sibTrans" cxnId="{F83E2CEC-5B0B-45B6-BF23-995852C286AF}">
      <dgm:prSet/>
      <dgm:spPr/>
      <dgm:t>
        <a:bodyPr/>
        <a:lstStyle/>
        <a:p>
          <a:endParaRPr lang="es-EC"/>
        </a:p>
      </dgm:t>
    </dgm:pt>
    <dgm:pt modelId="{4A1A2D47-EFF5-4A49-B976-64105C4BF68D}">
      <dgm:prSet phldrT="[Texto]"/>
      <dgm:spPr/>
      <dgm:t>
        <a:bodyPr/>
        <a:lstStyle/>
        <a:p>
          <a:r>
            <a:rPr lang="es-MX" dirty="0"/>
            <a:t>DELINCUENCIA JUVENIL</a:t>
          </a:r>
          <a:endParaRPr lang="es-EC" dirty="0"/>
        </a:p>
      </dgm:t>
    </dgm:pt>
    <dgm:pt modelId="{3DFFAB9C-7A26-47DD-A3BD-00E7671CEE83}" type="parTrans" cxnId="{6CD53D0F-5315-4BE0-94F3-4F549F09EB33}">
      <dgm:prSet/>
      <dgm:spPr/>
      <dgm:t>
        <a:bodyPr/>
        <a:lstStyle/>
        <a:p>
          <a:endParaRPr lang="es-EC"/>
        </a:p>
      </dgm:t>
    </dgm:pt>
    <dgm:pt modelId="{0623FB3A-2B20-466D-A412-A440C7237F33}" type="sibTrans" cxnId="{6CD53D0F-5315-4BE0-94F3-4F549F09EB33}">
      <dgm:prSet/>
      <dgm:spPr/>
      <dgm:t>
        <a:bodyPr/>
        <a:lstStyle/>
        <a:p>
          <a:endParaRPr lang="es-EC"/>
        </a:p>
      </dgm:t>
    </dgm:pt>
    <dgm:pt modelId="{BFBEA115-90D5-4F0D-82CA-05A52CE8E72E}">
      <dgm:prSet phldrT="[Texto]"/>
      <dgm:spPr/>
      <dgm:t>
        <a:bodyPr/>
        <a:lstStyle/>
        <a:p>
          <a:r>
            <a:rPr lang="es-MX" dirty="0"/>
            <a:t>JOVENES QUE FORMAN PARTE DE PANDILLAS O BANDAS DELICTIVAS</a:t>
          </a:r>
          <a:endParaRPr lang="es-EC" dirty="0"/>
        </a:p>
      </dgm:t>
    </dgm:pt>
    <dgm:pt modelId="{271C670E-559D-4D0C-B0F9-EF27E0A45BE2}" type="parTrans" cxnId="{8C5D2D71-ECD6-407D-9139-C17852BB12F0}">
      <dgm:prSet/>
      <dgm:spPr/>
      <dgm:t>
        <a:bodyPr/>
        <a:lstStyle/>
        <a:p>
          <a:endParaRPr lang="es-EC"/>
        </a:p>
      </dgm:t>
    </dgm:pt>
    <dgm:pt modelId="{DBB79170-A963-4B0F-AEAA-A1CEA98CBFD1}" type="sibTrans" cxnId="{8C5D2D71-ECD6-407D-9139-C17852BB12F0}">
      <dgm:prSet/>
      <dgm:spPr/>
      <dgm:t>
        <a:bodyPr/>
        <a:lstStyle/>
        <a:p>
          <a:endParaRPr lang="es-EC"/>
        </a:p>
      </dgm:t>
    </dgm:pt>
    <dgm:pt modelId="{A8C7EE84-D800-47D7-8B76-A61C4D3A0BC2}">
      <dgm:prSet phldrT="[Texto]"/>
      <dgm:spPr/>
      <dgm:t>
        <a:bodyPr/>
        <a:lstStyle/>
        <a:p>
          <a:r>
            <a:rPr lang="es-MX" dirty="0"/>
            <a:t>ROBOS PELEAS, ETC</a:t>
          </a:r>
          <a:endParaRPr lang="es-EC" dirty="0"/>
        </a:p>
      </dgm:t>
    </dgm:pt>
    <dgm:pt modelId="{6727A674-B1C8-4CEE-AE3D-AF0568C321B6}" type="parTrans" cxnId="{030DC78E-15F7-4003-9DAF-755D9B7ED3BC}">
      <dgm:prSet/>
      <dgm:spPr/>
      <dgm:t>
        <a:bodyPr/>
        <a:lstStyle/>
        <a:p>
          <a:endParaRPr lang="es-EC"/>
        </a:p>
      </dgm:t>
    </dgm:pt>
    <dgm:pt modelId="{F3AB3F8A-7B7D-4A66-A3A0-A90AF8B134EC}" type="sibTrans" cxnId="{030DC78E-15F7-4003-9DAF-755D9B7ED3BC}">
      <dgm:prSet/>
      <dgm:spPr/>
      <dgm:t>
        <a:bodyPr/>
        <a:lstStyle/>
        <a:p>
          <a:endParaRPr lang="es-EC"/>
        </a:p>
      </dgm:t>
    </dgm:pt>
    <dgm:pt modelId="{5715542B-AA25-40E3-9E6B-EBA132A7D11F}">
      <dgm:prSet phldrT="[Texto]"/>
      <dgm:spPr/>
      <dgm:t>
        <a:bodyPr/>
        <a:lstStyle/>
        <a:p>
          <a:r>
            <a:rPr lang="es-MX" dirty="0"/>
            <a:t>CRIMEN ORGANIZADO</a:t>
          </a:r>
          <a:endParaRPr lang="es-EC" dirty="0"/>
        </a:p>
      </dgm:t>
    </dgm:pt>
    <dgm:pt modelId="{35F2F49B-685A-4F35-A0CF-B7C5D332635E}" type="parTrans" cxnId="{7F8A07D8-5ECE-45D9-A642-6FF420A19E00}">
      <dgm:prSet/>
      <dgm:spPr/>
      <dgm:t>
        <a:bodyPr/>
        <a:lstStyle/>
        <a:p>
          <a:endParaRPr lang="es-EC"/>
        </a:p>
      </dgm:t>
    </dgm:pt>
    <dgm:pt modelId="{F6E60F94-38F6-47A4-8290-33C19F9BCFA8}" type="sibTrans" cxnId="{7F8A07D8-5ECE-45D9-A642-6FF420A19E00}">
      <dgm:prSet/>
      <dgm:spPr/>
      <dgm:t>
        <a:bodyPr/>
        <a:lstStyle/>
        <a:p>
          <a:endParaRPr lang="es-EC"/>
        </a:p>
      </dgm:t>
    </dgm:pt>
    <dgm:pt modelId="{C001FCD9-93D4-4D6E-B9E1-F135D058DD90}">
      <dgm:prSet phldrT="[Texto]"/>
      <dgm:spPr/>
      <dgm:t>
        <a:bodyPr/>
        <a:lstStyle/>
        <a:p>
          <a:r>
            <a:rPr lang="es-MX" dirty="0"/>
            <a:t>GRUPOS DE ORGANIZADOS QUE AMENAZAN LOS SISTEMAS DESEGURIDAD SEAN ESTOS PÚBLICOS O PRIVADOS </a:t>
          </a:r>
          <a:endParaRPr lang="es-EC" dirty="0"/>
        </a:p>
      </dgm:t>
    </dgm:pt>
    <dgm:pt modelId="{95C4D77D-6D62-4AAD-8AE5-092BA5A0D95C}" type="parTrans" cxnId="{A64D465F-557F-46AE-A43F-1524BD9E6CEB}">
      <dgm:prSet/>
      <dgm:spPr/>
      <dgm:t>
        <a:bodyPr/>
        <a:lstStyle/>
        <a:p>
          <a:endParaRPr lang="es-EC"/>
        </a:p>
      </dgm:t>
    </dgm:pt>
    <dgm:pt modelId="{D6BC3629-7E17-45D7-B8BA-586FC43F6BD1}" type="sibTrans" cxnId="{A64D465F-557F-46AE-A43F-1524BD9E6CEB}">
      <dgm:prSet/>
      <dgm:spPr/>
      <dgm:t>
        <a:bodyPr/>
        <a:lstStyle/>
        <a:p>
          <a:endParaRPr lang="es-EC"/>
        </a:p>
      </dgm:t>
    </dgm:pt>
    <dgm:pt modelId="{3130A550-0A23-400C-91EC-4698ADFFDA90}">
      <dgm:prSet phldrT="[Texto]"/>
      <dgm:spPr/>
      <dgm:t>
        <a:bodyPr/>
        <a:lstStyle/>
        <a:p>
          <a:r>
            <a:rPr lang="es-MX" dirty="0"/>
            <a:t>TRÁFICO DE DROGAS, ARMAS, TRATADE PERSONAS, LAVADO DE DINERO Y EXTORSIÓN </a:t>
          </a:r>
          <a:endParaRPr lang="es-EC" dirty="0"/>
        </a:p>
      </dgm:t>
    </dgm:pt>
    <dgm:pt modelId="{3153F550-8E62-4B4D-920F-DED283F0AEB7}" type="parTrans" cxnId="{29533FB6-394E-41B1-9BCA-E721187119EA}">
      <dgm:prSet/>
      <dgm:spPr/>
      <dgm:t>
        <a:bodyPr/>
        <a:lstStyle/>
        <a:p>
          <a:endParaRPr lang="es-EC"/>
        </a:p>
      </dgm:t>
    </dgm:pt>
    <dgm:pt modelId="{DCEF3066-9C7F-4B7A-87FF-5978E639644A}" type="sibTrans" cxnId="{29533FB6-394E-41B1-9BCA-E721187119EA}">
      <dgm:prSet/>
      <dgm:spPr/>
      <dgm:t>
        <a:bodyPr/>
        <a:lstStyle/>
        <a:p>
          <a:endParaRPr lang="es-EC"/>
        </a:p>
      </dgm:t>
    </dgm:pt>
    <dgm:pt modelId="{0F728A40-47C1-4D02-A119-3A37BF701243}" type="pres">
      <dgm:prSet presAssocID="{C60C84B6-A30E-4A53-B9BC-62A1C5D87086}" presName="Name0" presStyleCnt="0">
        <dgm:presLayoutVars>
          <dgm:dir/>
          <dgm:animLvl val="lvl"/>
          <dgm:resizeHandles val="exact"/>
        </dgm:presLayoutVars>
      </dgm:prSet>
      <dgm:spPr/>
    </dgm:pt>
    <dgm:pt modelId="{4E5BF137-7FB0-47B0-A0A6-536E770DE27B}" type="pres">
      <dgm:prSet presAssocID="{15A76E14-257A-4BC9-A078-783D2271F075}" presName="linNode" presStyleCnt="0"/>
      <dgm:spPr/>
    </dgm:pt>
    <dgm:pt modelId="{726F4A45-5DDD-42EE-BE37-8F32DF29F800}" type="pres">
      <dgm:prSet presAssocID="{15A76E14-257A-4BC9-A078-783D2271F075}" presName="parentText" presStyleLbl="node1" presStyleIdx="0" presStyleCnt="3">
        <dgm:presLayoutVars>
          <dgm:chMax val="1"/>
          <dgm:bulletEnabled val="1"/>
        </dgm:presLayoutVars>
      </dgm:prSet>
      <dgm:spPr/>
    </dgm:pt>
    <dgm:pt modelId="{5C34EDAD-9F8A-419A-BA58-3D99C8277B10}" type="pres">
      <dgm:prSet presAssocID="{15A76E14-257A-4BC9-A078-783D2271F075}" presName="descendantText" presStyleLbl="alignAccFollowNode1" presStyleIdx="0" presStyleCnt="3">
        <dgm:presLayoutVars>
          <dgm:bulletEnabled val="1"/>
        </dgm:presLayoutVars>
      </dgm:prSet>
      <dgm:spPr/>
    </dgm:pt>
    <dgm:pt modelId="{6CE4F8C4-6BFC-462A-A1AB-8AAC3C38BD94}" type="pres">
      <dgm:prSet presAssocID="{5126AFB8-7DB8-4FDC-AAE0-300DA27D54B2}" presName="sp" presStyleCnt="0"/>
      <dgm:spPr/>
    </dgm:pt>
    <dgm:pt modelId="{6EABFE36-D8E9-4747-831F-3511CAAF61FA}" type="pres">
      <dgm:prSet presAssocID="{4A1A2D47-EFF5-4A49-B976-64105C4BF68D}" presName="linNode" presStyleCnt="0"/>
      <dgm:spPr/>
    </dgm:pt>
    <dgm:pt modelId="{E7B89F14-48E5-43CD-B065-6A83C4057EE5}" type="pres">
      <dgm:prSet presAssocID="{4A1A2D47-EFF5-4A49-B976-64105C4BF68D}" presName="parentText" presStyleLbl="node1" presStyleIdx="1" presStyleCnt="3">
        <dgm:presLayoutVars>
          <dgm:chMax val="1"/>
          <dgm:bulletEnabled val="1"/>
        </dgm:presLayoutVars>
      </dgm:prSet>
      <dgm:spPr/>
    </dgm:pt>
    <dgm:pt modelId="{1BA78757-0EF0-4ABB-8434-54A1A472D8F0}" type="pres">
      <dgm:prSet presAssocID="{4A1A2D47-EFF5-4A49-B976-64105C4BF68D}" presName="descendantText" presStyleLbl="alignAccFollowNode1" presStyleIdx="1" presStyleCnt="3">
        <dgm:presLayoutVars>
          <dgm:bulletEnabled val="1"/>
        </dgm:presLayoutVars>
      </dgm:prSet>
      <dgm:spPr/>
    </dgm:pt>
    <dgm:pt modelId="{321F77AA-516F-4811-A9D1-CD9719426BD1}" type="pres">
      <dgm:prSet presAssocID="{0623FB3A-2B20-466D-A412-A440C7237F33}" presName="sp" presStyleCnt="0"/>
      <dgm:spPr/>
    </dgm:pt>
    <dgm:pt modelId="{9AB84A0B-B1EA-4735-A2C7-B97B72678E25}" type="pres">
      <dgm:prSet presAssocID="{5715542B-AA25-40E3-9E6B-EBA132A7D11F}" presName="linNode" presStyleCnt="0"/>
      <dgm:spPr/>
    </dgm:pt>
    <dgm:pt modelId="{3F05C622-4087-4A75-8139-582C63AA5D9B}" type="pres">
      <dgm:prSet presAssocID="{5715542B-AA25-40E3-9E6B-EBA132A7D11F}" presName="parentText" presStyleLbl="node1" presStyleIdx="2" presStyleCnt="3" custLinFactNeighborX="5" custLinFactNeighborY="-7574">
        <dgm:presLayoutVars>
          <dgm:chMax val="1"/>
          <dgm:bulletEnabled val="1"/>
        </dgm:presLayoutVars>
      </dgm:prSet>
      <dgm:spPr/>
    </dgm:pt>
    <dgm:pt modelId="{95891D19-12EB-472A-B2D1-031E65391079}" type="pres">
      <dgm:prSet presAssocID="{5715542B-AA25-40E3-9E6B-EBA132A7D11F}" presName="descendantText" presStyleLbl="alignAccFollowNode1" presStyleIdx="2" presStyleCnt="3">
        <dgm:presLayoutVars>
          <dgm:bulletEnabled val="1"/>
        </dgm:presLayoutVars>
      </dgm:prSet>
      <dgm:spPr/>
    </dgm:pt>
  </dgm:ptLst>
  <dgm:cxnLst>
    <dgm:cxn modelId="{0651D20B-DB09-41D2-9CD6-E6D6570C4BC8}" srcId="{15A76E14-257A-4BC9-A078-783D2271F075}" destId="{BCDEEB21-1A9A-4FEF-95DF-34A1FB745499}" srcOrd="0" destOrd="0" parTransId="{78D12778-B50B-4F88-94DE-E0BF0AD45150}" sibTransId="{B1C6AE99-3009-4C1B-8292-9194911CCD18}"/>
    <dgm:cxn modelId="{8D2E130C-BECA-4FED-A71E-8CEFD891058E}" srcId="{C60C84B6-A30E-4A53-B9BC-62A1C5D87086}" destId="{15A76E14-257A-4BC9-A078-783D2271F075}" srcOrd="0" destOrd="0" parTransId="{8ACD396F-8C7F-404F-BF4D-C9938A164D42}" sibTransId="{5126AFB8-7DB8-4FDC-AAE0-300DA27D54B2}"/>
    <dgm:cxn modelId="{6CD53D0F-5315-4BE0-94F3-4F549F09EB33}" srcId="{C60C84B6-A30E-4A53-B9BC-62A1C5D87086}" destId="{4A1A2D47-EFF5-4A49-B976-64105C4BF68D}" srcOrd="1" destOrd="0" parTransId="{3DFFAB9C-7A26-47DD-A3BD-00E7671CEE83}" sibTransId="{0623FB3A-2B20-466D-A412-A440C7237F33}"/>
    <dgm:cxn modelId="{C2D77618-C1AF-4C7A-93C6-14D9E69C2C7B}" type="presOf" srcId="{BFBEA115-90D5-4F0D-82CA-05A52CE8E72E}" destId="{1BA78757-0EF0-4ABB-8434-54A1A472D8F0}" srcOrd="0" destOrd="0" presId="urn:microsoft.com/office/officeart/2005/8/layout/vList5"/>
    <dgm:cxn modelId="{1247BC19-D71D-43B6-8776-B1CA6D35DE41}" type="presOf" srcId="{C60C84B6-A30E-4A53-B9BC-62A1C5D87086}" destId="{0F728A40-47C1-4D02-A119-3A37BF701243}" srcOrd="0" destOrd="0" presId="urn:microsoft.com/office/officeart/2005/8/layout/vList5"/>
    <dgm:cxn modelId="{D1347C5E-07FB-4944-AC5D-9DD8309CF3F2}" type="presOf" srcId="{C001FCD9-93D4-4D6E-B9E1-F135D058DD90}" destId="{95891D19-12EB-472A-B2D1-031E65391079}" srcOrd="0" destOrd="0" presId="urn:microsoft.com/office/officeart/2005/8/layout/vList5"/>
    <dgm:cxn modelId="{A64D465F-557F-46AE-A43F-1524BD9E6CEB}" srcId="{5715542B-AA25-40E3-9E6B-EBA132A7D11F}" destId="{C001FCD9-93D4-4D6E-B9E1-F135D058DD90}" srcOrd="0" destOrd="0" parTransId="{95C4D77D-6D62-4AAD-8AE5-092BA5A0D95C}" sibTransId="{D6BC3629-7E17-45D7-B8BA-586FC43F6BD1}"/>
    <dgm:cxn modelId="{8E301964-C4E4-4DFE-B8F5-AF705DBE1F3D}" type="presOf" srcId="{BCDEEB21-1A9A-4FEF-95DF-34A1FB745499}" destId="{5C34EDAD-9F8A-419A-BA58-3D99C8277B10}" srcOrd="0" destOrd="0" presId="urn:microsoft.com/office/officeart/2005/8/layout/vList5"/>
    <dgm:cxn modelId="{8C5D2D71-ECD6-407D-9139-C17852BB12F0}" srcId="{4A1A2D47-EFF5-4A49-B976-64105C4BF68D}" destId="{BFBEA115-90D5-4F0D-82CA-05A52CE8E72E}" srcOrd="0" destOrd="0" parTransId="{271C670E-559D-4D0C-B0F9-EF27E0A45BE2}" sibTransId="{DBB79170-A963-4B0F-AEAA-A1CEA98CBFD1}"/>
    <dgm:cxn modelId="{1F3F6D8A-08D4-4039-AC92-58CF5EE558D0}" type="presOf" srcId="{15A76E14-257A-4BC9-A078-783D2271F075}" destId="{726F4A45-5DDD-42EE-BE37-8F32DF29F800}" srcOrd="0" destOrd="0" presId="urn:microsoft.com/office/officeart/2005/8/layout/vList5"/>
    <dgm:cxn modelId="{030DC78E-15F7-4003-9DAF-755D9B7ED3BC}" srcId="{4A1A2D47-EFF5-4A49-B976-64105C4BF68D}" destId="{A8C7EE84-D800-47D7-8B76-A61C4D3A0BC2}" srcOrd="1" destOrd="0" parTransId="{6727A674-B1C8-4CEE-AE3D-AF0568C321B6}" sibTransId="{F3AB3F8A-7B7D-4A66-A3A0-A90AF8B134EC}"/>
    <dgm:cxn modelId="{EC89CD8E-E5FC-4146-BDA8-05AA9643E791}" type="presOf" srcId="{EC888AD7-7883-4E89-BE6E-B14AFB61E216}" destId="{5C34EDAD-9F8A-419A-BA58-3D99C8277B10}" srcOrd="0" destOrd="1" presId="urn:microsoft.com/office/officeart/2005/8/layout/vList5"/>
    <dgm:cxn modelId="{01A38E91-E4DF-4DD6-89FB-957DD54BE13B}" type="presOf" srcId="{A8C7EE84-D800-47D7-8B76-A61C4D3A0BC2}" destId="{1BA78757-0EF0-4ABB-8434-54A1A472D8F0}" srcOrd="0" destOrd="1" presId="urn:microsoft.com/office/officeart/2005/8/layout/vList5"/>
    <dgm:cxn modelId="{9478DEA9-5316-4279-83AA-410F0929C737}" type="presOf" srcId="{5715542B-AA25-40E3-9E6B-EBA132A7D11F}" destId="{3F05C622-4087-4A75-8139-582C63AA5D9B}" srcOrd="0" destOrd="0" presId="urn:microsoft.com/office/officeart/2005/8/layout/vList5"/>
    <dgm:cxn modelId="{7FA6C0B4-08F8-4569-98D2-62D137265976}" type="presOf" srcId="{3130A550-0A23-400C-91EC-4698ADFFDA90}" destId="{95891D19-12EB-472A-B2D1-031E65391079}" srcOrd="0" destOrd="1" presId="urn:microsoft.com/office/officeart/2005/8/layout/vList5"/>
    <dgm:cxn modelId="{29533FB6-394E-41B1-9BCA-E721187119EA}" srcId="{5715542B-AA25-40E3-9E6B-EBA132A7D11F}" destId="{3130A550-0A23-400C-91EC-4698ADFFDA90}" srcOrd="1" destOrd="0" parTransId="{3153F550-8E62-4B4D-920F-DED283F0AEB7}" sibTransId="{DCEF3066-9C7F-4B7A-87FF-5978E639644A}"/>
    <dgm:cxn modelId="{AF68E7D5-273B-4D75-BB04-E0DC2B9700A6}" type="presOf" srcId="{4A1A2D47-EFF5-4A49-B976-64105C4BF68D}" destId="{E7B89F14-48E5-43CD-B065-6A83C4057EE5}" srcOrd="0" destOrd="0" presId="urn:microsoft.com/office/officeart/2005/8/layout/vList5"/>
    <dgm:cxn modelId="{7F8A07D8-5ECE-45D9-A642-6FF420A19E00}" srcId="{C60C84B6-A30E-4A53-B9BC-62A1C5D87086}" destId="{5715542B-AA25-40E3-9E6B-EBA132A7D11F}" srcOrd="2" destOrd="0" parTransId="{35F2F49B-685A-4F35-A0CF-B7C5D332635E}" sibTransId="{F6E60F94-38F6-47A4-8290-33C19F9BCFA8}"/>
    <dgm:cxn modelId="{F83E2CEC-5B0B-45B6-BF23-995852C286AF}" srcId="{15A76E14-257A-4BC9-A078-783D2271F075}" destId="{EC888AD7-7883-4E89-BE6E-B14AFB61E216}" srcOrd="1" destOrd="0" parTransId="{23E38D64-C5CA-4A3A-B761-568F719C2E70}" sibTransId="{D593289B-959E-4851-8527-2CB4CA512237}"/>
    <dgm:cxn modelId="{B73A832A-E29B-49C2-ADD3-54C3F66F58E8}" type="presParOf" srcId="{0F728A40-47C1-4D02-A119-3A37BF701243}" destId="{4E5BF137-7FB0-47B0-A0A6-536E770DE27B}" srcOrd="0" destOrd="0" presId="urn:microsoft.com/office/officeart/2005/8/layout/vList5"/>
    <dgm:cxn modelId="{2ED2C9F3-F229-4AFE-8A5D-E6DB969C23BB}" type="presParOf" srcId="{4E5BF137-7FB0-47B0-A0A6-536E770DE27B}" destId="{726F4A45-5DDD-42EE-BE37-8F32DF29F800}" srcOrd="0" destOrd="0" presId="urn:microsoft.com/office/officeart/2005/8/layout/vList5"/>
    <dgm:cxn modelId="{2B37C5EA-3E8D-4E2F-88A9-E224D788A808}" type="presParOf" srcId="{4E5BF137-7FB0-47B0-A0A6-536E770DE27B}" destId="{5C34EDAD-9F8A-419A-BA58-3D99C8277B10}" srcOrd="1" destOrd="0" presId="urn:microsoft.com/office/officeart/2005/8/layout/vList5"/>
    <dgm:cxn modelId="{F1C966F2-B092-4FC4-951C-78AF01BC152A}" type="presParOf" srcId="{0F728A40-47C1-4D02-A119-3A37BF701243}" destId="{6CE4F8C4-6BFC-462A-A1AB-8AAC3C38BD94}" srcOrd="1" destOrd="0" presId="urn:microsoft.com/office/officeart/2005/8/layout/vList5"/>
    <dgm:cxn modelId="{5D57F8AD-F3C1-4D64-BF12-2D13EC906F57}" type="presParOf" srcId="{0F728A40-47C1-4D02-A119-3A37BF701243}" destId="{6EABFE36-D8E9-4747-831F-3511CAAF61FA}" srcOrd="2" destOrd="0" presId="urn:microsoft.com/office/officeart/2005/8/layout/vList5"/>
    <dgm:cxn modelId="{8DB80998-3164-4C73-8C56-5F83FB13F724}" type="presParOf" srcId="{6EABFE36-D8E9-4747-831F-3511CAAF61FA}" destId="{E7B89F14-48E5-43CD-B065-6A83C4057EE5}" srcOrd="0" destOrd="0" presId="urn:microsoft.com/office/officeart/2005/8/layout/vList5"/>
    <dgm:cxn modelId="{A2E18624-157A-415C-903B-9FFFA5A05C8C}" type="presParOf" srcId="{6EABFE36-D8E9-4747-831F-3511CAAF61FA}" destId="{1BA78757-0EF0-4ABB-8434-54A1A472D8F0}" srcOrd="1" destOrd="0" presId="urn:microsoft.com/office/officeart/2005/8/layout/vList5"/>
    <dgm:cxn modelId="{7891F219-F1B0-4645-8999-E5E265EAE3F7}" type="presParOf" srcId="{0F728A40-47C1-4D02-A119-3A37BF701243}" destId="{321F77AA-516F-4811-A9D1-CD9719426BD1}" srcOrd="3" destOrd="0" presId="urn:microsoft.com/office/officeart/2005/8/layout/vList5"/>
    <dgm:cxn modelId="{3FBF3476-214D-413E-8DEC-123A4A700E9C}" type="presParOf" srcId="{0F728A40-47C1-4D02-A119-3A37BF701243}" destId="{9AB84A0B-B1EA-4735-A2C7-B97B72678E25}" srcOrd="4" destOrd="0" presId="urn:microsoft.com/office/officeart/2005/8/layout/vList5"/>
    <dgm:cxn modelId="{B4C966DE-428D-44BB-9BC7-D0A9555C4444}" type="presParOf" srcId="{9AB84A0B-B1EA-4735-A2C7-B97B72678E25}" destId="{3F05C622-4087-4A75-8139-582C63AA5D9B}" srcOrd="0" destOrd="0" presId="urn:microsoft.com/office/officeart/2005/8/layout/vList5"/>
    <dgm:cxn modelId="{3B315136-E294-4DE2-AD5D-4D96B92291CA}" type="presParOf" srcId="{9AB84A0B-B1EA-4735-A2C7-B97B72678E25}" destId="{95891D19-12EB-472A-B2D1-031E6539107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C60C84B6-A30E-4A53-B9BC-62A1C5D8708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EC"/>
        </a:p>
      </dgm:t>
    </dgm:pt>
    <dgm:pt modelId="{0F728A40-47C1-4D02-A119-3A37BF701243}" type="pres">
      <dgm:prSet presAssocID="{C60C84B6-A30E-4A53-B9BC-62A1C5D87086}" presName="Name0" presStyleCnt="0">
        <dgm:presLayoutVars>
          <dgm:dir/>
          <dgm:animLvl val="lvl"/>
          <dgm:resizeHandles val="exact"/>
        </dgm:presLayoutVars>
      </dgm:prSet>
      <dgm:spPr/>
    </dgm:pt>
  </dgm:ptLst>
  <dgm:cxnLst>
    <dgm:cxn modelId="{1247BC19-D71D-43B6-8776-B1CA6D35DE41}" type="presOf" srcId="{C60C84B6-A30E-4A53-B9BC-62A1C5D87086}" destId="{0F728A40-47C1-4D02-A119-3A37BF701243}"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9E03ED6-8094-4718-9A2B-ED02D7B5B9B7}"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s-EC"/>
        </a:p>
      </dgm:t>
    </dgm:pt>
    <dgm:pt modelId="{BFC72937-62E8-40E3-9D88-99F197599F7F}">
      <dgm:prSet phldrT="[Texto]"/>
      <dgm:spPr/>
      <dgm:t>
        <a:bodyPr/>
        <a:lstStyle/>
        <a:p>
          <a:r>
            <a:rPr lang="es-ES" dirty="0"/>
            <a:t>ESCUELAS DELA CRIMINOLOGÍA</a:t>
          </a:r>
          <a:endParaRPr lang="es-EC" dirty="0"/>
        </a:p>
      </dgm:t>
    </dgm:pt>
    <dgm:pt modelId="{4D21DFA7-94A5-4B0A-86D0-0F8DE685793B}" type="parTrans" cxnId="{24BE65E3-5E12-42D2-877D-ACD2E91CB03A}">
      <dgm:prSet/>
      <dgm:spPr/>
      <dgm:t>
        <a:bodyPr/>
        <a:lstStyle/>
        <a:p>
          <a:endParaRPr lang="es-EC"/>
        </a:p>
      </dgm:t>
    </dgm:pt>
    <dgm:pt modelId="{8C635553-0477-41A2-B9D0-5787E2A5DFED}" type="sibTrans" cxnId="{24BE65E3-5E12-42D2-877D-ACD2E91CB03A}">
      <dgm:prSet/>
      <dgm:spPr/>
      <dgm:t>
        <a:bodyPr/>
        <a:lstStyle/>
        <a:p>
          <a:endParaRPr lang="es-EC"/>
        </a:p>
      </dgm:t>
    </dgm:pt>
    <dgm:pt modelId="{D47E40DE-E2AD-41E3-9CAC-3B27C81CF1F6}">
      <dgm:prSet phldrT="[Texto]" custT="1"/>
      <dgm:spPr/>
      <dgm:t>
        <a:bodyPr/>
        <a:lstStyle/>
        <a:p>
          <a:r>
            <a:rPr lang="es-EC" sz="1800" dirty="0"/>
            <a:t>ESCUELA CLÁSICA</a:t>
          </a:r>
        </a:p>
      </dgm:t>
    </dgm:pt>
    <dgm:pt modelId="{A1BE429E-5DAD-42EE-8F65-377821B933D8}" type="parTrans" cxnId="{48E923AB-FCB1-46EC-AD1E-399A9D87FAC4}">
      <dgm:prSet/>
      <dgm:spPr/>
      <dgm:t>
        <a:bodyPr/>
        <a:lstStyle/>
        <a:p>
          <a:endParaRPr lang="es-EC"/>
        </a:p>
      </dgm:t>
    </dgm:pt>
    <dgm:pt modelId="{F1CE4364-A873-4F14-806F-B5454635C450}" type="sibTrans" cxnId="{48E923AB-FCB1-46EC-AD1E-399A9D87FAC4}">
      <dgm:prSet/>
      <dgm:spPr/>
      <dgm:t>
        <a:bodyPr/>
        <a:lstStyle/>
        <a:p>
          <a:endParaRPr lang="es-EC"/>
        </a:p>
      </dgm:t>
    </dgm:pt>
    <dgm:pt modelId="{87F4B1E0-0CD3-4F92-8CBC-391CE124E4D9}">
      <dgm:prSet phldrT="[Texto]" custT="1"/>
      <dgm:spPr/>
      <dgm:t>
        <a:bodyPr/>
        <a:lstStyle/>
        <a:p>
          <a:r>
            <a:rPr lang="es-ES" sz="1800" dirty="0"/>
            <a:t>ESCUELA CARTOGRÁFICA</a:t>
          </a:r>
          <a:endParaRPr lang="es-EC" sz="1800" dirty="0"/>
        </a:p>
      </dgm:t>
    </dgm:pt>
    <dgm:pt modelId="{FF7B62DD-A53B-49A1-9C8B-3D3B4275FB92}" type="parTrans" cxnId="{747A5803-4197-43A6-A220-85D084F1C737}">
      <dgm:prSet/>
      <dgm:spPr/>
      <dgm:t>
        <a:bodyPr/>
        <a:lstStyle/>
        <a:p>
          <a:endParaRPr lang="es-EC"/>
        </a:p>
      </dgm:t>
    </dgm:pt>
    <dgm:pt modelId="{37521747-695B-4DB3-8820-F2A76F483DDA}" type="sibTrans" cxnId="{747A5803-4197-43A6-A220-85D084F1C737}">
      <dgm:prSet/>
      <dgm:spPr/>
      <dgm:t>
        <a:bodyPr/>
        <a:lstStyle/>
        <a:p>
          <a:endParaRPr lang="es-EC"/>
        </a:p>
      </dgm:t>
    </dgm:pt>
    <dgm:pt modelId="{3DAD20B5-01BB-4442-8E99-A587FB470A81}">
      <dgm:prSet custT="1"/>
      <dgm:spPr/>
      <dgm:t>
        <a:bodyPr/>
        <a:lstStyle/>
        <a:p>
          <a:r>
            <a:rPr lang="es-EC" sz="1800" dirty="0"/>
            <a:t>ESCUELA POSITIVA O POSITIVISMO CRIMINOLÓGICO</a:t>
          </a:r>
        </a:p>
      </dgm:t>
    </dgm:pt>
    <dgm:pt modelId="{930AFC6B-DDDE-4555-A409-87CEEB475423}" type="parTrans" cxnId="{BCDAA2E5-53B5-4771-8ED4-64B84DEEA1C0}">
      <dgm:prSet/>
      <dgm:spPr/>
      <dgm:t>
        <a:bodyPr/>
        <a:lstStyle/>
        <a:p>
          <a:endParaRPr lang="es-EC"/>
        </a:p>
      </dgm:t>
    </dgm:pt>
    <dgm:pt modelId="{2E58CC6C-724D-4DE4-B887-87E971B87CED}" type="sibTrans" cxnId="{BCDAA2E5-53B5-4771-8ED4-64B84DEEA1C0}">
      <dgm:prSet/>
      <dgm:spPr/>
      <dgm:t>
        <a:bodyPr/>
        <a:lstStyle/>
        <a:p>
          <a:endParaRPr lang="es-EC"/>
        </a:p>
      </dgm:t>
    </dgm:pt>
    <dgm:pt modelId="{98E51636-2E98-441E-BFE5-94A8D7F2C66C}">
      <dgm:prSet/>
      <dgm:spPr/>
      <dgm:t>
        <a:bodyPr/>
        <a:lstStyle/>
        <a:p>
          <a:r>
            <a:rPr lang="es-EC" dirty="0"/>
            <a:t>ESCUELA DE CHICAGO. </a:t>
          </a:r>
        </a:p>
      </dgm:t>
    </dgm:pt>
    <dgm:pt modelId="{FD295561-9F6B-4424-973A-742190B7F03F}" type="sibTrans" cxnId="{6C869FF6-6045-4121-BE23-DB9FBC484CD5}">
      <dgm:prSet/>
      <dgm:spPr/>
      <dgm:t>
        <a:bodyPr/>
        <a:lstStyle/>
        <a:p>
          <a:endParaRPr lang="es-EC"/>
        </a:p>
      </dgm:t>
    </dgm:pt>
    <dgm:pt modelId="{8AB34D05-1B3A-4E32-9F7F-1DC0804DD016}" type="parTrans" cxnId="{6C869FF6-6045-4121-BE23-DB9FBC484CD5}">
      <dgm:prSet/>
      <dgm:spPr/>
      <dgm:t>
        <a:bodyPr/>
        <a:lstStyle/>
        <a:p>
          <a:endParaRPr lang="es-EC"/>
        </a:p>
      </dgm:t>
    </dgm:pt>
    <dgm:pt modelId="{1A675E97-A2BE-40D9-A1CE-82347A1A8FFD}">
      <dgm:prSet/>
      <dgm:spPr/>
      <dgm:t>
        <a:bodyPr/>
        <a:lstStyle/>
        <a:p>
          <a:r>
            <a:rPr lang="es-ES" dirty="0"/>
            <a:t>TENDENCIAS ACTUALES Y EL FUTURO DE LA CRIMINOLOGÍA</a:t>
          </a:r>
          <a:endParaRPr lang="es-EC" dirty="0"/>
        </a:p>
      </dgm:t>
    </dgm:pt>
    <dgm:pt modelId="{7EFD6A48-6CD3-4A11-B92C-BD6DAE2B55F4}" type="parTrans" cxnId="{1A9B40F9-29CB-4320-A0EE-276073AEB2E6}">
      <dgm:prSet/>
      <dgm:spPr/>
      <dgm:t>
        <a:bodyPr/>
        <a:lstStyle/>
        <a:p>
          <a:endParaRPr lang="es-EC"/>
        </a:p>
      </dgm:t>
    </dgm:pt>
    <dgm:pt modelId="{5EC98E10-CA4B-4040-A34F-D37C6120F26F}" type="sibTrans" cxnId="{1A9B40F9-29CB-4320-A0EE-276073AEB2E6}">
      <dgm:prSet/>
      <dgm:spPr/>
      <dgm:t>
        <a:bodyPr/>
        <a:lstStyle/>
        <a:p>
          <a:endParaRPr lang="es-EC"/>
        </a:p>
      </dgm:t>
    </dgm:pt>
    <dgm:pt modelId="{D89358B0-B91B-4DB7-8085-F7452D094FE3}" type="pres">
      <dgm:prSet presAssocID="{99E03ED6-8094-4718-9A2B-ED02D7B5B9B7}" presName="Name0" presStyleCnt="0">
        <dgm:presLayoutVars>
          <dgm:chPref val="1"/>
          <dgm:dir/>
          <dgm:animOne val="branch"/>
          <dgm:animLvl val="lvl"/>
          <dgm:resizeHandles val="exact"/>
        </dgm:presLayoutVars>
      </dgm:prSet>
      <dgm:spPr/>
    </dgm:pt>
    <dgm:pt modelId="{A025F7C4-FB50-45C9-9565-3C38A1B12477}" type="pres">
      <dgm:prSet presAssocID="{BFC72937-62E8-40E3-9D88-99F197599F7F}" presName="root1" presStyleCnt="0"/>
      <dgm:spPr/>
    </dgm:pt>
    <dgm:pt modelId="{34AD2EBB-C5BB-4BF7-BE39-5CED5EF67A1D}" type="pres">
      <dgm:prSet presAssocID="{BFC72937-62E8-40E3-9D88-99F197599F7F}" presName="LevelOneTextNode" presStyleLbl="node0" presStyleIdx="0" presStyleCnt="1">
        <dgm:presLayoutVars>
          <dgm:chPref val="3"/>
        </dgm:presLayoutVars>
      </dgm:prSet>
      <dgm:spPr/>
    </dgm:pt>
    <dgm:pt modelId="{8F8EB40F-DB68-4E7C-BF23-0AF38AF8E7D7}" type="pres">
      <dgm:prSet presAssocID="{BFC72937-62E8-40E3-9D88-99F197599F7F}" presName="level2hierChild" presStyleCnt="0"/>
      <dgm:spPr/>
    </dgm:pt>
    <dgm:pt modelId="{36FD29B1-58C0-4EA3-B063-9AB8285D170F}" type="pres">
      <dgm:prSet presAssocID="{A1BE429E-5DAD-42EE-8F65-377821B933D8}" presName="conn2-1" presStyleLbl="parChTrans1D2" presStyleIdx="0" presStyleCnt="5"/>
      <dgm:spPr/>
    </dgm:pt>
    <dgm:pt modelId="{13DE6714-1DD2-43B6-B478-EA2FD7FC20AB}" type="pres">
      <dgm:prSet presAssocID="{A1BE429E-5DAD-42EE-8F65-377821B933D8}" presName="connTx" presStyleLbl="parChTrans1D2" presStyleIdx="0" presStyleCnt="5"/>
      <dgm:spPr/>
    </dgm:pt>
    <dgm:pt modelId="{948C007D-EEB9-4039-B067-B63A39369118}" type="pres">
      <dgm:prSet presAssocID="{D47E40DE-E2AD-41E3-9CAC-3B27C81CF1F6}" presName="root2" presStyleCnt="0"/>
      <dgm:spPr/>
    </dgm:pt>
    <dgm:pt modelId="{F7331B99-2DE3-4603-8A2E-508FC593F27A}" type="pres">
      <dgm:prSet presAssocID="{D47E40DE-E2AD-41E3-9CAC-3B27C81CF1F6}" presName="LevelTwoTextNode" presStyleLbl="node2" presStyleIdx="0" presStyleCnt="5" custScaleX="385361" custLinFactNeighborX="2309" custLinFactNeighborY="-3029">
        <dgm:presLayoutVars>
          <dgm:chPref val="3"/>
        </dgm:presLayoutVars>
      </dgm:prSet>
      <dgm:spPr/>
    </dgm:pt>
    <dgm:pt modelId="{324482C9-2D12-403C-AA78-2C87BC8E70FB}" type="pres">
      <dgm:prSet presAssocID="{D47E40DE-E2AD-41E3-9CAC-3B27C81CF1F6}" presName="level3hierChild" presStyleCnt="0"/>
      <dgm:spPr/>
    </dgm:pt>
    <dgm:pt modelId="{FEB8E9D5-91D0-413E-A933-C059660AE6A0}" type="pres">
      <dgm:prSet presAssocID="{FF7B62DD-A53B-49A1-9C8B-3D3B4275FB92}" presName="conn2-1" presStyleLbl="parChTrans1D2" presStyleIdx="1" presStyleCnt="5"/>
      <dgm:spPr/>
    </dgm:pt>
    <dgm:pt modelId="{A98BDA52-466F-4273-9578-C7158C3F2A28}" type="pres">
      <dgm:prSet presAssocID="{FF7B62DD-A53B-49A1-9C8B-3D3B4275FB92}" presName="connTx" presStyleLbl="parChTrans1D2" presStyleIdx="1" presStyleCnt="5"/>
      <dgm:spPr/>
    </dgm:pt>
    <dgm:pt modelId="{34CB95B5-E7DE-485D-A792-E36741906637}" type="pres">
      <dgm:prSet presAssocID="{87F4B1E0-0CD3-4F92-8CBC-391CE124E4D9}" presName="root2" presStyleCnt="0"/>
      <dgm:spPr/>
    </dgm:pt>
    <dgm:pt modelId="{8CDAF1BC-FA0D-4B50-974F-98F288D8EE9D}" type="pres">
      <dgm:prSet presAssocID="{87F4B1E0-0CD3-4F92-8CBC-391CE124E4D9}" presName="LevelTwoTextNode" presStyleLbl="node2" presStyleIdx="1" presStyleCnt="5" custScaleX="388988">
        <dgm:presLayoutVars>
          <dgm:chPref val="3"/>
        </dgm:presLayoutVars>
      </dgm:prSet>
      <dgm:spPr/>
    </dgm:pt>
    <dgm:pt modelId="{56DA16ED-ED32-4764-94F7-1F346D813CFD}" type="pres">
      <dgm:prSet presAssocID="{87F4B1E0-0CD3-4F92-8CBC-391CE124E4D9}" presName="level3hierChild" presStyleCnt="0"/>
      <dgm:spPr/>
    </dgm:pt>
    <dgm:pt modelId="{E992F35C-E022-4F72-A1D5-7A2F31879EF4}" type="pres">
      <dgm:prSet presAssocID="{930AFC6B-DDDE-4555-A409-87CEEB475423}" presName="conn2-1" presStyleLbl="parChTrans1D2" presStyleIdx="2" presStyleCnt="5"/>
      <dgm:spPr/>
    </dgm:pt>
    <dgm:pt modelId="{01CFF541-2D70-4652-B5CC-A21D1CDA914B}" type="pres">
      <dgm:prSet presAssocID="{930AFC6B-DDDE-4555-A409-87CEEB475423}" presName="connTx" presStyleLbl="parChTrans1D2" presStyleIdx="2" presStyleCnt="5"/>
      <dgm:spPr/>
    </dgm:pt>
    <dgm:pt modelId="{09F0B6DB-B604-4D7C-A243-58CAD8DB859F}" type="pres">
      <dgm:prSet presAssocID="{3DAD20B5-01BB-4442-8E99-A587FB470A81}" presName="root2" presStyleCnt="0"/>
      <dgm:spPr/>
    </dgm:pt>
    <dgm:pt modelId="{BD4C8A2F-5DE3-4A89-947E-B34D8F267750}" type="pres">
      <dgm:prSet presAssocID="{3DAD20B5-01BB-4442-8E99-A587FB470A81}" presName="LevelTwoTextNode" presStyleLbl="node2" presStyleIdx="2" presStyleCnt="5" custScaleX="387592">
        <dgm:presLayoutVars>
          <dgm:chPref val="3"/>
        </dgm:presLayoutVars>
      </dgm:prSet>
      <dgm:spPr/>
    </dgm:pt>
    <dgm:pt modelId="{DDEEF8D0-C452-4933-B290-2876FEE0EF5D}" type="pres">
      <dgm:prSet presAssocID="{3DAD20B5-01BB-4442-8E99-A587FB470A81}" presName="level3hierChild" presStyleCnt="0"/>
      <dgm:spPr/>
    </dgm:pt>
    <dgm:pt modelId="{10F72014-B565-4329-B6DB-ABDF0D2823E2}" type="pres">
      <dgm:prSet presAssocID="{8AB34D05-1B3A-4E32-9F7F-1DC0804DD016}" presName="conn2-1" presStyleLbl="parChTrans1D2" presStyleIdx="3" presStyleCnt="5"/>
      <dgm:spPr/>
    </dgm:pt>
    <dgm:pt modelId="{6E904F8C-3210-4CF2-9027-D3A380B4935E}" type="pres">
      <dgm:prSet presAssocID="{8AB34D05-1B3A-4E32-9F7F-1DC0804DD016}" presName="connTx" presStyleLbl="parChTrans1D2" presStyleIdx="3" presStyleCnt="5"/>
      <dgm:spPr/>
    </dgm:pt>
    <dgm:pt modelId="{2463FE89-4450-4820-A833-52F4F31739E4}" type="pres">
      <dgm:prSet presAssocID="{98E51636-2E98-441E-BFE5-94A8D7F2C66C}" presName="root2" presStyleCnt="0"/>
      <dgm:spPr/>
    </dgm:pt>
    <dgm:pt modelId="{4A93A3CE-4A2F-405D-A1E3-F0E6CBB3B617}" type="pres">
      <dgm:prSet presAssocID="{98E51636-2E98-441E-BFE5-94A8D7F2C66C}" presName="LevelTwoTextNode" presStyleLbl="node2" presStyleIdx="3" presStyleCnt="5" custScaleX="392833">
        <dgm:presLayoutVars>
          <dgm:chPref val="3"/>
        </dgm:presLayoutVars>
      </dgm:prSet>
      <dgm:spPr/>
    </dgm:pt>
    <dgm:pt modelId="{61B8EF14-8325-450B-9256-14B1301CC1F1}" type="pres">
      <dgm:prSet presAssocID="{98E51636-2E98-441E-BFE5-94A8D7F2C66C}" presName="level3hierChild" presStyleCnt="0"/>
      <dgm:spPr/>
    </dgm:pt>
    <dgm:pt modelId="{45FC77BA-3C07-4EC3-946B-69E948105DB8}" type="pres">
      <dgm:prSet presAssocID="{7EFD6A48-6CD3-4A11-B92C-BD6DAE2B55F4}" presName="conn2-1" presStyleLbl="parChTrans1D2" presStyleIdx="4" presStyleCnt="5"/>
      <dgm:spPr/>
    </dgm:pt>
    <dgm:pt modelId="{577CB588-E49E-448E-8C17-24F86210E63E}" type="pres">
      <dgm:prSet presAssocID="{7EFD6A48-6CD3-4A11-B92C-BD6DAE2B55F4}" presName="connTx" presStyleLbl="parChTrans1D2" presStyleIdx="4" presStyleCnt="5"/>
      <dgm:spPr/>
    </dgm:pt>
    <dgm:pt modelId="{8B2D6E25-349F-4F7A-A9A5-91DBE6E7DC89}" type="pres">
      <dgm:prSet presAssocID="{1A675E97-A2BE-40D9-A1CE-82347A1A8FFD}" presName="root2" presStyleCnt="0"/>
      <dgm:spPr/>
    </dgm:pt>
    <dgm:pt modelId="{7C1B66AD-F1A3-4B80-B23E-AE9E50D97273}" type="pres">
      <dgm:prSet presAssocID="{1A675E97-A2BE-40D9-A1CE-82347A1A8FFD}" presName="LevelTwoTextNode" presStyleLbl="node2" presStyleIdx="4" presStyleCnt="5" custScaleX="384083">
        <dgm:presLayoutVars>
          <dgm:chPref val="3"/>
        </dgm:presLayoutVars>
      </dgm:prSet>
      <dgm:spPr/>
    </dgm:pt>
    <dgm:pt modelId="{A1B721F8-A54A-4D62-99B1-EFA1454FC8A1}" type="pres">
      <dgm:prSet presAssocID="{1A675E97-A2BE-40D9-A1CE-82347A1A8FFD}" presName="level3hierChild" presStyleCnt="0"/>
      <dgm:spPr/>
    </dgm:pt>
  </dgm:ptLst>
  <dgm:cxnLst>
    <dgm:cxn modelId="{747A5803-4197-43A6-A220-85D084F1C737}" srcId="{BFC72937-62E8-40E3-9D88-99F197599F7F}" destId="{87F4B1E0-0CD3-4F92-8CBC-391CE124E4D9}" srcOrd="1" destOrd="0" parTransId="{FF7B62DD-A53B-49A1-9C8B-3D3B4275FB92}" sibTransId="{37521747-695B-4DB3-8820-F2A76F483DDA}"/>
    <dgm:cxn modelId="{2BF97D24-1852-4C8A-A4B4-C59B4B646E6B}" type="presOf" srcId="{FF7B62DD-A53B-49A1-9C8B-3D3B4275FB92}" destId="{A98BDA52-466F-4273-9578-C7158C3F2A28}" srcOrd="1" destOrd="0" presId="urn:microsoft.com/office/officeart/2008/layout/HorizontalMultiLevelHierarchy"/>
    <dgm:cxn modelId="{39F2DE29-BDB7-4D74-9103-181FA1D9DA15}" type="presOf" srcId="{8AB34D05-1B3A-4E32-9F7F-1DC0804DD016}" destId="{10F72014-B565-4329-B6DB-ABDF0D2823E2}" srcOrd="0" destOrd="0" presId="urn:microsoft.com/office/officeart/2008/layout/HorizontalMultiLevelHierarchy"/>
    <dgm:cxn modelId="{069E9E2C-7BA4-4CDC-B7D0-01088F5D0F16}" type="presOf" srcId="{BFC72937-62E8-40E3-9D88-99F197599F7F}" destId="{34AD2EBB-C5BB-4BF7-BE39-5CED5EF67A1D}" srcOrd="0" destOrd="0" presId="urn:microsoft.com/office/officeart/2008/layout/HorizontalMultiLevelHierarchy"/>
    <dgm:cxn modelId="{E64E483B-B2D1-434B-AD07-3EC1E624EB91}" type="presOf" srcId="{A1BE429E-5DAD-42EE-8F65-377821B933D8}" destId="{36FD29B1-58C0-4EA3-B063-9AB8285D170F}" srcOrd="0" destOrd="0" presId="urn:microsoft.com/office/officeart/2008/layout/HorizontalMultiLevelHierarchy"/>
    <dgm:cxn modelId="{F5C47E45-2F54-488D-AE50-10D423A77D86}" type="presOf" srcId="{87F4B1E0-0CD3-4F92-8CBC-391CE124E4D9}" destId="{8CDAF1BC-FA0D-4B50-974F-98F288D8EE9D}" srcOrd="0" destOrd="0" presId="urn:microsoft.com/office/officeart/2008/layout/HorizontalMultiLevelHierarchy"/>
    <dgm:cxn modelId="{5D6AB84B-9367-4873-83E6-D2E56745ED06}" type="presOf" srcId="{930AFC6B-DDDE-4555-A409-87CEEB475423}" destId="{E992F35C-E022-4F72-A1D5-7A2F31879EF4}" srcOrd="0" destOrd="0" presId="urn:microsoft.com/office/officeart/2008/layout/HorizontalMultiLevelHierarchy"/>
    <dgm:cxn modelId="{DE64B285-ED2A-4513-8611-A2566074E5FC}" type="presOf" srcId="{99E03ED6-8094-4718-9A2B-ED02D7B5B9B7}" destId="{D89358B0-B91B-4DB7-8085-F7452D094FE3}" srcOrd="0" destOrd="0" presId="urn:microsoft.com/office/officeart/2008/layout/HorizontalMultiLevelHierarchy"/>
    <dgm:cxn modelId="{9601D293-E89B-4608-AAE5-AE1A1CCAD3B5}" type="presOf" srcId="{98E51636-2E98-441E-BFE5-94A8D7F2C66C}" destId="{4A93A3CE-4A2F-405D-A1E3-F0E6CBB3B617}" srcOrd="0" destOrd="0" presId="urn:microsoft.com/office/officeart/2008/layout/HorizontalMultiLevelHierarchy"/>
    <dgm:cxn modelId="{C5776DA1-2902-4D74-91B3-970B4540B34A}" type="presOf" srcId="{1A675E97-A2BE-40D9-A1CE-82347A1A8FFD}" destId="{7C1B66AD-F1A3-4B80-B23E-AE9E50D97273}" srcOrd="0" destOrd="0" presId="urn:microsoft.com/office/officeart/2008/layout/HorizontalMultiLevelHierarchy"/>
    <dgm:cxn modelId="{DAC135A4-4ACF-42F1-AED7-371C238F31F8}" type="presOf" srcId="{3DAD20B5-01BB-4442-8E99-A587FB470A81}" destId="{BD4C8A2F-5DE3-4A89-947E-B34D8F267750}" srcOrd="0" destOrd="0" presId="urn:microsoft.com/office/officeart/2008/layout/HorizontalMultiLevelHierarchy"/>
    <dgm:cxn modelId="{48E923AB-FCB1-46EC-AD1E-399A9D87FAC4}" srcId="{BFC72937-62E8-40E3-9D88-99F197599F7F}" destId="{D47E40DE-E2AD-41E3-9CAC-3B27C81CF1F6}" srcOrd="0" destOrd="0" parTransId="{A1BE429E-5DAD-42EE-8F65-377821B933D8}" sibTransId="{F1CE4364-A873-4F14-806F-B5454635C450}"/>
    <dgm:cxn modelId="{F0084AB4-1256-46EB-9C76-54C6B26762A7}" type="presOf" srcId="{8AB34D05-1B3A-4E32-9F7F-1DC0804DD016}" destId="{6E904F8C-3210-4CF2-9027-D3A380B4935E}" srcOrd="1" destOrd="0" presId="urn:microsoft.com/office/officeart/2008/layout/HorizontalMultiLevelHierarchy"/>
    <dgm:cxn modelId="{8CFC22CD-5D76-4D9E-9A76-3BFCD4200279}" type="presOf" srcId="{930AFC6B-DDDE-4555-A409-87CEEB475423}" destId="{01CFF541-2D70-4652-B5CC-A21D1CDA914B}" srcOrd="1" destOrd="0" presId="urn:microsoft.com/office/officeart/2008/layout/HorizontalMultiLevelHierarchy"/>
    <dgm:cxn modelId="{B59A94D5-97A9-4201-9168-4FAC2A734A2F}" type="presOf" srcId="{D47E40DE-E2AD-41E3-9CAC-3B27C81CF1F6}" destId="{F7331B99-2DE3-4603-8A2E-508FC593F27A}" srcOrd="0" destOrd="0" presId="urn:microsoft.com/office/officeart/2008/layout/HorizontalMultiLevelHierarchy"/>
    <dgm:cxn modelId="{506B00DB-AEA7-4F3B-BE51-2C39DBFDEBFD}" type="presOf" srcId="{FF7B62DD-A53B-49A1-9C8B-3D3B4275FB92}" destId="{FEB8E9D5-91D0-413E-A933-C059660AE6A0}" srcOrd="0" destOrd="0" presId="urn:microsoft.com/office/officeart/2008/layout/HorizontalMultiLevelHierarchy"/>
    <dgm:cxn modelId="{96C107DE-8321-43D8-A8B2-1796BDB94ADB}" type="presOf" srcId="{A1BE429E-5DAD-42EE-8F65-377821B933D8}" destId="{13DE6714-1DD2-43B6-B478-EA2FD7FC20AB}" srcOrd="1" destOrd="0" presId="urn:microsoft.com/office/officeart/2008/layout/HorizontalMultiLevelHierarchy"/>
    <dgm:cxn modelId="{24BE65E3-5E12-42D2-877D-ACD2E91CB03A}" srcId="{99E03ED6-8094-4718-9A2B-ED02D7B5B9B7}" destId="{BFC72937-62E8-40E3-9D88-99F197599F7F}" srcOrd="0" destOrd="0" parTransId="{4D21DFA7-94A5-4B0A-86D0-0F8DE685793B}" sibTransId="{8C635553-0477-41A2-B9D0-5787E2A5DFED}"/>
    <dgm:cxn modelId="{BCDAA2E5-53B5-4771-8ED4-64B84DEEA1C0}" srcId="{BFC72937-62E8-40E3-9D88-99F197599F7F}" destId="{3DAD20B5-01BB-4442-8E99-A587FB470A81}" srcOrd="2" destOrd="0" parTransId="{930AFC6B-DDDE-4555-A409-87CEEB475423}" sibTransId="{2E58CC6C-724D-4DE4-B887-87E971B87CED}"/>
    <dgm:cxn modelId="{A3B715E9-6AB5-4312-AC43-C20CFE5F1956}" type="presOf" srcId="{7EFD6A48-6CD3-4A11-B92C-BD6DAE2B55F4}" destId="{45FC77BA-3C07-4EC3-946B-69E948105DB8}" srcOrd="0" destOrd="0" presId="urn:microsoft.com/office/officeart/2008/layout/HorizontalMultiLevelHierarchy"/>
    <dgm:cxn modelId="{6C869FF6-6045-4121-BE23-DB9FBC484CD5}" srcId="{BFC72937-62E8-40E3-9D88-99F197599F7F}" destId="{98E51636-2E98-441E-BFE5-94A8D7F2C66C}" srcOrd="3" destOrd="0" parTransId="{8AB34D05-1B3A-4E32-9F7F-1DC0804DD016}" sibTransId="{FD295561-9F6B-4424-973A-742190B7F03F}"/>
    <dgm:cxn modelId="{1A9B40F9-29CB-4320-A0EE-276073AEB2E6}" srcId="{BFC72937-62E8-40E3-9D88-99F197599F7F}" destId="{1A675E97-A2BE-40D9-A1CE-82347A1A8FFD}" srcOrd="4" destOrd="0" parTransId="{7EFD6A48-6CD3-4A11-B92C-BD6DAE2B55F4}" sibTransId="{5EC98E10-CA4B-4040-A34F-D37C6120F26F}"/>
    <dgm:cxn modelId="{3EB8ADFD-FB8C-4AE8-A4DE-D868406351AB}" type="presOf" srcId="{7EFD6A48-6CD3-4A11-B92C-BD6DAE2B55F4}" destId="{577CB588-E49E-448E-8C17-24F86210E63E}" srcOrd="1" destOrd="0" presId="urn:microsoft.com/office/officeart/2008/layout/HorizontalMultiLevelHierarchy"/>
    <dgm:cxn modelId="{F04B67B7-2D88-4EFE-A8B7-83811903545A}" type="presParOf" srcId="{D89358B0-B91B-4DB7-8085-F7452D094FE3}" destId="{A025F7C4-FB50-45C9-9565-3C38A1B12477}" srcOrd="0" destOrd="0" presId="urn:microsoft.com/office/officeart/2008/layout/HorizontalMultiLevelHierarchy"/>
    <dgm:cxn modelId="{55DD9040-9B6F-40AC-8A5C-BF14A9BB0309}" type="presParOf" srcId="{A025F7C4-FB50-45C9-9565-3C38A1B12477}" destId="{34AD2EBB-C5BB-4BF7-BE39-5CED5EF67A1D}" srcOrd="0" destOrd="0" presId="urn:microsoft.com/office/officeart/2008/layout/HorizontalMultiLevelHierarchy"/>
    <dgm:cxn modelId="{5F52EA10-4822-488E-9A21-A4E0E782D9E4}" type="presParOf" srcId="{A025F7C4-FB50-45C9-9565-3C38A1B12477}" destId="{8F8EB40F-DB68-4E7C-BF23-0AF38AF8E7D7}" srcOrd="1" destOrd="0" presId="urn:microsoft.com/office/officeart/2008/layout/HorizontalMultiLevelHierarchy"/>
    <dgm:cxn modelId="{5F119671-64F0-4877-8433-87707A71BCE9}" type="presParOf" srcId="{8F8EB40F-DB68-4E7C-BF23-0AF38AF8E7D7}" destId="{36FD29B1-58C0-4EA3-B063-9AB8285D170F}" srcOrd="0" destOrd="0" presId="urn:microsoft.com/office/officeart/2008/layout/HorizontalMultiLevelHierarchy"/>
    <dgm:cxn modelId="{1A1553B2-7C41-438E-AB0F-69179AC3BFC2}" type="presParOf" srcId="{36FD29B1-58C0-4EA3-B063-9AB8285D170F}" destId="{13DE6714-1DD2-43B6-B478-EA2FD7FC20AB}" srcOrd="0" destOrd="0" presId="urn:microsoft.com/office/officeart/2008/layout/HorizontalMultiLevelHierarchy"/>
    <dgm:cxn modelId="{42748059-F216-4710-9A91-E0E704704E74}" type="presParOf" srcId="{8F8EB40F-DB68-4E7C-BF23-0AF38AF8E7D7}" destId="{948C007D-EEB9-4039-B067-B63A39369118}" srcOrd="1" destOrd="0" presId="urn:microsoft.com/office/officeart/2008/layout/HorizontalMultiLevelHierarchy"/>
    <dgm:cxn modelId="{549606AF-3F9D-4CED-89D9-F19306D8BCD3}" type="presParOf" srcId="{948C007D-EEB9-4039-B067-B63A39369118}" destId="{F7331B99-2DE3-4603-8A2E-508FC593F27A}" srcOrd="0" destOrd="0" presId="urn:microsoft.com/office/officeart/2008/layout/HorizontalMultiLevelHierarchy"/>
    <dgm:cxn modelId="{309F3C00-9EA7-4CEA-8005-31CDAD114918}" type="presParOf" srcId="{948C007D-EEB9-4039-B067-B63A39369118}" destId="{324482C9-2D12-403C-AA78-2C87BC8E70FB}" srcOrd="1" destOrd="0" presId="urn:microsoft.com/office/officeart/2008/layout/HorizontalMultiLevelHierarchy"/>
    <dgm:cxn modelId="{2BE1A083-7597-4C53-B6FF-60E22E86FA7B}" type="presParOf" srcId="{8F8EB40F-DB68-4E7C-BF23-0AF38AF8E7D7}" destId="{FEB8E9D5-91D0-413E-A933-C059660AE6A0}" srcOrd="2" destOrd="0" presId="urn:microsoft.com/office/officeart/2008/layout/HorizontalMultiLevelHierarchy"/>
    <dgm:cxn modelId="{97E8995D-6432-4FF2-8893-8D0B3A1E27C3}" type="presParOf" srcId="{FEB8E9D5-91D0-413E-A933-C059660AE6A0}" destId="{A98BDA52-466F-4273-9578-C7158C3F2A28}" srcOrd="0" destOrd="0" presId="urn:microsoft.com/office/officeart/2008/layout/HorizontalMultiLevelHierarchy"/>
    <dgm:cxn modelId="{C2F1AD84-9C62-40A8-B62C-8AC12AF0C62D}" type="presParOf" srcId="{8F8EB40F-DB68-4E7C-BF23-0AF38AF8E7D7}" destId="{34CB95B5-E7DE-485D-A792-E36741906637}" srcOrd="3" destOrd="0" presId="urn:microsoft.com/office/officeart/2008/layout/HorizontalMultiLevelHierarchy"/>
    <dgm:cxn modelId="{E16F7598-9215-4E19-99B4-9D4897C9F8BB}" type="presParOf" srcId="{34CB95B5-E7DE-485D-A792-E36741906637}" destId="{8CDAF1BC-FA0D-4B50-974F-98F288D8EE9D}" srcOrd="0" destOrd="0" presId="urn:microsoft.com/office/officeart/2008/layout/HorizontalMultiLevelHierarchy"/>
    <dgm:cxn modelId="{3FCF1E29-37B5-4F50-A28A-0CB284B05B91}" type="presParOf" srcId="{34CB95B5-E7DE-485D-A792-E36741906637}" destId="{56DA16ED-ED32-4764-94F7-1F346D813CFD}" srcOrd="1" destOrd="0" presId="urn:microsoft.com/office/officeart/2008/layout/HorizontalMultiLevelHierarchy"/>
    <dgm:cxn modelId="{62C006A4-CB66-4D51-B44C-6B7C6E5CD04F}" type="presParOf" srcId="{8F8EB40F-DB68-4E7C-BF23-0AF38AF8E7D7}" destId="{E992F35C-E022-4F72-A1D5-7A2F31879EF4}" srcOrd="4" destOrd="0" presId="urn:microsoft.com/office/officeart/2008/layout/HorizontalMultiLevelHierarchy"/>
    <dgm:cxn modelId="{7526C02A-25DA-4699-8124-2BA0CF6F1EDF}" type="presParOf" srcId="{E992F35C-E022-4F72-A1D5-7A2F31879EF4}" destId="{01CFF541-2D70-4652-B5CC-A21D1CDA914B}" srcOrd="0" destOrd="0" presId="urn:microsoft.com/office/officeart/2008/layout/HorizontalMultiLevelHierarchy"/>
    <dgm:cxn modelId="{084A4CAD-31A7-484A-821E-34A5E820CA55}" type="presParOf" srcId="{8F8EB40F-DB68-4E7C-BF23-0AF38AF8E7D7}" destId="{09F0B6DB-B604-4D7C-A243-58CAD8DB859F}" srcOrd="5" destOrd="0" presId="urn:microsoft.com/office/officeart/2008/layout/HorizontalMultiLevelHierarchy"/>
    <dgm:cxn modelId="{7BC57676-46D4-464C-B04D-907837DC1E8A}" type="presParOf" srcId="{09F0B6DB-B604-4D7C-A243-58CAD8DB859F}" destId="{BD4C8A2F-5DE3-4A89-947E-B34D8F267750}" srcOrd="0" destOrd="0" presId="urn:microsoft.com/office/officeart/2008/layout/HorizontalMultiLevelHierarchy"/>
    <dgm:cxn modelId="{F1B42CF2-C608-4F6A-A7C5-929F3F82CE03}" type="presParOf" srcId="{09F0B6DB-B604-4D7C-A243-58CAD8DB859F}" destId="{DDEEF8D0-C452-4933-B290-2876FEE0EF5D}" srcOrd="1" destOrd="0" presId="urn:microsoft.com/office/officeart/2008/layout/HorizontalMultiLevelHierarchy"/>
    <dgm:cxn modelId="{E790AA03-CAB7-4FA4-92E6-EDDDC8F38735}" type="presParOf" srcId="{8F8EB40F-DB68-4E7C-BF23-0AF38AF8E7D7}" destId="{10F72014-B565-4329-B6DB-ABDF0D2823E2}" srcOrd="6" destOrd="0" presId="urn:microsoft.com/office/officeart/2008/layout/HorizontalMultiLevelHierarchy"/>
    <dgm:cxn modelId="{0C40A872-E900-4299-AF88-76B16D626545}" type="presParOf" srcId="{10F72014-B565-4329-B6DB-ABDF0D2823E2}" destId="{6E904F8C-3210-4CF2-9027-D3A380B4935E}" srcOrd="0" destOrd="0" presId="urn:microsoft.com/office/officeart/2008/layout/HorizontalMultiLevelHierarchy"/>
    <dgm:cxn modelId="{0B1DEEE5-A23C-4479-8C88-DDD9F6B2D5C5}" type="presParOf" srcId="{8F8EB40F-DB68-4E7C-BF23-0AF38AF8E7D7}" destId="{2463FE89-4450-4820-A833-52F4F31739E4}" srcOrd="7" destOrd="0" presId="urn:microsoft.com/office/officeart/2008/layout/HorizontalMultiLevelHierarchy"/>
    <dgm:cxn modelId="{6DCEB6EC-E12D-402E-859D-F629158DC40F}" type="presParOf" srcId="{2463FE89-4450-4820-A833-52F4F31739E4}" destId="{4A93A3CE-4A2F-405D-A1E3-F0E6CBB3B617}" srcOrd="0" destOrd="0" presId="urn:microsoft.com/office/officeart/2008/layout/HorizontalMultiLevelHierarchy"/>
    <dgm:cxn modelId="{678EE992-1899-4E01-8E96-3AD062E17F48}" type="presParOf" srcId="{2463FE89-4450-4820-A833-52F4F31739E4}" destId="{61B8EF14-8325-450B-9256-14B1301CC1F1}" srcOrd="1" destOrd="0" presId="urn:microsoft.com/office/officeart/2008/layout/HorizontalMultiLevelHierarchy"/>
    <dgm:cxn modelId="{19220BB9-538B-4AFF-A766-75504618F23D}" type="presParOf" srcId="{8F8EB40F-DB68-4E7C-BF23-0AF38AF8E7D7}" destId="{45FC77BA-3C07-4EC3-946B-69E948105DB8}" srcOrd="8" destOrd="0" presId="urn:microsoft.com/office/officeart/2008/layout/HorizontalMultiLevelHierarchy"/>
    <dgm:cxn modelId="{71B7F2C9-C527-47C7-9024-19A2851ECFAA}" type="presParOf" srcId="{45FC77BA-3C07-4EC3-946B-69E948105DB8}" destId="{577CB588-E49E-448E-8C17-24F86210E63E}" srcOrd="0" destOrd="0" presId="urn:microsoft.com/office/officeart/2008/layout/HorizontalMultiLevelHierarchy"/>
    <dgm:cxn modelId="{B17E7386-F08D-4F4E-8260-DEBFB0A96EE4}" type="presParOf" srcId="{8F8EB40F-DB68-4E7C-BF23-0AF38AF8E7D7}" destId="{8B2D6E25-349F-4F7A-A9A5-91DBE6E7DC89}" srcOrd="9" destOrd="0" presId="urn:microsoft.com/office/officeart/2008/layout/HorizontalMultiLevelHierarchy"/>
    <dgm:cxn modelId="{C544FE68-70F7-421C-B45C-7528FFBB0959}" type="presParOf" srcId="{8B2D6E25-349F-4F7A-A9A5-91DBE6E7DC89}" destId="{7C1B66AD-F1A3-4B80-B23E-AE9E50D97273}" srcOrd="0" destOrd="0" presId="urn:microsoft.com/office/officeart/2008/layout/HorizontalMultiLevelHierarchy"/>
    <dgm:cxn modelId="{128B657E-5374-477A-8D99-8793FD76E8A9}" type="presParOf" srcId="{8B2D6E25-349F-4F7A-A9A5-91DBE6E7DC89}" destId="{A1B721F8-A54A-4D62-99B1-EFA1454FC8A1}"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C9FCB53-F625-4240-9188-692AA8BEA023}"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EC"/>
        </a:p>
      </dgm:t>
    </dgm:pt>
    <dgm:pt modelId="{0ACF624E-F00F-46C8-9A87-889957925499}">
      <dgm:prSet phldrT="[Texto]"/>
      <dgm:spPr/>
      <dgm:t>
        <a:bodyPr/>
        <a:lstStyle/>
        <a:p>
          <a:pPr>
            <a:buNone/>
          </a:pPr>
          <a:r>
            <a:rPr lang="es-EC" b="1" dirty="0">
              <a:effectLst/>
              <a:latin typeface="Times New Roman" panose="02020603050405020304" pitchFamily="18" charset="0"/>
              <a:ea typeface="Times New Roman" panose="02020603050405020304" pitchFamily="18" charset="0"/>
            </a:rPr>
            <a:t>FACTORES SOCIALES Y ECONÓMICOS</a:t>
          </a:r>
          <a:endParaRPr lang="es-EC" dirty="0"/>
        </a:p>
      </dgm:t>
    </dgm:pt>
    <dgm:pt modelId="{52556D9B-28C0-4E43-86C8-68DCD28884A5}" type="parTrans" cxnId="{16336080-247C-4884-A2B2-28EA6879BA9C}">
      <dgm:prSet/>
      <dgm:spPr/>
      <dgm:t>
        <a:bodyPr/>
        <a:lstStyle/>
        <a:p>
          <a:endParaRPr lang="es-EC"/>
        </a:p>
      </dgm:t>
    </dgm:pt>
    <dgm:pt modelId="{4DBD0599-ECAB-456D-984B-44FB05CA6B27}" type="sibTrans" cxnId="{16336080-247C-4884-A2B2-28EA6879BA9C}">
      <dgm:prSet/>
      <dgm:spPr/>
      <dgm:t>
        <a:bodyPr/>
        <a:lstStyle/>
        <a:p>
          <a:endParaRPr lang="es-EC"/>
        </a:p>
      </dgm:t>
    </dgm:pt>
    <dgm:pt modelId="{18D49B9C-67F6-4147-A8FD-430ED60A15BA}">
      <dgm:prSet phldrT="[Texto]"/>
      <dgm:spPr/>
      <dgm:t>
        <a:bodyPr/>
        <a:lstStyle/>
        <a:p>
          <a:pPr>
            <a:buNone/>
          </a:pPr>
          <a:r>
            <a:rPr lang="es-EC" b="1" dirty="0">
              <a:effectLst/>
              <a:latin typeface="Times New Roman" panose="02020603050405020304" pitchFamily="18" charset="0"/>
              <a:ea typeface="Times New Roman" panose="02020603050405020304" pitchFamily="18" charset="0"/>
            </a:rPr>
            <a:t>DESCOMPOSICIÓN SOCIAL</a:t>
          </a:r>
          <a:endParaRPr lang="es-EC" dirty="0"/>
        </a:p>
      </dgm:t>
    </dgm:pt>
    <dgm:pt modelId="{5BCF5309-F9EF-4A5C-9BC1-CC0DCDCE386F}" type="parTrans" cxnId="{B94ED110-7ABE-4C05-A504-66ECD5FA74AA}">
      <dgm:prSet/>
      <dgm:spPr/>
      <dgm:t>
        <a:bodyPr/>
        <a:lstStyle/>
        <a:p>
          <a:endParaRPr lang="es-EC"/>
        </a:p>
      </dgm:t>
    </dgm:pt>
    <dgm:pt modelId="{B277D81A-192B-4398-876E-C81AE1905C64}" type="sibTrans" cxnId="{B94ED110-7ABE-4C05-A504-66ECD5FA74AA}">
      <dgm:prSet/>
      <dgm:spPr/>
      <dgm:t>
        <a:bodyPr/>
        <a:lstStyle/>
        <a:p>
          <a:endParaRPr lang="es-EC"/>
        </a:p>
      </dgm:t>
    </dgm:pt>
    <dgm:pt modelId="{CAE80C89-A35D-4DE7-9323-F714837417E4}">
      <dgm:prSet phldrT="[Texto]"/>
      <dgm:spPr/>
      <dgm:t>
        <a:bodyPr/>
        <a:lstStyle/>
        <a:p>
          <a:pPr>
            <a:buNone/>
          </a:pPr>
          <a:r>
            <a:rPr lang="es-EC" b="1" dirty="0">
              <a:effectLst/>
              <a:latin typeface="Times New Roman" panose="02020603050405020304" pitchFamily="18" charset="0"/>
              <a:ea typeface="Times New Roman" panose="02020603050405020304" pitchFamily="18" charset="0"/>
            </a:rPr>
            <a:t>IMPACTO DE POLÍTICAS PÚBLICAS:</a:t>
          </a:r>
          <a:r>
            <a:rPr lang="es-EC" dirty="0">
              <a:effectLst/>
              <a:latin typeface="Times New Roman" panose="02020603050405020304" pitchFamily="18" charset="0"/>
              <a:ea typeface="Times New Roman" panose="02020603050405020304" pitchFamily="18" charset="0"/>
            </a:rPr>
            <a:t> </a:t>
          </a:r>
          <a:endParaRPr lang="es-EC" dirty="0"/>
        </a:p>
      </dgm:t>
    </dgm:pt>
    <dgm:pt modelId="{7785AC3B-1167-4708-81C2-ABFFBE505B4F}" type="parTrans" cxnId="{F35FB132-B46C-4A07-92F0-63A8D6AD85FE}">
      <dgm:prSet/>
      <dgm:spPr/>
      <dgm:t>
        <a:bodyPr/>
        <a:lstStyle/>
        <a:p>
          <a:endParaRPr lang="es-EC"/>
        </a:p>
      </dgm:t>
    </dgm:pt>
    <dgm:pt modelId="{ADAB2133-0CAE-46FF-9301-24F73D51A47F}" type="sibTrans" cxnId="{F35FB132-B46C-4A07-92F0-63A8D6AD85FE}">
      <dgm:prSet/>
      <dgm:spPr/>
      <dgm:t>
        <a:bodyPr/>
        <a:lstStyle/>
        <a:p>
          <a:endParaRPr lang="es-EC"/>
        </a:p>
      </dgm:t>
    </dgm:pt>
    <dgm:pt modelId="{DB4709EB-2C4A-4F7A-B659-6737923E69BE}" type="pres">
      <dgm:prSet presAssocID="{CC9FCB53-F625-4240-9188-692AA8BEA023}" presName="linear" presStyleCnt="0">
        <dgm:presLayoutVars>
          <dgm:dir/>
          <dgm:animLvl val="lvl"/>
          <dgm:resizeHandles val="exact"/>
        </dgm:presLayoutVars>
      </dgm:prSet>
      <dgm:spPr/>
    </dgm:pt>
    <dgm:pt modelId="{E953E6B8-0678-48EB-9A64-E3798D00AEFE}" type="pres">
      <dgm:prSet presAssocID="{0ACF624E-F00F-46C8-9A87-889957925499}" presName="parentLin" presStyleCnt="0"/>
      <dgm:spPr/>
    </dgm:pt>
    <dgm:pt modelId="{4554AB8E-2FA7-486A-980D-F6C8FA41D77D}" type="pres">
      <dgm:prSet presAssocID="{0ACF624E-F00F-46C8-9A87-889957925499}" presName="parentLeftMargin" presStyleLbl="node1" presStyleIdx="0" presStyleCnt="3"/>
      <dgm:spPr/>
    </dgm:pt>
    <dgm:pt modelId="{826B80D2-73BE-44B6-BE41-ADD31B222D90}" type="pres">
      <dgm:prSet presAssocID="{0ACF624E-F00F-46C8-9A87-889957925499}" presName="parentText" presStyleLbl="node1" presStyleIdx="0" presStyleCnt="3">
        <dgm:presLayoutVars>
          <dgm:chMax val="0"/>
          <dgm:bulletEnabled val="1"/>
        </dgm:presLayoutVars>
      </dgm:prSet>
      <dgm:spPr/>
    </dgm:pt>
    <dgm:pt modelId="{632C66A6-32A2-4CD0-8DC7-4E2CDD332C29}" type="pres">
      <dgm:prSet presAssocID="{0ACF624E-F00F-46C8-9A87-889957925499}" presName="negativeSpace" presStyleCnt="0"/>
      <dgm:spPr/>
    </dgm:pt>
    <dgm:pt modelId="{5804E5A4-8DF2-4351-9C2A-898F3A9D1F74}" type="pres">
      <dgm:prSet presAssocID="{0ACF624E-F00F-46C8-9A87-889957925499}" presName="childText" presStyleLbl="conFgAcc1" presStyleIdx="0" presStyleCnt="3">
        <dgm:presLayoutVars>
          <dgm:bulletEnabled val="1"/>
        </dgm:presLayoutVars>
      </dgm:prSet>
      <dgm:spPr/>
    </dgm:pt>
    <dgm:pt modelId="{4E827DDF-750C-41A7-A33C-1AF024A03626}" type="pres">
      <dgm:prSet presAssocID="{4DBD0599-ECAB-456D-984B-44FB05CA6B27}" presName="spaceBetweenRectangles" presStyleCnt="0"/>
      <dgm:spPr/>
    </dgm:pt>
    <dgm:pt modelId="{BAC3B67F-1250-4D49-9A61-C5F36424ABF3}" type="pres">
      <dgm:prSet presAssocID="{18D49B9C-67F6-4147-A8FD-430ED60A15BA}" presName="parentLin" presStyleCnt="0"/>
      <dgm:spPr/>
    </dgm:pt>
    <dgm:pt modelId="{5F38E903-E71D-438C-A9A1-077D45C77E12}" type="pres">
      <dgm:prSet presAssocID="{18D49B9C-67F6-4147-A8FD-430ED60A15BA}" presName="parentLeftMargin" presStyleLbl="node1" presStyleIdx="0" presStyleCnt="3"/>
      <dgm:spPr/>
    </dgm:pt>
    <dgm:pt modelId="{EA3EA458-B6B0-4A40-BA8A-10B2FB478BD4}" type="pres">
      <dgm:prSet presAssocID="{18D49B9C-67F6-4147-A8FD-430ED60A15BA}" presName="parentText" presStyleLbl="node1" presStyleIdx="1" presStyleCnt="3">
        <dgm:presLayoutVars>
          <dgm:chMax val="0"/>
          <dgm:bulletEnabled val="1"/>
        </dgm:presLayoutVars>
      </dgm:prSet>
      <dgm:spPr/>
    </dgm:pt>
    <dgm:pt modelId="{D9CEF0BF-ACF1-4F35-A393-871A9A81F49D}" type="pres">
      <dgm:prSet presAssocID="{18D49B9C-67F6-4147-A8FD-430ED60A15BA}" presName="negativeSpace" presStyleCnt="0"/>
      <dgm:spPr/>
    </dgm:pt>
    <dgm:pt modelId="{5256D4EC-F46E-4962-BC10-FC3244640F5E}" type="pres">
      <dgm:prSet presAssocID="{18D49B9C-67F6-4147-A8FD-430ED60A15BA}" presName="childText" presStyleLbl="conFgAcc1" presStyleIdx="1" presStyleCnt="3">
        <dgm:presLayoutVars>
          <dgm:bulletEnabled val="1"/>
        </dgm:presLayoutVars>
      </dgm:prSet>
      <dgm:spPr/>
    </dgm:pt>
    <dgm:pt modelId="{3BC860CE-3C4E-46EC-A352-575FF9077914}" type="pres">
      <dgm:prSet presAssocID="{B277D81A-192B-4398-876E-C81AE1905C64}" presName="spaceBetweenRectangles" presStyleCnt="0"/>
      <dgm:spPr/>
    </dgm:pt>
    <dgm:pt modelId="{1B6064CB-CFC8-4210-B55E-7C2378CC7723}" type="pres">
      <dgm:prSet presAssocID="{CAE80C89-A35D-4DE7-9323-F714837417E4}" presName="parentLin" presStyleCnt="0"/>
      <dgm:spPr/>
    </dgm:pt>
    <dgm:pt modelId="{F9E0938A-5F66-429B-9562-6429E15108B2}" type="pres">
      <dgm:prSet presAssocID="{CAE80C89-A35D-4DE7-9323-F714837417E4}" presName="parentLeftMargin" presStyleLbl="node1" presStyleIdx="1" presStyleCnt="3"/>
      <dgm:spPr/>
    </dgm:pt>
    <dgm:pt modelId="{BDE93AC0-106A-4B8D-910B-CE56F1EBD2D5}" type="pres">
      <dgm:prSet presAssocID="{CAE80C89-A35D-4DE7-9323-F714837417E4}" presName="parentText" presStyleLbl="node1" presStyleIdx="2" presStyleCnt="3" custLinFactNeighborX="-18750" custLinFactNeighborY="-3893">
        <dgm:presLayoutVars>
          <dgm:chMax val="0"/>
          <dgm:bulletEnabled val="1"/>
        </dgm:presLayoutVars>
      </dgm:prSet>
      <dgm:spPr/>
    </dgm:pt>
    <dgm:pt modelId="{67A33967-CD25-4ADC-B1C2-3046E2DC5809}" type="pres">
      <dgm:prSet presAssocID="{CAE80C89-A35D-4DE7-9323-F714837417E4}" presName="negativeSpace" presStyleCnt="0"/>
      <dgm:spPr/>
    </dgm:pt>
    <dgm:pt modelId="{9054710C-0F35-45CB-B95C-52D3FCB0AAF6}" type="pres">
      <dgm:prSet presAssocID="{CAE80C89-A35D-4DE7-9323-F714837417E4}" presName="childText" presStyleLbl="conFgAcc1" presStyleIdx="2" presStyleCnt="3">
        <dgm:presLayoutVars>
          <dgm:bulletEnabled val="1"/>
        </dgm:presLayoutVars>
      </dgm:prSet>
      <dgm:spPr/>
    </dgm:pt>
  </dgm:ptLst>
  <dgm:cxnLst>
    <dgm:cxn modelId="{B94ED110-7ABE-4C05-A504-66ECD5FA74AA}" srcId="{CC9FCB53-F625-4240-9188-692AA8BEA023}" destId="{18D49B9C-67F6-4147-A8FD-430ED60A15BA}" srcOrd="1" destOrd="0" parTransId="{5BCF5309-F9EF-4A5C-9BC1-CC0DCDCE386F}" sibTransId="{B277D81A-192B-4398-876E-C81AE1905C64}"/>
    <dgm:cxn modelId="{CFCD7114-E260-44FB-9402-77D80450BD5C}" type="presOf" srcId="{18D49B9C-67F6-4147-A8FD-430ED60A15BA}" destId="{5F38E903-E71D-438C-A9A1-077D45C77E12}" srcOrd="0" destOrd="0" presId="urn:microsoft.com/office/officeart/2005/8/layout/list1"/>
    <dgm:cxn modelId="{108A2831-5202-4FA1-83C7-A094B3CD2388}" type="presOf" srcId="{CAE80C89-A35D-4DE7-9323-F714837417E4}" destId="{BDE93AC0-106A-4B8D-910B-CE56F1EBD2D5}" srcOrd="1" destOrd="0" presId="urn:microsoft.com/office/officeart/2005/8/layout/list1"/>
    <dgm:cxn modelId="{F35FB132-B46C-4A07-92F0-63A8D6AD85FE}" srcId="{CC9FCB53-F625-4240-9188-692AA8BEA023}" destId="{CAE80C89-A35D-4DE7-9323-F714837417E4}" srcOrd="2" destOrd="0" parTransId="{7785AC3B-1167-4708-81C2-ABFFBE505B4F}" sibTransId="{ADAB2133-0CAE-46FF-9301-24F73D51A47F}"/>
    <dgm:cxn modelId="{16336080-247C-4884-A2B2-28EA6879BA9C}" srcId="{CC9FCB53-F625-4240-9188-692AA8BEA023}" destId="{0ACF624E-F00F-46C8-9A87-889957925499}" srcOrd="0" destOrd="0" parTransId="{52556D9B-28C0-4E43-86C8-68DCD28884A5}" sibTransId="{4DBD0599-ECAB-456D-984B-44FB05CA6B27}"/>
    <dgm:cxn modelId="{C69EBA95-6981-4D36-A614-EBF517858844}" type="presOf" srcId="{CC9FCB53-F625-4240-9188-692AA8BEA023}" destId="{DB4709EB-2C4A-4F7A-B659-6737923E69BE}" srcOrd="0" destOrd="0" presId="urn:microsoft.com/office/officeart/2005/8/layout/list1"/>
    <dgm:cxn modelId="{E4D5AB9A-5B31-4884-A22F-25D46C6DC088}" type="presOf" srcId="{18D49B9C-67F6-4147-A8FD-430ED60A15BA}" destId="{EA3EA458-B6B0-4A40-BA8A-10B2FB478BD4}" srcOrd="1" destOrd="0" presId="urn:microsoft.com/office/officeart/2005/8/layout/list1"/>
    <dgm:cxn modelId="{103A0A9F-EE9E-4DBD-97BF-49BF018F04B8}" type="presOf" srcId="{0ACF624E-F00F-46C8-9A87-889957925499}" destId="{826B80D2-73BE-44B6-BE41-ADD31B222D90}" srcOrd="1" destOrd="0" presId="urn:microsoft.com/office/officeart/2005/8/layout/list1"/>
    <dgm:cxn modelId="{35FF1CDC-467E-401B-9D27-E28EDE3C8E63}" type="presOf" srcId="{0ACF624E-F00F-46C8-9A87-889957925499}" destId="{4554AB8E-2FA7-486A-980D-F6C8FA41D77D}" srcOrd="0" destOrd="0" presId="urn:microsoft.com/office/officeart/2005/8/layout/list1"/>
    <dgm:cxn modelId="{82B1EFEE-FF6C-4341-AD9C-346AB4FB62C1}" type="presOf" srcId="{CAE80C89-A35D-4DE7-9323-F714837417E4}" destId="{F9E0938A-5F66-429B-9562-6429E15108B2}" srcOrd="0" destOrd="0" presId="urn:microsoft.com/office/officeart/2005/8/layout/list1"/>
    <dgm:cxn modelId="{898B0E27-E51F-47D3-A748-C509384423C3}" type="presParOf" srcId="{DB4709EB-2C4A-4F7A-B659-6737923E69BE}" destId="{E953E6B8-0678-48EB-9A64-E3798D00AEFE}" srcOrd="0" destOrd="0" presId="urn:microsoft.com/office/officeart/2005/8/layout/list1"/>
    <dgm:cxn modelId="{483FF3EA-765A-4302-8AED-BF3A439DC867}" type="presParOf" srcId="{E953E6B8-0678-48EB-9A64-E3798D00AEFE}" destId="{4554AB8E-2FA7-486A-980D-F6C8FA41D77D}" srcOrd="0" destOrd="0" presId="urn:microsoft.com/office/officeart/2005/8/layout/list1"/>
    <dgm:cxn modelId="{A04C9D23-D7DF-4E9E-BCCF-E2CBE2A89D9E}" type="presParOf" srcId="{E953E6B8-0678-48EB-9A64-E3798D00AEFE}" destId="{826B80D2-73BE-44B6-BE41-ADD31B222D90}" srcOrd="1" destOrd="0" presId="urn:microsoft.com/office/officeart/2005/8/layout/list1"/>
    <dgm:cxn modelId="{BC53F092-9137-40C3-9BD9-37ECE5B62CB0}" type="presParOf" srcId="{DB4709EB-2C4A-4F7A-B659-6737923E69BE}" destId="{632C66A6-32A2-4CD0-8DC7-4E2CDD332C29}" srcOrd="1" destOrd="0" presId="urn:microsoft.com/office/officeart/2005/8/layout/list1"/>
    <dgm:cxn modelId="{A9F33B38-5D39-4FF9-A46F-58175625029B}" type="presParOf" srcId="{DB4709EB-2C4A-4F7A-B659-6737923E69BE}" destId="{5804E5A4-8DF2-4351-9C2A-898F3A9D1F74}" srcOrd="2" destOrd="0" presId="urn:microsoft.com/office/officeart/2005/8/layout/list1"/>
    <dgm:cxn modelId="{70D846E3-C150-4012-BBE1-348D1BCE4964}" type="presParOf" srcId="{DB4709EB-2C4A-4F7A-B659-6737923E69BE}" destId="{4E827DDF-750C-41A7-A33C-1AF024A03626}" srcOrd="3" destOrd="0" presId="urn:microsoft.com/office/officeart/2005/8/layout/list1"/>
    <dgm:cxn modelId="{1F2A7CA6-A5DE-4B33-9CA0-639859F6CBCB}" type="presParOf" srcId="{DB4709EB-2C4A-4F7A-B659-6737923E69BE}" destId="{BAC3B67F-1250-4D49-9A61-C5F36424ABF3}" srcOrd="4" destOrd="0" presId="urn:microsoft.com/office/officeart/2005/8/layout/list1"/>
    <dgm:cxn modelId="{7DA08388-9F69-4B61-B4C2-0629B871B4FD}" type="presParOf" srcId="{BAC3B67F-1250-4D49-9A61-C5F36424ABF3}" destId="{5F38E903-E71D-438C-A9A1-077D45C77E12}" srcOrd="0" destOrd="0" presId="urn:microsoft.com/office/officeart/2005/8/layout/list1"/>
    <dgm:cxn modelId="{9482D6B7-EA55-442F-B1E7-6E30C9C686EE}" type="presParOf" srcId="{BAC3B67F-1250-4D49-9A61-C5F36424ABF3}" destId="{EA3EA458-B6B0-4A40-BA8A-10B2FB478BD4}" srcOrd="1" destOrd="0" presId="urn:microsoft.com/office/officeart/2005/8/layout/list1"/>
    <dgm:cxn modelId="{D7BB411F-5799-4D0B-9240-376052FFA64A}" type="presParOf" srcId="{DB4709EB-2C4A-4F7A-B659-6737923E69BE}" destId="{D9CEF0BF-ACF1-4F35-A393-871A9A81F49D}" srcOrd="5" destOrd="0" presId="urn:microsoft.com/office/officeart/2005/8/layout/list1"/>
    <dgm:cxn modelId="{53B99DD6-0D39-46BF-9F37-2D0761505F38}" type="presParOf" srcId="{DB4709EB-2C4A-4F7A-B659-6737923E69BE}" destId="{5256D4EC-F46E-4962-BC10-FC3244640F5E}" srcOrd="6" destOrd="0" presId="urn:microsoft.com/office/officeart/2005/8/layout/list1"/>
    <dgm:cxn modelId="{1ADB7790-265A-46B7-8E63-6C149456E98E}" type="presParOf" srcId="{DB4709EB-2C4A-4F7A-B659-6737923E69BE}" destId="{3BC860CE-3C4E-46EC-A352-575FF9077914}" srcOrd="7" destOrd="0" presId="urn:microsoft.com/office/officeart/2005/8/layout/list1"/>
    <dgm:cxn modelId="{1E3B5666-3EF8-4208-B6B2-AF348F498C23}" type="presParOf" srcId="{DB4709EB-2C4A-4F7A-B659-6737923E69BE}" destId="{1B6064CB-CFC8-4210-B55E-7C2378CC7723}" srcOrd="8" destOrd="0" presId="urn:microsoft.com/office/officeart/2005/8/layout/list1"/>
    <dgm:cxn modelId="{CBF27AD3-9856-425D-A0B0-F60B6FAE6245}" type="presParOf" srcId="{1B6064CB-CFC8-4210-B55E-7C2378CC7723}" destId="{F9E0938A-5F66-429B-9562-6429E15108B2}" srcOrd="0" destOrd="0" presId="urn:microsoft.com/office/officeart/2005/8/layout/list1"/>
    <dgm:cxn modelId="{7A707307-54AD-4215-87DB-5636EB04E366}" type="presParOf" srcId="{1B6064CB-CFC8-4210-B55E-7C2378CC7723}" destId="{BDE93AC0-106A-4B8D-910B-CE56F1EBD2D5}" srcOrd="1" destOrd="0" presId="urn:microsoft.com/office/officeart/2005/8/layout/list1"/>
    <dgm:cxn modelId="{7F4E8168-4D3C-4B52-8E1D-EBFF4EBF0D81}" type="presParOf" srcId="{DB4709EB-2C4A-4F7A-B659-6737923E69BE}" destId="{67A33967-CD25-4ADC-B1C2-3046E2DC5809}" srcOrd="9" destOrd="0" presId="urn:microsoft.com/office/officeart/2005/8/layout/list1"/>
    <dgm:cxn modelId="{5DD00330-39E2-4159-9CCF-3FBE4FB74F70}" type="presParOf" srcId="{DB4709EB-2C4A-4F7A-B659-6737923E69BE}" destId="{9054710C-0F35-45CB-B95C-52D3FCB0AAF6}"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2EF87D9-CE42-4ADE-9A0D-8C1FE5026DCB}" type="doc">
      <dgm:prSet loTypeId="urn:microsoft.com/office/officeart/2009/layout/CircleArrowProcess" loCatId="process" qsTypeId="urn:microsoft.com/office/officeart/2005/8/quickstyle/simple1" qsCatId="simple" csTypeId="urn:microsoft.com/office/officeart/2005/8/colors/accent1_2" csCatId="accent1" phldr="1"/>
      <dgm:spPr/>
      <dgm:t>
        <a:bodyPr/>
        <a:lstStyle/>
        <a:p>
          <a:endParaRPr lang="es-EC"/>
        </a:p>
      </dgm:t>
    </dgm:pt>
    <dgm:pt modelId="{D752C857-B4F9-4549-B52E-8BC227BE5967}">
      <dgm:prSet phldrT="[Texto]"/>
      <dgm:spPr/>
      <dgm:t>
        <a:bodyPr/>
        <a:lstStyle/>
        <a:p>
          <a:pPr>
            <a:buNone/>
          </a:pPr>
          <a:r>
            <a:rPr lang="es-EC" b="1" dirty="0">
              <a:effectLst/>
              <a:latin typeface="Times New Roman" panose="02020603050405020304" pitchFamily="18" charset="0"/>
              <a:ea typeface="Times New Roman" panose="02020603050405020304" pitchFamily="18" charset="0"/>
            </a:rPr>
            <a:t>INSEGURIDAD CIUDADANA</a:t>
          </a:r>
          <a:endParaRPr lang="es-EC" dirty="0"/>
        </a:p>
      </dgm:t>
    </dgm:pt>
    <dgm:pt modelId="{E06C86E9-D7BA-4461-922C-4CEF59C90E80}" type="parTrans" cxnId="{D70FDC88-FE95-452B-AC06-CA174344DE7D}">
      <dgm:prSet/>
      <dgm:spPr/>
      <dgm:t>
        <a:bodyPr/>
        <a:lstStyle/>
        <a:p>
          <a:endParaRPr lang="es-EC"/>
        </a:p>
      </dgm:t>
    </dgm:pt>
    <dgm:pt modelId="{BF165392-13CA-4E7C-9E53-A41C45C653F3}" type="sibTrans" cxnId="{D70FDC88-FE95-452B-AC06-CA174344DE7D}">
      <dgm:prSet/>
      <dgm:spPr/>
      <dgm:t>
        <a:bodyPr/>
        <a:lstStyle/>
        <a:p>
          <a:endParaRPr lang="es-EC"/>
        </a:p>
      </dgm:t>
    </dgm:pt>
    <dgm:pt modelId="{8FC0FF1D-5CD5-4350-90E6-ED9EE0545A9C}">
      <dgm:prSet phldrT="[Texto]"/>
      <dgm:spPr/>
      <dgm:t>
        <a:bodyPr/>
        <a:lstStyle/>
        <a:p>
          <a:pPr>
            <a:buNone/>
          </a:pPr>
          <a:r>
            <a:rPr lang="es-EC" b="1" dirty="0">
              <a:effectLst/>
              <a:latin typeface="Times New Roman" panose="02020603050405020304" pitchFamily="18" charset="0"/>
              <a:ea typeface="Times New Roman" panose="02020603050405020304" pitchFamily="18" charset="0"/>
            </a:rPr>
            <a:t>SOBRECARGA DEL SISTEMA DE JUSTICIA</a:t>
          </a:r>
          <a:endParaRPr lang="es-EC" dirty="0"/>
        </a:p>
      </dgm:t>
    </dgm:pt>
    <dgm:pt modelId="{62A48BB4-C853-4E7D-B246-1D826BB9B88B}" type="parTrans" cxnId="{B09D6F30-31CE-4483-97C3-B27EE4C930F8}">
      <dgm:prSet/>
      <dgm:spPr/>
      <dgm:t>
        <a:bodyPr/>
        <a:lstStyle/>
        <a:p>
          <a:endParaRPr lang="es-EC"/>
        </a:p>
      </dgm:t>
    </dgm:pt>
    <dgm:pt modelId="{B1C6D4F6-8FAB-4306-B911-C0FE719D04D4}" type="sibTrans" cxnId="{B09D6F30-31CE-4483-97C3-B27EE4C930F8}">
      <dgm:prSet/>
      <dgm:spPr/>
      <dgm:t>
        <a:bodyPr/>
        <a:lstStyle/>
        <a:p>
          <a:endParaRPr lang="es-EC"/>
        </a:p>
      </dgm:t>
    </dgm:pt>
    <dgm:pt modelId="{839F888B-19FC-42BC-82BF-C65DB3845691}">
      <dgm:prSet phldrT="[Texto]"/>
      <dgm:spPr/>
      <dgm:t>
        <a:bodyPr/>
        <a:lstStyle/>
        <a:p>
          <a:pPr>
            <a:buNone/>
          </a:pPr>
          <a:r>
            <a:rPr lang="es-EC" b="1" dirty="0">
              <a:effectLst/>
              <a:latin typeface="Times New Roman" panose="02020603050405020304" pitchFamily="18" charset="0"/>
              <a:ea typeface="Times New Roman" panose="02020603050405020304" pitchFamily="18" charset="0"/>
            </a:rPr>
            <a:t>ESTIGMATIZACIÓN DE COMUNIDADES:</a:t>
          </a:r>
          <a:r>
            <a:rPr lang="es-EC" dirty="0">
              <a:effectLst/>
              <a:latin typeface="Times New Roman" panose="02020603050405020304" pitchFamily="18" charset="0"/>
              <a:ea typeface="Times New Roman" panose="02020603050405020304" pitchFamily="18" charset="0"/>
            </a:rPr>
            <a:t> </a:t>
          </a:r>
          <a:endParaRPr lang="es-EC" dirty="0"/>
        </a:p>
      </dgm:t>
    </dgm:pt>
    <dgm:pt modelId="{F91453B6-EC42-426E-A00F-0A1929D99F62}" type="parTrans" cxnId="{75B91AC9-9AD9-496A-B5C9-61DDA98CF312}">
      <dgm:prSet/>
      <dgm:spPr/>
      <dgm:t>
        <a:bodyPr/>
        <a:lstStyle/>
        <a:p>
          <a:endParaRPr lang="es-EC"/>
        </a:p>
      </dgm:t>
    </dgm:pt>
    <dgm:pt modelId="{A96F455C-2702-4467-817A-B15B995454E6}" type="sibTrans" cxnId="{75B91AC9-9AD9-496A-B5C9-61DDA98CF312}">
      <dgm:prSet/>
      <dgm:spPr/>
      <dgm:t>
        <a:bodyPr/>
        <a:lstStyle/>
        <a:p>
          <a:endParaRPr lang="es-EC"/>
        </a:p>
      </dgm:t>
    </dgm:pt>
    <dgm:pt modelId="{22548A83-3528-4E06-BA38-B74065A4CF82}" type="pres">
      <dgm:prSet presAssocID="{92EF87D9-CE42-4ADE-9A0D-8C1FE5026DCB}" presName="Name0" presStyleCnt="0">
        <dgm:presLayoutVars>
          <dgm:chMax val="7"/>
          <dgm:chPref val="7"/>
          <dgm:dir/>
          <dgm:animLvl val="lvl"/>
        </dgm:presLayoutVars>
      </dgm:prSet>
      <dgm:spPr/>
    </dgm:pt>
    <dgm:pt modelId="{BFEA593B-E5E8-4274-B874-B9D602EDE613}" type="pres">
      <dgm:prSet presAssocID="{D752C857-B4F9-4549-B52E-8BC227BE5967}" presName="Accent1" presStyleCnt="0"/>
      <dgm:spPr/>
    </dgm:pt>
    <dgm:pt modelId="{C752D033-BDEA-4EE1-84B8-DB6ACC7E4D68}" type="pres">
      <dgm:prSet presAssocID="{D752C857-B4F9-4549-B52E-8BC227BE5967}" presName="Accent" presStyleLbl="node1" presStyleIdx="0" presStyleCnt="3" custScaleX="170277" custScaleY="57499"/>
      <dgm:spPr/>
    </dgm:pt>
    <dgm:pt modelId="{C936E1FD-3379-419C-8437-B8AAD6A2DAD6}" type="pres">
      <dgm:prSet presAssocID="{D752C857-B4F9-4549-B52E-8BC227BE5967}" presName="Parent1" presStyleLbl="revTx" presStyleIdx="0" presStyleCnt="3">
        <dgm:presLayoutVars>
          <dgm:chMax val="1"/>
          <dgm:chPref val="1"/>
          <dgm:bulletEnabled val="1"/>
        </dgm:presLayoutVars>
      </dgm:prSet>
      <dgm:spPr/>
    </dgm:pt>
    <dgm:pt modelId="{05846967-B3C1-406F-B781-829FB7866016}" type="pres">
      <dgm:prSet presAssocID="{8FC0FF1D-5CD5-4350-90E6-ED9EE0545A9C}" presName="Accent2" presStyleCnt="0"/>
      <dgm:spPr/>
    </dgm:pt>
    <dgm:pt modelId="{392F7446-998A-409D-AE63-9B766C2E6B25}" type="pres">
      <dgm:prSet presAssocID="{8FC0FF1D-5CD5-4350-90E6-ED9EE0545A9C}" presName="Accent" presStyleLbl="node1" presStyleIdx="1" presStyleCnt="3" custScaleX="150243" custScaleY="72208"/>
      <dgm:spPr/>
    </dgm:pt>
    <dgm:pt modelId="{76D7A4C4-09BF-4212-8393-0B3DFFC63780}" type="pres">
      <dgm:prSet presAssocID="{8FC0FF1D-5CD5-4350-90E6-ED9EE0545A9C}" presName="Parent2" presStyleLbl="revTx" presStyleIdx="1" presStyleCnt="3">
        <dgm:presLayoutVars>
          <dgm:chMax val="1"/>
          <dgm:chPref val="1"/>
          <dgm:bulletEnabled val="1"/>
        </dgm:presLayoutVars>
      </dgm:prSet>
      <dgm:spPr/>
    </dgm:pt>
    <dgm:pt modelId="{DB540FBD-2573-46A5-AC11-B4D638815838}" type="pres">
      <dgm:prSet presAssocID="{839F888B-19FC-42BC-82BF-C65DB3845691}" presName="Accent3" presStyleCnt="0"/>
      <dgm:spPr/>
    </dgm:pt>
    <dgm:pt modelId="{24ECD331-42A7-4542-B7D7-310EE32A74FA}" type="pres">
      <dgm:prSet presAssocID="{839F888B-19FC-42BC-82BF-C65DB3845691}" presName="Accent" presStyleLbl="node1" presStyleIdx="2" presStyleCnt="3" custScaleX="164692" custScaleY="68242"/>
      <dgm:spPr/>
    </dgm:pt>
    <dgm:pt modelId="{D8C66A07-C2C1-4779-8A77-EECC3F8F12EC}" type="pres">
      <dgm:prSet presAssocID="{839F888B-19FC-42BC-82BF-C65DB3845691}" presName="Parent3" presStyleLbl="revTx" presStyleIdx="2" presStyleCnt="3">
        <dgm:presLayoutVars>
          <dgm:chMax val="1"/>
          <dgm:chPref val="1"/>
          <dgm:bulletEnabled val="1"/>
        </dgm:presLayoutVars>
      </dgm:prSet>
      <dgm:spPr/>
    </dgm:pt>
  </dgm:ptLst>
  <dgm:cxnLst>
    <dgm:cxn modelId="{B7306515-2A22-42EC-A2CD-E1ABF229FAA6}" type="presOf" srcId="{8FC0FF1D-5CD5-4350-90E6-ED9EE0545A9C}" destId="{76D7A4C4-09BF-4212-8393-0B3DFFC63780}" srcOrd="0" destOrd="0" presId="urn:microsoft.com/office/officeart/2009/layout/CircleArrowProcess"/>
    <dgm:cxn modelId="{B09D6F30-31CE-4483-97C3-B27EE4C930F8}" srcId="{92EF87D9-CE42-4ADE-9A0D-8C1FE5026DCB}" destId="{8FC0FF1D-5CD5-4350-90E6-ED9EE0545A9C}" srcOrd="1" destOrd="0" parTransId="{62A48BB4-C853-4E7D-B246-1D826BB9B88B}" sibTransId="{B1C6D4F6-8FAB-4306-B911-C0FE719D04D4}"/>
    <dgm:cxn modelId="{CA3B2645-9F9F-4FD0-A1E4-937B87E59251}" type="presOf" srcId="{92EF87D9-CE42-4ADE-9A0D-8C1FE5026DCB}" destId="{22548A83-3528-4E06-BA38-B74065A4CF82}" srcOrd="0" destOrd="0" presId="urn:microsoft.com/office/officeart/2009/layout/CircleArrowProcess"/>
    <dgm:cxn modelId="{D70FDC88-FE95-452B-AC06-CA174344DE7D}" srcId="{92EF87D9-CE42-4ADE-9A0D-8C1FE5026DCB}" destId="{D752C857-B4F9-4549-B52E-8BC227BE5967}" srcOrd="0" destOrd="0" parTransId="{E06C86E9-D7BA-4461-922C-4CEF59C90E80}" sibTransId="{BF165392-13CA-4E7C-9E53-A41C45C653F3}"/>
    <dgm:cxn modelId="{5FFB95A0-B128-4C9A-B88F-E6EFAE4A3C8D}" type="presOf" srcId="{D752C857-B4F9-4549-B52E-8BC227BE5967}" destId="{C936E1FD-3379-419C-8437-B8AAD6A2DAD6}" srcOrd="0" destOrd="0" presId="urn:microsoft.com/office/officeart/2009/layout/CircleArrowProcess"/>
    <dgm:cxn modelId="{1845C8B3-40E3-4110-84E9-62F6D94CA015}" type="presOf" srcId="{839F888B-19FC-42BC-82BF-C65DB3845691}" destId="{D8C66A07-C2C1-4779-8A77-EECC3F8F12EC}" srcOrd="0" destOrd="0" presId="urn:microsoft.com/office/officeart/2009/layout/CircleArrowProcess"/>
    <dgm:cxn modelId="{75B91AC9-9AD9-496A-B5C9-61DDA98CF312}" srcId="{92EF87D9-CE42-4ADE-9A0D-8C1FE5026DCB}" destId="{839F888B-19FC-42BC-82BF-C65DB3845691}" srcOrd="2" destOrd="0" parTransId="{F91453B6-EC42-426E-A00F-0A1929D99F62}" sibTransId="{A96F455C-2702-4467-817A-B15B995454E6}"/>
    <dgm:cxn modelId="{C0686EE3-AB54-48F8-A066-7647973FF2E5}" type="presParOf" srcId="{22548A83-3528-4E06-BA38-B74065A4CF82}" destId="{BFEA593B-E5E8-4274-B874-B9D602EDE613}" srcOrd="0" destOrd="0" presId="urn:microsoft.com/office/officeart/2009/layout/CircleArrowProcess"/>
    <dgm:cxn modelId="{222BC93A-FF0E-4601-A9C8-FE98884F9785}" type="presParOf" srcId="{BFEA593B-E5E8-4274-B874-B9D602EDE613}" destId="{C752D033-BDEA-4EE1-84B8-DB6ACC7E4D68}" srcOrd="0" destOrd="0" presId="urn:microsoft.com/office/officeart/2009/layout/CircleArrowProcess"/>
    <dgm:cxn modelId="{D77AD66D-930A-461B-BFE4-260CA51C8653}" type="presParOf" srcId="{22548A83-3528-4E06-BA38-B74065A4CF82}" destId="{C936E1FD-3379-419C-8437-B8AAD6A2DAD6}" srcOrd="1" destOrd="0" presId="urn:microsoft.com/office/officeart/2009/layout/CircleArrowProcess"/>
    <dgm:cxn modelId="{210BE16C-A369-41F8-A06A-786BE68683BE}" type="presParOf" srcId="{22548A83-3528-4E06-BA38-B74065A4CF82}" destId="{05846967-B3C1-406F-B781-829FB7866016}" srcOrd="2" destOrd="0" presId="urn:microsoft.com/office/officeart/2009/layout/CircleArrowProcess"/>
    <dgm:cxn modelId="{1094EC9D-0848-435F-A21E-75B8E1AD35C0}" type="presParOf" srcId="{05846967-B3C1-406F-B781-829FB7866016}" destId="{392F7446-998A-409D-AE63-9B766C2E6B25}" srcOrd="0" destOrd="0" presId="urn:microsoft.com/office/officeart/2009/layout/CircleArrowProcess"/>
    <dgm:cxn modelId="{187A5DC1-8493-40CC-A98C-FC48A1D1D723}" type="presParOf" srcId="{22548A83-3528-4E06-BA38-B74065A4CF82}" destId="{76D7A4C4-09BF-4212-8393-0B3DFFC63780}" srcOrd="3" destOrd="0" presId="urn:microsoft.com/office/officeart/2009/layout/CircleArrowProcess"/>
    <dgm:cxn modelId="{34C567DF-557F-4A67-A5E5-CFA6AD6780E0}" type="presParOf" srcId="{22548A83-3528-4E06-BA38-B74065A4CF82}" destId="{DB540FBD-2573-46A5-AC11-B4D638815838}" srcOrd="4" destOrd="0" presId="urn:microsoft.com/office/officeart/2009/layout/CircleArrowProcess"/>
    <dgm:cxn modelId="{13BCA228-3C9D-4808-94DC-50ABB2D6E5A9}" type="presParOf" srcId="{DB540FBD-2573-46A5-AC11-B4D638815838}" destId="{24ECD331-42A7-4542-B7D7-310EE32A74FA}" srcOrd="0" destOrd="0" presId="urn:microsoft.com/office/officeart/2009/layout/CircleArrowProcess"/>
    <dgm:cxn modelId="{6D51BA3F-9D23-4472-A707-6896DD8368E8}" type="presParOf" srcId="{22548A83-3528-4E06-BA38-B74065A4CF82}" destId="{D8C66A07-C2C1-4779-8A77-EECC3F8F12EC}"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E7F1D33-7BD6-470A-89BC-0E4C3BBE7BF9}" type="doc">
      <dgm:prSet loTypeId="urn:microsoft.com/office/officeart/2008/layout/VerticalAccentList" loCatId="list" qsTypeId="urn:microsoft.com/office/officeart/2005/8/quickstyle/simple1" qsCatId="simple" csTypeId="urn:microsoft.com/office/officeart/2005/8/colors/accent1_2" csCatId="accent1" phldr="1"/>
      <dgm:spPr/>
      <dgm:t>
        <a:bodyPr/>
        <a:lstStyle/>
        <a:p>
          <a:endParaRPr lang="es-EC"/>
        </a:p>
      </dgm:t>
    </dgm:pt>
    <dgm:pt modelId="{27DD53E6-FF5E-4D80-BAF3-38B67B36C189}">
      <dgm:prSet phldrT="[Texto]" phldr="1"/>
      <dgm:spPr/>
      <dgm:t>
        <a:bodyPr/>
        <a:lstStyle/>
        <a:p>
          <a:endParaRPr lang="es-EC"/>
        </a:p>
      </dgm:t>
    </dgm:pt>
    <dgm:pt modelId="{7463513A-C9BD-426C-A8C1-85F6E3C1F74E}" type="parTrans" cxnId="{85A46D32-504B-4F12-A78D-1F10C503B2FD}">
      <dgm:prSet/>
      <dgm:spPr/>
      <dgm:t>
        <a:bodyPr/>
        <a:lstStyle/>
        <a:p>
          <a:endParaRPr lang="es-EC"/>
        </a:p>
      </dgm:t>
    </dgm:pt>
    <dgm:pt modelId="{A4E19275-5F9B-4FF4-A9C5-254885F414B9}" type="sibTrans" cxnId="{85A46D32-504B-4F12-A78D-1F10C503B2FD}">
      <dgm:prSet/>
      <dgm:spPr/>
      <dgm:t>
        <a:bodyPr/>
        <a:lstStyle/>
        <a:p>
          <a:endParaRPr lang="es-EC"/>
        </a:p>
      </dgm:t>
    </dgm:pt>
    <dgm:pt modelId="{D4AB2BD8-5F06-4EDF-8401-765221FC315A}">
      <dgm:prSet phldrT="[Texto]"/>
      <dgm:spPr/>
      <dgm:t>
        <a:bodyPr/>
        <a:lstStyle/>
        <a:p>
          <a:r>
            <a:rPr lang="es-EC" b="1" dirty="0"/>
            <a:t>POLÍTICAS DE PREVENCIÓN DEL DELITO</a:t>
          </a:r>
          <a:endParaRPr lang="es-EC" dirty="0"/>
        </a:p>
      </dgm:t>
    </dgm:pt>
    <dgm:pt modelId="{B3FE1551-DF4C-43C0-94DE-0DA7FFACD70C}" type="parTrans" cxnId="{EBC53765-7771-4A13-AC03-D9D02FCACBE7}">
      <dgm:prSet/>
      <dgm:spPr/>
      <dgm:t>
        <a:bodyPr/>
        <a:lstStyle/>
        <a:p>
          <a:endParaRPr lang="es-EC"/>
        </a:p>
      </dgm:t>
    </dgm:pt>
    <dgm:pt modelId="{1A26F253-06FB-481C-8FA8-07CF470FBEB1}" type="sibTrans" cxnId="{EBC53765-7771-4A13-AC03-D9D02FCACBE7}">
      <dgm:prSet/>
      <dgm:spPr/>
      <dgm:t>
        <a:bodyPr/>
        <a:lstStyle/>
        <a:p>
          <a:endParaRPr lang="es-EC"/>
        </a:p>
      </dgm:t>
    </dgm:pt>
    <dgm:pt modelId="{3F9A70E6-3B97-47A2-8BF1-837560FAF7FE}">
      <dgm:prSet phldrT="[Texto]" phldr="1"/>
      <dgm:spPr/>
      <dgm:t>
        <a:bodyPr/>
        <a:lstStyle/>
        <a:p>
          <a:endParaRPr lang="es-EC" dirty="0"/>
        </a:p>
      </dgm:t>
    </dgm:pt>
    <dgm:pt modelId="{EC04BBDE-545A-46B4-B9DF-9F49C8386C69}" type="parTrans" cxnId="{4CA307BA-30A1-4381-8303-DCA47521774A}">
      <dgm:prSet/>
      <dgm:spPr/>
      <dgm:t>
        <a:bodyPr/>
        <a:lstStyle/>
        <a:p>
          <a:endParaRPr lang="es-EC"/>
        </a:p>
      </dgm:t>
    </dgm:pt>
    <dgm:pt modelId="{2A9B9DB4-B066-4C73-A601-478495365C62}" type="sibTrans" cxnId="{4CA307BA-30A1-4381-8303-DCA47521774A}">
      <dgm:prSet/>
      <dgm:spPr/>
      <dgm:t>
        <a:bodyPr/>
        <a:lstStyle/>
        <a:p>
          <a:endParaRPr lang="es-EC"/>
        </a:p>
      </dgm:t>
    </dgm:pt>
    <dgm:pt modelId="{E942ED2F-5F5F-472D-AE23-9D0D9261B478}">
      <dgm:prSet phldrT="[Texto]"/>
      <dgm:spPr/>
      <dgm:t>
        <a:bodyPr/>
        <a:lstStyle/>
        <a:p>
          <a:r>
            <a:rPr lang="es-EC" b="1" dirty="0"/>
            <a:t>INTERVENCIONES COMUNITARIAS</a:t>
          </a:r>
          <a:endParaRPr lang="es-EC" dirty="0"/>
        </a:p>
      </dgm:t>
    </dgm:pt>
    <dgm:pt modelId="{1D0DEAF8-827E-4D17-B3D5-5F22DC22EE24}" type="parTrans" cxnId="{3108B34A-A9CF-480E-974F-7DD8D966B141}">
      <dgm:prSet/>
      <dgm:spPr/>
      <dgm:t>
        <a:bodyPr/>
        <a:lstStyle/>
        <a:p>
          <a:endParaRPr lang="es-EC"/>
        </a:p>
      </dgm:t>
    </dgm:pt>
    <dgm:pt modelId="{EDD0E947-A9C2-4A47-B13D-2FE16681C898}" type="sibTrans" cxnId="{3108B34A-A9CF-480E-974F-7DD8D966B141}">
      <dgm:prSet/>
      <dgm:spPr/>
      <dgm:t>
        <a:bodyPr/>
        <a:lstStyle/>
        <a:p>
          <a:endParaRPr lang="es-EC"/>
        </a:p>
      </dgm:t>
    </dgm:pt>
    <dgm:pt modelId="{B3D76A47-283B-4028-A300-287D631D2CF1}">
      <dgm:prSet phldrT="[Texto]" phldr="1"/>
      <dgm:spPr/>
      <dgm:t>
        <a:bodyPr/>
        <a:lstStyle/>
        <a:p>
          <a:endParaRPr lang="es-EC"/>
        </a:p>
      </dgm:t>
    </dgm:pt>
    <dgm:pt modelId="{7036758D-5398-4245-AAD4-D45ACB095CAE}" type="parTrans" cxnId="{64B3F2D1-6D8C-410D-AB10-88756FEBD2B2}">
      <dgm:prSet/>
      <dgm:spPr/>
      <dgm:t>
        <a:bodyPr/>
        <a:lstStyle/>
        <a:p>
          <a:endParaRPr lang="es-EC"/>
        </a:p>
      </dgm:t>
    </dgm:pt>
    <dgm:pt modelId="{ACEB0693-B78F-48F3-BACA-EE7DFDE1C0D5}" type="sibTrans" cxnId="{64B3F2D1-6D8C-410D-AB10-88756FEBD2B2}">
      <dgm:prSet/>
      <dgm:spPr/>
      <dgm:t>
        <a:bodyPr/>
        <a:lstStyle/>
        <a:p>
          <a:endParaRPr lang="es-EC"/>
        </a:p>
      </dgm:t>
    </dgm:pt>
    <dgm:pt modelId="{BD1F34F7-850A-4734-B91A-896EDDD506A5}">
      <dgm:prSet phldrT="[Texto]"/>
      <dgm:spPr/>
      <dgm:t>
        <a:bodyPr/>
        <a:lstStyle/>
        <a:p>
          <a:r>
            <a:rPr lang="es-EC" b="1" dirty="0"/>
            <a:t>REFORMAS EN EL SISTEMA DE JUSTICIA</a:t>
          </a:r>
          <a:endParaRPr lang="es-EC" dirty="0"/>
        </a:p>
      </dgm:t>
    </dgm:pt>
    <dgm:pt modelId="{6F9CADFC-E08B-434A-A1B9-3F30F0F780F0}" type="parTrans" cxnId="{74AC9162-0F01-4929-8BC8-B33D31731480}">
      <dgm:prSet/>
      <dgm:spPr/>
      <dgm:t>
        <a:bodyPr/>
        <a:lstStyle/>
        <a:p>
          <a:endParaRPr lang="es-EC"/>
        </a:p>
      </dgm:t>
    </dgm:pt>
    <dgm:pt modelId="{B326AA71-026F-47DD-9A67-6124DAC72928}" type="sibTrans" cxnId="{74AC9162-0F01-4929-8BC8-B33D31731480}">
      <dgm:prSet/>
      <dgm:spPr/>
      <dgm:t>
        <a:bodyPr/>
        <a:lstStyle/>
        <a:p>
          <a:endParaRPr lang="es-EC"/>
        </a:p>
      </dgm:t>
    </dgm:pt>
    <dgm:pt modelId="{6FDF28AD-10CB-471F-B992-2766995D1D16}" type="pres">
      <dgm:prSet presAssocID="{7E7F1D33-7BD6-470A-89BC-0E4C3BBE7BF9}" presName="Name0" presStyleCnt="0">
        <dgm:presLayoutVars>
          <dgm:chMax/>
          <dgm:chPref/>
          <dgm:dir/>
        </dgm:presLayoutVars>
      </dgm:prSet>
      <dgm:spPr/>
    </dgm:pt>
    <dgm:pt modelId="{629CB857-8FCA-4601-8796-1B339706EFA7}" type="pres">
      <dgm:prSet presAssocID="{27DD53E6-FF5E-4D80-BAF3-38B67B36C189}" presName="parenttextcomposite" presStyleCnt="0"/>
      <dgm:spPr/>
    </dgm:pt>
    <dgm:pt modelId="{AFECCE3E-4C6D-4E3C-986E-2BF5BD3F1E30}" type="pres">
      <dgm:prSet presAssocID="{27DD53E6-FF5E-4D80-BAF3-38B67B36C189}" presName="parenttext" presStyleLbl="revTx" presStyleIdx="0" presStyleCnt="3">
        <dgm:presLayoutVars>
          <dgm:chMax/>
          <dgm:chPref val="2"/>
          <dgm:bulletEnabled val="1"/>
        </dgm:presLayoutVars>
      </dgm:prSet>
      <dgm:spPr/>
    </dgm:pt>
    <dgm:pt modelId="{DC31F03F-D8FD-437C-9727-71CFF598BDFE}" type="pres">
      <dgm:prSet presAssocID="{27DD53E6-FF5E-4D80-BAF3-38B67B36C189}" presName="composite" presStyleCnt="0"/>
      <dgm:spPr/>
    </dgm:pt>
    <dgm:pt modelId="{D0A55B2B-099B-4969-9949-7D4DAE7780FE}" type="pres">
      <dgm:prSet presAssocID="{27DD53E6-FF5E-4D80-BAF3-38B67B36C189}" presName="chevron1" presStyleLbl="alignNode1" presStyleIdx="0" presStyleCnt="21"/>
      <dgm:spPr/>
    </dgm:pt>
    <dgm:pt modelId="{D1B4398C-BCF5-4792-8A8F-E9F49AC31430}" type="pres">
      <dgm:prSet presAssocID="{27DD53E6-FF5E-4D80-BAF3-38B67B36C189}" presName="chevron2" presStyleLbl="alignNode1" presStyleIdx="1" presStyleCnt="21"/>
      <dgm:spPr/>
    </dgm:pt>
    <dgm:pt modelId="{0B1F2A53-48AA-4B3A-AD9B-83A9E7284E8E}" type="pres">
      <dgm:prSet presAssocID="{27DD53E6-FF5E-4D80-BAF3-38B67B36C189}" presName="chevron3" presStyleLbl="alignNode1" presStyleIdx="2" presStyleCnt="21"/>
      <dgm:spPr/>
    </dgm:pt>
    <dgm:pt modelId="{0C95A5AC-6A9F-4461-8C5D-B4EE66D95F10}" type="pres">
      <dgm:prSet presAssocID="{27DD53E6-FF5E-4D80-BAF3-38B67B36C189}" presName="chevron4" presStyleLbl="alignNode1" presStyleIdx="3" presStyleCnt="21"/>
      <dgm:spPr/>
    </dgm:pt>
    <dgm:pt modelId="{FF04DC41-2559-469B-A1E0-4AB94143FCEC}" type="pres">
      <dgm:prSet presAssocID="{27DD53E6-FF5E-4D80-BAF3-38B67B36C189}" presName="chevron5" presStyleLbl="alignNode1" presStyleIdx="4" presStyleCnt="21"/>
      <dgm:spPr/>
    </dgm:pt>
    <dgm:pt modelId="{19EAFAC7-7F84-410B-8F3B-B45C31626B84}" type="pres">
      <dgm:prSet presAssocID="{27DD53E6-FF5E-4D80-BAF3-38B67B36C189}" presName="chevron6" presStyleLbl="alignNode1" presStyleIdx="5" presStyleCnt="21"/>
      <dgm:spPr/>
    </dgm:pt>
    <dgm:pt modelId="{E675BE2B-FEE0-4D50-9018-57DD22908587}" type="pres">
      <dgm:prSet presAssocID="{27DD53E6-FF5E-4D80-BAF3-38B67B36C189}" presName="chevron7" presStyleLbl="alignNode1" presStyleIdx="6" presStyleCnt="21"/>
      <dgm:spPr/>
    </dgm:pt>
    <dgm:pt modelId="{C7F77BF6-C3B9-4898-A6A2-8173406D8191}" type="pres">
      <dgm:prSet presAssocID="{27DD53E6-FF5E-4D80-BAF3-38B67B36C189}" presName="childtext" presStyleLbl="solidFgAcc1" presStyleIdx="0" presStyleCnt="3">
        <dgm:presLayoutVars>
          <dgm:chMax/>
          <dgm:chPref val="0"/>
          <dgm:bulletEnabled val="1"/>
        </dgm:presLayoutVars>
      </dgm:prSet>
      <dgm:spPr/>
    </dgm:pt>
    <dgm:pt modelId="{C42C5F70-A0A1-4E00-9789-B0F46AB24F4B}" type="pres">
      <dgm:prSet presAssocID="{A4E19275-5F9B-4FF4-A9C5-254885F414B9}" presName="sibTrans" presStyleCnt="0"/>
      <dgm:spPr/>
    </dgm:pt>
    <dgm:pt modelId="{63A3DC47-E7D9-4FB8-88D7-27C02E1CB21C}" type="pres">
      <dgm:prSet presAssocID="{3F9A70E6-3B97-47A2-8BF1-837560FAF7FE}" presName="parenttextcomposite" presStyleCnt="0"/>
      <dgm:spPr/>
    </dgm:pt>
    <dgm:pt modelId="{6D6C82CD-C91B-451B-A64B-6E0AEDFF1463}" type="pres">
      <dgm:prSet presAssocID="{3F9A70E6-3B97-47A2-8BF1-837560FAF7FE}" presName="parenttext" presStyleLbl="revTx" presStyleIdx="1" presStyleCnt="3">
        <dgm:presLayoutVars>
          <dgm:chMax/>
          <dgm:chPref val="2"/>
          <dgm:bulletEnabled val="1"/>
        </dgm:presLayoutVars>
      </dgm:prSet>
      <dgm:spPr/>
    </dgm:pt>
    <dgm:pt modelId="{DDF9EE9F-911A-47AC-9148-0A62ED2079BA}" type="pres">
      <dgm:prSet presAssocID="{3F9A70E6-3B97-47A2-8BF1-837560FAF7FE}" presName="composite" presStyleCnt="0"/>
      <dgm:spPr/>
    </dgm:pt>
    <dgm:pt modelId="{D32DBC59-3FB6-42EF-A722-19F3EEB861CB}" type="pres">
      <dgm:prSet presAssocID="{3F9A70E6-3B97-47A2-8BF1-837560FAF7FE}" presName="chevron1" presStyleLbl="alignNode1" presStyleIdx="7" presStyleCnt="21"/>
      <dgm:spPr/>
    </dgm:pt>
    <dgm:pt modelId="{75AE4F00-066D-4C60-956A-BB04EED0DD0A}" type="pres">
      <dgm:prSet presAssocID="{3F9A70E6-3B97-47A2-8BF1-837560FAF7FE}" presName="chevron2" presStyleLbl="alignNode1" presStyleIdx="8" presStyleCnt="21"/>
      <dgm:spPr/>
    </dgm:pt>
    <dgm:pt modelId="{1E537C25-D02B-4331-AE5A-F1E51F58A6BC}" type="pres">
      <dgm:prSet presAssocID="{3F9A70E6-3B97-47A2-8BF1-837560FAF7FE}" presName="chevron3" presStyleLbl="alignNode1" presStyleIdx="9" presStyleCnt="21"/>
      <dgm:spPr/>
    </dgm:pt>
    <dgm:pt modelId="{3665C9A6-4888-43B4-8BCF-49B29A412DA6}" type="pres">
      <dgm:prSet presAssocID="{3F9A70E6-3B97-47A2-8BF1-837560FAF7FE}" presName="chevron4" presStyleLbl="alignNode1" presStyleIdx="10" presStyleCnt="21"/>
      <dgm:spPr/>
    </dgm:pt>
    <dgm:pt modelId="{BCA82FE7-E0CA-4B0B-89FA-2F297B1B51DA}" type="pres">
      <dgm:prSet presAssocID="{3F9A70E6-3B97-47A2-8BF1-837560FAF7FE}" presName="chevron5" presStyleLbl="alignNode1" presStyleIdx="11" presStyleCnt="21"/>
      <dgm:spPr/>
    </dgm:pt>
    <dgm:pt modelId="{B3E578B2-49B3-448A-B636-E8BFE0E8518C}" type="pres">
      <dgm:prSet presAssocID="{3F9A70E6-3B97-47A2-8BF1-837560FAF7FE}" presName="chevron6" presStyleLbl="alignNode1" presStyleIdx="12" presStyleCnt="21"/>
      <dgm:spPr/>
    </dgm:pt>
    <dgm:pt modelId="{833DE00C-A788-4501-9251-96CD79415F46}" type="pres">
      <dgm:prSet presAssocID="{3F9A70E6-3B97-47A2-8BF1-837560FAF7FE}" presName="chevron7" presStyleLbl="alignNode1" presStyleIdx="13" presStyleCnt="21"/>
      <dgm:spPr/>
    </dgm:pt>
    <dgm:pt modelId="{658FAE74-546F-49BC-8B80-2B4604FC55F4}" type="pres">
      <dgm:prSet presAssocID="{3F9A70E6-3B97-47A2-8BF1-837560FAF7FE}" presName="childtext" presStyleLbl="solidFgAcc1" presStyleIdx="1" presStyleCnt="3">
        <dgm:presLayoutVars>
          <dgm:chMax/>
          <dgm:chPref val="0"/>
          <dgm:bulletEnabled val="1"/>
        </dgm:presLayoutVars>
      </dgm:prSet>
      <dgm:spPr/>
    </dgm:pt>
    <dgm:pt modelId="{0D7D630D-AE85-4489-BD25-A5208C3F195D}" type="pres">
      <dgm:prSet presAssocID="{2A9B9DB4-B066-4C73-A601-478495365C62}" presName="sibTrans" presStyleCnt="0"/>
      <dgm:spPr/>
    </dgm:pt>
    <dgm:pt modelId="{93A21D8B-1923-4F4B-87E8-4D62A41B4E44}" type="pres">
      <dgm:prSet presAssocID="{B3D76A47-283B-4028-A300-287D631D2CF1}" presName="parenttextcomposite" presStyleCnt="0"/>
      <dgm:spPr/>
    </dgm:pt>
    <dgm:pt modelId="{6D786382-5C71-4E8A-8493-7239B24C1943}" type="pres">
      <dgm:prSet presAssocID="{B3D76A47-283B-4028-A300-287D631D2CF1}" presName="parenttext" presStyleLbl="revTx" presStyleIdx="2" presStyleCnt="3">
        <dgm:presLayoutVars>
          <dgm:chMax/>
          <dgm:chPref val="2"/>
          <dgm:bulletEnabled val="1"/>
        </dgm:presLayoutVars>
      </dgm:prSet>
      <dgm:spPr/>
    </dgm:pt>
    <dgm:pt modelId="{9C9709C0-DE51-48CD-811C-8834143CC6BE}" type="pres">
      <dgm:prSet presAssocID="{B3D76A47-283B-4028-A300-287D631D2CF1}" presName="composite" presStyleCnt="0"/>
      <dgm:spPr/>
    </dgm:pt>
    <dgm:pt modelId="{7F6E244D-B8A8-40B0-AE74-EDCDEC7C7B29}" type="pres">
      <dgm:prSet presAssocID="{B3D76A47-283B-4028-A300-287D631D2CF1}" presName="chevron1" presStyleLbl="alignNode1" presStyleIdx="14" presStyleCnt="21"/>
      <dgm:spPr/>
    </dgm:pt>
    <dgm:pt modelId="{A9A8FD57-2039-4194-9519-A2A21458C863}" type="pres">
      <dgm:prSet presAssocID="{B3D76A47-283B-4028-A300-287D631D2CF1}" presName="chevron2" presStyleLbl="alignNode1" presStyleIdx="15" presStyleCnt="21"/>
      <dgm:spPr/>
    </dgm:pt>
    <dgm:pt modelId="{1B247C41-9536-4458-8148-60E953BCCE0C}" type="pres">
      <dgm:prSet presAssocID="{B3D76A47-283B-4028-A300-287D631D2CF1}" presName="chevron3" presStyleLbl="alignNode1" presStyleIdx="16" presStyleCnt="21"/>
      <dgm:spPr/>
    </dgm:pt>
    <dgm:pt modelId="{28CDDA57-D735-47EC-ADD0-8166F808BD92}" type="pres">
      <dgm:prSet presAssocID="{B3D76A47-283B-4028-A300-287D631D2CF1}" presName="chevron4" presStyleLbl="alignNode1" presStyleIdx="17" presStyleCnt="21"/>
      <dgm:spPr/>
    </dgm:pt>
    <dgm:pt modelId="{AED54C31-26A8-411F-8826-8927EAD65D0B}" type="pres">
      <dgm:prSet presAssocID="{B3D76A47-283B-4028-A300-287D631D2CF1}" presName="chevron5" presStyleLbl="alignNode1" presStyleIdx="18" presStyleCnt="21"/>
      <dgm:spPr/>
    </dgm:pt>
    <dgm:pt modelId="{4FF45687-BD6C-4C37-9DE4-05EF988883C8}" type="pres">
      <dgm:prSet presAssocID="{B3D76A47-283B-4028-A300-287D631D2CF1}" presName="chevron6" presStyleLbl="alignNode1" presStyleIdx="19" presStyleCnt="21"/>
      <dgm:spPr/>
    </dgm:pt>
    <dgm:pt modelId="{131783BE-EC07-4662-9658-F8D9E327BA7B}" type="pres">
      <dgm:prSet presAssocID="{B3D76A47-283B-4028-A300-287D631D2CF1}" presName="chevron7" presStyleLbl="alignNode1" presStyleIdx="20" presStyleCnt="21"/>
      <dgm:spPr/>
    </dgm:pt>
    <dgm:pt modelId="{7C4F3602-6BED-4D70-BD4A-AE6BEFDB0402}" type="pres">
      <dgm:prSet presAssocID="{B3D76A47-283B-4028-A300-287D631D2CF1}" presName="childtext" presStyleLbl="solidFgAcc1" presStyleIdx="2" presStyleCnt="3">
        <dgm:presLayoutVars>
          <dgm:chMax/>
          <dgm:chPref val="0"/>
          <dgm:bulletEnabled val="1"/>
        </dgm:presLayoutVars>
      </dgm:prSet>
      <dgm:spPr/>
    </dgm:pt>
  </dgm:ptLst>
  <dgm:cxnLst>
    <dgm:cxn modelId="{1F535523-961F-41BF-8155-25F32490A563}" type="presOf" srcId="{7E7F1D33-7BD6-470A-89BC-0E4C3BBE7BF9}" destId="{6FDF28AD-10CB-471F-B992-2766995D1D16}" srcOrd="0" destOrd="0" presId="urn:microsoft.com/office/officeart/2008/layout/VerticalAccentList"/>
    <dgm:cxn modelId="{E4B0A126-FA17-443E-8D31-905DBE00FED9}" type="presOf" srcId="{B3D76A47-283B-4028-A300-287D631D2CF1}" destId="{6D786382-5C71-4E8A-8493-7239B24C1943}" srcOrd="0" destOrd="0" presId="urn:microsoft.com/office/officeart/2008/layout/VerticalAccentList"/>
    <dgm:cxn modelId="{85A46D32-504B-4F12-A78D-1F10C503B2FD}" srcId="{7E7F1D33-7BD6-470A-89BC-0E4C3BBE7BF9}" destId="{27DD53E6-FF5E-4D80-BAF3-38B67B36C189}" srcOrd="0" destOrd="0" parTransId="{7463513A-C9BD-426C-A8C1-85F6E3C1F74E}" sibTransId="{A4E19275-5F9B-4FF4-A9C5-254885F414B9}"/>
    <dgm:cxn modelId="{74AC9162-0F01-4929-8BC8-B33D31731480}" srcId="{B3D76A47-283B-4028-A300-287D631D2CF1}" destId="{BD1F34F7-850A-4734-B91A-896EDDD506A5}" srcOrd="0" destOrd="0" parTransId="{6F9CADFC-E08B-434A-A1B9-3F30F0F780F0}" sibTransId="{B326AA71-026F-47DD-9A67-6124DAC72928}"/>
    <dgm:cxn modelId="{EBC53765-7771-4A13-AC03-D9D02FCACBE7}" srcId="{27DD53E6-FF5E-4D80-BAF3-38B67B36C189}" destId="{D4AB2BD8-5F06-4EDF-8401-765221FC315A}" srcOrd="0" destOrd="0" parTransId="{B3FE1551-DF4C-43C0-94DE-0DA7FFACD70C}" sibTransId="{1A26F253-06FB-481C-8FA8-07CF470FBEB1}"/>
    <dgm:cxn modelId="{3108B34A-A9CF-480E-974F-7DD8D966B141}" srcId="{3F9A70E6-3B97-47A2-8BF1-837560FAF7FE}" destId="{E942ED2F-5F5F-472D-AE23-9D0D9261B478}" srcOrd="0" destOrd="0" parTransId="{1D0DEAF8-827E-4D17-B3D5-5F22DC22EE24}" sibTransId="{EDD0E947-A9C2-4A47-B13D-2FE16681C898}"/>
    <dgm:cxn modelId="{DA81FC70-7696-44EF-865C-2BEA4556E57F}" type="presOf" srcId="{E942ED2F-5F5F-472D-AE23-9D0D9261B478}" destId="{658FAE74-546F-49BC-8B80-2B4604FC55F4}" srcOrd="0" destOrd="0" presId="urn:microsoft.com/office/officeart/2008/layout/VerticalAccentList"/>
    <dgm:cxn modelId="{286A5080-AEC0-403A-8381-6CA5A505E4DB}" type="presOf" srcId="{D4AB2BD8-5F06-4EDF-8401-765221FC315A}" destId="{C7F77BF6-C3B9-4898-A6A2-8173406D8191}" srcOrd="0" destOrd="0" presId="urn:microsoft.com/office/officeart/2008/layout/VerticalAccentList"/>
    <dgm:cxn modelId="{4CD784B9-7EE9-4BDD-8AE5-17CE488AC9F8}" type="presOf" srcId="{27DD53E6-FF5E-4D80-BAF3-38B67B36C189}" destId="{AFECCE3E-4C6D-4E3C-986E-2BF5BD3F1E30}" srcOrd="0" destOrd="0" presId="urn:microsoft.com/office/officeart/2008/layout/VerticalAccentList"/>
    <dgm:cxn modelId="{4CA307BA-30A1-4381-8303-DCA47521774A}" srcId="{7E7F1D33-7BD6-470A-89BC-0E4C3BBE7BF9}" destId="{3F9A70E6-3B97-47A2-8BF1-837560FAF7FE}" srcOrd="1" destOrd="0" parTransId="{EC04BBDE-545A-46B4-B9DF-9F49C8386C69}" sibTransId="{2A9B9DB4-B066-4C73-A601-478495365C62}"/>
    <dgm:cxn modelId="{64B3F2D1-6D8C-410D-AB10-88756FEBD2B2}" srcId="{7E7F1D33-7BD6-470A-89BC-0E4C3BBE7BF9}" destId="{B3D76A47-283B-4028-A300-287D631D2CF1}" srcOrd="2" destOrd="0" parTransId="{7036758D-5398-4245-AAD4-D45ACB095CAE}" sibTransId="{ACEB0693-B78F-48F3-BACA-EE7DFDE1C0D5}"/>
    <dgm:cxn modelId="{7BDB39DA-05D6-4AB7-8A58-575409E52F39}" type="presOf" srcId="{BD1F34F7-850A-4734-B91A-896EDDD506A5}" destId="{7C4F3602-6BED-4D70-BD4A-AE6BEFDB0402}" srcOrd="0" destOrd="0" presId="urn:microsoft.com/office/officeart/2008/layout/VerticalAccentList"/>
    <dgm:cxn modelId="{B80281EB-B592-4C5D-83E4-0C4068159FF2}" type="presOf" srcId="{3F9A70E6-3B97-47A2-8BF1-837560FAF7FE}" destId="{6D6C82CD-C91B-451B-A64B-6E0AEDFF1463}" srcOrd="0" destOrd="0" presId="urn:microsoft.com/office/officeart/2008/layout/VerticalAccentList"/>
    <dgm:cxn modelId="{1E710793-CF7E-4E1A-8E43-6CF1F7BEF2C3}" type="presParOf" srcId="{6FDF28AD-10CB-471F-B992-2766995D1D16}" destId="{629CB857-8FCA-4601-8796-1B339706EFA7}" srcOrd="0" destOrd="0" presId="urn:microsoft.com/office/officeart/2008/layout/VerticalAccentList"/>
    <dgm:cxn modelId="{3BD7C758-EAB9-4AE5-AC04-0CA0924E94FE}" type="presParOf" srcId="{629CB857-8FCA-4601-8796-1B339706EFA7}" destId="{AFECCE3E-4C6D-4E3C-986E-2BF5BD3F1E30}" srcOrd="0" destOrd="0" presId="urn:microsoft.com/office/officeart/2008/layout/VerticalAccentList"/>
    <dgm:cxn modelId="{DD74BBE4-2D1B-4DCC-BB4C-F25E3E6331E8}" type="presParOf" srcId="{6FDF28AD-10CB-471F-B992-2766995D1D16}" destId="{DC31F03F-D8FD-437C-9727-71CFF598BDFE}" srcOrd="1" destOrd="0" presId="urn:microsoft.com/office/officeart/2008/layout/VerticalAccentList"/>
    <dgm:cxn modelId="{80CEB58D-AC83-49D4-81E2-376FCBD9BC92}" type="presParOf" srcId="{DC31F03F-D8FD-437C-9727-71CFF598BDFE}" destId="{D0A55B2B-099B-4969-9949-7D4DAE7780FE}" srcOrd="0" destOrd="0" presId="urn:microsoft.com/office/officeart/2008/layout/VerticalAccentList"/>
    <dgm:cxn modelId="{A1321DFF-A157-46B6-BC4A-046D2DEDDB8D}" type="presParOf" srcId="{DC31F03F-D8FD-437C-9727-71CFF598BDFE}" destId="{D1B4398C-BCF5-4792-8A8F-E9F49AC31430}" srcOrd="1" destOrd="0" presId="urn:microsoft.com/office/officeart/2008/layout/VerticalAccentList"/>
    <dgm:cxn modelId="{0578C218-615B-433E-888B-1FCF301BBE55}" type="presParOf" srcId="{DC31F03F-D8FD-437C-9727-71CFF598BDFE}" destId="{0B1F2A53-48AA-4B3A-AD9B-83A9E7284E8E}" srcOrd="2" destOrd="0" presId="urn:microsoft.com/office/officeart/2008/layout/VerticalAccentList"/>
    <dgm:cxn modelId="{BFC2F9C8-F5BE-41DA-9AD2-9BCBFE38F01C}" type="presParOf" srcId="{DC31F03F-D8FD-437C-9727-71CFF598BDFE}" destId="{0C95A5AC-6A9F-4461-8C5D-B4EE66D95F10}" srcOrd="3" destOrd="0" presId="urn:microsoft.com/office/officeart/2008/layout/VerticalAccentList"/>
    <dgm:cxn modelId="{C31EA875-2D53-4B1D-BD8E-8D1A70E05276}" type="presParOf" srcId="{DC31F03F-D8FD-437C-9727-71CFF598BDFE}" destId="{FF04DC41-2559-469B-A1E0-4AB94143FCEC}" srcOrd="4" destOrd="0" presId="urn:microsoft.com/office/officeart/2008/layout/VerticalAccentList"/>
    <dgm:cxn modelId="{2B7E1AEB-2E30-4DC2-8F66-97A76EB6CAD1}" type="presParOf" srcId="{DC31F03F-D8FD-437C-9727-71CFF598BDFE}" destId="{19EAFAC7-7F84-410B-8F3B-B45C31626B84}" srcOrd="5" destOrd="0" presId="urn:microsoft.com/office/officeart/2008/layout/VerticalAccentList"/>
    <dgm:cxn modelId="{6140B35C-268A-422A-8C4B-4BD4FC675C8E}" type="presParOf" srcId="{DC31F03F-D8FD-437C-9727-71CFF598BDFE}" destId="{E675BE2B-FEE0-4D50-9018-57DD22908587}" srcOrd="6" destOrd="0" presId="urn:microsoft.com/office/officeart/2008/layout/VerticalAccentList"/>
    <dgm:cxn modelId="{FEDE11FC-589D-4FDD-819E-FCD84F47E0CE}" type="presParOf" srcId="{DC31F03F-D8FD-437C-9727-71CFF598BDFE}" destId="{C7F77BF6-C3B9-4898-A6A2-8173406D8191}" srcOrd="7" destOrd="0" presId="urn:microsoft.com/office/officeart/2008/layout/VerticalAccentList"/>
    <dgm:cxn modelId="{F778626F-4426-4746-B539-EAE41E4E2B1A}" type="presParOf" srcId="{6FDF28AD-10CB-471F-B992-2766995D1D16}" destId="{C42C5F70-A0A1-4E00-9789-B0F46AB24F4B}" srcOrd="2" destOrd="0" presId="urn:microsoft.com/office/officeart/2008/layout/VerticalAccentList"/>
    <dgm:cxn modelId="{8C73A941-1611-4685-9DDC-40D4F4FEE3EE}" type="presParOf" srcId="{6FDF28AD-10CB-471F-B992-2766995D1D16}" destId="{63A3DC47-E7D9-4FB8-88D7-27C02E1CB21C}" srcOrd="3" destOrd="0" presId="urn:microsoft.com/office/officeart/2008/layout/VerticalAccentList"/>
    <dgm:cxn modelId="{64751FB1-0B57-401E-8045-A9637EC17D78}" type="presParOf" srcId="{63A3DC47-E7D9-4FB8-88D7-27C02E1CB21C}" destId="{6D6C82CD-C91B-451B-A64B-6E0AEDFF1463}" srcOrd="0" destOrd="0" presId="urn:microsoft.com/office/officeart/2008/layout/VerticalAccentList"/>
    <dgm:cxn modelId="{B035A0E3-EFC9-44A9-92DB-99246625BD9A}" type="presParOf" srcId="{6FDF28AD-10CB-471F-B992-2766995D1D16}" destId="{DDF9EE9F-911A-47AC-9148-0A62ED2079BA}" srcOrd="4" destOrd="0" presId="urn:microsoft.com/office/officeart/2008/layout/VerticalAccentList"/>
    <dgm:cxn modelId="{1AA59A6A-19EC-42F4-A2AD-1945ADAD09A9}" type="presParOf" srcId="{DDF9EE9F-911A-47AC-9148-0A62ED2079BA}" destId="{D32DBC59-3FB6-42EF-A722-19F3EEB861CB}" srcOrd="0" destOrd="0" presId="urn:microsoft.com/office/officeart/2008/layout/VerticalAccentList"/>
    <dgm:cxn modelId="{A1EF8FF3-E082-4E68-AA08-FB82C70286CF}" type="presParOf" srcId="{DDF9EE9F-911A-47AC-9148-0A62ED2079BA}" destId="{75AE4F00-066D-4C60-956A-BB04EED0DD0A}" srcOrd="1" destOrd="0" presId="urn:microsoft.com/office/officeart/2008/layout/VerticalAccentList"/>
    <dgm:cxn modelId="{0004675A-79A0-4810-B500-78AABF1ECC7B}" type="presParOf" srcId="{DDF9EE9F-911A-47AC-9148-0A62ED2079BA}" destId="{1E537C25-D02B-4331-AE5A-F1E51F58A6BC}" srcOrd="2" destOrd="0" presId="urn:microsoft.com/office/officeart/2008/layout/VerticalAccentList"/>
    <dgm:cxn modelId="{A8C70163-944D-46BD-ADE4-6C289A4EC2CB}" type="presParOf" srcId="{DDF9EE9F-911A-47AC-9148-0A62ED2079BA}" destId="{3665C9A6-4888-43B4-8BCF-49B29A412DA6}" srcOrd="3" destOrd="0" presId="urn:microsoft.com/office/officeart/2008/layout/VerticalAccentList"/>
    <dgm:cxn modelId="{7233F308-3119-45A5-A073-921D0656F089}" type="presParOf" srcId="{DDF9EE9F-911A-47AC-9148-0A62ED2079BA}" destId="{BCA82FE7-E0CA-4B0B-89FA-2F297B1B51DA}" srcOrd="4" destOrd="0" presId="urn:microsoft.com/office/officeart/2008/layout/VerticalAccentList"/>
    <dgm:cxn modelId="{0AF8739A-B27A-4364-9A2A-22C7FCD29995}" type="presParOf" srcId="{DDF9EE9F-911A-47AC-9148-0A62ED2079BA}" destId="{B3E578B2-49B3-448A-B636-E8BFE0E8518C}" srcOrd="5" destOrd="0" presId="urn:microsoft.com/office/officeart/2008/layout/VerticalAccentList"/>
    <dgm:cxn modelId="{A79758A9-17DD-4B27-AB2F-FBC5B2C156E9}" type="presParOf" srcId="{DDF9EE9F-911A-47AC-9148-0A62ED2079BA}" destId="{833DE00C-A788-4501-9251-96CD79415F46}" srcOrd="6" destOrd="0" presId="urn:microsoft.com/office/officeart/2008/layout/VerticalAccentList"/>
    <dgm:cxn modelId="{091274A2-CC10-437E-9A45-86AB3A9DE65E}" type="presParOf" srcId="{DDF9EE9F-911A-47AC-9148-0A62ED2079BA}" destId="{658FAE74-546F-49BC-8B80-2B4604FC55F4}" srcOrd="7" destOrd="0" presId="urn:microsoft.com/office/officeart/2008/layout/VerticalAccentList"/>
    <dgm:cxn modelId="{7AB11B8F-F750-43D9-BACA-8A07C2AB565D}" type="presParOf" srcId="{6FDF28AD-10CB-471F-B992-2766995D1D16}" destId="{0D7D630D-AE85-4489-BD25-A5208C3F195D}" srcOrd="5" destOrd="0" presId="urn:microsoft.com/office/officeart/2008/layout/VerticalAccentList"/>
    <dgm:cxn modelId="{4823CDF4-C8A1-45F7-A180-0FAD95BBC7BE}" type="presParOf" srcId="{6FDF28AD-10CB-471F-B992-2766995D1D16}" destId="{93A21D8B-1923-4F4B-87E8-4D62A41B4E44}" srcOrd="6" destOrd="0" presId="urn:microsoft.com/office/officeart/2008/layout/VerticalAccentList"/>
    <dgm:cxn modelId="{FBAB4586-F4CD-44A1-BECB-974317B28D7D}" type="presParOf" srcId="{93A21D8B-1923-4F4B-87E8-4D62A41B4E44}" destId="{6D786382-5C71-4E8A-8493-7239B24C1943}" srcOrd="0" destOrd="0" presId="urn:microsoft.com/office/officeart/2008/layout/VerticalAccentList"/>
    <dgm:cxn modelId="{973DAE03-AF9D-4894-9672-B97D8228363D}" type="presParOf" srcId="{6FDF28AD-10CB-471F-B992-2766995D1D16}" destId="{9C9709C0-DE51-48CD-811C-8834143CC6BE}" srcOrd="7" destOrd="0" presId="urn:microsoft.com/office/officeart/2008/layout/VerticalAccentList"/>
    <dgm:cxn modelId="{7B68193C-38B4-4ED5-86CE-F4DC251277C7}" type="presParOf" srcId="{9C9709C0-DE51-48CD-811C-8834143CC6BE}" destId="{7F6E244D-B8A8-40B0-AE74-EDCDEC7C7B29}" srcOrd="0" destOrd="0" presId="urn:microsoft.com/office/officeart/2008/layout/VerticalAccentList"/>
    <dgm:cxn modelId="{FD9FE1A7-20D3-4B91-B491-B14F6206709A}" type="presParOf" srcId="{9C9709C0-DE51-48CD-811C-8834143CC6BE}" destId="{A9A8FD57-2039-4194-9519-A2A21458C863}" srcOrd="1" destOrd="0" presId="urn:microsoft.com/office/officeart/2008/layout/VerticalAccentList"/>
    <dgm:cxn modelId="{063C2DB7-BCC3-47A4-A997-C6EB2E72C7B0}" type="presParOf" srcId="{9C9709C0-DE51-48CD-811C-8834143CC6BE}" destId="{1B247C41-9536-4458-8148-60E953BCCE0C}" srcOrd="2" destOrd="0" presId="urn:microsoft.com/office/officeart/2008/layout/VerticalAccentList"/>
    <dgm:cxn modelId="{44DE4A10-484C-4351-97FD-93D504AE3234}" type="presParOf" srcId="{9C9709C0-DE51-48CD-811C-8834143CC6BE}" destId="{28CDDA57-D735-47EC-ADD0-8166F808BD92}" srcOrd="3" destOrd="0" presId="urn:microsoft.com/office/officeart/2008/layout/VerticalAccentList"/>
    <dgm:cxn modelId="{15367825-8D42-4BD0-B56B-B09CF0F1C43C}" type="presParOf" srcId="{9C9709C0-DE51-48CD-811C-8834143CC6BE}" destId="{AED54C31-26A8-411F-8826-8927EAD65D0B}" srcOrd="4" destOrd="0" presId="urn:microsoft.com/office/officeart/2008/layout/VerticalAccentList"/>
    <dgm:cxn modelId="{52F0AC83-9EDD-4787-A783-60B307DA27AC}" type="presParOf" srcId="{9C9709C0-DE51-48CD-811C-8834143CC6BE}" destId="{4FF45687-BD6C-4C37-9DE4-05EF988883C8}" srcOrd="5" destOrd="0" presId="urn:microsoft.com/office/officeart/2008/layout/VerticalAccentList"/>
    <dgm:cxn modelId="{62AA428C-DD37-4ECC-9F79-6EBAAFFE5A47}" type="presParOf" srcId="{9C9709C0-DE51-48CD-811C-8834143CC6BE}" destId="{131783BE-EC07-4662-9658-F8D9E327BA7B}" srcOrd="6" destOrd="0" presId="urn:microsoft.com/office/officeart/2008/layout/VerticalAccentList"/>
    <dgm:cxn modelId="{F80573A8-CDCD-4A9C-87D7-022F02DAC4A0}" type="presParOf" srcId="{9C9709C0-DE51-48CD-811C-8834143CC6BE}" destId="{7C4F3602-6BED-4D70-BD4A-AE6BEFDB0402}" srcOrd="7"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C9FCB53-F625-4240-9188-692AA8BEA023}"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EC"/>
        </a:p>
      </dgm:t>
    </dgm:pt>
    <dgm:pt modelId="{0ACF624E-F00F-46C8-9A87-889957925499}">
      <dgm:prSet phldrT="[Texto]" custT="1"/>
      <dgm:spPr/>
      <dgm:t>
        <a:bodyPr/>
        <a:lstStyle/>
        <a:p>
          <a:pPr>
            <a:buNone/>
          </a:pPr>
          <a:r>
            <a:rPr lang="es-EC" sz="2000" b="1" dirty="0"/>
            <a:t>ENFOQUE LEGAL.- </a:t>
          </a:r>
          <a:r>
            <a:rPr lang="es-EC" sz="2000" dirty="0"/>
            <a:t>CAMBIOS LEGISLATIVOS, RETIRANDO VARIAS CODUCTAS DEL ÁMBITO PENAL</a:t>
          </a:r>
        </a:p>
      </dgm:t>
    </dgm:pt>
    <dgm:pt modelId="{52556D9B-28C0-4E43-86C8-68DCD28884A5}" type="parTrans" cxnId="{16336080-247C-4884-A2B2-28EA6879BA9C}">
      <dgm:prSet/>
      <dgm:spPr/>
      <dgm:t>
        <a:bodyPr/>
        <a:lstStyle/>
        <a:p>
          <a:endParaRPr lang="es-EC"/>
        </a:p>
      </dgm:t>
    </dgm:pt>
    <dgm:pt modelId="{4DBD0599-ECAB-456D-984B-44FB05CA6B27}" type="sibTrans" cxnId="{16336080-247C-4884-A2B2-28EA6879BA9C}">
      <dgm:prSet/>
      <dgm:spPr/>
      <dgm:t>
        <a:bodyPr/>
        <a:lstStyle/>
        <a:p>
          <a:endParaRPr lang="es-EC"/>
        </a:p>
      </dgm:t>
    </dgm:pt>
    <dgm:pt modelId="{18D49B9C-67F6-4147-A8FD-430ED60A15BA}">
      <dgm:prSet phldrT="[Texto]" custT="1"/>
      <dgm:spPr/>
      <dgm:t>
        <a:bodyPr/>
        <a:lstStyle/>
        <a:p>
          <a:pPr>
            <a:buNone/>
          </a:pPr>
          <a:r>
            <a:rPr lang="es-EC" sz="2000" b="1" dirty="0"/>
            <a:t>JUSTIFICACIÓN.-  </a:t>
          </a:r>
          <a:r>
            <a:rPr lang="es-EC" sz="2000" dirty="0"/>
            <a:t>CONSIDERACIONES ÉTICAS, SOCIALES Y DE SALUD PÚBLICA</a:t>
          </a:r>
        </a:p>
      </dgm:t>
    </dgm:pt>
    <dgm:pt modelId="{5BCF5309-F9EF-4A5C-9BC1-CC0DCDCE386F}" type="parTrans" cxnId="{B94ED110-7ABE-4C05-A504-66ECD5FA74AA}">
      <dgm:prSet/>
      <dgm:spPr/>
      <dgm:t>
        <a:bodyPr/>
        <a:lstStyle/>
        <a:p>
          <a:endParaRPr lang="es-EC"/>
        </a:p>
      </dgm:t>
    </dgm:pt>
    <dgm:pt modelId="{B277D81A-192B-4398-876E-C81AE1905C64}" type="sibTrans" cxnId="{B94ED110-7ABE-4C05-A504-66ECD5FA74AA}">
      <dgm:prSet/>
      <dgm:spPr/>
      <dgm:t>
        <a:bodyPr/>
        <a:lstStyle/>
        <a:p>
          <a:endParaRPr lang="es-EC"/>
        </a:p>
      </dgm:t>
    </dgm:pt>
    <dgm:pt modelId="{CAE80C89-A35D-4DE7-9323-F714837417E4}">
      <dgm:prSet phldrT="[Texto]" custT="1"/>
      <dgm:spPr/>
      <dgm:t>
        <a:bodyPr/>
        <a:lstStyle/>
        <a:p>
          <a:pPr algn="just">
            <a:buNone/>
          </a:pPr>
          <a:r>
            <a:rPr lang="es-EC" sz="2000" b="1" dirty="0"/>
            <a:t>DIFERENCIA CON LA LEGALIZACIÓN.- </a:t>
          </a:r>
          <a:r>
            <a:rPr lang="es-EC" sz="2000" dirty="0"/>
            <a:t>UNA ACTIVIDAD SE PERMITE EN EL MARCO DE LA LEY, SIENDO REGULADA POR EL ESTADO, MIENTRAS EN LA DESCRIMINALIZACIÓN LA ACTIVIDAD DEJA DE SER UN DELITO, PERO PUEDE SEGUIR EXISTIENDO ALGUNA REGULACIÓN O CONTROL.</a:t>
          </a:r>
        </a:p>
      </dgm:t>
    </dgm:pt>
    <dgm:pt modelId="{7785AC3B-1167-4708-81C2-ABFFBE505B4F}" type="parTrans" cxnId="{F35FB132-B46C-4A07-92F0-63A8D6AD85FE}">
      <dgm:prSet/>
      <dgm:spPr/>
      <dgm:t>
        <a:bodyPr/>
        <a:lstStyle/>
        <a:p>
          <a:endParaRPr lang="es-EC"/>
        </a:p>
      </dgm:t>
    </dgm:pt>
    <dgm:pt modelId="{ADAB2133-0CAE-46FF-9301-24F73D51A47F}" type="sibTrans" cxnId="{F35FB132-B46C-4A07-92F0-63A8D6AD85FE}">
      <dgm:prSet/>
      <dgm:spPr/>
      <dgm:t>
        <a:bodyPr/>
        <a:lstStyle/>
        <a:p>
          <a:endParaRPr lang="es-EC"/>
        </a:p>
      </dgm:t>
    </dgm:pt>
    <dgm:pt modelId="{DB4709EB-2C4A-4F7A-B659-6737923E69BE}" type="pres">
      <dgm:prSet presAssocID="{CC9FCB53-F625-4240-9188-692AA8BEA023}" presName="linear" presStyleCnt="0">
        <dgm:presLayoutVars>
          <dgm:dir/>
          <dgm:animLvl val="lvl"/>
          <dgm:resizeHandles val="exact"/>
        </dgm:presLayoutVars>
      </dgm:prSet>
      <dgm:spPr/>
    </dgm:pt>
    <dgm:pt modelId="{E953E6B8-0678-48EB-9A64-E3798D00AEFE}" type="pres">
      <dgm:prSet presAssocID="{0ACF624E-F00F-46C8-9A87-889957925499}" presName="parentLin" presStyleCnt="0"/>
      <dgm:spPr/>
    </dgm:pt>
    <dgm:pt modelId="{4554AB8E-2FA7-486A-980D-F6C8FA41D77D}" type="pres">
      <dgm:prSet presAssocID="{0ACF624E-F00F-46C8-9A87-889957925499}" presName="parentLeftMargin" presStyleLbl="node1" presStyleIdx="0" presStyleCnt="3"/>
      <dgm:spPr/>
    </dgm:pt>
    <dgm:pt modelId="{826B80D2-73BE-44B6-BE41-ADD31B222D90}" type="pres">
      <dgm:prSet presAssocID="{0ACF624E-F00F-46C8-9A87-889957925499}" presName="parentText" presStyleLbl="node1" presStyleIdx="0" presStyleCnt="3" custScaleX="108680" custScaleY="183938" custLinFactNeighborX="-10972" custLinFactNeighborY="-17957">
        <dgm:presLayoutVars>
          <dgm:chMax val="0"/>
          <dgm:bulletEnabled val="1"/>
        </dgm:presLayoutVars>
      </dgm:prSet>
      <dgm:spPr/>
    </dgm:pt>
    <dgm:pt modelId="{632C66A6-32A2-4CD0-8DC7-4E2CDD332C29}" type="pres">
      <dgm:prSet presAssocID="{0ACF624E-F00F-46C8-9A87-889957925499}" presName="negativeSpace" presStyleCnt="0"/>
      <dgm:spPr/>
    </dgm:pt>
    <dgm:pt modelId="{5804E5A4-8DF2-4351-9C2A-898F3A9D1F74}" type="pres">
      <dgm:prSet presAssocID="{0ACF624E-F00F-46C8-9A87-889957925499}" presName="childText" presStyleLbl="conFgAcc1" presStyleIdx="0" presStyleCnt="3" custLinFactNeighborY="26423">
        <dgm:presLayoutVars>
          <dgm:bulletEnabled val="1"/>
        </dgm:presLayoutVars>
      </dgm:prSet>
      <dgm:spPr/>
    </dgm:pt>
    <dgm:pt modelId="{4E827DDF-750C-41A7-A33C-1AF024A03626}" type="pres">
      <dgm:prSet presAssocID="{4DBD0599-ECAB-456D-984B-44FB05CA6B27}" presName="spaceBetweenRectangles" presStyleCnt="0"/>
      <dgm:spPr/>
    </dgm:pt>
    <dgm:pt modelId="{BAC3B67F-1250-4D49-9A61-C5F36424ABF3}" type="pres">
      <dgm:prSet presAssocID="{18D49B9C-67F6-4147-A8FD-430ED60A15BA}" presName="parentLin" presStyleCnt="0"/>
      <dgm:spPr/>
    </dgm:pt>
    <dgm:pt modelId="{5F38E903-E71D-438C-A9A1-077D45C77E12}" type="pres">
      <dgm:prSet presAssocID="{18D49B9C-67F6-4147-A8FD-430ED60A15BA}" presName="parentLeftMargin" presStyleLbl="node1" presStyleIdx="0" presStyleCnt="3"/>
      <dgm:spPr/>
    </dgm:pt>
    <dgm:pt modelId="{EA3EA458-B6B0-4A40-BA8A-10B2FB478BD4}" type="pres">
      <dgm:prSet presAssocID="{18D49B9C-67F6-4147-A8FD-430ED60A15BA}" presName="parentText" presStyleLbl="node1" presStyleIdx="1" presStyleCnt="3" custScaleX="109143" custScaleY="134285">
        <dgm:presLayoutVars>
          <dgm:chMax val="0"/>
          <dgm:bulletEnabled val="1"/>
        </dgm:presLayoutVars>
      </dgm:prSet>
      <dgm:spPr/>
    </dgm:pt>
    <dgm:pt modelId="{D9CEF0BF-ACF1-4F35-A393-871A9A81F49D}" type="pres">
      <dgm:prSet presAssocID="{18D49B9C-67F6-4147-A8FD-430ED60A15BA}" presName="negativeSpace" presStyleCnt="0"/>
      <dgm:spPr/>
    </dgm:pt>
    <dgm:pt modelId="{5256D4EC-F46E-4962-BC10-FC3244640F5E}" type="pres">
      <dgm:prSet presAssocID="{18D49B9C-67F6-4147-A8FD-430ED60A15BA}" presName="childText" presStyleLbl="conFgAcc1" presStyleIdx="1" presStyleCnt="3">
        <dgm:presLayoutVars>
          <dgm:bulletEnabled val="1"/>
        </dgm:presLayoutVars>
      </dgm:prSet>
      <dgm:spPr/>
    </dgm:pt>
    <dgm:pt modelId="{3BC860CE-3C4E-46EC-A352-575FF9077914}" type="pres">
      <dgm:prSet presAssocID="{B277D81A-192B-4398-876E-C81AE1905C64}" presName="spaceBetweenRectangles" presStyleCnt="0"/>
      <dgm:spPr/>
    </dgm:pt>
    <dgm:pt modelId="{1B6064CB-CFC8-4210-B55E-7C2378CC7723}" type="pres">
      <dgm:prSet presAssocID="{CAE80C89-A35D-4DE7-9323-F714837417E4}" presName="parentLin" presStyleCnt="0"/>
      <dgm:spPr/>
    </dgm:pt>
    <dgm:pt modelId="{F9E0938A-5F66-429B-9562-6429E15108B2}" type="pres">
      <dgm:prSet presAssocID="{CAE80C89-A35D-4DE7-9323-F714837417E4}" presName="parentLeftMargin" presStyleLbl="node1" presStyleIdx="1" presStyleCnt="3"/>
      <dgm:spPr/>
    </dgm:pt>
    <dgm:pt modelId="{BDE93AC0-106A-4B8D-910B-CE56F1EBD2D5}" type="pres">
      <dgm:prSet presAssocID="{CAE80C89-A35D-4DE7-9323-F714837417E4}" presName="parentText" presStyleLbl="node1" presStyleIdx="2" presStyleCnt="3" custScaleX="111611" custScaleY="313404" custLinFactNeighborX="-18750" custLinFactNeighborY="-3893">
        <dgm:presLayoutVars>
          <dgm:chMax val="0"/>
          <dgm:bulletEnabled val="1"/>
        </dgm:presLayoutVars>
      </dgm:prSet>
      <dgm:spPr/>
    </dgm:pt>
    <dgm:pt modelId="{67A33967-CD25-4ADC-B1C2-3046E2DC5809}" type="pres">
      <dgm:prSet presAssocID="{CAE80C89-A35D-4DE7-9323-F714837417E4}" presName="negativeSpace" presStyleCnt="0"/>
      <dgm:spPr/>
    </dgm:pt>
    <dgm:pt modelId="{9054710C-0F35-45CB-B95C-52D3FCB0AAF6}" type="pres">
      <dgm:prSet presAssocID="{CAE80C89-A35D-4DE7-9323-F714837417E4}" presName="childText" presStyleLbl="conFgAcc1" presStyleIdx="2" presStyleCnt="3">
        <dgm:presLayoutVars>
          <dgm:bulletEnabled val="1"/>
        </dgm:presLayoutVars>
      </dgm:prSet>
      <dgm:spPr/>
    </dgm:pt>
  </dgm:ptLst>
  <dgm:cxnLst>
    <dgm:cxn modelId="{B94ED110-7ABE-4C05-A504-66ECD5FA74AA}" srcId="{CC9FCB53-F625-4240-9188-692AA8BEA023}" destId="{18D49B9C-67F6-4147-A8FD-430ED60A15BA}" srcOrd="1" destOrd="0" parTransId="{5BCF5309-F9EF-4A5C-9BC1-CC0DCDCE386F}" sibTransId="{B277D81A-192B-4398-876E-C81AE1905C64}"/>
    <dgm:cxn modelId="{CFCD7114-E260-44FB-9402-77D80450BD5C}" type="presOf" srcId="{18D49B9C-67F6-4147-A8FD-430ED60A15BA}" destId="{5F38E903-E71D-438C-A9A1-077D45C77E12}" srcOrd="0" destOrd="0" presId="urn:microsoft.com/office/officeart/2005/8/layout/list1"/>
    <dgm:cxn modelId="{108A2831-5202-4FA1-83C7-A094B3CD2388}" type="presOf" srcId="{CAE80C89-A35D-4DE7-9323-F714837417E4}" destId="{BDE93AC0-106A-4B8D-910B-CE56F1EBD2D5}" srcOrd="1" destOrd="0" presId="urn:microsoft.com/office/officeart/2005/8/layout/list1"/>
    <dgm:cxn modelId="{F35FB132-B46C-4A07-92F0-63A8D6AD85FE}" srcId="{CC9FCB53-F625-4240-9188-692AA8BEA023}" destId="{CAE80C89-A35D-4DE7-9323-F714837417E4}" srcOrd="2" destOrd="0" parTransId="{7785AC3B-1167-4708-81C2-ABFFBE505B4F}" sibTransId="{ADAB2133-0CAE-46FF-9301-24F73D51A47F}"/>
    <dgm:cxn modelId="{16336080-247C-4884-A2B2-28EA6879BA9C}" srcId="{CC9FCB53-F625-4240-9188-692AA8BEA023}" destId="{0ACF624E-F00F-46C8-9A87-889957925499}" srcOrd="0" destOrd="0" parTransId="{52556D9B-28C0-4E43-86C8-68DCD28884A5}" sibTransId="{4DBD0599-ECAB-456D-984B-44FB05CA6B27}"/>
    <dgm:cxn modelId="{C69EBA95-6981-4D36-A614-EBF517858844}" type="presOf" srcId="{CC9FCB53-F625-4240-9188-692AA8BEA023}" destId="{DB4709EB-2C4A-4F7A-B659-6737923E69BE}" srcOrd="0" destOrd="0" presId="urn:microsoft.com/office/officeart/2005/8/layout/list1"/>
    <dgm:cxn modelId="{E4D5AB9A-5B31-4884-A22F-25D46C6DC088}" type="presOf" srcId="{18D49B9C-67F6-4147-A8FD-430ED60A15BA}" destId="{EA3EA458-B6B0-4A40-BA8A-10B2FB478BD4}" srcOrd="1" destOrd="0" presId="urn:microsoft.com/office/officeart/2005/8/layout/list1"/>
    <dgm:cxn modelId="{103A0A9F-EE9E-4DBD-97BF-49BF018F04B8}" type="presOf" srcId="{0ACF624E-F00F-46C8-9A87-889957925499}" destId="{826B80D2-73BE-44B6-BE41-ADD31B222D90}" srcOrd="1" destOrd="0" presId="urn:microsoft.com/office/officeart/2005/8/layout/list1"/>
    <dgm:cxn modelId="{35FF1CDC-467E-401B-9D27-E28EDE3C8E63}" type="presOf" srcId="{0ACF624E-F00F-46C8-9A87-889957925499}" destId="{4554AB8E-2FA7-486A-980D-F6C8FA41D77D}" srcOrd="0" destOrd="0" presId="urn:microsoft.com/office/officeart/2005/8/layout/list1"/>
    <dgm:cxn modelId="{82B1EFEE-FF6C-4341-AD9C-346AB4FB62C1}" type="presOf" srcId="{CAE80C89-A35D-4DE7-9323-F714837417E4}" destId="{F9E0938A-5F66-429B-9562-6429E15108B2}" srcOrd="0" destOrd="0" presId="urn:microsoft.com/office/officeart/2005/8/layout/list1"/>
    <dgm:cxn modelId="{898B0E27-E51F-47D3-A748-C509384423C3}" type="presParOf" srcId="{DB4709EB-2C4A-4F7A-B659-6737923E69BE}" destId="{E953E6B8-0678-48EB-9A64-E3798D00AEFE}" srcOrd="0" destOrd="0" presId="urn:microsoft.com/office/officeart/2005/8/layout/list1"/>
    <dgm:cxn modelId="{483FF3EA-765A-4302-8AED-BF3A439DC867}" type="presParOf" srcId="{E953E6B8-0678-48EB-9A64-E3798D00AEFE}" destId="{4554AB8E-2FA7-486A-980D-F6C8FA41D77D}" srcOrd="0" destOrd="0" presId="urn:microsoft.com/office/officeart/2005/8/layout/list1"/>
    <dgm:cxn modelId="{A04C9D23-D7DF-4E9E-BCCF-E2CBE2A89D9E}" type="presParOf" srcId="{E953E6B8-0678-48EB-9A64-E3798D00AEFE}" destId="{826B80D2-73BE-44B6-BE41-ADD31B222D90}" srcOrd="1" destOrd="0" presId="urn:microsoft.com/office/officeart/2005/8/layout/list1"/>
    <dgm:cxn modelId="{BC53F092-9137-40C3-9BD9-37ECE5B62CB0}" type="presParOf" srcId="{DB4709EB-2C4A-4F7A-B659-6737923E69BE}" destId="{632C66A6-32A2-4CD0-8DC7-4E2CDD332C29}" srcOrd="1" destOrd="0" presId="urn:microsoft.com/office/officeart/2005/8/layout/list1"/>
    <dgm:cxn modelId="{A9F33B38-5D39-4FF9-A46F-58175625029B}" type="presParOf" srcId="{DB4709EB-2C4A-4F7A-B659-6737923E69BE}" destId="{5804E5A4-8DF2-4351-9C2A-898F3A9D1F74}" srcOrd="2" destOrd="0" presId="urn:microsoft.com/office/officeart/2005/8/layout/list1"/>
    <dgm:cxn modelId="{70D846E3-C150-4012-BBE1-348D1BCE4964}" type="presParOf" srcId="{DB4709EB-2C4A-4F7A-B659-6737923E69BE}" destId="{4E827DDF-750C-41A7-A33C-1AF024A03626}" srcOrd="3" destOrd="0" presId="urn:microsoft.com/office/officeart/2005/8/layout/list1"/>
    <dgm:cxn modelId="{1F2A7CA6-A5DE-4B33-9CA0-639859F6CBCB}" type="presParOf" srcId="{DB4709EB-2C4A-4F7A-B659-6737923E69BE}" destId="{BAC3B67F-1250-4D49-9A61-C5F36424ABF3}" srcOrd="4" destOrd="0" presId="urn:microsoft.com/office/officeart/2005/8/layout/list1"/>
    <dgm:cxn modelId="{7DA08388-9F69-4B61-B4C2-0629B871B4FD}" type="presParOf" srcId="{BAC3B67F-1250-4D49-9A61-C5F36424ABF3}" destId="{5F38E903-E71D-438C-A9A1-077D45C77E12}" srcOrd="0" destOrd="0" presId="urn:microsoft.com/office/officeart/2005/8/layout/list1"/>
    <dgm:cxn modelId="{9482D6B7-EA55-442F-B1E7-6E30C9C686EE}" type="presParOf" srcId="{BAC3B67F-1250-4D49-9A61-C5F36424ABF3}" destId="{EA3EA458-B6B0-4A40-BA8A-10B2FB478BD4}" srcOrd="1" destOrd="0" presId="urn:microsoft.com/office/officeart/2005/8/layout/list1"/>
    <dgm:cxn modelId="{D7BB411F-5799-4D0B-9240-376052FFA64A}" type="presParOf" srcId="{DB4709EB-2C4A-4F7A-B659-6737923E69BE}" destId="{D9CEF0BF-ACF1-4F35-A393-871A9A81F49D}" srcOrd="5" destOrd="0" presId="urn:microsoft.com/office/officeart/2005/8/layout/list1"/>
    <dgm:cxn modelId="{53B99DD6-0D39-46BF-9F37-2D0761505F38}" type="presParOf" srcId="{DB4709EB-2C4A-4F7A-B659-6737923E69BE}" destId="{5256D4EC-F46E-4962-BC10-FC3244640F5E}" srcOrd="6" destOrd="0" presId="urn:microsoft.com/office/officeart/2005/8/layout/list1"/>
    <dgm:cxn modelId="{1ADB7790-265A-46B7-8E63-6C149456E98E}" type="presParOf" srcId="{DB4709EB-2C4A-4F7A-B659-6737923E69BE}" destId="{3BC860CE-3C4E-46EC-A352-575FF9077914}" srcOrd="7" destOrd="0" presId="urn:microsoft.com/office/officeart/2005/8/layout/list1"/>
    <dgm:cxn modelId="{1E3B5666-3EF8-4208-B6B2-AF348F498C23}" type="presParOf" srcId="{DB4709EB-2C4A-4F7A-B659-6737923E69BE}" destId="{1B6064CB-CFC8-4210-B55E-7C2378CC7723}" srcOrd="8" destOrd="0" presId="urn:microsoft.com/office/officeart/2005/8/layout/list1"/>
    <dgm:cxn modelId="{CBF27AD3-9856-425D-A0B0-F60B6FAE6245}" type="presParOf" srcId="{1B6064CB-CFC8-4210-B55E-7C2378CC7723}" destId="{F9E0938A-5F66-429B-9562-6429E15108B2}" srcOrd="0" destOrd="0" presId="urn:microsoft.com/office/officeart/2005/8/layout/list1"/>
    <dgm:cxn modelId="{7A707307-54AD-4215-87DB-5636EB04E366}" type="presParOf" srcId="{1B6064CB-CFC8-4210-B55E-7C2378CC7723}" destId="{BDE93AC0-106A-4B8D-910B-CE56F1EBD2D5}" srcOrd="1" destOrd="0" presId="urn:microsoft.com/office/officeart/2005/8/layout/list1"/>
    <dgm:cxn modelId="{7F4E8168-4D3C-4B52-8E1D-EBFF4EBF0D81}" type="presParOf" srcId="{DB4709EB-2C4A-4F7A-B659-6737923E69BE}" destId="{67A33967-CD25-4ADC-B1C2-3046E2DC5809}" srcOrd="9" destOrd="0" presId="urn:microsoft.com/office/officeart/2005/8/layout/list1"/>
    <dgm:cxn modelId="{5DD00330-39E2-4159-9CCF-3FBE4FB74F70}" type="presParOf" srcId="{DB4709EB-2C4A-4F7A-B659-6737923E69BE}" destId="{9054710C-0F35-45CB-B95C-52D3FCB0AAF6}"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7615DAA-F09F-4703-B25C-769A39739433}" type="doc">
      <dgm:prSet loTypeId="urn:microsoft.com/office/officeart/2005/8/layout/chevron1" loCatId="process" qsTypeId="urn:microsoft.com/office/officeart/2005/8/quickstyle/simple1" qsCatId="simple" csTypeId="urn:microsoft.com/office/officeart/2005/8/colors/accent1_2" csCatId="accent1" phldr="1"/>
      <dgm:spPr/>
    </dgm:pt>
    <dgm:pt modelId="{7A5BDBFC-8206-4B08-86EC-A2BF26223D0D}">
      <dgm:prSet phldrT="[Texto]"/>
      <dgm:spPr/>
      <dgm:t>
        <a:bodyPr/>
        <a:lstStyle/>
        <a:p>
          <a:r>
            <a:rPr lang="es-ES" dirty="0"/>
            <a:t>PLURINACIONALIDAD </a:t>
          </a:r>
          <a:endParaRPr lang="es-EC" dirty="0"/>
        </a:p>
      </dgm:t>
    </dgm:pt>
    <dgm:pt modelId="{0CBE4C27-CF69-4D83-9E9D-1844D7923882}" type="parTrans" cxnId="{7E14BDD5-3FB2-420B-A381-BC1B1F2BC738}">
      <dgm:prSet/>
      <dgm:spPr/>
      <dgm:t>
        <a:bodyPr/>
        <a:lstStyle/>
        <a:p>
          <a:endParaRPr lang="es-EC"/>
        </a:p>
      </dgm:t>
    </dgm:pt>
    <dgm:pt modelId="{D13E126B-370A-46E6-ADCA-F608BA846BAC}" type="sibTrans" cxnId="{7E14BDD5-3FB2-420B-A381-BC1B1F2BC738}">
      <dgm:prSet/>
      <dgm:spPr/>
      <dgm:t>
        <a:bodyPr/>
        <a:lstStyle/>
        <a:p>
          <a:endParaRPr lang="es-EC"/>
        </a:p>
      </dgm:t>
    </dgm:pt>
    <dgm:pt modelId="{C8E7F169-46C5-4A7B-8448-E633EDCEC267}">
      <dgm:prSet phldrT="[Texto]"/>
      <dgm:spPr/>
      <dgm:t>
        <a:bodyPr/>
        <a:lstStyle/>
        <a:p>
          <a:r>
            <a:rPr lang="es-ES" dirty="0"/>
            <a:t>IINTERCULTURALIDAD </a:t>
          </a:r>
          <a:endParaRPr lang="es-EC" dirty="0"/>
        </a:p>
      </dgm:t>
    </dgm:pt>
    <dgm:pt modelId="{F0CBDA22-F9C3-445B-AF76-98DE09D6942C}" type="parTrans" cxnId="{5F06490E-14E6-4CDB-91A2-929D8CE96CB4}">
      <dgm:prSet/>
      <dgm:spPr/>
      <dgm:t>
        <a:bodyPr/>
        <a:lstStyle/>
        <a:p>
          <a:endParaRPr lang="es-EC"/>
        </a:p>
      </dgm:t>
    </dgm:pt>
    <dgm:pt modelId="{DFBCF1EA-7E48-4CE8-99BA-D2178C36F41E}" type="sibTrans" cxnId="{5F06490E-14E6-4CDB-91A2-929D8CE96CB4}">
      <dgm:prSet/>
      <dgm:spPr/>
      <dgm:t>
        <a:bodyPr/>
        <a:lstStyle/>
        <a:p>
          <a:endParaRPr lang="es-EC"/>
        </a:p>
      </dgm:t>
    </dgm:pt>
    <dgm:pt modelId="{7C2DB8B0-8057-4C2E-9624-EC884E80E558}">
      <dgm:prSet phldrT="[Texto]"/>
      <dgm:spPr/>
      <dgm:t>
        <a:bodyPr/>
        <a:lstStyle/>
        <a:p>
          <a:r>
            <a:rPr lang="es-EC" i="1" dirty="0"/>
            <a:t>AMA LLULLA, AMA KILLA, AMA SHWA Y EL RANTI </a:t>
          </a:r>
          <a:r>
            <a:rPr lang="es-EC" i="1" dirty="0" err="1"/>
            <a:t>RANTI</a:t>
          </a:r>
          <a:r>
            <a:rPr lang="es-EC" i="1" dirty="0"/>
            <a:t> (RECIPROCIDAD Y SOLIDARIDAD)</a:t>
          </a:r>
          <a:endParaRPr lang="es-EC" dirty="0"/>
        </a:p>
      </dgm:t>
    </dgm:pt>
    <dgm:pt modelId="{E6071143-2882-4C4F-9D77-AEF6CA38514E}" type="parTrans" cxnId="{5E07FE5C-CBB2-4207-8B9F-D4146934DB32}">
      <dgm:prSet/>
      <dgm:spPr/>
      <dgm:t>
        <a:bodyPr/>
        <a:lstStyle/>
        <a:p>
          <a:endParaRPr lang="es-EC"/>
        </a:p>
      </dgm:t>
    </dgm:pt>
    <dgm:pt modelId="{518C1576-3698-4254-AAA3-26A0DA8BAFB6}" type="sibTrans" cxnId="{5E07FE5C-CBB2-4207-8B9F-D4146934DB32}">
      <dgm:prSet/>
      <dgm:spPr/>
      <dgm:t>
        <a:bodyPr/>
        <a:lstStyle/>
        <a:p>
          <a:endParaRPr lang="es-EC"/>
        </a:p>
      </dgm:t>
    </dgm:pt>
    <dgm:pt modelId="{A33FDBA7-CC65-485F-B231-683AC92A6A54}">
      <dgm:prSet/>
      <dgm:spPr/>
      <dgm:t>
        <a:bodyPr/>
        <a:lstStyle/>
        <a:p>
          <a:r>
            <a:rPr lang="es-ES" dirty="0"/>
            <a:t>JURISDICCIÓN Y COMPETENCIA  </a:t>
          </a:r>
          <a:endParaRPr lang="es-EC" dirty="0"/>
        </a:p>
      </dgm:t>
    </dgm:pt>
    <dgm:pt modelId="{31C86975-575A-4628-A267-1F61BF69E225}" type="parTrans" cxnId="{F4D06372-8BD6-4E36-BB8A-B723500A98CA}">
      <dgm:prSet/>
      <dgm:spPr/>
      <dgm:t>
        <a:bodyPr/>
        <a:lstStyle/>
        <a:p>
          <a:endParaRPr lang="es-EC"/>
        </a:p>
      </dgm:t>
    </dgm:pt>
    <dgm:pt modelId="{05BBE34F-AE55-4FFB-8EB7-27D8B11E6C12}" type="sibTrans" cxnId="{F4D06372-8BD6-4E36-BB8A-B723500A98CA}">
      <dgm:prSet/>
      <dgm:spPr/>
      <dgm:t>
        <a:bodyPr/>
        <a:lstStyle/>
        <a:p>
          <a:endParaRPr lang="es-EC"/>
        </a:p>
      </dgm:t>
    </dgm:pt>
    <dgm:pt modelId="{5649D573-6AD5-4B63-9D2F-7A5223881B58}">
      <dgm:prSet/>
      <dgm:spPr/>
      <dgm:t>
        <a:bodyPr/>
        <a:lstStyle/>
        <a:p>
          <a:r>
            <a:rPr lang="es-ES" dirty="0"/>
            <a:t>RECONOCE LA EXISTENCIA DE COMUNAS, PUEBLOS Y NACIONALIDADES  (TIUTLARES DE DERECHOS)</a:t>
          </a:r>
          <a:endParaRPr lang="es-EC" dirty="0"/>
        </a:p>
      </dgm:t>
    </dgm:pt>
    <dgm:pt modelId="{D45F25B7-736F-4295-9842-286982395CD4}" type="parTrans" cxnId="{F153956C-85FD-4C63-A70D-9735BE07A3B1}">
      <dgm:prSet/>
      <dgm:spPr/>
      <dgm:t>
        <a:bodyPr/>
        <a:lstStyle/>
        <a:p>
          <a:endParaRPr lang="es-EC"/>
        </a:p>
      </dgm:t>
    </dgm:pt>
    <dgm:pt modelId="{CE262ADE-08D7-45B8-92C6-6967A567C8AF}" type="sibTrans" cxnId="{F153956C-85FD-4C63-A70D-9735BE07A3B1}">
      <dgm:prSet/>
      <dgm:spPr/>
      <dgm:t>
        <a:bodyPr/>
        <a:lstStyle/>
        <a:p>
          <a:endParaRPr lang="es-EC"/>
        </a:p>
      </dgm:t>
    </dgm:pt>
    <dgm:pt modelId="{D75D10DA-0297-41CE-8324-13F40F855F46}">
      <dgm:prSet/>
      <dgm:spPr/>
      <dgm:t>
        <a:bodyPr/>
        <a:lstStyle/>
        <a:p>
          <a:r>
            <a:rPr lang="es-ES" dirty="0"/>
            <a:t>NATURALEZA SUJETO DE DERECHOS </a:t>
          </a:r>
          <a:endParaRPr lang="es-EC" dirty="0"/>
        </a:p>
      </dgm:t>
    </dgm:pt>
    <dgm:pt modelId="{D5B8AFB6-3740-46CA-8596-EEEAD44B631B}" type="parTrans" cxnId="{285236A2-E3F3-46AD-BD3C-9514080B70E4}">
      <dgm:prSet/>
      <dgm:spPr/>
      <dgm:t>
        <a:bodyPr/>
        <a:lstStyle/>
        <a:p>
          <a:endParaRPr lang="es-EC"/>
        </a:p>
      </dgm:t>
    </dgm:pt>
    <dgm:pt modelId="{1300D9AD-368D-4C3D-8CDF-4129EFFF1FDE}" type="sibTrans" cxnId="{285236A2-E3F3-46AD-BD3C-9514080B70E4}">
      <dgm:prSet/>
      <dgm:spPr/>
      <dgm:t>
        <a:bodyPr/>
        <a:lstStyle/>
        <a:p>
          <a:endParaRPr lang="es-EC"/>
        </a:p>
      </dgm:t>
    </dgm:pt>
    <dgm:pt modelId="{0C159A2F-F4E6-4289-9D1B-BB080A29FC89}" type="pres">
      <dgm:prSet presAssocID="{E7615DAA-F09F-4703-B25C-769A39739433}" presName="Name0" presStyleCnt="0">
        <dgm:presLayoutVars>
          <dgm:dir/>
          <dgm:animLvl val="lvl"/>
          <dgm:resizeHandles val="exact"/>
        </dgm:presLayoutVars>
      </dgm:prSet>
      <dgm:spPr/>
    </dgm:pt>
    <dgm:pt modelId="{40EF39A9-2623-478E-8AC0-66E9B0A753EB}" type="pres">
      <dgm:prSet presAssocID="{7A5BDBFC-8206-4B08-86EC-A2BF26223D0D}" presName="parTxOnly" presStyleLbl="node1" presStyleIdx="0" presStyleCnt="6" custScaleY="152579">
        <dgm:presLayoutVars>
          <dgm:chMax val="0"/>
          <dgm:chPref val="0"/>
          <dgm:bulletEnabled val="1"/>
        </dgm:presLayoutVars>
      </dgm:prSet>
      <dgm:spPr/>
    </dgm:pt>
    <dgm:pt modelId="{6C47C469-1127-4994-A043-26195371E121}" type="pres">
      <dgm:prSet presAssocID="{D13E126B-370A-46E6-ADCA-F608BA846BAC}" presName="parTxOnlySpace" presStyleCnt="0"/>
      <dgm:spPr/>
    </dgm:pt>
    <dgm:pt modelId="{8D9FF6AA-296D-42F7-98EA-5BFCC4C7CAAC}" type="pres">
      <dgm:prSet presAssocID="{C8E7F169-46C5-4A7B-8448-E633EDCEC267}" presName="parTxOnly" presStyleLbl="node1" presStyleIdx="1" presStyleCnt="6" custScaleY="143335" custLinFactNeighborX="-18488" custLinFactNeighborY="-3081">
        <dgm:presLayoutVars>
          <dgm:chMax val="0"/>
          <dgm:chPref val="0"/>
          <dgm:bulletEnabled val="1"/>
        </dgm:presLayoutVars>
      </dgm:prSet>
      <dgm:spPr/>
    </dgm:pt>
    <dgm:pt modelId="{2565BDD2-1B9B-4FC4-B662-2630C5573996}" type="pres">
      <dgm:prSet presAssocID="{DFBCF1EA-7E48-4CE8-99BA-D2178C36F41E}" presName="parTxOnlySpace" presStyleCnt="0"/>
      <dgm:spPr/>
    </dgm:pt>
    <dgm:pt modelId="{EB7DD0DC-30E4-4D90-9B0A-8F3E309DCEB5}" type="pres">
      <dgm:prSet presAssocID="{7C2DB8B0-8057-4C2E-9624-EC884E80E558}" presName="parTxOnly" presStyleLbl="node1" presStyleIdx="2" presStyleCnt="6" custScaleY="138353" custLinFactNeighborX="909" custLinFactNeighborY="-950">
        <dgm:presLayoutVars>
          <dgm:chMax val="0"/>
          <dgm:chPref val="0"/>
          <dgm:bulletEnabled val="1"/>
        </dgm:presLayoutVars>
      </dgm:prSet>
      <dgm:spPr/>
    </dgm:pt>
    <dgm:pt modelId="{4CC763DC-6A61-4F53-AFAA-6EE1CA249509}" type="pres">
      <dgm:prSet presAssocID="{518C1576-3698-4254-AAA3-26A0DA8BAFB6}" presName="parTxOnlySpace" presStyleCnt="0"/>
      <dgm:spPr/>
    </dgm:pt>
    <dgm:pt modelId="{058C37A7-9B75-47F4-9A84-E8C20D4D423A}" type="pres">
      <dgm:prSet presAssocID="{A33FDBA7-CC65-485F-B231-683AC92A6A54}" presName="parTxOnly" presStyleLbl="node1" presStyleIdx="3" presStyleCnt="6" custScaleY="131009">
        <dgm:presLayoutVars>
          <dgm:chMax val="0"/>
          <dgm:chPref val="0"/>
          <dgm:bulletEnabled val="1"/>
        </dgm:presLayoutVars>
      </dgm:prSet>
      <dgm:spPr/>
    </dgm:pt>
    <dgm:pt modelId="{FC043387-6B3C-451F-9103-217A0B70F2F3}" type="pres">
      <dgm:prSet presAssocID="{05BBE34F-AE55-4FFB-8EB7-27D8B11E6C12}" presName="parTxOnlySpace" presStyleCnt="0"/>
      <dgm:spPr/>
    </dgm:pt>
    <dgm:pt modelId="{FADD7460-6A95-4EF2-B017-43C33B9E3A08}" type="pres">
      <dgm:prSet presAssocID="{5649D573-6AD5-4B63-9D2F-7A5223881B58}" presName="parTxOnly" presStyleLbl="node1" presStyleIdx="4" presStyleCnt="6" custScaleY="124846">
        <dgm:presLayoutVars>
          <dgm:chMax val="0"/>
          <dgm:chPref val="0"/>
          <dgm:bulletEnabled val="1"/>
        </dgm:presLayoutVars>
      </dgm:prSet>
      <dgm:spPr/>
    </dgm:pt>
    <dgm:pt modelId="{6971AD5C-83BD-4760-92F8-16C8765EAD06}" type="pres">
      <dgm:prSet presAssocID="{CE262ADE-08D7-45B8-92C6-6967A567C8AF}" presName="parTxOnlySpace" presStyleCnt="0"/>
      <dgm:spPr/>
    </dgm:pt>
    <dgm:pt modelId="{E932921D-55F9-4824-A80C-B2AA07A79D71}" type="pres">
      <dgm:prSet presAssocID="{D75D10DA-0297-41CE-8324-13F40F855F46}" presName="parTxOnly" presStyleLbl="node1" presStyleIdx="5" presStyleCnt="6" custScaleY="124846">
        <dgm:presLayoutVars>
          <dgm:chMax val="0"/>
          <dgm:chPref val="0"/>
          <dgm:bulletEnabled val="1"/>
        </dgm:presLayoutVars>
      </dgm:prSet>
      <dgm:spPr/>
    </dgm:pt>
  </dgm:ptLst>
  <dgm:cxnLst>
    <dgm:cxn modelId="{81239108-620A-4980-977D-27BF5E02F997}" type="presOf" srcId="{7C2DB8B0-8057-4C2E-9624-EC884E80E558}" destId="{EB7DD0DC-30E4-4D90-9B0A-8F3E309DCEB5}" srcOrd="0" destOrd="0" presId="urn:microsoft.com/office/officeart/2005/8/layout/chevron1"/>
    <dgm:cxn modelId="{5F06490E-14E6-4CDB-91A2-929D8CE96CB4}" srcId="{E7615DAA-F09F-4703-B25C-769A39739433}" destId="{C8E7F169-46C5-4A7B-8448-E633EDCEC267}" srcOrd="1" destOrd="0" parTransId="{F0CBDA22-F9C3-445B-AF76-98DE09D6942C}" sibTransId="{DFBCF1EA-7E48-4CE8-99BA-D2178C36F41E}"/>
    <dgm:cxn modelId="{43A3E440-9E6A-4DC0-A0B2-267C7A4D2210}" type="presOf" srcId="{5649D573-6AD5-4B63-9D2F-7A5223881B58}" destId="{FADD7460-6A95-4EF2-B017-43C33B9E3A08}" srcOrd="0" destOrd="0" presId="urn:microsoft.com/office/officeart/2005/8/layout/chevron1"/>
    <dgm:cxn modelId="{5E07FE5C-CBB2-4207-8B9F-D4146934DB32}" srcId="{E7615DAA-F09F-4703-B25C-769A39739433}" destId="{7C2DB8B0-8057-4C2E-9624-EC884E80E558}" srcOrd="2" destOrd="0" parTransId="{E6071143-2882-4C4F-9D77-AEF6CA38514E}" sibTransId="{518C1576-3698-4254-AAA3-26A0DA8BAFB6}"/>
    <dgm:cxn modelId="{95A9475E-CE38-4FFA-AF40-4930AD37C511}" type="presOf" srcId="{A33FDBA7-CC65-485F-B231-683AC92A6A54}" destId="{058C37A7-9B75-47F4-9A84-E8C20D4D423A}" srcOrd="0" destOrd="0" presId="urn:microsoft.com/office/officeart/2005/8/layout/chevron1"/>
    <dgm:cxn modelId="{EBEA9344-667B-4FE5-9559-A06AB44C57F8}" type="presOf" srcId="{E7615DAA-F09F-4703-B25C-769A39739433}" destId="{0C159A2F-F4E6-4289-9D1B-BB080A29FC89}" srcOrd="0" destOrd="0" presId="urn:microsoft.com/office/officeart/2005/8/layout/chevron1"/>
    <dgm:cxn modelId="{F153956C-85FD-4C63-A70D-9735BE07A3B1}" srcId="{E7615DAA-F09F-4703-B25C-769A39739433}" destId="{5649D573-6AD5-4B63-9D2F-7A5223881B58}" srcOrd="4" destOrd="0" parTransId="{D45F25B7-736F-4295-9842-286982395CD4}" sibTransId="{CE262ADE-08D7-45B8-92C6-6967A567C8AF}"/>
    <dgm:cxn modelId="{F4D06372-8BD6-4E36-BB8A-B723500A98CA}" srcId="{E7615DAA-F09F-4703-B25C-769A39739433}" destId="{A33FDBA7-CC65-485F-B231-683AC92A6A54}" srcOrd="3" destOrd="0" parTransId="{31C86975-575A-4628-A267-1F61BF69E225}" sibTransId="{05BBE34F-AE55-4FFB-8EB7-27D8B11E6C12}"/>
    <dgm:cxn modelId="{3A61B78C-BDDA-41CE-A1E8-275CE7C2DA09}" type="presOf" srcId="{7A5BDBFC-8206-4B08-86EC-A2BF26223D0D}" destId="{40EF39A9-2623-478E-8AC0-66E9B0A753EB}" srcOrd="0" destOrd="0" presId="urn:microsoft.com/office/officeart/2005/8/layout/chevron1"/>
    <dgm:cxn modelId="{285236A2-E3F3-46AD-BD3C-9514080B70E4}" srcId="{E7615DAA-F09F-4703-B25C-769A39739433}" destId="{D75D10DA-0297-41CE-8324-13F40F855F46}" srcOrd="5" destOrd="0" parTransId="{D5B8AFB6-3740-46CA-8596-EEEAD44B631B}" sibTransId="{1300D9AD-368D-4C3D-8CDF-4129EFFF1FDE}"/>
    <dgm:cxn modelId="{E60248A2-C11F-4310-9A89-C55A5DDD8D7C}" type="presOf" srcId="{D75D10DA-0297-41CE-8324-13F40F855F46}" destId="{E932921D-55F9-4824-A80C-B2AA07A79D71}" srcOrd="0" destOrd="0" presId="urn:microsoft.com/office/officeart/2005/8/layout/chevron1"/>
    <dgm:cxn modelId="{7E14BDD5-3FB2-420B-A381-BC1B1F2BC738}" srcId="{E7615DAA-F09F-4703-B25C-769A39739433}" destId="{7A5BDBFC-8206-4B08-86EC-A2BF26223D0D}" srcOrd="0" destOrd="0" parTransId="{0CBE4C27-CF69-4D83-9E9D-1844D7923882}" sibTransId="{D13E126B-370A-46E6-ADCA-F608BA846BAC}"/>
    <dgm:cxn modelId="{4116E5FB-AA55-49CD-BEBB-ED4C4B74CDA9}" type="presOf" srcId="{C8E7F169-46C5-4A7B-8448-E633EDCEC267}" destId="{8D9FF6AA-296D-42F7-98EA-5BFCC4C7CAAC}" srcOrd="0" destOrd="0" presId="urn:microsoft.com/office/officeart/2005/8/layout/chevron1"/>
    <dgm:cxn modelId="{3384B6A0-1456-490C-8833-C49B2BE7BCB8}" type="presParOf" srcId="{0C159A2F-F4E6-4289-9D1B-BB080A29FC89}" destId="{40EF39A9-2623-478E-8AC0-66E9B0A753EB}" srcOrd="0" destOrd="0" presId="urn:microsoft.com/office/officeart/2005/8/layout/chevron1"/>
    <dgm:cxn modelId="{B120215B-EAC0-46ED-BA1D-905677994165}" type="presParOf" srcId="{0C159A2F-F4E6-4289-9D1B-BB080A29FC89}" destId="{6C47C469-1127-4994-A043-26195371E121}" srcOrd="1" destOrd="0" presId="urn:microsoft.com/office/officeart/2005/8/layout/chevron1"/>
    <dgm:cxn modelId="{410140C6-3943-4FF8-8AA6-717D1A5DCAE3}" type="presParOf" srcId="{0C159A2F-F4E6-4289-9D1B-BB080A29FC89}" destId="{8D9FF6AA-296D-42F7-98EA-5BFCC4C7CAAC}" srcOrd="2" destOrd="0" presId="urn:microsoft.com/office/officeart/2005/8/layout/chevron1"/>
    <dgm:cxn modelId="{F762E9C3-AAC2-4E7A-94C3-D8928E72DB2D}" type="presParOf" srcId="{0C159A2F-F4E6-4289-9D1B-BB080A29FC89}" destId="{2565BDD2-1B9B-4FC4-B662-2630C5573996}" srcOrd="3" destOrd="0" presId="urn:microsoft.com/office/officeart/2005/8/layout/chevron1"/>
    <dgm:cxn modelId="{5751D7FE-A78F-4662-A422-2D85D8468EA0}" type="presParOf" srcId="{0C159A2F-F4E6-4289-9D1B-BB080A29FC89}" destId="{EB7DD0DC-30E4-4D90-9B0A-8F3E309DCEB5}" srcOrd="4" destOrd="0" presId="urn:microsoft.com/office/officeart/2005/8/layout/chevron1"/>
    <dgm:cxn modelId="{C8F1F2CE-A4B1-499D-BC4D-F4B2B08DCA9F}" type="presParOf" srcId="{0C159A2F-F4E6-4289-9D1B-BB080A29FC89}" destId="{4CC763DC-6A61-4F53-AFAA-6EE1CA249509}" srcOrd="5" destOrd="0" presId="urn:microsoft.com/office/officeart/2005/8/layout/chevron1"/>
    <dgm:cxn modelId="{48EA5397-B3B9-4065-9368-2BADC0019CE0}" type="presParOf" srcId="{0C159A2F-F4E6-4289-9D1B-BB080A29FC89}" destId="{058C37A7-9B75-47F4-9A84-E8C20D4D423A}" srcOrd="6" destOrd="0" presId="urn:microsoft.com/office/officeart/2005/8/layout/chevron1"/>
    <dgm:cxn modelId="{E0DE58CA-4DED-44E8-ADC0-419A9FEED163}" type="presParOf" srcId="{0C159A2F-F4E6-4289-9D1B-BB080A29FC89}" destId="{FC043387-6B3C-451F-9103-217A0B70F2F3}" srcOrd="7" destOrd="0" presId="urn:microsoft.com/office/officeart/2005/8/layout/chevron1"/>
    <dgm:cxn modelId="{332EC82E-9CCF-4970-909C-835F59C5AFCE}" type="presParOf" srcId="{0C159A2F-F4E6-4289-9D1B-BB080A29FC89}" destId="{FADD7460-6A95-4EF2-B017-43C33B9E3A08}" srcOrd="8" destOrd="0" presId="urn:microsoft.com/office/officeart/2005/8/layout/chevron1"/>
    <dgm:cxn modelId="{25C8FDA1-7779-4876-A6D4-6A0DF2B58E16}" type="presParOf" srcId="{0C159A2F-F4E6-4289-9D1B-BB080A29FC89}" destId="{6971AD5C-83BD-4760-92F8-16C8765EAD06}" srcOrd="9" destOrd="0" presId="urn:microsoft.com/office/officeart/2005/8/layout/chevron1"/>
    <dgm:cxn modelId="{3759932C-5395-49F2-B978-06D6E2734006}" type="presParOf" srcId="{0C159A2F-F4E6-4289-9D1B-BB080A29FC89}" destId="{E932921D-55F9-4824-A80C-B2AA07A79D71}" srcOrd="10"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9E03ED6-8094-4718-9A2B-ED02D7B5B9B7}"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s-EC"/>
        </a:p>
      </dgm:t>
    </dgm:pt>
    <dgm:pt modelId="{BFC72937-62E8-40E3-9D88-99F197599F7F}">
      <dgm:prSet phldrT="[Texto]"/>
      <dgm:spPr/>
      <dgm:t>
        <a:bodyPr/>
        <a:lstStyle/>
        <a:p>
          <a:r>
            <a:rPr lang="es-ES" dirty="0"/>
            <a:t>DERECHOS DE PARTICIPACIPON </a:t>
          </a:r>
          <a:endParaRPr lang="es-EC" dirty="0"/>
        </a:p>
      </dgm:t>
    </dgm:pt>
    <dgm:pt modelId="{4D21DFA7-94A5-4B0A-86D0-0F8DE685793B}" type="parTrans" cxnId="{24BE65E3-5E12-42D2-877D-ACD2E91CB03A}">
      <dgm:prSet/>
      <dgm:spPr/>
      <dgm:t>
        <a:bodyPr/>
        <a:lstStyle/>
        <a:p>
          <a:endParaRPr lang="es-EC"/>
        </a:p>
      </dgm:t>
    </dgm:pt>
    <dgm:pt modelId="{8C635553-0477-41A2-B9D0-5787E2A5DFED}" type="sibTrans" cxnId="{24BE65E3-5E12-42D2-877D-ACD2E91CB03A}">
      <dgm:prSet/>
      <dgm:spPr/>
      <dgm:t>
        <a:bodyPr/>
        <a:lstStyle/>
        <a:p>
          <a:endParaRPr lang="es-EC"/>
        </a:p>
      </dgm:t>
    </dgm:pt>
    <dgm:pt modelId="{87F4B1E0-0CD3-4F92-8CBC-391CE124E4D9}">
      <dgm:prSet phldrT="[Texto]" custT="1"/>
      <dgm:spPr/>
      <dgm:t>
        <a:bodyPr/>
        <a:lstStyle/>
        <a:p>
          <a:r>
            <a:rPr lang="es-ES" sz="2400" dirty="0">
              <a:solidFill>
                <a:schemeClr val="bg1"/>
              </a:solidFill>
            </a:rPr>
            <a:t>CONSULTA PREVIA, LIBRE E INFORMADA</a:t>
          </a:r>
          <a:endParaRPr lang="es-EC" sz="2400" dirty="0">
            <a:solidFill>
              <a:schemeClr val="bg1"/>
            </a:solidFill>
          </a:endParaRPr>
        </a:p>
      </dgm:t>
    </dgm:pt>
    <dgm:pt modelId="{FF7B62DD-A53B-49A1-9C8B-3D3B4275FB92}" type="parTrans" cxnId="{747A5803-4197-43A6-A220-85D084F1C737}">
      <dgm:prSet/>
      <dgm:spPr/>
      <dgm:t>
        <a:bodyPr/>
        <a:lstStyle/>
        <a:p>
          <a:endParaRPr lang="es-EC"/>
        </a:p>
      </dgm:t>
    </dgm:pt>
    <dgm:pt modelId="{37521747-695B-4DB3-8820-F2A76F483DDA}" type="sibTrans" cxnId="{747A5803-4197-43A6-A220-85D084F1C737}">
      <dgm:prSet/>
      <dgm:spPr/>
      <dgm:t>
        <a:bodyPr/>
        <a:lstStyle/>
        <a:p>
          <a:endParaRPr lang="es-EC"/>
        </a:p>
      </dgm:t>
    </dgm:pt>
    <dgm:pt modelId="{3DAD20B5-01BB-4442-8E99-A587FB470A81}">
      <dgm:prSet custT="1"/>
      <dgm:spPr/>
      <dgm:t>
        <a:bodyPr/>
        <a:lstStyle/>
        <a:p>
          <a:r>
            <a:rPr lang="es-EC" sz="2400" dirty="0"/>
            <a:t>CONSENTIMIENTO PROIPIO </a:t>
          </a:r>
        </a:p>
      </dgm:t>
    </dgm:pt>
    <dgm:pt modelId="{930AFC6B-DDDE-4555-A409-87CEEB475423}" type="parTrans" cxnId="{BCDAA2E5-53B5-4771-8ED4-64B84DEEA1C0}">
      <dgm:prSet/>
      <dgm:spPr/>
      <dgm:t>
        <a:bodyPr/>
        <a:lstStyle/>
        <a:p>
          <a:endParaRPr lang="es-EC"/>
        </a:p>
      </dgm:t>
    </dgm:pt>
    <dgm:pt modelId="{2E58CC6C-724D-4DE4-B887-87E971B87CED}" type="sibTrans" cxnId="{BCDAA2E5-53B5-4771-8ED4-64B84DEEA1C0}">
      <dgm:prSet/>
      <dgm:spPr/>
      <dgm:t>
        <a:bodyPr/>
        <a:lstStyle/>
        <a:p>
          <a:endParaRPr lang="es-EC"/>
        </a:p>
      </dgm:t>
    </dgm:pt>
    <dgm:pt modelId="{98E51636-2E98-441E-BFE5-94A8D7F2C66C}">
      <dgm:prSet/>
      <dgm:spPr/>
      <dgm:t>
        <a:bodyPr/>
        <a:lstStyle/>
        <a:p>
          <a:r>
            <a:rPr lang="es-ES" dirty="0"/>
            <a:t>CONSULTA PRELEGISLATIVA ANTES DE GENERAR NORMATIVA </a:t>
          </a:r>
          <a:endParaRPr lang="es-EC" dirty="0"/>
        </a:p>
      </dgm:t>
    </dgm:pt>
    <dgm:pt modelId="{FD295561-9F6B-4424-973A-742190B7F03F}" type="sibTrans" cxnId="{6C869FF6-6045-4121-BE23-DB9FBC484CD5}">
      <dgm:prSet/>
      <dgm:spPr/>
      <dgm:t>
        <a:bodyPr/>
        <a:lstStyle/>
        <a:p>
          <a:endParaRPr lang="es-EC"/>
        </a:p>
      </dgm:t>
    </dgm:pt>
    <dgm:pt modelId="{8AB34D05-1B3A-4E32-9F7F-1DC0804DD016}" type="parTrans" cxnId="{6C869FF6-6045-4121-BE23-DB9FBC484CD5}">
      <dgm:prSet/>
      <dgm:spPr/>
      <dgm:t>
        <a:bodyPr/>
        <a:lstStyle/>
        <a:p>
          <a:endParaRPr lang="es-EC"/>
        </a:p>
      </dgm:t>
    </dgm:pt>
    <dgm:pt modelId="{D89358B0-B91B-4DB7-8085-F7452D094FE3}" type="pres">
      <dgm:prSet presAssocID="{99E03ED6-8094-4718-9A2B-ED02D7B5B9B7}" presName="Name0" presStyleCnt="0">
        <dgm:presLayoutVars>
          <dgm:chPref val="1"/>
          <dgm:dir/>
          <dgm:animOne val="branch"/>
          <dgm:animLvl val="lvl"/>
          <dgm:resizeHandles val="exact"/>
        </dgm:presLayoutVars>
      </dgm:prSet>
      <dgm:spPr/>
    </dgm:pt>
    <dgm:pt modelId="{A025F7C4-FB50-45C9-9565-3C38A1B12477}" type="pres">
      <dgm:prSet presAssocID="{BFC72937-62E8-40E3-9D88-99F197599F7F}" presName="root1" presStyleCnt="0"/>
      <dgm:spPr/>
    </dgm:pt>
    <dgm:pt modelId="{34AD2EBB-C5BB-4BF7-BE39-5CED5EF67A1D}" type="pres">
      <dgm:prSet presAssocID="{BFC72937-62E8-40E3-9D88-99F197599F7F}" presName="LevelOneTextNode" presStyleLbl="node0" presStyleIdx="0" presStyleCnt="1">
        <dgm:presLayoutVars>
          <dgm:chPref val="3"/>
        </dgm:presLayoutVars>
      </dgm:prSet>
      <dgm:spPr/>
    </dgm:pt>
    <dgm:pt modelId="{8F8EB40F-DB68-4E7C-BF23-0AF38AF8E7D7}" type="pres">
      <dgm:prSet presAssocID="{BFC72937-62E8-40E3-9D88-99F197599F7F}" presName="level2hierChild" presStyleCnt="0"/>
      <dgm:spPr/>
    </dgm:pt>
    <dgm:pt modelId="{FEB8E9D5-91D0-413E-A933-C059660AE6A0}" type="pres">
      <dgm:prSet presAssocID="{FF7B62DD-A53B-49A1-9C8B-3D3B4275FB92}" presName="conn2-1" presStyleLbl="parChTrans1D2" presStyleIdx="0" presStyleCnt="3"/>
      <dgm:spPr/>
    </dgm:pt>
    <dgm:pt modelId="{A98BDA52-466F-4273-9578-C7158C3F2A28}" type="pres">
      <dgm:prSet presAssocID="{FF7B62DD-A53B-49A1-9C8B-3D3B4275FB92}" presName="connTx" presStyleLbl="parChTrans1D2" presStyleIdx="0" presStyleCnt="3"/>
      <dgm:spPr/>
    </dgm:pt>
    <dgm:pt modelId="{34CB95B5-E7DE-485D-A792-E36741906637}" type="pres">
      <dgm:prSet presAssocID="{87F4B1E0-0CD3-4F92-8CBC-391CE124E4D9}" presName="root2" presStyleCnt="0"/>
      <dgm:spPr/>
    </dgm:pt>
    <dgm:pt modelId="{8CDAF1BC-FA0D-4B50-974F-98F288D8EE9D}" type="pres">
      <dgm:prSet presAssocID="{87F4B1E0-0CD3-4F92-8CBC-391CE124E4D9}" presName="LevelTwoTextNode" presStyleLbl="node2" presStyleIdx="0" presStyleCnt="3" custScaleX="388988" custScaleY="178841" custLinFactNeighborX="-873" custLinFactNeighborY="8155">
        <dgm:presLayoutVars>
          <dgm:chPref val="3"/>
        </dgm:presLayoutVars>
      </dgm:prSet>
      <dgm:spPr/>
    </dgm:pt>
    <dgm:pt modelId="{56DA16ED-ED32-4764-94F7-1F346D813CFD}" type="pres">
      <dgm:prSet presAssocID="{87F4B1E0-0CD3-4F92-8CBC-391CE124E4D9}" presName="level3hierChild" presStyleCnt="0"/>
      <dgm:spPr/>
    </dgm:pt>
    <dgm:pt modelId="{E992F35C-E022-4F72-A1D5-7A2F31879EF4}" type="pres">
      <dgm:prSet presAssocID="{930AFC6B-DDDE-4555-A409-87CEEB475423}" presName="conn2-1" presStyleLbl="parChTrans1D2" presStyleIdx="1" presStyleCnt="3"/>
      <dgm:spPr/>
    </dgm:pt>
    <dgm:pt modelId="{01CFF541-2D70-4652-B5CC-A21D1CDA914B}" type="pres">
      <dgm:prSet presAssocID="{930AFC6B-DDDE-4555-A409-87CEEB475423}" presName="connTx" presStyleLbl="parChTrans1D2" presStyleIdx="1" presStyleCnt="3"/>
      <dgm:spPr/>
    </dgm:pt>
    <dgm:pt modelId="{09F0B6DB-B604-4D7C-A243-58CAD8DB859F}" type="pres">
      <dgm:prSet presAssocID="{3DAD20B5-01BB-4442-8E99-A587FB470A81}" presName="root2" presStyleCnt="0"/>
      <dgm:spPr/>
    </dgm:pt>
    <dgm:pt modelId="{BD4C8A2F-5DE3-4A89-947E-B34D8F267750}" type="pres">
      <dgm:prSet presAssocID="{3DAD20B5-01BB-4442-8E99-A587FB470A81}" presName="LevelTwoTextNode" presStyleLbl="node2" presStyleIdx="1" presStyleCnt="3" custScaleX="387592" custScaleY="148396">
        <dgm:presLayoutVars>
          <dgm:chPref val="3"/>
        </dgm:presLayoutVars>
      </dgm:prSet>
      <dgm:spPr/>
    </dgm:pt>
    <dgm:pt modelId="{DDEEF8D0-C452-4933-B290-2876FEE0EF5D}" type="pres">
      <dgm:prSet presAssocID="{3DAD20B5-01BB-4442-8E99-A587FB470A81}" presName="level3hierChild" presStyleCnt="0"/>
      <dgm:spPr/>
    </dgm:pt>
    <dgm:pt modelId="{10F72014-B565-4329-B6DB-ABDF0D2823E2}" type="pres">
      <dgm:prSet presAssocID="{8AB34D05-1B3A-4E32-9F7F-1DC0804DD016}" presName="conn2-1" presStyleLbl="parChTrans1D2" presStyleIdx="2" presStyleCnt="3"/>
      <dgm:spPr/>
    </dgm:pt>
    <dgm:pt modelId="{6E904F8C-3210-4CF2-9027-D3A380B4935E}" type="pres">
      <dgm:prSet presAssocID="{8AB34D05-1B3A-4E32-9F7F-1DC0804DD016}" presName="connTx" presStyleLbl="parChTrans1D2" presStyleIdx="2" presStyleCnt="3"/>
      <dgm:spPr/>
    </dgm:pt>
    <dgm:pt modelId="{2463FE89-4450-4820-A833-52F4F31739E4}" type="pres">
      <dgm:prSet presAssocID="{98E51636-2E98-441E-BFE5-94A8D7F2C66C}" presName="root2" presStyleCnt="0"/>
      <dgm:spPr/>
    </dgm:pt>
    <dgm:pt modelId="{4A93A3CE-4A2F-405D-A1E3-F0E6CBB3B617}" type="pres">
      <dgm:prSet presAssocID="{98E51636-2E98-441E-BFE5-94A8D7F2C66C}" presName="LevelTwoTextNode" presStyleLbl="node2" presStyleIdx="2" presStyleCnt="3" custScaleX="392833" custScaleY="157241">
        <dgm:presLayoutVars>
          <dgm:chPref val="3"/>
        </dgm:presLayoutVars>
      </dgm:prSet>
      <dgm:spPr/>
    </dgm:pt>
    <dgm:pt modelId="{61B8EF14-8325-450B-9256-14B1301CC1F1}" type="pres">
      <dgm:prSet presAssocID="{98E51636-2E98-441E-BFE5-94A8D7F2C66C}" presName="level3hierChild" presStyleCnt="0"/>
      <dgm:spPr/>
    </dgm:pt>
  </dgm:ptLst>
  <dgm:cxnLst>
    <dgm:cxn modelId="{747A5803-4197-43A6-A220-85D084F1C737}" srcId="{BFC72937-62E8-40E3-9D88-99F197599F7F}" destId="{87F4B1E0-0CD3-4F92-8CBC-391CE124E4D9}" srcOrd="0" destOrd="0" parTransId="{FF7B62DD-A53B-49A1-9C8B-3D3B4275FB92}" sibTransId="{37521747-695B-4DB3-8820-F2A76F483DDA}"/>
    <dgm:cxn modelId="{2BF97D24-1852-4C8A-A4B4-C59B4B646E6B}" type="presOf" srcId="{FF7B62DD-A53B-49A1-9C8B-3D3B4275FB92}" destId="{A98BDA52-466F-4273-9578-C7158C3F2A28}" srcOrd="1" destOrd="0" presId="urn:microsoft.com/office/officeart/2008/layout/HorizontalMultiLevelHierarchy"/>
    <dgm:cxn modelId="{39F2DE29-BDB7-4D74-9103-181FA1D9DA15}" type="presOf" srcId="{8AB34D05-1B3A-4E32-9F7F-1DC0804DD016}" destId="{10F72014-B565-4329-B6DB-ABDF0D2823E2}" srcOrd="0" destOrd="0" presId="urn:microsoft.com/office/officeart/2008/layout/HorizontalMultiLevelHierarchy"/>
    <dgm:cxn modelId="{069E9E2C-7BA4-4CDC-B7D0-01088F5D0F16}" type="presOf" srcId="{BFC72937-62E8-40E3-9D88-99F197599F7F}" destId="{34AD2EBB-C5BB-4BF7-BE39-5CED5EF67A1D}" srcOrd="0" destOrd="0" presId="urn:microsoft.com/office/officeart/2008/layout/HorizontalMultiLevelHierarchy"/>
    <dgm:cxn modelId="{F5C47E45-2F54-488D-AE50-10D423A77D86}" type="presOf" srcId="{87F4B1E0-0CD3-4F92-8CBC-391CE124E4D9}" destId="{8CDAF1BC-FA0D-4B50-974F-98F288D8EE9D}" srcOrd="0" destOrd="0" presId="urn:microsoft.com/office/officeart/2008/layout/HorizontalMultiLevelHierarchy"/>
    <dgm:cxn modelId="{5D6AB84B-9367-4873-83E6-D2E56745ED06}" type="presOf" srcId="{930AFC6B-DDDE-4555-A409-87CEEB475423}" destId="{E992F35C-E022-4F72-A1D5-7A2F31879EF4}" srcOrd="0" destOrd="0" presId="urn:microsoft.com/office/officeart/2008/layout/HorizontalMultiLevelHierarchy"/>
    <dgm:cxn modelId="{DE64B285-ED2A-4513-8611-A2566074E5FC}" type="presOf" srcId="{99E03ED6-8094-4718-9A2B-ED02D7B5B9B7}" destId="{D89358B0-B91B-4DB7-8085-F7452D094FE3}" srcOrd="0" destOrd="0" presId="urn:microsoft.com/office/officeart/2008/layout/HorizontalMultiLevelHierarchy"/>
    <dgm:cxn modelId="{9601D293-E89B-4608-AAE5-AE1A1CCAD3B5}" type="presOf" srcId="{98E51636-2E98-441E-BFE5-94A8D7F2C66C}" destId="{4A93A3CE-4A2F-405D-A1E3-F0E6CBB3B617}" srcOrd="0" destOrd="0" presId="urn:microsoft.com/office/officeart/2008/layout/HorizontalMultiLevelHierarchy"/>
    <dgm:cxn modelId="{DAC135A4-4ACF-42F1-AED7-371C238F31F8}" type="presOf" srcId="{3DAD20B5-01BB-4442-8E99-A587FB470A81}" destId="{BD4C8A2F-5DE3-4A89-947E-B34D8F267750}" srcOrd="0" destOrd="0" presId="urn:microsoft.com/office/officeart/2008/layout/HorizontalMultiLevelHierarchy"/>
    <dgm:cxn modelId="{F0084AB4-1256-46EB-9C76-54C6B26762A7}" type="presOf" srcId="{8AB34D05-1B3A-4E32-9F7F-1DC0804DD016}" destId="{6E904F8C-3210-4CF2-9027-D3A380B4935E}" srcOrd="1" destOrd="0" presId="urn:microsoft.com/office/officeart/2008/layout/HorizontalMultiLevelHierarchy"/>
    <dgm:cxn modelId="{8CFC22CD-5D76-4D9E-9A76-3BFCD4200279}" type="presOf" srcId="{930AFC6B-DDDE-4555-A409-87CEEB475423}" destId="{01CFF541-2D70-4652-B5CC-A21D1CDA914B}" srcOrd="1" destOrd="0" presId="urn:microsoft.com/office/officeart/2008/layout/HorizontalMultiLevelHierarchy"/>
    <dgm:cxn modelId="{506B00DB-AEA7-4F3B-BE51-2C39DBFDEBFD}" type="presOf" srcId="{FF7B62DD-A53B-49A1-9C8B-3D3B4275FB92}" destId="{FEB8E9D5-91D0-413E-A933-C059660AE6A0}" srcOrd="0" destOrd="0" presId="urn:microsoft.com/office/officeart/2008/layout/HorizontalMultiLevelHierarchy"/>
    <dgm:cxn modelId="{24BE65E3-5E12-42D2-877D-ACD2E91CB03A}" srcId="{99E03ED6-8094-4718-9A2B-ED02D7B5B9B7}" destId="{BFC72937-62E8-40E3-9D88-99F197599F7F}" srcOrd="0" destOrd="0" parTransId="{4D21DFA7-94A5-4B0A-86D0-0F8DE685793B}" sibTransId="{8C635553-0477-41A2-B9D0-5787E2A5DFED}"/>
    <dgm:cxn modelId="{BCDAA2E5-53B5-4771-8ED4-64B84DEEA1C0}" srcId="{BFC72937-62E8-40E3-9D88-99F197599F7F}" destId="{3DAD20B5-01BB-4442-8E99-A587FB470A81}" srcOrd="1" destOrd="0" parTransId="{930AFC6B-DDDE-4555-A409-87CEEB475423}" sibTransId="{2E58CC6C-724D-4DE4-B887-87E971B87CED}"/>
    <dgm:cxn modelId="{6C869FF6-6045-4121-BE23-DB9FBC484CD5}" srcId="{BFC72937-62E8-40E3-9D88-99F197599F7F}" destId="{98E51636-2E98-441E-BFE5-94A8D7F2C66C}" srcOrd="2" destOrd="0" parTransId="{8AB34D05-1B3A-4E32-9F7F-1DC0804DD016}" sibTransId="{FD295561-9F6B-4424-973A-742190B7F03F}"/>
    <dgm:cxn modelId="{F04B67B7-2D88-4EFE-A8B7-83811903545A}" type="presParOf" srcId="{D89358B0-B91B-4DB7-8085-F7452D094FE3}" destId="{A025F7C4-FB50-45C9-9565-3C38A1B12477}" srcOrd="0" destOrd="0" presId="urn:microsoft.com/office/officeart/2008/layout/HorizontalMultiLevelHierarchy"/>
    <dgm:cxn modelId="{55DD9040-9B6F-40AC-8A5C-BF14A9BB0309}" type="presParOf" srcId="{A025F7C4-FB50-45C9-9565-3C38A1B12477}" destId="{34AD2EBB-C5BB-4BF7-BE39-5CED5EF67A1D}" srcOrd="0" destOrd="0" presId="urn:microsoft.com/office/officeart/2008/layout/HorizontalMultiLevelHierarchy"/>
    <dgm:cxn modelId="{5F52EA10-4822-488E-9A21-A4E0E782D9E4}" type="presParOf" srcId="{A025F7C4-FB50-45C9-9565-3C38A1B12477}" destId="{8F8EB40F-DB68-4E7C-BF23-0AF38AF8E7D7}" srcOrd="1" destOrd="0" presId="urn:microsoft.com/office/officeart/2008/layout/HorizontalMultiLevelHierarchy"/>
    <dgm:cxn modelId="{2BE1A083-7597-4C53-B6FF-60E22E86FA7B}" type="presParOf" srcId="{8F8EB40F-DB68-4E7C-BF23-0AF38AF8E7D7}" destId="{FEB8E9D5-91D0-413E-A933-C059660AE6A0}" srcOrd="0" destOrd="0" presId="urn:microsoft.com/office/officeart/2008/layout/HorizontalMultiLevelHierarchy"/>
    <dgm:cxn modelId="{97E8995D-6432-4FF2-8893-8D0B3A1E27C3}" type="presParOf" srcId="{FEB8E9D5-91D0-413E-A933-C059660AE6A0}" destId="{A98BDA52-466F-4273-9578-C7158C3F2A28}" srcOrd="0" destOrd="0" presId="urn:microsoft.com/office/officeart/2008/layout/HorizontalMultiLevelHierarchy"/>
    <dgm:cxn modelId="{C2F1AD84-9C62-40A8-B62C-8AC12AF0C62D}" type="presParOf" srcId="{8F8EB40F-DB68-4E7C-BF23-0AF38AF8E7D7}" destId="{34CB95B5-E7DE-485D-A792-E36741906637}" srcOrd="1" destOrd="0" presId="urn:microsoft.com/office/officeart/2008/layout/HorizontalMultiLevelHierarchy"/>
    <dgm:cxn modelId="{E16F7598-9215-4E19-99B4-9D4897C9F8BB}" type="presParOf" srcId="{34CB95B5-E7DE-485D-A792-E36741906637}" destId="{8CDAF1BC-FA0D-4B50-974F-98F288D8EE9D}" srcOrd="0" destOrd="0" presId="urn:microsoft.com/office/officeart/2008/layout/HorizontalMultiLevelHierarchy"/>
    <dgm:cxn modelId="{3FCF1E29-37B5-4F50-A28A-0CB284B05B91}" type="presParOf" srcId="{34CB95B5-E7DE-485D-A792-E36741906637}" destId="{56DA16ED-ED32-4764-94F7-1F346D813CFD}" srcOrd="1" destOrd="0" presId="urn:microsoft.com/office/officeart/2008/layout/HorizontalMultiLevelHierarchy"/>
    <dgm:cxn modelId="{62C006A4-CB66-4D51-B44C-6B7C6E5CD04F}" type="presParOf" srcId="{8F8EB40F-DB68-4E7C-BF23-0AF38AF8E7D7}" destId="{E992F35C-E022-4F72-A1D5-7A2F31879EF4}" srcOrd="2" destOrd="0" presId="urn:microsoft.com/office/officeart/2008/layout/HorizontalMultiLevelHierarchy"/>
    <dgm:cxn modelId="{7526C02A-25DA-4699-8124-2BA0CF6F1EDF}" type="presParOf" srcId="{E992F35C-E022-4F72-A1D5-7A2F31879EF4}" destId="{01CFF541-2D70-4652-B5CC-A21D1CDA914B}" srcOrd="0" destOrd="0" presId="urn:microsoft.com/office/officeart/2008/layout/HorizontalMultiLevelHierarchy"/>
    <dgm:cxn modelId="{084A4CAD-31A7-484A-821E-34A5E820CA55}" type="presParOf" srcId="{8F8EB40F-DB68-4E7C-BF23-0AF38AF8E7D7}" destId="{09F0B6DB-B604-4D7C-A243-58CAD8DB859F}" srcOrd="3" destOrd="0" presId="urn:microsoft.com/office/officeart/2008/layout/HorizontalMultiLevelHierarchy"/>
    <dgm:cxn modelId="{7BC57676-46D4-464C-B04D-907837DC1E8A}" type="presParOf" srcId="{09F0B6DB-B604-4D7C-A243-58CAD8DB859F}" destId="{BD4C8A2F-5DE3-4A89-947E-B34D8F267750}" srcOrd="0" destOrd="0" presId="urn:microsoft.com/office/officeart/2008/layout/HorizontalMultiLevelHierarchy"/>
    <dgm:cxn modelId="{F1B42CF2-C608-4F6A-A7C5-929F3F82CE03}" type="presParOf" srcId="{09F0B6DB-B604-4D7C-A243-58CAD8DB859F}" destId="{DDEEF8D0-C452-4933-B290-2876FEE0EF5D}" srcOrd="1" destOrd="0" presId="urn:microsoft.com/office/officeart/2008/layout/HorizontalMultiLevelHierarchy"/>
    <dgm:cxn modelId="{E790AA03-CAB7-4FA4-92E6-EDDDC8F38735}" type="presParOf" srcId="{8F8EB40F-DB68-4E7C-BF23-0AF38AF8E7D7}" destId="{10F72014-B565-4329-B6DB-ABDF0D2823E2}" srcOrd="4" destOrd="0" presId="urn:microsoft.com/office/officeart/2008/layout/HorizontalMultiLevelHierarchy"/>
    <dgm:cxn modelId="{0C40A872-E900-4299-AF88-76B16D626545}" type="presParOf" srcId="{10F72014-B565-4329-B6DB-ABDF0D2823E2}" destId="{6E904F8C-3210-4CF2-9027-D3A380B4935E}" srcOrd="0" destOrd="0" presId="urn:microsoft.com/office/officeart/2008/layout/HorizontalMultiLevelHierarchy"/>
    <dgm:cxn modelId="{0B1DEEE5-A23C-4479-8C88-DDD9F6B2D5C5}" type="presParOf" srcId="{8F8EB40F-DB68-4E7C-BF23-0AF38AF8E7D7}" destId="{2463FE89-4450-4820-A833-52F4F31739E4}" srcOrd="5" destOrd="0" presId="urn:microsoft.com/office/officeart/2008/layout/HorizontalMultiLevelHierarchy"/>
    <dgm:cxn modelId="{6DCEB6EC-E12D-402E-859D-F629158DC40F}" type="presParOf" srcId="{2463FE89-4450-4820-A833-52F4F31739E4}" destId="{4A93A3CE-4A2F-405D-A1E3-F0E6CBB3B617}" srcOrd="0" destOrd="0" presId="urn:microsoft.com/office/officeart/2008/layout/HorizontalMultiLevelHierarchy"/>
    <dgm:cxn modelId="{678EE992-1899-4E01-8E96-3AD062E17F48}" type="presParOf" srcId="{2463FE89-4450-4820-A833-52F4F31739E4}" destId="{61B8EF14-8325-450B-9256-14B1301CC1F1}"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AC72C04-AEFD-4B39-B68C-2B68DBD0EB8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EC"/>
        </a:p>
      </dgm:t>
    </dgm:pt>
    <dgm:pt modelId="{8160D03F-BA3D-46AF-8595-83EF27E5E8B0}">
      <dgm:prSet phldrT="[Texto]"/>
      <dgm:spPr/>
      <dgm:t>
        <a:bodyPr/>
        <a:lstStyle/>
        <a:p>
          <a:r>
            <a:rPr lang="es-ES" dirty="0"/>
            <a:t>MISMA JERARQUIA</a:t>
          </a:r>
          <a:endParaRPr lang="es-EC" dirty="0"/>
        </a:p>
      </dgm:t>
    </dgm:pt>
    <dgm:pt modelId="{C7981C80-11B1-4A2B-9F15-CF751FD7EAA9}" type="parTrans" cxnId="{27827172-9465-4F98-9342-42830A131932}">
      <dgm:prSet/>
      <dgm:spPr/>
      <dgm:t>
        <a:bodyPr/>
        <a:lstStyle/>
        <a:p>
          <a:endParaRPr lang="es-EC"/>
        </a:p>
      </dgm:t>
    </dgm:pt>
    <dgm:pt modelId="{D5B41BCC-175C-42D3-8950-EB6A384F6D47}" type="sibTrans" cxnId="{27827172-9465-4F98-9342-42830A131932}">
      <dgm:prSet/>
      <dgm:spPr/>
      <dgm:t>
        <a:bodyPr/>
        <a:lstStyle/>
        <a:p>
          <a:endParaRPr lang="es-EC"/>
        </a:p>
      </dgm:t>
    </dgm:pt>
    <dgm:pt modelId="{73245EED-1CBB-427E-ABCA-97068B66CC2C}">
      <dgm:prSet phldrT="[Texto]"/>
      <dgm:spPr/>
      <dgm:t>
        <a:bodyPr/>
        <a:lstStyle/>
        <a:p>
          <a:r>
            <a:rPr lang="es-ES" dirty="0"/>
            <a:t>DIFERENTES DINÁMICAS: FILOSOFÍA, CÓDIGOS CULTURALES, COSMOVICIÓN Y PROCEDIMIENTOS </a:t>
          </a:r>
          <a:endParaRPr lang="es-EC" dirty="0"/>
        </a:p>
      </dgm:t>
    </dgm:pt>
    <dgm:pt modelId="{3BE45D64-257B-4841-BD0A-BA65E551F9F5}" type="parTrans" cxnId="{5871400A-CB17-4203-B39A-3428F57058F8}">
      <dgm:prSet/>
      <dgm:spPr/>
      <dgm:t>
        <a:bodyPr/>
        <a:lstStyle/>
        <a:p>
          <a:endParaRPr lang="es-EC"/>
        </a:p>
      </dgm:t>
    </dgm:pt>
    <dgm:pt modelId="{C6DECCCC-BBD1-4320-AE61-B4AB2A672B1C}" type="sibTrans" cxnId="{5871400A-CB17-4203-B39A-3428F57058F8}">
      <dgm:prSet/>
      <dgm:spPr/>
      <dgm:t>
        <a:bodyPr/>
        <a:lstStyle/>
        <a:p>
          <a:endParaRPr lang="es-EC"/>
        </a:p>
      </dgm:t>
    </dgm:pt>
    <dgm:pt modelId="{B99C090C-03DC-4513-8CDF-83B945256151}">
      <dgm:prSet phldrT="[Texto]"/>
      <dgm:spPr/>
      <dgm:t>
        <a:bodyPr/>
        <a:lstStyle/>
        <a:p>
          <a:r>
            <a:rPr lang="es-ES" dirty="0"/>
            <a:t>PLURALIDAD JURÍDICA</a:t>
          </a:r>
          <a:endParaRPr lang="es-EC" dirty="0"/>
        </a:p>
      </dgm:t>
    </dgm:pt>
    <dgm:pt modelId="{695E0952-C332-4FCB-8B66-893E69EE6F81}" type="parTrans" cxnId="{B7B7CD28-B44B-46AE-A7C0-5EB580E2DEF2}">
      <dgm:prSet/>
      <dgm:spPr/>
      <dgm:t>
        <a:bodyPr/>
        <a:lstStyle/>
        <a:p>
          <a:endParaRPr lang="es-EC"/>
        </a:p>
      </dgm:t>
    </dgm:pt>
    <dgm:pt modelId="{C0611512-7775-491E-8F49-830307E59613}" type="sibTrans" cxnId="{B7B7CD28-B44B-46AE-A7C0-5EB580E2DEF2}">
      <dgm:prSet/>
      <dgm:spPr/>
      <dgm:t>
        <a:bodyPr/>
        <a:lstStyle/>
        <a:p>
          <a:endParaRPr lang="es-EC"/>
        </a:p>
      </dgm:t>
    </dgm:pt>
    <dgm:pt modelId="{6661D22F-AA02-4719-B54A-82EA8204DB82}">
      <dgm:prSet/>
      <dgm:spPr/>
      <dgm:t>
        <a:bodyPr/>
        <a:lstStyle/>
        <a:p>
          <a:endParaRPr lang="es-EC" dirty="0"/>
        </a:p>
      </dgm:t>
    </dgm:pt>
    <dgm:pt modelId="{E00DD216-CEE1-488B-940A-B32ADED40BA2}" type="parTrans" cxnId="{7D0032C0-DFC9-4ABF-B204-7E20EB985963}">
      <dgm:prSet/>
      <dgm:spPr/>
      <dgm:t>
        <a:bodyPr/>
        <a:lstStyle/>
        <a:p>
          <a:endParaRPr lang="es-EC"/>
        </a:p>
      </dgm:t>
    </dgm:pt>
    <dgm:pt modelId="{FBDF3F78-567D-4CDE-81EB-38E3B0CBFE64}" type="sibTrans" cxnId="{7D0032C0-DFC9-4ABF-B204-7E20EB985963}">
      <dgm:prSet/>
      <dgm:spPr/>
      <dgm:t>
        <a:bodyPr/>
        <a:lstStyle/>
        <a:p>
          <a:endParaRPr lang="es-EC"/>
        </a:p>
      </dgm:t>
    </dgm:pt>
    <dgm:pt modelId="{DA9E5704-64BA-4394-B39A-BCAD995026A6}">
      <dgm:prSet/>
      <dgm:spPr/>
      <dgm:t>
        <a:bodyPr/>
        <a:lstStyle/>
        <a:p>
          <a:r>
            <a:rPr lang="es-ES" dirty="0"/>
            <a:t>FORTALECIMIENTO DE GOBIERNOS COMUNITARIOS, AUTORIDAD TERRITORIAL, CONVIVENCIA ARMÓNICA</a:t>
          </a:r>
          <a:endParaRPr lang="es-EC" dirty="0"/>
        </a:p>
      </dgm:t>
    </dgm:pt>
    <dgm:pt modelId="{BF0A7A42-60AA-4ED5-867E-98DC66E02B1F}" type="parTrans" cxnId="{DDD0E9B2-387F-46FE-86B7-F5F7F1673150}">
      <dgm:prSet/>
      <dgm:spPr/>
      <dgm:t>
        <a:bodyPr/>
        <a:lstStyle/>
        <a:p>
          <a:endParaRPr lang="es-EC"/>
        </a:p>
      </dgm:t>
    </dgm:pt>
    <dgm:pt modelId="{DB668208-626D-4B03-83FD-F135092BB603}" type="sibTrans" cxnId="{DDD0E9B2-387F-46FE-86B7-F5F7F1673150}">
      <dgm:prSet/>
      <dgm:spPr/>
      <dgm:t>
        <a:bodyPr/>
        <a:lstStyle/>
        <a:p>
          <a:endParaRPr lang="es-EC"/>
        </a:p>
      </dgm:t>
    </dgm:pt>
    <dgm:pt modelId="{355351B7-92D2-42DB-8962-91261A2ABC72}" type="pres">
      <dgm:prSet presAssocID="{3AC72C04-AEFD-4B39-B68C-2B68DBD0EB85}" presName="linear" presStyleCnt="0">
        <dgm:presLayoutVars>
          <dgm:dir/>
          <dgm:animLvl val="lvl"/>
          <dgm:resizeHandles val="exact"/>
        </dgm:presLayoutVars>
      </dgm:prSet>
      <dgm:spPr/>
    </dgm:pt>
    <dgm:pt modelId="{567E4DE8-C3A5-4A3C-A377-04794CE6355B}" type="pres">
      <dgm:prSet presAssocID="{8160D03F-BA3D-46AF-8595-83EF27E5E8B0}" presName="parentLin" presStyleCnt="0"/>
      <dgm:spPr/>
    </dgm:pt>
    <dgm:pt modelId="{0C30F139-D7EB-4699-BB3D-04C98FC05A8D}" type="pres">
      <dgm:prSet presAssocID="{8160D03F-BA3D-46AF-8595-83EF27E5E8B0}" presName="parentLeftMargin" presStyleLbl="node1" presStyleIdx="0" presStyleCnt="4"/>
      <dgm:spPr/>
    </dgm:pt>
    <dgm:pt modelId="{39750D76-1E18-4E9A-BCE1-B805D1391439}" type="pres">
      <dgm:prSet presAssocID="{8160D03F-BA3D-46AF-8595-83EF27E5E8B0}" presName="parentText" presStyleLbl="node1" presStyleIdx="0" presStyleCnt="4">
        <dgm:presLayoutVars>
          <dgm:chMax val="0"/>
          <dgm:bulletEnabled val="1"/>
        </dgm:presLayoutVars>
      </dgm:prSet>
      <dgm:spPr/>
    </dgm:pt>
    <dgm:pt modelId="{A5C15521-75A3-4E1B-BEBD-2C5A0E8872E3}" type="pres">
      <dgm:prSet presAssocID="{8160D03F-BA3D-46AF-8595-83EF27E5E8B0}" presName="negativeSpace" presStyleCnt="0"/>
      <dgm:spPr/>
    </dgm:pt>
    <dgm:pt modelId="{35EA5A5A-CD0A-40BC-AB3B-A4D1E3656C77}" type="pres">
      <dgm:prSet presAssocID="{8160D03F-BA3D-46AF-8595-83EF27E5E8B0}" presName="childText" presStyleLbl="conFgAcc1" presStyleIdx="0" presStyleCnt="4">
        <dgm:presLayoutVars>
          <dgm:bulletEnabled val="1"/>
        </dgm:presLayoutVars>
      </dgm:prSet>
      <dgm:spPr/>
    </dgm:pt>
    <dgm:pt modelId="{3EF805FB-5296-4056-9169-4E952F2D2E4E}" type="pres">
      <dgm:prSet presAssocID="{D5B41BCC-175C-42D3-8950-EB6A384F6D47}" presName="spaceBetweenRectangles" presStyleCnt="0"/>
      <dgm:spPr/>
    </dgm:pt>
    <dgm:pt modelId="{1CA860E1-2246-4F16-8084-025311226E5B}" type="pres">
      <dgm:prSet presAssocID="{73245EED-1CBB-427E-ABCA-97068B66CC2C}" presName="parentLin" presStyleCnt="0"/>
      <dgm:spPr/>
    </dgm:pt>
    <dgm:pt modelId="{F16312AB-B76B-437D-9A0B-1C166DB8FF37}" type="pres">
      <dgm:prSet presAssocID="{73245EED-1CBB-427E-ABCA-97068B66CC2C}" presName="parentLeftMargin" presStyleLbl="node1" presStyleIdx="0" presStyleCnt="4"/>
      <dgm:spPr/>
    </dgm:pt>
    <dgm:pt modelId="{22CFB605-3354-48AE-B5D9-8F5B1812100F}" type="pres">
      <dgm:prSet presAssocID="{73245EED-1CBB-427E-ABCA-97068B66CC2C}" presName="parentText" presStyleLbl="node1" presStyleIdx="1" presStyleCnt="4" custLinFactNeighborY="-4953">
        <dgm:presLayoutVars>
          <dgm:chMax val="0"/>
          <dgm:bulletEnabled val="1"/>
        </dgm:presLayoutVars>
      </dgm:prSet>
      <dgm:spPr/>
    </dgm:pt>
    <dgm:pt modelId="{EFF98593-771E-4CEB-867D-E439324D0647}" type="pres">
      <dgm:prSet presAssocID="{73245EED-1CBB-427E-ABCA-97068B66CC2C}" presName="negativeSpace" presStyleCnt="0"/>
      <dgm:spPr/>
    </dgm:pt>
    <dgm:pt modelId="{855375B3-3036-4AE7-8654-0F959FA1F8A5}" type="pres">
      <dgm:prSet presAssocID="{73245EED-1CBB-427E-ABCA-97068B66CC2C}" presName="childText" presStyleLbl="conFgAcc1" presStyleIdx="1" presStyleCnt="4">
        <dgm:presLayoutVars>
          <dgm:bulletEnabled val="1"/>
        </dgm:presLayoutVars>
      </dgm:prSet>
      <dgm:spPr/>
    </dgm:pt>
    <dgm:pt modelId="{F3A35590-F1B3-4229-B24E-B983BF153297}" type="pres">
      <dgm:prSet presAssocID="{C6DECCCC-BBD1-4320-AE61-B4AB2A672B1C}" presName="spaceBetweenRectangles" presStyleCnt="0"/>
      <dgm:spPr/>
    </dgm:pt>
    <dgm:pt modelId="{E595F607-CEF5-4BF7-820B-213EEDA21E82}" type="pres">
      <dgm:prSet presAssocID="{B99C090C-03DC-4513-8CDF-83B945256151}" presName="parentLin" presStyleCnt="0"/>
      <dgm:spPr/>
    </dgm:pt>
    <dgm:pt modelId="{D5BCDAB2-8833-4439-9056-FF159417B107}" type="pres">
      <dgm:prSet presAssocID="{B99C090C-03DC-4513-8CDF-83B945256151}" presName="parentLeftMargin" presStyleLbl="node1" presStyleIdx="1" presStyleCnt="4"/>
      <dgm:spPr/>
    </dgm:pt>
    <dgm:pt modelId="{583CBFC6-312B-4751-86B8-59442464E85D}" type="pres">
      <dgm:prSet presAssocID="{B99C090C-03DC-4513-8CDF-83B945256151}" presName="parentText" presStyleLbl="node1" presStyleIdx="2" presStyleCnt="4">
        <dgm:presLayoutVars>
          <dgm:chMax val="0"/>
          <dgm:bulletEnabled val="1"/>
        </dgm:presLayoutVars>
      </dgm:prSet>
      <dgm:spPr/>
    </dgm:pt>
    <dgm:pt modelId="{78322349-9009-4F5F-BA74-207DC3CB8A4B}" type="pres">
      <dgm:prSet presAssocID="{B99C090C-03DC-4513-8CDF-83B945256151}" presName="negativeSpace" presStyleCnt="0"/>
      <dgm:spPr/>
    </dgm:pt>
    <dgm:pt modelId="{0767CD30-21BA-42EF-A9FA-0B9BB94634A6}" type="pres">
      <dgm:prSet presAssocID="{B99C090C-03DC-4513-8CDF-83B945256151}" presName="childText" presStyleLbl="conFgAcc1" presStyleIdx="2" presStyleCnt="4">
        <dgm:presLayoutVars>
          <dgm:bulletEnabled val="1"/>
        </dgm:presLayoutVars>
      </dgm:prSet>
      <dgm:spPr/>
    </dgm:pt>
    <dgm:pt modelId="{321FDC45-E1EB-405C-9C20-B06A5F437547}" type="pres">
      <dgm:prSet presAssocID="{C0611512-7775-491E-8F49-830307E59613}" presName="spaceBetweenRectangles" presStyleCnt="0"/>
      <dgm:spPr/>
    </dgm:pt>
    <dgm:pt modelId="{F7A23060-57CC-4558-91EA-B0F616910D24}" type="pres">
      <dgm:prSet presAssocID="{DA9E5704-64BA-4394-B39A-BCAD995026A6}" presName="parentLin" presStyleCnt="0"/>
      <dgm:spPr/>
    </dgm:pt>
    <dgm:pt modelId="{889FC15E-0967-4FFA-B753-AC0329C1623B}" type="pres">
      <dgm:prSet presAssocID="{DA9E5704-64BA-4394-B39A-BCAD995026A6}" presName="parentLeftMargin" presStyleLbl="node1" presStyleIdx="2" presStyleCnt="4"/>
      <dgm:spPr/>
    </dgm:pt>
    <dgm:pt modelId="{68F580C5-1937-4099-AE64-2F8B75030111}" type="pres">
      <dgm:prSet presAssocID="{DA9E5704-64BA-4394-B39A-BCAD995026A6}" presName="parentText" presStyleLbl="node1" presStyleIdx="3" presStyleCnt="4" custLinFactNeighborX="-16282" custLinFactNeighborY="-3556">
        <dgm:presLayoutVars>
          <dgm:chMax val="0"/>
          <dgm:bulletEnabled val="1"/>
        </dgm:presLayoutVars>
      </dgm:prSet>
      <dgm:spPr/>
    </dgm:pt>
    <dgm:pt modelId="{A311F331-B477-4B17-9594-18A210CE49B1}" type="pres">
      <dgm:prSet presAssocID="{DA9E5704-64BA-4394-B39A-BCAD995026A6}" presName="negativeSpace" presStyleCnt="0"/>
      <dgm:spPr/>
    </dgm:pt>
    <dgm:pt modelId="{D69755CF-C7D6-4B3E-B3D7-E3806F427F9E}" type="pres">
      <dgm:prSet presAssocID="{DA9E5704-64BA-4394-B39A-BCAD995026A6}" presName="childText" presStyleLbl="conFgAcc1" presStyleIdx="3" presStyleCnt="4">
        <dgm:presLayoutVars>
          <dgm:bulletEnabled val="1"/>
        </dgm:presLayoutVars>
      </dgm:prSet>
      <dgm:spPr/>
    </dgm:pt>
  </dgm:ptLst>
  <dgm:cxnLst>
    <dgm:cxn modelId="{5871400A-CB17-4203-B39A-3428F57058F8}" srcId="{3AC72C04-AEFD-4B39-B68C-2B68DBD0EB85}" destId="{73245EED-1CBB-427E-ABCA-97068B66CC2C}" srcOrd="1" destOrd="0" parTransId="{3BE45D64-257B-4841-BD0A-BA65E551F9F5}" sibTransId="{C6DECCCC-BBD1-4320-AE61-B4AB2A672B1C}"/>
    <dgm:cxn modelId="{2DD73313-6678-439D-848D-A48DBC3A1D02}" type="presOf" srcId="{73245EED-1CBB-427E-ABCA-97068B66CC2C}" destId="{F16312AB-B76B-437D-9A0B-1C166DB8FF37}" srcOrd="0" destOrd="0" presId="urn:microsoft.com/office/officeart/2005/8/layout/list1"/>
    <dgm:cxn modelId="{B7B7CD28-B44B-46AE-A7C0-5EB580E2DEF2}" srcId="{3AC72C04-AEFD-4B39-B68C-2B68DBD0EB85}" destId="{B99C090C-03DC-4513-8CDF-83B945256151}" srcOrd="2" destOrd="0" parTransId="{695E0952-C332-4FCB-8B66-893E69EE6F81}" sibTransId="{C0611512-7775-491E-8F49-830307E59613}"/>
    <dgm:cxn modelId="{E128842D-87DB-4CF2-BEEC-DFFB53D64FCB}" type="presOf" srcId="{3AC72C04-AEFD-4B39-B68C-2B68DBD0EB85}" destId="{355351B7-92D2-42DB-8962-91261A2ABC72}" srcOrd="0" destOrd="0" presId="urn:microsoft.com/office/officeart/2005/8/layout/list1"/>
    <dgm:cxn modelId="{E3256163-7D21-4915-B7F7-9F262640B4D7}" type="presOf" srcId="{B99C090C-03DC-4513-8CDF-83B945256151}" destId="{D5BCDAB2-8833-4439-9056-FF159417B107}" srcOrd="0" destOrd="0" presId="urn:microsoft.com/office/officeart/2005/8/layout/list1"/>
    <dgm:cxn modelId="{8BD5EB68-D672-4D9D-9AD9-A97301218779}" type="presOf" srcId="{B99C090C-03DC-4513-8CDF-83B945256151}" destId="{583CBFC6-312B-4751-86B8-59442464E85D}" srcOrd="1" destOrd="0" presId="urn:microsoft.com/office/officeart/2005/8/layout/list1"/>
    <dgm:cxn modelId="{1A02866C-C2A4-4FD1-92A8-0EA280316E39}" type="presOf" srcId="{6661D22F-AA02-4719-B54A-82EA8204DB82}" destId="{0767CD30-21BA-42EF-A9FA-0B9BB94634A6}" srcOrd="0" destOrd="0" presId="urn:microsoft.com/office/officeart/2005/8/layout/list1"/>
    <dgm:cxn modelId="{50CB4D50-F50B-435F-90B0-5F6E40C995D0}" type="presOf" srcId="{8160D03F-BA3D-46AF-8595-83EF27E5E8B0}" destId="{39750D76-1E18-4E9A-BCE1-B805D1391439}" srcOrd="1" destOrd="0" presId="urn:microsoft.com/office/officeart/2005/8/layout/list1"/>
    <dgm:cxn modelId="{E9E84872-836D-4D49-A0EE-F84680E5730D}" type="presOf" srcId="{DA9E5704-64BA-4394-B39A-BCAD995026A6}" destId="{889FC15E-0967-4FFA-B753-AC0329C1623B}" srcOrd="0" destOrd="0" presId="urn:microsoft.com/office/officeart/2005/8/layout/list1"/>
    <dgm:cxn modelId="{27827172-9465-4F98-9342-42830A131932}" srcId="{3AC72C04-AEFD-4B39-B68C-2B68DBD0EB85}" destId="{8160D03F-BA3D-46AF-8595-83EF27E5E8B0}" srcOrd="0" destOrd="0" parTransId="{C7981C80-11B1-4A2B-9F15-CF751FD7EAA9}" sibTransId="{D5B41BCC-175C-42D3-8950-EB6A384F6D47}"/>
    <dgm:cxn modelId="{DDD0E9B2-387F-46FE-86B7-F5F7F1673150}" srcId="{3AC72C04-AEFD-4B39-B68C-2B68DBD0EB85}" destId="{DA9E5704-64BA-4394-B39A-BCAD995026A6}" srcOrd="3" destOrd="0" parTransId="{BF0A7A42-60AA-4ED5-867E-98DC66E02B1F}" sibTransId="{DB668208-626D-4B03-83FD-F135092BB603}"/>
    <dgm:cxn modelId="{7D0032C0-DFC9-4ABF-B204-7E20EB985963}" srcId="{B99C090C-03DC-4513-8CDF-83B945256151}" destId="{6661D22F-AA02-4719-B54A-82EA8204DB82}" srcOrd="0" destOrd="0" parTransId="{E00DD216-CEE1-488B-940A-B32ADED40BA2}" sibTransId="{FBDF3F78-567D-4CDE-81EB-38E3B0CBFE64}"/>
    <dgm:cxn modelId="{1595E2CF-B90F-48F0-AF36-CF77B4EDFB76}" type="presOf" srcId="{DA9E5704-64BA-4394-B39A-BCAD995026A6}" destId="{68F580C5-1937-4099-AE64-2F8B75030111}" srcOrd="1" destOrd="0" presId="urn:microsoft.com/office/officeart/2005/8/layout/list1"/>
    <dgm:cxn modelId="{CEAA4EE5-4555-4114-82BA-B21B5EFF651A}" type="presOf" srcId="{8160D03F-BA3D-46AF-8595-83EF27E5E8B0}" destId="{0C30F139-D7EB-4699-BB3D-04C98FC05A8D}" srcOrd="0" destOrd="0" presId="urn:microsoft.com/office/officeart/2005/8/layout/list1"/>
    <dgm:cxn modelId="{DA3DA0F5-E900-4511-B92A-D37DB0C1E0B9}" type="presOf" srcId="{73245EED-1CBB-427E-ABCA-97068B66CC2C}" destId="{22CFB605-3354-48AE-B5D9-8F5B1812100F}" srcOrd="1" destOrd="0" presId="urn:microsoft.com/office/officeart/2005/8/layout/list1"/>
    <dgm:cxn modelId="{16F3A93D-4783-47A5-9B09-2C2F76B9D126}" type="presParOf" srcId="{355351B7-92D2-42DB-8962-91261A2ABC72}" destId="{567E4DE8-C3A5-4A3C-A377-04794CE6355B}" srcOrd="0" destOrd="0" presId="urn:microsoft.com/office/officeart/2005/8/layout/list1"/>
    <dgm:cxn modelId="{F5B2C9BD-1833-41DF-BEF9-6E34B359E517}" type="presParOf" srcId="{567E4DE8-C3A5-4A3C-A377-04794CE6355B}" destId="{0C30F139-D7EB-4699-BB3D-04C98FC05A8D}" srcOrd="0" destOrd="0" presId="urn:microsoft.com/office/officeart/2005/8/layout/list1"/>
    <dgm:cxn modelId="{2F424BA2-F8AD-4003-9741-6BD58182669C}" type="presParOf" srcId="{567E4DE8-C3A5-4A3C-A377-04794CE6355B}" destId="{39750D76-1E18-4E9A-BCE1-B805D1391439}" srcOrd="1" destOrd="0" presId="urn:microsoft.com/office/officeart/2005/8/layout/list1"/>
    <dgm:cxn modelId="{5FDDDA20-7FD0-4B7A-BC12-68805BB6EB82}" type="presParOf" srcId="{355351B7-92D2-42DB-8962-91261A2ABC72}" destId="{A5C15521-75A3-4E1B-BEBD-2C5A0E8872E3}" srcOrd="1" destOrd="0" presId="urn:microsoft.com/office/officeart/2005/8/layout/list1"/>
    <dgm:cxn modelId="{23AE4867-3C4B-4328-A961-DC6633CB64CD}" type="presParOf" srcId="{355351B7-92D2-42DB-8962-91261A2ABC72}" destId="{35EA5A5A-CD0A-40BC-AB3B-A4D1E3656C77}" srcOrd="2" destOrd="0" presId="urn:microsoft.com/office/officeart/2005/8/layout/list1"/>
    <dgm:cxn modelId="{722D3E20-FB8F-484D-A8BB-6031A475DA23}" type="presParOf" srcId="{355351B7-92D2-42DB-8962-91261A2ABC72}" destId="{3EF805FB-5296-4056-9169-4E952F2D2E4E}" srcOrd="3" destOrd="0" presId="urn:microsoft.com/office/officeart/2005/8/layout/list1"/>
    <dgm:cxn modelId="{E8E8E150-0F6E-4655-AD1C-345D937FC1F9}" type="presParOf" srcId="{355351B7-92D2-42DB-8962-91261A2ABC72}" destId="{1CA860E1-2246-4F16-8084-025311226E5B}" srcOrd="4" destOrd="0" presId="urn:microsoft.com/office/officeart/2005/8/layout/list1"/>
    <dgm:cxn modelId="{A99FD827-5B35-4006-956A-35507F689F74}" type="presParOf" srcId="{1CA860E1-2246-4F16-8084-025311226E5B}" destId="{F16312AB-B76B-437D-9A0B-1C166DB8FF37}" srcOrd="0" destOrd="0" presId="urn:microsoft.com/office/officeart/2005/8/layout/list1"/>
    <dgm:cxn modelId="{67895D08-7C98-44FB-96B9-0E6797EE4C31}" type="presParOf" srcId="{1CA860E1-2246-4F16-8084-025311226E5B}" destId="{22CFB605-3354-48AE-B5D9-8F5B1812100F}" srcOrd="1" destOrd="0" presId="urn:microsoft.com/office/officeart/2005/8/layout/list1"/>
    <dgm:cxn modelId="{40EE44FC-E6AD-4045-ABE7-BB7382B8931D}" type="presParOf" srcId="{355351B7-92D2-42DB-8962-91261A2ABC72}" destId="{EFF98593-771E-4CEB-867D-E439324D0647}" srcOrd="5" destOrd="0" presId="urn:microsoft.com/office/officeart/2005/8/layout/list1"/>
    <dgm:cxn modelId="{4BBEE20D-D955-4BAD-98F4-0EDC0765AC8B}" type="presParOf" srcId="{355351B7-92D2-42DB-8962-91261A2ABC72}" destId="{855375B3-3036-4AE7-8654-0F959FA1F8A5}" srcOrd="6" destOrd="0" presId="urn:microsoft.com/office/officeart/2005/8/layout/list1"/>
    <dgm:cxn modelId="{B382AE96-E307-4B0F-B628-9B5E825175CD}" type="presParOf" srcId="{355351B7-92D2-42DB-8962-91261A2ABC72}" destId="{F3A35590-F1B3-4229-B24E-B983BF153297}" srcOrd="7" destOrd="0" presId="urn:microsoft.com/office/officeart/2005/8/layout/list1"/>
    <dgm:cxn modelId="{549EE467-0ADB-4917-8098-B0DC51020165}" type="presParOf" srcId="{355351B7-92D2-42DB-8962-91261A2ABC72}" destId="{E595F607-CEF5-4BF7-820B-213EEDA21E82}" srcOrd="8" destOrd="0" presId="urn:microsoft.com/office/officeart/2005/8/layout/list1"/>
    <dgm:cxn modelId="{22EDFDCE-1CFD-41B7-9C87-8D7D626E8B5C}" type="presParOf" srcId="{E595F607-CEF5-4BF7-820B-213EEDA21E82}" destId="{D5BCDAB2-8833-4439-9056-FF159417B107}" srcOrd="0" destOrd="0" presId="urn:microsoft.com/office/officeart/2005/8/layout/list1"/>
    <dgm:cxn modelId="{4BCA9836-E6C3-486F-A7AD-1DEED6CD537A}" type="presParOf" srcId="{E595F607-CEF5-4BF7-820B-213EEDA21E82}" destId="{583CBFC6-312B-4751-86B8-59442464E85D}" srcOrd="1" destOrd="0" presId="urn:microsoft.com/office/officeart/2005/8/layout/list1"/>
    <dgm:cxn modelId="{92E1587C-E258-44DA-9714-09D531E22604}" type="presParOf" srcId="{355351B7-92D2-42DB-8962-91261A2ABC72}" destId="{78322349-9009-4F5F-BA74-207DC3CB8A4B}" srcOrd="9" destOrd="0" presId="urn:microsoft.com/office/officeart/2005/8/layout/list1"/>
    <dgm:cxn modelId="{568545A5-6A2B-422B-B82F-F8E428159EEB}" type="presParOf" srcId="{355351B7-92D2-42DB-8962-91261A2ABC72}" destId="{0767CD30-21BA-42EF-A9FA-0B9BB94634A6}" srcOrd="10" destOrd="0" presId="urn:microsoft.com/office/officeart/2005/8/layout/list1"/>
    <dgm:cxn modelId="{875B5007-7CD6-4099-AC9A-BB4F2D91334D}" type="presParOf" srcId="{355351B7-92D2-42DB-8962-91261A2ABC72}" destId="{321FDC45-E1EB-405C-9C20-B06A5F437547}" srcOrd="11" destOrd="0" presId="urn:microsoft.com/office/officeart/2005/8/layout/list1"/>
    <dgm:cxn modelId="{5E25B747-28F4-402B-90D1-2C12D8419FD1}" type="presParOf" srcId="{355351B7-92D2-42DB-8962-91261A2ABC72}" destId="{F7A23060-57CC-4558-91EA-B0F616910D24}" srcOrd="12" destOrd="0" presId="urn:microsoft.com/office/officeart/2005/8/layout/list1"/>
    <dgm:cxn modelId="{6FA90492-CBD0-4138-9206-00ACE02E4AD2}" type="presParOf" srcId="{F7A23060-57CC-4558-91EA-B0F616910D24}" destId="{889FC15E-0967-4FFA-B753-AC0329C1623B}" srcOrd="0" destOrd="0" presId="urn:microsoft.com/office/officeart/2005/8/layout/list1"/>
    <dgm:cxn modelId="{FD7F622E-7FF5-4D4B-A803-75D5BDE8E1E4}" type="presParOf" srcId="{F7A23060-57CC-4558-91EA-B0F616910D24}" destId="{68F580C5-1937-4099-AE64-2F8B75030111}" srcOrd="1" destOrd="0" presId="urn:microsoft.com/office/officeart/2005/8/layout/list1"/>
    <dgm:cxn modelId="{66BEE4E1-A44B-4840-BBDD-8427C4EA7C8A}" type="presParOf" srcId="{355351B7-92D2-42DB-8962-91261A2ABC72}" destId="{A311F331-B477-4B17-9594-18A210CE49B1}" srcOrd="13" destOrd="0" presId="urn:microsoft.com/office/officeart/2005/8/layout/list1"/>
    <dgm:cxn modelId="{12EC8288-507C-4958-88DA-532ADF41D186}" type="presParOf" srcId="{355351B7-92D2-42DB-8962-91261A2ABC72}" destId="{D69755CF-C7D6-4B3E-B3D7-E3806F427F9E}"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E93FED-24EA-429F-B393-06819361A2DE}">
      <dsp:nvSpPr>
        <dsp:cNvPr id="0" name=""/>
        <dsp:cNvSpPr/>
      </dsp:nvSpPr>
      <dsp:spPr>
        <a:xfrm>
          <a:off x="5693268" y="2663208"/>
          <a:ext cx="857917" cy="1370085"/>
        </a:xfrm>
        <a:custGeom>
          <a:avLst/>
          <a:gdLst/>
          <a:ahLst/>
          <a:cxnLst/>
          <a:rect l="0" t="0" r="0" b="0"/>
          <a:pathLst>
            <a:path>
              <a:moveTo>
                <a:pt x="0" y="0"/>
              </a:moveTo>
              <a:lnTo>
                <a:pt x="428958" y="0"/>
              </a:lnTo>
              <a:lnTo>
                <a:pt x="428958" y="1370085"/>
              </a:lnTo>
              <a:lnTo>
                <a:pt x="857917" y="1370085"/>
              </a:lnTo>
            </a:path>
          </a:pathLst>
        </a:custGeom>
        <a:noFill/>
        <a:ln w="25400" cap="flat" cmpd="sng" algn="ctr">
          <a:solidFill>
            <a:schemeClr val="accent4"/>
          </a:solidFill>
          <a:prstDash val="solid"/>
        </a:ln>
        <a:effectLst>
          <a:outerShdw blurRad="38100" dist="25400" dir="2700000" algn="br" rotWithShape="0">
            <a:srgbClr val="000000">
              <a:alpha val="60000"/>
            </a:srgbClr>
          </a:outerShdw>
        </a:effectLst>
        <a:sp3d z="-40000"/>
      </dsp:spPr>
      <dsp:style>
        <a:lnRef idx="3">
          <a:schemeClr val="accent4"/>
        </a:lnRef>
        <a:fillRef idx="0">
          <a:schemeClr val="accent4"/>
        </a:fillRef>
        <a:effectRef idx="2">
          <a:schemeClr val="accent4"/>
        </a:effectRef>
        <a:fontRef idx="minor">
          <a:schemeClr val="tx1"/>
        </a:fontRef>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6081813" y="3307838"/>
        <a:ext cx="80826" cy="80826"/>
      </dsp:txXfrm>
    </dsp:sp>
    <dsp:sp modelId="{C804235A-9EAB-4915-9E15-D9EAC9BA5BE4}">
      <dsp:nvSpPr>
        <dsp:cNvPr id="0" name=""/>
        <dsp:cNvSpPr/>
      </dsp:nvSpPr>
      <dsp:spPr>
        <a:xfrm>
          <a:off x="5693268" y="2663208"/>
          <a:ext cx="845047" cy="476477"/>
        </a:xfrm>
        <a:custGeom>
          <a:avLst/>
          <a:gdLst/>
          <a:ahLst/>
          <a:cxnLst/>
          <a:rect l="0" t="0" r="0" b="0"/>
          <a:pathLst>
            <a:path>
              <a:moveTo>
                <a:pt x="0" y="0"/>
              </a:moveTo>
              <a:lnTo>
                <a:pt x="422523" y="0"/>
              </a:lnTo>
              <a:lnTo>
                <a:pt x="422523" y="476477"/>
              </a:lnTo>
              <a:lnTo>
                <a:pt x="845047" y="476477"/>
              </a:lnTo>
            </a:path>
          </a:pathLst>
        </a:custGeom>
        <a:noFill/>
        <a:ln w="15875" cap="flat" cmpd="sng" algn="ctr">
          <a:solidFill>
            <a:schemeClr val="accent3">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6091538" y="2877194"/>
        <a:ext cx="48506" cy="48506"/>
      </dsp:txXfrm>
    </dsp:sp>
    <dsp:sp modelId="{D662EDF0-0CB8-4A56-B849-EF9F28B87C61}">
      <dsp:nvSpPr>
        <dsp:cNvPr id="0" name=""/>
        <dsp:cNvSpPr/>
      </dsp:nvSpPr>
      <dsp:spPr>
        <a:xfrm>
          <a:off x="5693268" y="2169263"/>
          <a:ext cx="870982" cy="493945"/>
        </a:xfrm>
        <a:custGeom>
          <a:avLst/>
          <a:gdLst/>
          <a:ahLst/>
          <a:cxnLst/>
          <a:rect l="0" t="0" r="0" b="0"/>
          <a:pathLst>
            <a:path>
              <a:moveTo>
                <a:pt x="0" y="493945"/>
              </a:moveTo>
              <a:lnTo>
                <a:pt x="435491" y="493945"/>
              </a:lnTo>
              <a:lnTo>
                <a:pt x="435491" y="0"/>
              </a:lnTo>
              <a:lnTo>
                <a:pt x="870982" y="0"/>
              </a:lnTo>
            </a:path>
          </a:pathLst>
        </a:custGeom>
        <a:noFill/>
        <a:ln w="25400" cap="flat" cmpd="sng" algn="ctr">
          <a:solidFill>
            <a:schemeClr val="accent4"/>
          </a:solidFill>
          <a:prstDash val="solid"/>
        </a:ln>
        <a:effectLst>
          <a:outerShdw blurRad="38100" dist="25400" dir="2700000" algn="br" rotWithShape="0">
            <a:srgbClr val="000000">
              <a:alpha val="60000"/>
            </a:srgbClr>
          </a:outerShdw>
        </a:effectLst>
        <a:sp3d z="-40000"/>
      </dsp:spPr>
      <dsp:style>
        <a:lnRef idx="3">
          <a:schemeClr val="accent4"/>
        </a:lnRef>
        <a:fillRef idx="0">
          <a:schemeClr val="accent4"/>
        </a:fillRef>
        <a:effectRef idx="2">
          <a:schemeClr val="accent4"/>
        </a:effectRef>
        <a:fontRef idx="minor">
          <a:schemeClr val="tx1"/>
        </a:fontRef>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6103726" y="2391203"/>
        <a:ext cx="50064" cy="50064"/>
      </dsp:txXfrm>
    </dsp:sp>
    <dsp:sp modelId="{C922C138-49E2-47C4-BDF0-FA9FCC9E35CF}">
      <dsp:nvSpPr>
        <dsp:cNvPr id="0" name=""/>
        <dsp:cNvSpPr/>
      </dsp:nvSpPr>
      <dsp:spPr>
        <a:xfrm>
          <a:off x="5693268" y="1003173"/>
          <a:ext cx="793535" cy="1660035"/>
        </a:xfrm>
        <a:custGeom>
          <a:avLst/>
          <a:gdLst/>
          <a:ahLst/>
          <a:cxnLst/>
          <a:rect l="0" t="0" r="0" b="0"/>
          <a:pathLst>
            <a:path>
              <a:moveTo>
                <a:pt x="0" y="1660035"/>
              </a:moveTo>
              <a:lnTo>
                <a:pt x="396767" y="1660035"/>
              </a:lnTo>
              <a:lnTo>
                <a:pt x="396767" y="0"/>
              </a:lnTo>
              <a:lnTo>
                <a:pt x="793535" y="0"/>
              </a:lnTo>
            </a:path>
          </a:pathLst>
        </a:custGeom>
        <a:noFill/>
        <a:ln w="25400" cap="flat" cmpd="sng" algn="ctr">
          <a:solidFill>
            <a:schemeClr val="accent4"/>
          </a:solidFill>
          <a:prstDash val="solid"/>
        </a:ln>
        <a:effectLst>
          <a:outerShdw blurRad="38100" dist="25400" dir="2700000" algn="br" rotWithShape="0">
            <a:srgbClr val="000000">
              <a:alpha val="60000"/>
            </a:srgbClr>
          </a:outerShdw>
        </a:effectLst>
        <a:sp3d z="-40000"/>
      </dsp:spPr>
      <dsp:style>
        <a:lnRef idx="3">
          <a:schemeClr val="accent4"/>
        </a:lnRef>
        <a:fillRef idx="0">
          <a:schemeClr val="accent4"/>
        </a:fillRef>
        <a:effectRef idx="2">
          <a:schemeClr val="accent4"/>
        </a:effectRef>
        <a:fontRef idx="minor">
          <a:schemeClr val="tx1"/>
        </a:fontRef>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ES" sz="600" kern="1200"/>
        </a:p>
      </dsp:txBody>
      <dsp:txXfrm>
        <a:off x="6044036" y="1787192"/>
        <a:ext cx="91997" cy="91997"/>
      </dsp:txXfrm>
    </dsp:sp>
    <dsp:sp modelId="{2555E3A6-67D7-406B-9412-CE8D3F7C3EC1}">
      <dsp:nvSpPr>
        <dsp:cNvPr id="0" name=""/>
        <dsp:cNvSpPr/>
      </dsp:nvSpPr>
      <dsp:spPr>
        <a:xfrm rot="16200000">
          <a:off x="2916168" y="387416"/>
          <a:ext cx="1002615" cy="4551584"/>
        </a:xfrm>
        <a:prstGeom prst="rect">
          <a:avLst/>
        </a:prstGeom>
        <a:gradFill rotWithShape="1">
          <a:gsLst>
            <a:gs pos="0">
              <a:schemeClr val="accent1">
                <a:tint val="65000"/>
                <a:shade val="92000"/>
                <a:satMod val="130000"/>
              </a:schemeClr>
            </a:gs>
            <a:gs pos="45000">
              <a:schemeClr val="accent1">
                <a:tint val="60000"/>
                <a:shade val="99000"/>
                <a:satMod val="120000"/>
              </a:schemeClr>
            </a:gs>
            <a:gs pos="100000">
              <a:schemeClr val="accent1">
                <a:tint val="55000"/>
                <a:satMod val="140000"/>
              </a:schemeClr>
            </a:gs>
          </a:gsLst>
          <a:path path="circle">
            <a:fillToRect l="100000" t="100000" r="100000" b="100000"/>
          </a:path>
        </a:gradFill>
        <a:ln w="12700" cap="flat" cmpd="sng" algn="ctr">
          <a:solidFill>
            <a:schemeClr val="accent1"/>
          </a:solidFill>
          <a:prstDash val="solid"/>
        </a:ln>
        <a:effectLst>
          <a:glow rad="228600">
            <a:schemeClr val="accent1">
              <a:satMod val="175000"/>
              <a:alpha val="40000"/>
            </a:schemeClr>
          </a:glow>
        </a:effectLst>
        <a:scene3d>
          <a:camera prst="orthographicFront"/>
          <a:lightRig rig="chilly" dir="t"/>
        </a:scene3d>
        <a:sp3d/>
      </dsp:spPr>
      <dsp:style>
        <a:lnRef idx="1">
          <a:schemeClr val="accent1"/>
        </a:lnRef>
        <a:fillRef idx="2">
          <a:schemeClr val="accent1"/>
        </a:fillRef>
        <a:effectRef idx="1">
          <a:schemeClr val="accent1"/>
        </a:effectRef>
        <a:fontRef idx="minor">
          <a:schemeClr val="dk1"/>
        </a:fontRef>
      </dsp:style>
      <dsp:txBody>
        <a:bodyPr spcFirstLastPara="0" vert="vert"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s-ES" sz="3200" b="1" i="0"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CRIMINOLOGÍA </a:t>
          </a:r>
        </a:p>
      </dsp:txBody>
      <dsp:txXfrm>
        <a:off x="2916168" y="387416"/>
        <a:ext cx="1002615" cy="4551584"/>
      </dsp:txXfrm>
    </dsp:sp>
    <dsp:sp modelId="{818CE7B3-2EEE-4974-822B-2BB6503F8B39}">
      <dsp:nvSpPr>
        <dsp:cNvPr id="0" name=""/>
        <dsp:cNvSpPr/>
      </dsp:nvSpPr>
      <dsp:spPr>
        <a:xfrm>
          <a:off x="6486803" y="633091"/>
          <a:ext cx="3241827" cy="740164"/>
        </a:xfrm>
        <a:prstGeom prst="rect">
          <a:avLst/>
        </a:prstGeom>
        <a:solidFill>
          <a:srgbClr val="00B050"/>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ES" sz="2400" b="0" kern="1200" dirty="0">
              <a:solidFill>
                <a:schemeClr val="tx1"/>
              </a:solidFill>
              <a:effectLst>
                <a:outerShdw blurRad="38100" dist="38100" dir="2700000" algn="tl">
                  <a:srgbClr val="000000">
                    <a:alpha val="43137"/>
                  </a:srgbClr>
                </a:outerShdw>
              </a:effectLst>
            </a:rPr>
            <a:t>CROMINOLOGÍA CIENTÍFICA</a:t>
          </a:r>
        </a:p>
      </dsp:txBody>
      <dsp:txXfrm>
        <a:off x="6486803" y="633091"/>
        <a:ext cx="3241827" cy="740164"/>
      </dsp:txXfrm>
    </dsp:sp>
    <dsp:sp modelId="{10D1FE72-A26C-43DB-BB64-FC73911AB58D}">
      <dsp:nvSpPr>
        <dsp:cNvPr id="0" name=""/>
        <dsp:cNvSpPr/>
      </dsp:nvSpPr>
      <dsp:spPr>
        <a:xfrm>
          <a:off x="6564250" y="1802491"/>
          <a:ext cx="3142757" cy="733542"/>
        </a:xfrm>
        <a:prstGeom prst="rect">
          <a:avLst/>
        </a:prstGeom>
        <a:solidFill>
          <a:srgbClr val="00B050"/>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ES" sz="2400" b="0" kern="1200" dirty="0">
              <a:solidFill>
                <a:schemeClr val="tx1"/>
              </a:solidFill>
              <a:effectLst>
                <a:outerShdw blurRad="38100" dist="38100" dir="2700000" algn="tl">
                  <a:srgbClr val="000000">
                    <a:alpha val="43137"/>
                  </a:srgbClr>
                </a:outerShdw>
              </a:effectLst>
            </a:rPr>
            <a:t>CRIMINOLOGÍA APLICADA</a:t>
          </a:r>
        </a:p>
      </dsp:txBody>
      <dsp:txXfrm>
        <a:off x="6564250" y="1802491"/>
        <a:ext cx="3142757" cy="733542"/>
      </dsp:txXfrm>
    </dsp:sp>
    <dsp:sp modelId="{576CB2E3-C0DA-4431-BEBC-D686D9772C59}">
      <dsp:nvSpPr>
        <dsp:cNvPr id="0" name=""/>
        <dsp:cNvSpPr/>
      </dsp:nvSpPr>
      <dsp:spPr>
        <a:xfrm>
          <a:off x="6538315" y="2819921"/>
          <a:ext cx="3241827" cy="639529"/>
        </a:xfrm>
        <a:prstGeom prst="rect">
          <a:avLst/>
        </a:prstGeom>
        <a:solidFill>
          <a:srgbClr val="00B050"/>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ES" sz="2400" b="0" kern="1200" dirty="0">
              <a:solidFill>
                <a:srgbClr val="000000"/>
              </a:solidFill>
              <a:effectLst>
                <a:outerShdw blurRad="38100" dist="38100" dir="2700000" algn="tl">
                  <a:srgbClr val="000000">
                    <a:alpha val="43137"/>
                  </a:srgbClr>
                </a:outerShdw>
              </a:effectLst>
              <a:latin typeface="Calibri" panose="020F0502020204030204"/>
              <a:ea typeface="+mn-ea"/>
              <a:cs typeface="+mn-cs"/>
            </a:rPr>
            <a:t>CRIMINOLOGÍA ACADÉMICA</a:t>
          </a:r>
          <a:endParaRPr lang="es-EC" sz="2400" b="0" kern="1200" dirty="0">
            <a:solidFill>
              <a:srgbClr val="000000"/>
            </a:solidFill>
            <a:effectLst>
              <a:outerShdw blurRad="38100" dist="38100" dir="2700000" algn="tl">
                <a:srgbClr val="000000">
                  <a:alpha val="43137"/>
                </a:srgbClr>
              </a:outerShdw>
            </a:effectLst>
            <a:latin typeface="Calibri" panose="020F0502020204030204"/>
            <a:ea typeface="+mn-ea"/>
            <a:cs typeface="+mn-cs"/>
          </a:endParaRPr>
        </a:p>
      </dsp:txBody>
      <dsp:txXfrm>
        <a:off x="6538315" y="2819921"/>
        <a:ext cx="3241827" cy="639529"/>
      </dsp:txXfrm>
    </dsp:sp>
    <dsp:sp modelId="{51E3C515-8D54-4224-AC46-BB181CAEF199}">
      <dsp:nvSpPr>
        <dsp:cNvPr id="0" name=""/>
        <dsp:cNvSpPr/>
      </dsp:nvSpPr>
      <dsp:spPr>
        <a:xfrm>
          <a:off x="6551185" y="3539113"/>
          <a:ext cx="3241827" cy="988361"/>
        </a:xfrm>
        <a:prstGeom prst="rect">
          <a:avLst/>
        </a:prstGeom>
        <a:solidFill>
          <a:srgbClr val="00B050"/>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ES" sz="2400" b="0" kern="1200" dirty="0">
              <a:solidFill>
                <a:schemeClr val="tx1"/>
              </a:solidFill>
              <a:effectLst>
                <a:outerShdw blurRad="38100" dist="38100" dir="2700000" algn="tl">
                  <a:srgbClr val="000000">
                    <a:alpha val="43137"/>
                  </a:srgbClr>
                </a:outerShdw>
              </a:effectLst>
            </a:rPr>
            <a:t>CRIMINOLOGÍA ANALÍTICA</a:t>
          </a:r>
        </a:p>
      </dsp:txBody>
      <dsp:txXfrm>
        <a:off x="6551185" y="3539113"/>
        <a:ext cx="3241827" cy="98836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BDAD97-663E-406E-89E3-61D302278470}">
      <dsp:nvSpPr>
        <dsp:cNvPr id="0" name=""/>
        <dsp:cNvSpPr/>
      </dsp:nvSpPr>
      <dsp:spPr>
        <a:xfrm>
          <a:off x="0" y="284442"/>
          <a:ext cx="10058399" cy="4536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CEFBC61-E363-42BD-AD46-05FFEDAEEE2D}">
      <dsp:nvSpPr>
        <dsp:cNvPr id="0" name=""/>
        <dsp:cNvSpPr/>
      </dsp:nvSpPr>
      <dsp:spPr>
        <a:xfrm>
          <a:off x="502920" y="18762"/>
          <a:ext cx="7040880" cy="5313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800100">
            <a:lnSpc>
              <a:spcPct val="90000"/>
            </a:lnSpc>
            <a:spcBef>
              <a:spcPct val="0"/>
            </a:spcBef>
            <a:spcAft>
              <a:spcPct val="35000"/>
            </a:spcAft>
            <a:buNone/>
          </a:pPr>
          <a:r>
            <a:rPr lang="es-ES" sz="1800" kern="1200" dirty="0"/>
            <a:t>TAPUNA.- INVESTIGAR –AVERIGUAR </a:t>
          </a:r>
          <a:endParaRPr lang="es-EC" sz="1800" kern="1200" dirty="0"/>
        </a:p>
      </dsp:txBody>
      <dsp:txXfrm>
        <a:off x="528859" y="44701"/>
        <a:ext cx="6989002" cy="479482"/>
      </dsp:txXfrm>
    </dsp:sp>
    <dsp:sp modelId="{5213F8A0-3CBB-411A-A75B-C0FA9A3717BC}">
      <dsp:nvSpPr>
        <dsp:cNvPr id="0" name=""/>
        <dsp:cNvSpPr/>
      </dsp:nvSpPr>
      <dsp:spPr>
        <a:xfrm>
          <a:off x="0" y="1100922"/>
          <a:ext cx="10058399" cy="4536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5E050CB-FBB5-45C0-B6F0-99E3D8EFCA22}">
      <dsp:nvSpPr>
        <dsp:cNvPr id="0" name=""/>
        <dsp:cNvSpPr/>
      </dsp:nvSpPr>
      <dsp:spPr>
        <a:xfrm>
          <a:off x="461977" y="835242"/>
          <a:ext cx="7040880" cy="5313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800100">
            <a:lnSpc>
              <a:spcPct val="90000"/>
            </a:lnSpc>
            <a:spcBef>
              <a:spcPct val="0"/>
            </a:spcBef>
            <a:spcAft>
              <a:spcPct val="35000"/>
            </a:spcAft>
            <a:buNone/>
          </a:pPr>
          <a:r>
            <a:rPr lang="es-ES" sz="1800" kern="1200" dirty="0"/>
            <a:t>ÑAWINCHINA.- CAREO</a:t>
          </a:r>
          <a:endParaRPr lang="es-EC" sz="1800" kern="1200" dirty="0"/>
        </a:p>
      </dsp:txBody>
      <dsp:txXfrm>
        <a:off x="487916" y="861181"/>
        <a:ext cx="6989002" cy="479482"/>
      </dsp:txXfrm>
    </dsp:sp>
    <dsp:sp modelId="{56713802-AFEE-47D6-B6B5-CD0F5034EE4F}">
      <dsp:nvSpPr>
        <dsp:cNvPr id="0" name=""/>
        <dsp:cNvSpPr/>
      </dsp:nvSpPr>
      <dsp:spPr>
        <a:xfrm>
          <a:off x="0" y="1917402"/>
          <a:ext cx="10058399" cy="4536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F9913C8-3349-4CE8-85F5-E1385C7C551C}">
      <dsp:nvSpPr>
        <dsp:cNvPr id="0" name=""/>
        <dsp:cNvSpPr/>
      </dsp:nvSpPr>
      <dsp:spPr>
        <a:xfrm>
          <a:off x="502920" y="1651722"/>
          <a:ext cx="7040880" cy="5313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800100">
            <a:lnSpc>
              <a:spcPct val="90000"/>
            </a:lnSpc>
            <a:spcBef>
              <a:spcPct val="0"/>
            </a:spcBef>
            <a:spcAft>
              <a:spcPct val="35000"/>
            </a:spcAft>
            <a:buNone/>
          </a:pPr>
          <a:r>
            <a:rPr lang="es-ES" sz="1800" kern="1200" dirty="0"/>
            <a:t>YUYARINA – KISHPICHINA.- ACUERDO COLECTIVO DE UN VEREDICTO</a:t>
          </a:r>
          <a:endParaRPr lang="es-EC" sz="1800" kern="1200" dirty="0"/>
        </a:p>
      </dsp:txBody>
      <dsp:txXfrm>
        <a:off x="528859" y="1677661"/>
        <a:ext cx="6989002" cy="479482"/>
      </dsp:txXfrm>
    </dsp:sp>
    <dsp:sp modelId="{0B1B30A5-0CCA-4E06-A816-C6F30751742A}">
      <dsp:nvSpPr>
        <dsp:cNvPr id="0" name=""/>
        <dsp:cNvSpPr/>
      </dsp:nvSpPr>
      <dsp:spPr>
        <a:xfrm>
          <a:off x="0" y="2733882"/>
          <a:ext cx="10058399" cy="4536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6D9DF0B-AB21-44CE-8814-FBE60DC2BE1D}">
      <dsp:nvSpPr>
        <dsp:cNvPr id="0" name=""/>
        <dsp:cNvSpPr/>
      </dsp:nvSpPr>
      <dsp:spPr>
        <a:xfrm>
          <a:off x="502920" y="2468202"/>
          <a:ext cx="7040880" cy="5313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800100">
            <a:lnSpc>
              <a:spcPct val="90000"/>
            </a:lnSpc>
            <a:spcBef>
              <a:spcPct val="0"/>
            </a:spcBef>
            <a:spcAft>
              <a:spcPct val="35000"/>
            </a:spcAft>
            <a:buNone/>
          </a:pPr>
          <a:r>
            <a:rPr lang="es-ES" sz="1800" kern="1200" dirty="0"/>
            <a:t>PACTACHINA.- EJECUCIÓN DE LA RESOLUCIÓN</a:t>
          </a:r>
          <a:endParaRPr lang="es-EC" sz="1800" kern="1200" dirty="0"/>
        </a:p>
      </dsp:txBody>
      <dsp:txXfrm>
        <a:off x="528859" y="2494141"/>
        <a:ext cx="6989002" cy="479482"/>
      </dsp:txXfrm>
    </dsp:sp>
    <dsp:sp modelId="{9474EB75-E0DA-4F83-AF58-219460200C23}">
      <dsp:nvSpPr>
        <dsp:cNvPr id="0" name=""/>
        <dsp:cNvSpPr/>
      </dsp:nvSpPr>
      <dsp:spPr>
        <a:xfrm>
          <a:off x="0" y="3550362"/>
          <a:ext cx="10058399" cy="4536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806BCCE-C15F-4C9A-8103-A5BABDE90A6E}">
      <dsp:nvSpPr>
        <dsp:cNvPr id="0" name=""/>
        <dsp:cNvSpPr/>
      </dsp:nvSpPr>
      <dsp:spPr>
        <a:xfrm>
          <a:off x="502920" y="3284682"/>
          <a:ext cx="7040880" cy="5313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800100">
            <a:lnSpc>
              <a:spcPct val="90000"/>
            </a:lnSpc>
            <a:spcBef>
              <a:spcPct val="0"/>
            </a:spcBef>
            <a:spcAft>
              <a:spcPct val="35000"/>
            </a:spcAft>
            <a:buNone/>
          </a:pPr>
          <a:r>
            <a:rPr lang="es-ES" sz="1800" kern="1200" dirty="0"/>
            <a:t>KATICHINA.- HACER EL SEGUIMIENTO </a:t>
          </a:r>
          <a:endParaRPr lang="es-EC" sz="1800" kern="1200" dirty="0"/>
        </a:p>
      </dsp:txBody>
      <dsp:txXfrm>
        <a:off x="528859" y="3310621"/>
        <a:ext cx="6989002" cy="47948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34EDAD-9F8A-419A-BA58-3D99C8277B10}">
      <dsp:nvSpPr>
        <dsp:cNvPr id="0" name=""/>
        <dsp:cNvSpPr/>
      </dsp:nvSpPr>
      <dsp:spPr>
        <a:xfrm rot="5400000">
          <a:off x="6321157" y="-2568530"/>
          <a:ext cx="1037108" cy="6437376"/>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s-MX" sz="1500" kern="1200" dirty="0"/>
            <a:t>UTILIZA ORDENADORES E INTERNET PARA EL COMETIMINETO DE ACTOS ILÍCITOS</a:t>
          </a:r>
          <a:endParaRPr lang="es-EC" sz="1500" kern="1200" dirty="0"/>
        </a:p>
        <a:p>
          <a:pPr marL="114300" lvl="1" indent="-114300" algn="l" defTabSz="666750">
            <a:lnSpc>
              <a:spcPct val="90000"/>
            </a:lnSpc>
            <a:spcBef>
              <a:spcPct val="0"/>
            </a:spcBef>
            <a:spcAft>
              <a:spcPct val="15000"/>
            </a:spcAft>
            <a:buChar char="•"/>
          </a:pPr>
          <a:r>
            <a:rPr lang="es-MX" sz="1500" kern="1200" dirty="0"/>
            <a:t>FRAUDE POR CORREO O INTERNET, ROBO DE IDENTIDAD Y USO DE INFORMACIÓN PESONAL, ROBO DE DATOS FINANCIEROS </a:t>
          </a:r>
          <a:endParaRPr lang="es-EC" sz="1500" kern="1200" dirty="0"/>
        </a:p>
      </dsp:txBody>
      <dsp:txXfrm rot="-5400000">
        <a:off x="3621024" y="182230"/>
        <a:ext cx="6386749" cy="935854"/>
      </dsp:txXfrm>
    </dsp:sp>
    <dsp:sp modelId="{726F4A45-5DDD-42EE-BE37-8F32DF29F800}">
      <dsp:nvSpPr>
        <dsp:cNvPr id="0" name=""/>
        <dsp:cNvSpPr/>
      </dsp:nvSpPr>
      <dsp:spPr>
        <a:xfrm>
          <a:off x="0" y="1964"/>
          <a:ext cx="3621024" cy="129638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s-MX" sz="2800" kern="1200" dirty="0"/>
            <a:t>CIBERDELINCUENCIA</a:t>
          </a:r>
          <a:endParaRPr lang="es-EC" sz="2800" kern="1200" dirty="0"/>
        </a:p>
      </dsp:txBody>
      <dsp:txXfrm>
        <a:off x="63284" y="65248"/>
        <a:ext cx="3494456" cy="1169817"/>
      </dsp:txXfrm>
    </dsp:sp>
    <dsp:sp modelId="{1BA78757-0EF0-4ABB-8434-54A1A472D8F0}">
      <dsp:nvSpPr>
        <dsp:cNvPr id="0" name=""/>
        <dsp:cNvSpPr/>
      </dsp:nvSpPr>
      <dsp:spPr>
        <a:xfrm rot="5400000">
          <a:off x="6321157" y="-1207325"/>
          <a:ext cx="1037108" cy="6437376"/>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s-MX" sz="1500" kern="1200" dirty="0"/>
            <a:t>JOVENES QUE FORMAN PARTE DE PANDILLAS O BANDAS DELICTIVAS</a:t>
          </a:r>
          <a:endParaRPr lang="es-EC" sz="1500" kern="1200" dirty="0"/>
        </a:p>
        <a:p>
          <a:pPr marL="114300" lvl="1" indent="-114300" algn="l" defTabSz="666750">
            <a:lnSpc>
              <a:spcPct val="90000"/>
            </a:lnSpc>
            <a:spcBef>
              <a:spcPct val="0"/>
            </a:spcBef>
            <a:spcAft>
              <a:spcPct val="15000"/>
            </a:spcAft>
            <a:buChar char="•"/>
          </a:pPr>
          <a:r>
            <a:rPr lang="es-MX" sz="1500" kern="1200" dirty="0"/>
            <a:t>ROBOS PELEAS, ETC</a:t>
          </a:r>
          <a:endParaRPr lang="es-EC" sz="1500" kern="1200" dirty="0"/>
        </a:p>
      </dsp:txBody>
      <dsp:txXfrm rot="-5400000">
        <a:off x="3621024" y="1543435"/>
        <a:ext cx="6386749" cy="935854"/>
      </dsp:txXfrm>
    </dsp:sp>
    <dsp:sp modelId="{E7B89F14-48E5-43CD-B065-6A83C4057EE5}">
      <dsp:nvSpPr>
        <dsp:cNvPr id="0" name=""/>
        <dsp:cNvSpPr/>
      </dsp:nvSpPr>
      <dsp:spPr>
        <a:xfrm>
          <a:off x="0" y="1363169"/>
          <a:ext cx="3621024" cy="129638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s-MX" sz="2800" kern="1200" dirty="0"/>
            <a:t>DELINCUENCIA JUVENIL</a:t>
          </a:r>
          <a:endParaRPr lang="es-EC" sz="2800" kern="1200" dirty="0"/>
        </a:p>
      </dsp:txBody>
      <dsp:txXfrm>
        <a:off x="63284" y="1426453"/>
        <a:ext cx="3494456" cy="1169817"/>
      </dsp:txXfrm>
    </dsp:sp>
    <dsp:sp modelId="{95891D19-12EB-472A-B2D1-031E65391079}">
      <dsp:nvSpPr>
        <dsp:cNvPr id="0" name=""/>
        <dsp:cNvSpPr/>
      </dsp:nvSpPr>
      <dsp:spPr>
        <a:xfrm rot="5400000">
          <a:off x="6321157" y="153879"/>
          <a:ext cx="1037108" cy="6437376"/>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s-MX" sz="1500" kern="1200" dirty="0"/>
            <a:t>GRUPOS DE ORGANIZADOS QUE AMENAZAN LOS SISTEMAS DESEGURIDAD SEAN ESTOS PÚBLICOS O PRIVADOS </a:t>
          </a:r>
          <a:endParaRPr lang="es-EC" sz="1500" kern="1200" dirty="0"/>
        </a:p>
        <a:p>
          <a:pPr marL="114300" lvl="1" indent="-114300" algn="l" defTabSz="666750">
            <a:lnSpc>
              <a:spcPct val="90000"/>
            </a:lnSpc>
            <a:spcBef>
              <a:spcPct val="0"/>
            </a:spcBef>
            <a:spcAft>
              <a:spcPct val="15000"/>
            </a:spcAft>
            <a:buChar char="•"/>
          </a:pPr>
          <a:r>
            <a:rPr lang="es-MX" sz="1500" kern="1200" dirty="0"/>
            <a:t>TRÁFICO DE DROGAS, ARMAS, TRATADE PERSONAS, LAVADO DE DINERO Y EXTORSIÓN </a:t>
          </a:r>
          <a:endParaRPr lang="es-EC" sz="1500" kern="1200" dirty="0"/>
        </a:p>
      </dsp:txBody>
      <dsp:txXfrm rot="-5400000">
        <a:off x="3621024" y="2904640"/>
        <a:ext cx="6386749" cy="935854"/>
      </dsp:txXfrm>
    </dsp:sp>
    <dsp:sp modelId="{3F05C622-4087-4A75-8139-582C63AA5D9B}">
      <dsp:nvSpPr>
        <dsp:cNvPr id="0" name=""/>
        <dsp:cNvSpPr/>
      </dsp:nvSpPr>
      <dsp:spPr>
        <a:xfrm>
          <a:off x="321" y="2626186"/>
          <a:ext cx="3621024" cy="129638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s-MX" sz="2800" kern="1200" dirty="0"/>
            <a:t>CRIMEN ORGANIZADO</a:t>
          </a:r>
          <a:endParaRPr lang="es-EC" sz="2800" kern="1200" dirty="0"/>
        </a:p>
      </dsp:txBody>
      <dsp:txXfrm>
        <a:off x="63605" y="2689470"/>
        <a:ext cx="3494456" cy="116981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FC77BA-3C07-4EC3-946B-69E948105DB8}">
      <dsp:nvSpPr>
        <dsp:cNvPr id="0" name=""/>
        <dsp:cNvSpPr/>
      </dsp:nvSpPr>
      <dsp:spPr>
        <a:xfrm>
          <a:off x="1897197" y="2011362"/>
          <a:ext cx="439268" cy="1674040"/>
        </a:xfrm>
        <a:custGeom>
          <a:avLst/>
          <a:gdLst/>
          <a:ahLst/>
          <a:cxnLst/>
          <a:rect l="0" t="0" r="0" b="0"/>
          <a:pathLst>
            <a:path>
              <a:moveTo>
                <a:pt x="0" y="0"/>
              </a:moveTo>
              <a:lnTo>
                <a:pt x="219634" y="0"/>
              </a:lnTo>
              <a:lnTo>
                <a:pt x="219634" y="1674040"/>
              </a:lnTo>
              <a:lnTo>
                <a:pt x="439268" y="167404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EC" sz="600" kern="1200"/>
        </a:p>
      </dsp:txBody>
      <dsp:txXfrm>
        <a:off x="2073563" y="2805115"/>
        <a:ext cx="86535" cy="86535"/>
      </dsp:txXfrm>
    </dsp:sp>
    <dsp:sp modelId="{10F72014-B565-4329-B6DB-ABDF0D2823E2}">
      <dsp:nvSpPr>
        <dsp:cNvPr id="0" name=""/>
        <dsp:cNvSpPr/>
      </dsp:nvSpPr>
      <dsp:spPr>
        <a:xfrm>
          <a:off x="1897197" y="2011362"/>
          <a:ext cx="439268" cy="837020"/>
        </a:xfrm>
        <a:custGeom>
          <a:avLst/>
          <a:gdLst/>
          <a:ahLst/>
          <a:cxnLst/>
          <a:rect l="0" t="0" r="0" b="0"/>
          <a:pathLst>
            <a:path>
              <a:moveTo>
                <a:pt x="0" y="0"/>
              </a:moveTo>
              <a:lnTo>
                <a:pt x="219634" y="0"/>
              </a:lnTo>
              <a:lnTo>
                <a:pt x="219634" y="837020"/>
              </a:lnTo>
              <a:lnTo>
                <a:pt x="439268" y="83702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2093199" y="2406240"/>
        <a:ext cx="47264" cy="47264"/>
      </dsp:txXfrm>
    </dsp:sp>
    <dsp:sp modelId="{E992F35C-E022-4F72-A1D5-7A2F31879EF4}">
      <dsp:nvSpPr>
        <dsp:cNvPr id="0" name=""/>
        <dsp:cNvSpPr/>
      </dsp:nvSpPr>
      <dsp:spPr>
        <a:xfrm>
          <a:off x="1897197" y="1965642"/>
          <a:ext cx="439268" cy="91440"/>
        </a:xfrm>
        <a:custGeom>
          <a:avLst/>
          <a:gdLst/>
          <a:ahLst/>
          <a:cxnLst/>
          <a:rect l="0" t="0" r="0" b="0"/>
          <a:pathLst>
            <a:path>
              <a:moveTo>
                <a:pt x="0" y="45720"/>
              </a:moveTo>
              <a:lnTo>
                <a:pt x="439268" y="4572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2105849" y="2000380"/>
        <a:ext cx="21963" cy="21963"/>
      </dsp:txXfrm>
    </dsp:sp>
    <dsp:sp modelId="{FEB8E9D5-91D0-413E-A933-C059660AE6A0}">
      <dsp:nvSpPr>
        <dsp:cNvPr id="0" name=""/>
        <dsp:cNvSpPr/>
      </dsp:nvSpPr>
      <dsp:spPr>
        <a:xfrm>
          <a:off x="1897197" y="1174342"/>
          <a:ext cx="439268" cy="837020"/>
        </a:xfrm>
        <a:custGeom>
          <a:avLst/>
          <a:gdLst/>
          <a:ahLst/>
          <a:cxnLst/>
          <a:rect l="0" t="0" r="0" b="0"/>
          <a:pathLst>
            <a:path>
              <a:moveTo>
                <a:pt x="0" y="837020"/>
              </a:moveTo>
              <a:lnTo>
                <a:pt x="219634" y="837020"/>
              </a:lnTo>
              <a:lnTo>
                <a:pt x="219634" y="0"/>
              </a:lnTo>
              <a:lnTo>
                <a:pt x="439268"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2093199" y="1569220"/>
        <a:ext cx="47264" cy="47264"/>
      </dsp:txXfrm>
    </dsp:sp>
    <dsp:sp modelId="{36FD29B1-58C0-4EA3-B063-9AB8285D170F}">
      <dsp:nvSpPr>
        <dsp:cNvPr id="0" name=""/>
        <dsp:cNvSpPr/>
      </dsp:nvSpPr>
      <dsp:spPr>
        <a:xfrm>
          <a:off x="1897197" y="334808"/>
          <a:ext cx="489981" cy="1676554"/>
        </a:xfrm>
        <a:custGeom>
          <a:avLst/>
          <a:gdLst/>
          <a:ahLst/>
          <a:cxnLst/>
          <a:rect l="0" t="0" r="0" b="0"/>
          <a:pathLst>
            <a:path>
              <a:moveTo>
                <a:pt x="0" y="1676554"/>
              </a:moveTo>
              <a:lnTo>
                <a:pt x="244990" y="1676554"/>
              </a:lnTo>
              <a:lnTo>
                <a:pt x="244990" y="0"/>
              </a:lnTo>
              <a:lnTo>
                <a:pt x="489981"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EC" sz="600" kern="1200"/>
        </a:p>
      </dsp:txBody>
      <dsp:txXfrm>
        <a:off x="2098520" y="1129418"/>
        <a:ext cx="87334" cy="87334"/>
      </dsp:txXfrm>
    </dsp:sp>
    <dsp:sp modelId="{34AD2EBB-C5BB-4BF7-BE39-5CED5EF67A1D}">
      <dsp:nvSpPr>
        <dsp:cNvPr id="0" name=""/>
        <dsp:cNvSpPr/>
      </dsp:nvSpPr>
      <dsp:spPr>
        <a:xfrm rot="16200000">
          <a:off x="-199759" y="1676554"/>
          <a:ext cx="3524296" cy="66961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s-ES" sz="2200" kern="1200" dirty="0"/>
            <a:t>ESCUELAS DELA CRIMINOLOGÍA</a:t>
          </a:r>
          <a:endParaRPr lang="es-EC" sz="2200" kern="1200" dirty="0"/>
        </a:p>
      </dsp:txBody>
      <dsp:txXfrm>
        <a:off x="-199759" y="1676554"/>
        <a:ext cx="3524296" cy="669616"/>
      </dsp:txXfrm>
    </dsp:sp>
    <dsp:sp modelId="{F7331B99-2DE3-4603-8A2E-508FC593F27A}">
      <dsp:nvSpPr>
        <dsp:cNvPr id="0" name=""/>
        <dsp:cNvSpPr/>
      </dsp:nvSpPr>
      <dsp:spPr>
        <a:xfrm>
          <a:off x="2387178" y="0"/>
          <a:ext cx="8463843" cy="66961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EC" sz="1800" kern="1200" dirty="0"/>
            <a:t>ESCUELA CLÁSICA</a:t>
          </a:r>
        </a:p>
      </dsp:txBody>
      <dsp:txXfrm>
        <a:off x="2387178" y="0"/>
        <a:ext cx="8463843" cy="669616"/>
      </dsp:txXfrm>
    </dsp:sp>
    <dsp:sp modelId="{8CDAF1BC-FA0D-4B50-974F-98F288D8EE9D}">
      <dsp:nvSpPr>
        <dsp:cNvPr id="0" name=""/>
        <dsp:cNvSpPr/>
      </dsp:nvSpPr>
      <dsp:spPr>
        <a:xfrm>
          <a:off x="2336465" y="839534"/>
          <a:ext cx="8543504" cy="66961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ES" sz="1800" kern="1200" dirty="0"/>
            <a:t>ESCUELA CARTOGRÁFICA</a:t>
          </a:r>
          <a:endParaRPr lang="es-EC" sz="1800" kern="1200" dirty="0"/>
        </a:p>
      </dsp:txBody>
      <dsp:txXfrm>
        <a:off x="2336465" y="839534"/>
        <a:ext cx="8543504" cy="669616"/>
      </dsp:txXfrm>
    </dsp:sp>
    <dsp:sp modelId="{BD4C8A2F-5DE3-4A89-947E-B34D8F267750}">
      <dsp:nvSpPr>
        <dsp:cNvPr id="0" name=""/>
        <dsp:cNvSpPr/>
      </dsp:nvSpPr>
      <dsp:spPr>
        <a:xfrm>
          <a:off x="2336465" y="1676554"/>
          <a:ext cx="8512843" cy="66961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EC" sz="1800" kern="1200" dirty="0"/>
            <a:t>ESCUELA POSITIVA O POSITIVISMO CRIMINOLÓGICO</a:t>
          </a:r>
        </a:p>
      </dsp:txBody>
      <dsp:txXfrm>
        <a:off x="2336465" y="1676554"/>
        <a:ext cx="8512843" cy="669616"/>
      </dsp:txXfrm>
    </dsp:sp>
    <dsp:sp modelId="{4A93A3CE-4A2F-405D-A1E3-F0E6CBB3B617}">
      <dsp:nvSpPr>
        <dsp:cNvPr id="0" name=""/>
        <dsp:cNvSpPr/>
      </dsp:nvSpPr>
      <dsp:spPr>
        <a:xfrm>
          <a:off x="2336465" y="2513574"/>
          <a:ext cx="8627953" cy="66961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s-EC" sz="2200" kern="1200" dirty="0"/>
            <a:t>ESCUELA DE CHICAGO. </a:t>
          </a:r>
        </a:p>
      </dsp:txBody>
      <dsp:txXfrm>
        <a:off x="2336465" y="2513574"/>
        <a:ext cx="8627953" cy="669616"/>
      </dsp:txXfrm>
    </dsp:sp>
    <dsp:sp modelId="{7C1B66AD-F1A3-4B80-B23E-AE9E50D97273}">
      <dsp:nvSpPr>
        <dsp:cNvPr id="0" name=""/>
        <dsp:cNvSpPr/>
      </dsp:nvSpPr>
      <dsp:spPr>
        <a:xfrm>
          <a:off x="2336465" y="3350595"/>
          <a:ext cx="8435773" cy="66961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s-ES" sz="2200" kern="1200" dirty="0"/>
            <a:t>TENDENCIAS ACTUALES Y EL FUTURO DE LA CRIMINOLOGÍA</a:t>
          </a:r>
          <a:endParaRPr lang="es-EC" sz="2200" kern="1200" dirty="0"/>
        </a:p>
      </dsp:txBody>
      <dsp:txXfrm>
        <a:off x="2336465" y="3350595"/>
        <a:ext cx="8435773" cy="66961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04E5A4-8DF2-4351-9C2A-898F3A9D1F74}">
      <dsp:nvSpPr>
        <dsp:cNvPr id="0" name=""/>
        <dsp:cNvSpPr/>
      </dsp:nvSpPr>
      <dsp:spPr>
        <a:xfrm>
          <a:off x="0" y="1588147"/>
          <a:ext cx="10160000" cy="6804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26B80D2-73BE-44B6-BE41-ADD31B222D90}">
      <dsp:nvSpPr>
        <dsp:cNvPr id="0" name=""/>
        <dsp:cNvSpPr/>
      </dsp:nvSpPr>
      <dsp:spPr>
        <a:xfrm>
          <a:off x="508000" y="1189627"/>
          <a:ext cx="7112000" cy="7970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8817" tIns="0" rIns="268817" bIns="0" numCol="1" spcCol="1270" anchor="ctr" anchorCtr="0">
          <a:noAutofit/>
        </a:bodyPr>
        <a:lstStyle/>
        <a:p>
          <a:pPr marL="0" lvl="0" indent="0" algn="l" defTabSz="1200150">
            <a:lnSpc>
              <a:spcPct val="90000"/>
            </a:lnSpc>
            <a:spcBef>
              <a:spcPct val="0"/>
            </a:spcBef>
            <a:spcAft>
              <a:spcPct val="35000"/>
            </a:spcAft>
            <a:buNone/>
          </a:pPr>
          <a:r>
            <a:rPr lang="es-EC" sz="2700" b="1" kern="1200" dirty="0">
              <a:effectLst/>
              <a:latin typeface="Times New Roman" panose="02020603050405020304" pitchFamily="18" charset="0"/>
              <a:ea typeface="Times New Roman" panose="02020603050405020304" pitchFamily="18" charset="0"/>
            </a:rPr>
            <a:t>FACTORES SOCIALES Y ECONÓMICOS</a:t>
          </a:r>
          <a:endParaRPr lang="es-EC" sz="2700" kern="1200" dirty="0"/>
        </a:p>
      </dsp:txBody>
      <dsp:txXfrm>
        <a:off x="546908" y="1228535"/>
        <a:ext cx="7034184" cy="719224"/>
      </dsp:txXfrm>
    </dsp:sp>
    <dsp:sp modelId="{5256D4EC-F46E-4962-BC10-FC3244640F5E}">
      <dsp:nvSpPr>
        <dsp:cNvPr id="0" name=""/>
        <dsp:cNvSpPr/>
      </dsp:nvSpPr>
      <dsp:spPr>
        <a:xfrm>
          <a:off x="0" y="2812867"/>
          <a:ext cx="10160000" cy="6804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A3EA458-B6B0-4A40-BA8A-10B2FB478BD4}">
      <dsp:nvSpPr>
        <dsp:cNvPr id="0" name=""/>
        <dsp:cNvSpPr/>
      </dsp:nvSpPr>
      <dsp:spPr>
        <a:xfrm>
          <a:off x="508000" y="2414348"/>
          <a:ext cx="7112000" cy="7970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8817" tIns="0" rIns="268817" bIns="0" numCol="1" spcCol="1270" anchor="ctr" anchorCtr="0">
          <a:noAutofit/>
        </a:bodyPr>
        <a:lstStyle/>
        <a:p>
          <a:pPr marL="0" lvl="0" indent="0" algn="l" defTabSz="1200150">
            <a:lnSpc>
              <a:spcPct val="90000"/>
            </a:lnSpc>
            <a:spcBef>
              <a:spcPct val="0"/>
            </a:spcBef>
            <a:spcAft>
              <a:spcPct val="35000"/>
            </a:spcAft>
            <a:buNone/>
          </a:pPr>
          <a:r>
            <a:rPr lang="es-EC" sz="2700" b="1" kern="1200" dirty="0">
              <a:effectLst/>
              <a:latin typeface="Times New Roman" panose="02020603050405020304" pitchFamily="18" charset="0"/>
              <a:ea typeface="Times New Roman" panose="02020603050405020304" pitchFamily="18" charset="0"/>
            </a:rPr>
            <a:t>DESCOMPOSICIÓN SOCIAL</a:t>
          </a:r>
          <a:endParaRPr lang="es-EC" sz="2700" kern="1200" dirty="0"/>
        </a:p>
      </dsp:txBody>
      <dsp:txXfrm>
        <a:off x="546908" y="2453256"/>
        <a:ext cx="7034184" cy="719224"/>
      </dsp:txXfrm>
    </dsp:sp>
    <dsp:sp modelId="{9054710C-0F35-45CB-B95C-52D3FCB0AAF6}">
      <dsp:nvSpPr>
        <dsp:cNvPr id="0" name=""/>
        <dsp:cNvSpPr/>
      </dsp:nvSpPr>
      <dsp:spPr>
        <a:xfrm>
          <a:off x="0" y="4037588"/>
          <a:ext cx="10160000" cy="6804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DE93AC0-106A-4B8D-910B-CE56F1EBD2D5}">
      <dsp:nvSpPr>
        <dsp:cNvPr id="0" name=""/>
        <dsp:cNvSpPr/>
      </dsp:nvSpPr>
      <dsp:spPr>
        <a:xfrm>
          <a:off x="412750" y="3608039"/>
          <a:ext cx="7112000" cy="7970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8817" tIns="0" rIns="268817" bIns="0" numCol="1" spcCol="1270" anchor="ctr" anchorCtr="0">
          <a:noAutofit/>
        </a:bodyPr>
        <a:lstStyle/>
        <a:p>
          <a:pPr marL="0" lvl="0" indent="0" algn="l" defTabSz="1200150">
            <a:lnSpc>
              <a:spcPct val="90000"/>
            </a:lnSpc>
            <a:spcBef>
              <a:spcPct val="0"/>
            </a:spcBef>
            <a:spcAft>
              <a:spcPct val="35000"/>
            </a:spcAft>
            <a:buNone/>
          </a:pPr>
          <a:r>
            <a:rPr lang="es-EC" sz="2700" b="1" kern="1200" dirty="0">
              <a:effectLst/>
              <a:latin typeface="Times New Roman" panose="02020603050405020304" pitchFamily="18" charset="0"/>
              <a:ea typeface="Times New Roman" panose="02020603050405020304" pitchFamily="18" charset="0"/>
            </a:rPr>
            <a:t>IMPACTO DE POLÍTICAS PÚBLICAS:</a:t>
          </a:r>
          <a:r>
            <a:rPr lang="es-EC" sz="2700" kern="1200" dirty="0">
              <a:effectLst/>
              <a:latin typeface="Times New Roman" panose="02020603050405020304" pitchFamily="18" charset="0"/>
              <a:ea typeface="Times New Roman" panose="02020603050405020304" pitchFamily="18" charset="0"/>
            </a:rPr>
            <a:t> </a:t>
          </a:r>
          <a:endParaRPr lang="es-EC" sz="2700" kern="1200" dirty="0"/>
        </a:p>
      </dsp:txBody>
      <dsp:txXfrm>
        <a:off x="451658" y="3646947"/>
        <a:ext cx="7034184" cy="7192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52D033-BDEA-4EE1-84B8-DB6ACC7E4D68}">
      <dsp:nvSpPr>
        <dsp:cNvPr id="0" name=""/>
        <dsp:cNvSpPr/>
      </dsp:nvSpPr>
      <dsp:spPr>
        <a:xfrm>
          <a:off x="4165626" y="430111"/>
          <a:ext cx="4196818" cy="1417394"/>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36E1FD-3379-419C-8437-B8AAD6A2DAD6}">
      <dsp:nvSpPr>
        <dsp:cNvPr id="0" name=""/>
        <dsp:cNvSpPr/>
      </dsp:nvSpPr>
      <dsp:spPr>
        <a:xfrm>
          <a:off x="5576465" y="796237"/>
          <a:ext cx="1369586" cy="6846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s-EC" sz="1000" b="1" kern="1200" dirty="0">
              <a:effectLst/>
              <a:latin typeface="Times New Roman" panose="02020603050405020304" pitchFamily="18" charset="0"/>
              <a:ea typeface="Times New Roman" panose="02020603050405020304" pitchFamily="18" charset="0"/>
            </a:rPr>
            <a:t>INSEGURIDAD CIUDADANA</a:t>
          </a:r>
          <a:endParaRPr lang="es-EC" sz="1000" kern="1200" dirty="0"/>
        </a:p>
      </dsp:txBody>
      <dsp:txXfrm>
        <a:off x="5576465" y="796237"/>
        <a:ext cx="1369586" cy="684629"/>
      </dsp:txXfrm>
    </dsp:sp>
    <dsp:sp modelId="{392F7446-998A-409D-AE63-9B766C2E6B25}">
      <dsp:nvSpPr>
        <dsp:cNvPr id="0" name=""/>
        <dsp:cNvSpPr/>
      </dsp:nvSpPr>
      <dsp:spPr>
        <a:xfrm>
          <a:off x="3727954" y="1665186"/>
          <a:ext cx="3703040" cy="1779982"/>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D7A4C4-09BF-4212-8393-0B3DFFC63780}">
      <dsp:nvSpPr>
        <dsp:cNvPr id="0" name=""/>
        <dsp:cNvSpPr/>
      </dsp:nvSpPr>
      <dsp:spPr>
        <a:xfrm>
          <a:off x="4894680" y="2220799"/>
          <a:ext cx="1369586" cy="6846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s-EC" sz="1000" b="1" kern="1200" dirty="0">
              <a:effectLst/>
              <a:latin typeface="Times New Roman" panose="02020603050405020304" pitchFamily="18" charset="0"/>
              <a:ea typeface="Times New Roman" panose="02020603050405020304" pitchFamily="18" charset="0"/>
            </a:rPr>
            <a:t>SOBRECARGA DEL SISTEMA DE JUSTICIA</a:t>
          </a:r>
          <a:endParaRPr lang="es-EC" sz="1000" kern="1200" dirty="0"/>
        </a:p>
      </dsp:txBody>
      <dsp:txXfrm>
        <a:off x="4894680" y="2220799"/>
        <a:ext cx="1369586" cy="684629"/>
      </dsp:txXfrm>
    </dsp:sp>
    <dsp:sp modelId="{24ECD331-42A7-4542-B7D7-310EE32A74FA}">
      <dsp:nvSpPr>
        <dsp:cNvPr id="0" name=""/>
        <dsp:cNvSpPr/>
      </dsp:nvSpPr>
      <dsp:spPr>
        <a:xfrm>
          <a:off x="4522161" y="3244883"/>
          <a:ext cx="3487451" cy="1445644"/>
        </a:xfrm>
        <a:prstGeom prst="blockArc">
          <a:avLst>
            <a:gd name="adj1" fmla="val 13500000"/>
            <a:gd name="adj2" fmla="val 10800000"/>
            <a:gd name="adj3" fmla="val 1274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C66A07-C2C1-4779-8A77-EECC3F8F12EC}">
      <dsp:nvSpPr>
        <dsp:cNvPr id="0" name=""/>
        <dsp:cNvSpPr/>
      </dsp:nvSpPr>
      <dsp:spPr>
        <a:xfrm>
          <a:off x="5579705" y="3647410"/>
          <a:ext cx="1369586" cy="6846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s-EC" sz="1000" b="1" kern="1200" dirty="0">
              <a:effectLst/>
              <a:latin typeface="Times New Roman" panose="02020603050405020304" pitchFamily="18" charset="0"/>
              <a:ea typeface="Times New Roman" panose="02020603050405020304" pitchFamily="18" charset="0"/>
            </a:rPr>
            <a:t>ESTIGMATIZACIÓN DE COMUNIDADES:</a:t>
          </a:r>
          <a:r>
            <a:rPr lang="es-EC" sz="1000" kern="1200" dirty="0">
              <a:effectLst/>
              <a:latin typeface="Times New Roman" panose="02020603050405020304" pitchFamily="18" charset="0"/>
              <a:ea typeface="Times New Roman" panose="02020603050405020304" pitchFamily="18" charset="0"/>
            </a:rPr>
            <a:t> </a:t>
          </a:r>
          <a:endParaRPr lang="es-EC" sz="1000" kern="1200" dirty="0"/>
        </a:p>
      </dsp:txBody>
      <dsp:txXfrm>
        <a:off x="5579705" y="3647410"/>
        <a:ext cx="1369586" cy="68462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ECCE3E-4C6D-4E3C-986E-2BF5BD3F1E30}">
      <dsp:nvSpPr>
        <dsp:cNvPr id="0" name=""/>
        <dsp:cNvSpPr/>
      </dsp:nvSpPr>
      <dsp:spPr>
        <a:xfrm>
          <a:off x="2471202" y="3121"/>
          <a:ext cx="4747289" cy="4315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b" anchorCtr="0">
          <a:noAutofit/>
        </a:bodyPr>
        <a:lstStyle/>
        <a:p>
          <a:pPr marL="0" lvl="0" indent="0" algn="l" defTabSz="889000">
            <a:lnSpc>
              <a:spcPct val="90000"/>
            </a:lnSpc>
            <a:spcBef>
              <a:spcPct val="0"/>
            </a:spcBef>
            <a:spcAft>
              <a:spcPct val="35000"/>
            </a:spcAft>
            <a:buNone/>
          </a:pPr>
          <a:endParaRPr lang="es-EC" sz="2000" kern="1200"/>
        </a:p>
      </dsp:txBody>
      <dsp:txXfrm>
        <a:off x="2471202" y="3121"/>
        <a:ext cx="4747289" cy="431571"/>
      </dsp:txXfrm>
    </dsp:sp>
    <dsp:sp modelId="{D0A55B2B-099B-4969-9949-7D4DAE7780FE}">
      <dsp:nvSpPr>
        <dsp:cNvPr id="0" name=""/>
        <dsp:cNvSpPr/>
      </dsp:nvSpPr>
      <dsp:spPr>
        <a:xfrm>
          <a:off x="2471202" y="434693"/>
          <a:ext cx="1110865" cy="879127"/>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B4398C-BCF5-4792-8A8F-E9F49AC31430}">
      <dsp:nvSpPr>
        <dsp:cNvPr id="0" name=""/>
        <dsp:cNvSpPr/>
      </dsp:nvSpPr>
      <dsp:spPr>
        <a:xfrm>
          <a:off x="3138459" y="434693"/>
          <a:ext cx="1110865" cy="879127"/>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1F2A53-48AA-4B3A-AD9B-83A9E7284E8E}">
      <dsp:nvSpPr>
        <dsp:cNvPr id="0" name=""/>
        <dsp:cNvSpPr/>
      </dsp:nvSpPr>
      <dsp:spPr>
        <a:xfrm>
          <a:off x="3806245" y="434693"/>
          <a:ext cx="1110865" cy="879127"/>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95A5AC-6A9F-4461-8C5D-B4EE66D95F10}">
      <dsp:nvSpPr>
        <dsp:cNvPr id="0" name=""/>
        <dsp:cNvSpPr/>
      </dsp:nvSpPr>
      <dsp:spPr>
        <a:xfrm>
          <a:off x="4473503" y="434693"/>
          <a:ext cx="1110865" cy="879127"/>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F04DC41-2559-469B-A1E0-4AB94143FCEC}">
      <dsp:nvSpPr>
        <dsp:cNvPr id="0" name=""/>
        <dsp:cNvSpPr/>
      </dsp:nvSpPr>
      <dsp:spPr>
        <a:xfrm>
          <a:off x="5141288" y="434693"/>
          <a:ext cx="1110865" cy="879127"/>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9EAFAC7-7F84-410B-8F3B-B45C31626B84}">
      <dsp:nvSpPr>
        <dsp:cNvPr id="0" name=""/>
        <dsp:cNvSpPr/>
      </dsp:nvSpPr>
      <dsp:spPr>
        <a:xfrm>
          <a:off x="5808546" y="434693"/>
          <a:ext cx="1110865" cy="879127"/>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675BE2B-FEE0-4D50-9018-57DD22908587}">
      <dsp:nvSpPr>
        <dsp:cNvPr id="0" name=""/>
        <dsp:cNvSpPr/>
      </dsp:nvSpPr>
      <dsp:spPr>
        <a:xfrm>
          <a:off x="6476332" y="434693"/>
          <a:ext cx="1110865" cy="879127"/>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F77BF6-C3B9-4898-A6A2-8173406D8191}">
      <dsp:nvSpPr>
        <dsp:cNvPr id="0" name=""/>
        <dsp:cNvSpPr/>
      </dsp:nvSpPr>
      <dsp:spPr>
        <a:xfrm>
          <a:off x="2471202" y="522606"/>
          <a:ext cx="4809004" cy="703302"/>
        </a:xfrm>
        <a:prstGeom prst="rect">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880" tIns="55880" rIns="55880" bIns="55880" numCol="1" spcCol="1270" anchor="ctr" anchorCtr="0">
          <a:noAutofit/>
        </a:bodyPr>
        <a:lstStyle/>
        <a:p>
          <a:pPr marL="0" lvl="0" indent="0" algn="l" defTabSz="977900">
            <a:lnSpc>
              <a:spcPct val="90000"/>
            </a:lnSpc>
            <a:spcBef>
              <a:spcPct val="0"/>
            </a:spcBef>
            <a:spcAft>
              <a:spcPct val="35000"/>
            </a:spcAft>
            <a:buNone/>
          </a:pPr>
          <a:r>
            <a:rPr lang="es-EC" sz="2200" b="1" kern="1200" dirty="0"/>
            <a:t>POLÍTICAS DE PREVENCIÓN DEL DELITO</a:t>
          </a:r>
          <a:endParaRPr lang="es-EC" sz="2200" kern="1200" dirty="0"/>
        </a:p>
      </dsp:txBody>
      <dsp:txXfrm>
        <a:off x="2471202" y="522606"/>
        <a:ext cx="4809004" cy="703302"/>
      </dsp:txXfrm>
    </dsp:sp>
    <dsp:sp modelId="{6D6C82CD-C91B-451B-A64B-6E0AEDFF1463}">
      <dsp:nvSpPr>
        <dsp:cNvPr id="0" name=""/>
        <dsp:cNvSpPr/>
      </dsp:nvSpPr>
      <dsp:spPr>
        <a:xfrm>
          <a:off x="2471202" y="1356012"/>
          <a:ext cx="4747289" cy="4315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b" anchorCtr="0">
          <a:noAutofit/>
        </a:bodyPr>
        <a:lstStyle/>
        <a:p>
          <a:pPr marL="0" lvl="0" indent="0" algn="l" defTabSz="889000">
            <a:lnSpc>
              <a:spcPct val="90000"/>
            </a:lnSpc>
            <a:spcBef>
              <a:spcPct val="0"/>
            </a:spcBef>
            <a:spcAft>
              <a:spcPct val="35000"/>
            </a:spcAft>
            <a:buNone/>
          </a:pPr>
          <a:endParaRPr lang="es-EC" sz="2000" kern="1200"/>
        </a:p>
      </dsp:txBody>
      <dsp:txXfrm>
        <a:off x="2471202" y="1356012"/>
        <a:ext cx="4747289" cy="431571"/>
      </dsp:txXfrm>
    </dsp:sp>
    <dsp:sp modelId="{D32DBC59-3FB6-42EF-A722-19F3EEB861CB}">
      <dsp:nvSpPr>
        <dsp:cNvPr id="0" name=""/>
        <dsp:cNvSpPr/>
      </dsp:nvSpPr>
      <dsp:spPr>
        <a:xfrm>
          <a:off x="2471202" y="1787584"/>
          <a:ext cx="1110865" cy="879127"/>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AE4F00-066D-4C60-956A-BB04EED0DD0A}">
      <dsp:nvSpPr>
        <dsp:cNvPr id="0" name=""/>
        <dsp:cNvSpPr/>
      </dsp:nvSpPr>
      <dsp:spPr>
        <a:xfrm>
          <a:off x="3138459" y="1787584"/>
          <a:ext cx="1110865" cy="879127"/>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E537C25-D02B-4331-AE5A-F1E51F58A6BC}">
      <dsp:nvSpPr>
        <dsp:cNvPr id="0" name=""/>
        <dsp:cNvSpPr/>
      </dsp:nvSpPr>
      <dsp:spPr>
        <a:xfrm>
          <a:off x="3806245" y="1787584"/>
          <a:ext cx="1110865" cy="879127"/>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65C9A6-4888-43B4-8BCF-49B29A412DA6}">
      <dsp:nvSpPr>
        <dsp:cNvPr id="0" name=""/>
        <dsp:cNvSpPr/>
      </dsp:nvSpPr>
      <dsp:spPr>
        <a:xfrm>
          <a:off x="4473503" y="1787584"/>
          <a:ext cx="1110865" cy="879127"/>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A82FE7-E0CA-4B0B-89FA-2F297B1B51DA}">
      <dsp:nvSpPr>
        <dsp:cNvPr id="0" name=""/>
        <dsp:cNvSpPr/>
      </dsp:nvSpPr>
      <dsp:spPr>
        <a:xfrm>
          <a:off x="5141288" y="1787584"/>
          <a:ext cx="1110865" cy="879127"/>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E578B2-49B3-448A-B636-E8BFE0E8518C}">
      <dsp:nvSpPr>
        <dsp:cNvPr id="0" name=""/>
        <dsp:cNvSpPr/>
      </dsp:nvSpPr>
      <dsp:spPr>
        <a:xfrm>
          <a:off x="5808546" y="1787584"/>
          <a:ext cx="1110865" cy="879127"/>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3DE00C-A788-4501-9251-96CD79415F46}">
      <dsp:nvSpPr>
        <dsp:cNvPr id="0" name=""/>
        <dsp:cNvSpPr/>
      </dsp:nvSpPr>
      <dsp:spPr>
        <a:xfrm>
          <a:off x="6476332" y="1787584"/>
          <a:ext cx="1110865" cy="879127"/>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8FAE74-546F-49BC-8B80-2B4604FC55F4}">
      <dsp:nvSpPr>
        <dsp:cNvPr id="0" name=""/>
        <dsp:cNvSpPr/>
      </dsp:nvSpPr>
      <dsp:spPr>
        <a:xfrm>
          <a:off x="2471202" y="1875497"/>
          <a:ext cx="4809004" cy="703302"/>
        </a:xfrm>
        <a:prstGeom prst="rect">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880" tIns="55880" rIns="55880" bIns="55880" numCol="1" spcCol="1270" anchor="ctr" anchorCtr="0">
          <a:noAutofit/>
        </a:bodyPr>
        <a:lstStyle/>
        <a:p>
          <a:pPr marL="0" lvl="0" indent="0" algn="l" defTabSz="977900">
            <a:lnSpc>
              <a:spcPct val="90000"/>
            </a:lnSpc>
            <a:spcBef>
              <a:spcPct val="0"/>
            </a:spcBef>
            <a:spcAft>
              <a:spcPct val="35000"/>
            </a:spcAft>
            <a:buNone/>
          </a:pPr>
          <a:r>
            <a:rPr lang="es-EC" sz="2200" b="1" kern="1200" dirty="0"/>
            <a:t>INTERVENCIONES COMUNITARIAS</a:t>
          </a:r>
          <a:endParaRPr lang="es-EC" sz="2200" kern="1200" dirty="0"/>
        </a:p>
      </dsp:txBody>
      <dsp:txXfrm>
        <a:off x="2471202" y="1875497"/>
        <a:ext cx="4809004" cy="703302"/>
      </dsp:txXfrm>
    </dsp:sp>
    <dsp:sp modelId="{6D786382-5C71-4E8A-8493-7239B24C1943}">
      <dsp:nvSpPr>
        <dsp:cNvPr id="0" name=""/>
        <dsp:cNvSpPr/>
      </dsp:nvSpPr>
      <dsp:spPr>
        <a:xfrm>
          <a:off x="2471202" y="2708903"/>
          <a:ext cx="4747289" cy="4315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b" anchorCtr="0">
          <a:noAutofit/>
        </a:bodyPr>
        <a:lstStyle/>
        <a:p>
          <a:pPr marL="0" lvl="0" indent="0" algn="l" defTabSz="889000">
            <a:lnSpc>
              <a:spcPct val="90000"/>
            </a:lnSpc>
            <a:spcBef>
              <a:spcPct val="0"/>
            </a:spcBef>
            <a:spcAft>
              <a:spcPct val="35000"/>
            </a:spcAft>
            <a:buNone/>
          </a:pPr>
          <a:endParaRPr lang="es-EC" sz="2000" kern="1200"/>
        </a:p>
      </dsp:txBody>
      <dsp:txXfrm>
        <a:off x="2471202" y="2708903"/>
        <a:ext cx="4747289" cy="431571"/>
      </dsp:txXfrm>
    </dsp:sp>
    <dsp:sp modelId="{7F6E244D-B8A8-40B0-AE74-EDCDEC7C7B29}">
      <dsp:nvSpPr>
        <dsp:cNvPr id="0" name=""/>
        <dsp:cNvSpPr/>
      </dsp:nvSpPr>
      <dsp:spPr>
        <a:xfrm>
          <a:off x="2471202" y="3140475"/>
          <a:ext cx="1110865" cy="879127"/>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A8FD57-2039-4194-9519-A2A21458C863}">
      <dsp:nvSpPr>
        <dsp:cNvPr id="0" name=""/>
        <dsp:cNvSpPr/>
      </dsp:nvSpPr>
      <dsp:spPr>
        <a:xfrm>
          <a:off x="3138459" y="3140475"/>
          <a:ext cx="1110865" cy="879127"/>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247C41-9536-4458-8148-60E953BCCE0C}">
      <dsp:nvSpPr>
        <dsp:cNvPr id="0" name=""/>
        <dsp:cNvSpPr/>
      </dsp:nvSpPr>
      <dsp:spPr>
        <a:xfrm>
          <a:off x="3806245" y="3140475"/>
          <a:ext cx="1110865" cy="879127"/>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CDDA57-D735-47EC-ADD0-8166F808BD92}">
      <dsp:nvSpPr>
        <dsp:cNvPr id="0" name=""/>
        <dsp:cNvSpPr/>
      </dsp:nvSpPr>
      <dsp:spPr>
        <a:xfrm>
          <a:off x="4473503" y="3140475"/>
          <a:ext cx="1110865" cy="879127"/>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ED54C31-26A8-411F-8826-8927EAD65D0B}">
      <dsp:nvSpPr>
        <dsp:cNvPr id="0" name=""/>
        <dsp:cNvSpPr/>
      </dsp:nvSpPr>
      <dsp:spPr>
        <a:xfrm>
          <a:off x="5141288" y="3140475"/>
          <a:ext cx="1110865" cy="879127"/>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F45687-BD6C-4C37-9DE4-05EF988883C8}">
      <dsp:nvSpPr>
        <dsp:cNvPr id="0" name=""/>
        <dsp:cNvSpPr/>
      </dsp:nvSpPr>
      <dsp:spPr>
        <a:xfrm>
          <a:off x="5808546" y="3140475"/>
          <a:ext cx="1110865" cy="879127"/>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1783BE-EC07-4662-9658-F8D9E327BA7B}">
      <dsp:nvSpPr>
        <dsp:cNvPr id="0" name=""/>
        <dsp:cNvSpPr/>
      </dsp:nvSpPr>
      <dsp:spPr>
        <a:xfrm>
          <a:off x="6476332" y="3140475"/>
          <a:ext cx="1110865" cy="879127"/>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4F3602-6BED-4D70-BD4A-AE6BEFDB0402}">
      <dsp:nvSpPr>
        <dsp:cNvPr id="0" name=""/>
        <dsp:cNvSpPr/>
      </dsp:nvSpPr>
      <dsp:spPr>
        <a:xfrm>
          <a:off x="2471202" y="3228388"/>
          <a:ext cx="4809004" cy="703302"/>
        </a:xfrm>
        <a:prstGeom prst="rect">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880" tIns="55880" rIns="55880" bIns="55880" numCol="1" spcCol="1270" anchor="ctr" anchorCtr="0">
          <a:noAutofit/>
        </a:bodyPr>
        <a:lstStyle/>
        <a:p>
          <a:pPr marL="0" lvl="0" indent="0" algn="l" defTabSz="977900">
            <a:lnSpc>
              <a:spcPct val="90000"/>
            </a:lnSpc>
            <a:spcBef>
              <a:spcPct val="0"/>
            </a:spcBef>
            <a:spcAft>
              <a:spcPct val="35000"/>
            </a:spcAft>
            <a:buNone/>
          </a:pPr>
          <a:r>
            <a:rPr lang="es-EC" sz="2200" b="1" kern="1200" dirty="0"/>
            <a:t>REFORMAS EN EL SISTEMA DE JUSTICIA</a:t>
          </a:r>
          <a:endParaRPr lang="es-EC" sz="2200" kern="1200" dirty="0"/>
        </a:p>
      </dsp:txBody>
      <dsp:txXfrm>
        <a:off x="2471202" y="3228388"/>
        <a:ext cx="4809004" cy="70330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04E5A4-8DF2-4351-9C2A-898F3A9D1F74}">
      <dsp:nvSpPr>
        <dsp:cNvPr id="0" name=""/>
        <dsp:cNvSpPr/>
      </dsp:nvSpPr>
      <dsp:spPr>
        <a:xfrm>
          <a:off x="0" y="957819"/>
          <a:ext cx="12032974" cy="5544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26B80D2-73BE-44B6-BE41-ADD31B222D90}">
      <dsp:nvSpPr>
        <dsp:cNvPr id="0" name=""/>
        <dsp:cNvSpPr/>
      </dsp:nvSpPr>
      <dsp:spPr>
        <a:xfrm>
          <a:off x="535635" y="0"/>
          <a:ext cx="9154205" cy="119456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8372" tIns="0" rIns="318372" bIns="0" numCol="1" spcCol="1270" anchor="ctr" anchorCtr="0">
          <a:noAutofit/>
        </a:bodyPr>
        <a:lstStyle/>
        <a:p>
          <a:pPr marL="0" lvl="0" indent="0" algn="l" defTabSz="889000">
            <a:lnSpc>
              <a:spcPct val="90000"/>
            </a:lnSpc>
            <a:spcBef>
              <a:spcPct val="0"/>
            </a:spcBef>
            <a:spcAft>
              <a:spcPct val="35000"/>
            </a:spcAft>
            <a:buNone/>
          </a:pPr>
          <a:r>
            <a:rPr lang="es-EC" sz="2000" b="1" kern="1200" dirty="0"/>
            <a:t>ENFOQUE LEGAL.- </a:t>
          </a:r>
          <a:r>
            <a:rPr lang="es-EC" sz="2000" kern="1200" dirty="0"/>
            <a:t>CAMBIOS LEGISLATIVOS, RETIRANDO VARIAS CODUCTAS DEL ÁMBITO PENAL</a:t>
          </a:r>
        </a:p>
      </dsp:txBody>
      <dsp:txXfrm>
        <a:off x="593949" y="58314"/>
        <a:ext cx="9037577" cy="1077938"/>
      </dsp:txXfrm>
    </dsp:sp>
    <dsp:sp modelId="{5256D4EC-F46E-4962-BC10-FC3244640F5E}">
      <dsp:nvSpPr>
        <dsp:cNvPr id="0" name=""/>
        <dsp:cNvSpPr/>
      </dsp:nvSpPr>
      <dsp:spPr>
        <a:xfrm>
          <a:off x="0" y="2147009"/>
          <a:ext cx="12032974" cy="5544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A3EA458-B6B0-4A40-BA8A-10B2FB478BD4}">
      <dsp:nvSpPr>
        <dsp:cNvPr id="0" name=""/>
        <dsp:cNvSpPr/>
      </dsp:nvSpPr>
      <dsp:spPr>
        <a:xfrm>
          <a:off x="601648" y="1599629"/>
          <a:ext cx="9193204" cy="8721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8372" tIns="0" rIns="318372" bIns="0" numCol="1" spcCol="1270" anchor="ctr" anchorCtr="0">
          <a:noAutofit/>
        </a:bodyPr>
        <a:lstStyle/>
        <a:p>
          <a:pPr marL="0" lvl="0" indent="0" algn="l" defTabSz="889000">
            <a:lnSpc>
              <a:spcPct val="90000"/>
            </a:lnSpc>
            <a:spcBef>
              <a:spcPct val="0"/>
            </a:spcBef>
            <a:spcAft>
              <a:spcPct val="35000"/>
            </a:spcAft>
            <a:buNone/>
          </a:pPr>
          <a:r>
            <a:rPr lang="es-EC" sz="2000" b="1" kern="1200" dirty="0"/>
            <a:t>JUSTIFICACIÓN.-  </a:t>
          </a:r>
          <a:r>
            <a:rPr lang="es-EC" sz="2000" kern="1200" dirty="0"/>
            <a:t>CONSIDERACIONES ÉTICAS, SOCIALES Y DE SALUD PÚBLICA</a:t>
          </a:r>
        </a:p>
      </dsp:txBody>
      <dsp:txXfrm>
        <a:off x="644220" y="1642201"/>
        <a:ext cx="9108060" cy="786956"/>
      </dsp:txXfrm>
    </dsp:sp>
    <dsp:sp modelId="{9054710C-0F35-45CB-B95C-52D3FCB0AAF6}">
      <dsp:nvSpPr>
        <dsp:cNvPr id="0" name=""/>
        <dsp:cNvSpPr/>
      </dsp:nvSpPr>
      <dsp:spPr>
        <a:xfrm>
          <a:off x="0" y="4530860"/>
          <a:ext cx="12032974" cy="5544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DE93AC0-106A-4B8D-910B-CE56F1EBD2D5}">
      <dsp:nvSpPr>
        <dsp:cNvPr id="0" name=""/>
        <dsp:cNvSpPr/>
      </dsp:nvSpPr>
      <dsp:spPr>
        <a:xfrm>
          <a:off x="488362" y="2794927"/>
          <a:ext cx="9391905" cy="203537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8372" tIns="0" rIns="318372" bIns="0" numCol="1" spcCol="1270" anchor="ctr" anchorCtr="0">
          <a:noAutofit/>
        </a:bodyPr>
        <a:lstStyle/>
        <a:p>
          <a:pPr marL="0" lvl="0" indent="0" algn="just" defTabSz="889000">
            <a:lnSpc>
              <a:spcPct val="90000"/>
            </a:lnSpc>
            <a:spcBef>
              <a:spcPct val="0"/>
            </a:spcBef>
            <a:spcAft>
              <a:spcPct val="35000"/>
            </a:spcAft>
            <a:buNone/>
          </a:pPr>
          <a:r>
            <a:rPr lang="es-EC" sz="2000" b="1" kern="1200" dirty="0"/>
            <a:t>DIFERENCIA CON LA LEGALIZACIÓN.- </a:t>
          </a:r>
          <a:r>
            <a:rPr lang="es-EC" sz="2000" kern="1200" dirty="0"/>
            <a:t>UNA ACTIVIDAD SE PERMITE EN EL MARCO DE LA LEY, SIENDO REGULADA POR EL ESTADO, MIENTRAS EN LA DESCRIMINALIZACIÓN LA ACTIVIDAD DEJA DE SER UN DELITO, PERO PUEDE SEGUIR EXISTIENDO ALGUNA REGULACIÓN O CONTROL.</a:t>
          </a:r>
        </a:p>
      </dsp:txBody>
      <dsp:txXfrm>
        <a:off x="587721" y="2894286"/>
        <a:ext cx="9193187" cy="183665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EF39A9-2623-478E-8AC0-66E9B0A753EB}">
      <dsp:nvSpPr>
        <dsp:cNvPr id="0" name=""/>
        <dsp:cNvSpPr/>
      </dsp:nvSpPr>
      <dsp:spPr>
        <a:xfrm>
          <a:off x="5953" y="1337478"/>
          <a:ext cx="2214562" cy="1351582"/>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004" tIns="9335" rIns="9335" bIns="9335" numCol="1" spcCol="1270" anchor="ctr" anchorCtr="0">
          <a:noAutofit/>
        </a:bodyPr>
        <a:lstStyle/>
        <a:p>
          <a:pPr marL="0" lvl="0" indent="0" algn="ctr" defTabSz="311150">
            <a:lnSpc>
              <a:spcPct val="90000"/>
            </a:lnSpc>
            <a:spcBef>
              <a:spcPct val="0"/>
            </a:spcBef>
            <a:spcAft>
              <a:spcPct val="35000"/>
            </a:spcAft>
            <a:buNone/>
          </a:pPr>
          <a:r>
            <a:rPr lang="es-ES" sz="700" kern="1200" dirty="0"/>
            <a:t>PLURINACIONALIDAD </a:t>
          </a:r>
          <a:endParaRPr lang="es-EC" sz="700" kern="1200" dirty="0"/>
        </a:p>
      </dsp:txBody>
      <dsp:txXfrm>
        <a:off x="681744" y="1337478"/>
        <a:ext cx="862980" cy="1351582"/>
      </dsp:txXfrm>
    </dsp:sp>
    <dsp:sp modelId="{8D9FF6AA-296D-42F7-98EA-5BFCC4C7CAAC}">
      <dsp:nvSpPr>
        <dsp:cNvPr id="0" name=""/>
        <dsp:cNvSpPr/>
      </dsp:nvSpPr>
      <dsp:spPr>
        <a:xfrm>
          <a:off x="1958116" y="1351129"/>
          <a:ext cx="2214562" cy="1269697"/>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004" tIns="9335" rIns="9335" bIns="9335" numCol="1" spcCol="1270" anchor="ctr" anchorCtr="0">
          <a:noAutofit/>
        </a:bodyPr>
        <a:lstStyle/>
        <a:p>
          <a:pPr marL="0" lvl="0" indent="0" algn="ctr" defTabSz="311150">
            <a:lnSpc>
              <a:spcPct val="90000"/>
            </a:lnSpc>
            <a:spcBef>
              <a:spcPct val="0"/>
            </a:spcBef>
            <a:spcAft>
              <a:spcPct val="35000"/>
            </a:spcAft>
            <a:buNone/>
          </a:pPr>
          <a:r>
            <a:rPr lang="es-ES" sz="700" kern="1200" dirty="0"/>
            <a:t>IINTERCULTURALIDAD </a:t>
          </a:r>
          <a:endParaRPr lang="es-EC" sz="700" kern="1200" dirty="0"/>
        </a:p>
      </dsp:txBody>
      <dsp:txXfrm>
        <a:off x="2592965" y="1351129"/>
        <a:ext cx="944865" cy="1269697"/>
      </dsp:txXfrm>
    </dsp:sp>
    <dsp:sp modelId="{EB7DD0DC-30E4-4D90-9B0A-8F3E309DCEB5}">
      <dsp:nvSpPr>
        <dsp:cNvPr id="0" name=""/>
        <dsp:cNvSpPr/>
      </dsp:nvSpPr>
      <dsp:spPr>
        <a:xfrm>
          <a:off x="3994178" y="1392071"/>
          <a:ext cx="2214562" cy="1225565"/>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004" tIns="9335" rIns="9335" bIns="9335" numCol="1" spcCol="1270" anchor="ctr" anchorCtr="0">
          <a:noAutofit/>
        </a:bodyPr>
        <a:lstStyle/>
        <a:p>
          <a:pPr marL="0" lvl="0" indent="0" algn="ctr" defTabSz="311150">
            <a:lnSpc>
              <a:spcPct val="90000"/>
            </a:lnSpc>
            <a:spcBef>
              <a:spcPct val="0"/>
            </a:spcBef>
            <a:spcAft>
              <a:spcPct val="35000"/>
            </a:spcAft>
            <a:buNone/>
          </a:pPr>
          <a:r>
            <a:rPr lang="es-EC" sz="700" i="1" kern="1200" dirty="0"/>
            <a:t>AMA LLULLA, AMA KILLA, AMA SHWA Y EL RANTI </a:t>
          </a:r>
          <a:r>
            <a:rPr lang="es-EC" sz="700" i="1" kern="1200" dirty="0" err="1"/>
            <a:t>RANTI</a:t>
          </a:r>
          <a:r>
            <a:rPr lang="es-EC" sz="700" i="1" kern="1200" dirty="0"/>
            <a:t> (RECIPROCIDAD Y SOLIDARIDAD)</a:t>
          </a:r>
          <a:endParaRPr lang="es-EC" sz="700" kern="1200" dirty="0"/>
        </a:p>
      </dsp:txBody>
      <dsp:txXfrm>
        <a:off x="4606961" y="1392071"/>
        <a:ext cx="988997" cy="1225565"/>
      </dsp:txXfrm>
    </dsp:sp>
    <dsp:sp modelId="{058C37A7-9B75-47F4-9A84-E8C20D4D423A}">
      <dsp:nvSpPr>
        <dsp:cNvPr id="0" name=""/>
        <dsp:cNvSpPr/>
      </dsp:nvSpPr>
      <dsp:spPr>
        <a:xfrm>
          <a:off x="5985271" y="1433014"/>
          <a:ext cx="2214562" cy="1160510"/>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004" tIns="9335" rIns="9335" bIns="9335" numCol="1" spcCol="1270" anchor="ctr" anchorCtr="0">
          <a:noAutofit/>
        </a:bodyPr>
        <a:lstStyle/>
        <a:p>
          <a:pPr marL="0" lvl="0" indent="0" algn="ctr" defTabSz="311150">
            <a:lnSpc>
              <a:spcPct val="90000"/>
            </a:lnSpc>
            <a:spcBef>
              <a:spcPct val="0"/>
            </a:spcBef>
            <a:spcAft>
              <a:spcPct val="35000"/>
            </a:spcAft>
            <a:buNone/>
          </a:pPr>
          <a:r>
            <a:rPr lang="es-ES" sz="700" kern="1200" dirty="0"/>
            <a:t>JURISDICCIÓN Y COMPETENCIA  </a:t>
          </a:r>
          <a:endParaRPr lang="es-EC" sz="700" kern="1200" dirty="0"/>
        </a:p>
      </dsp:txBody>
      <dsp:txXfrm>
        <a:off x="6565526" y="1433014"/>
        <a:ext cx="1054052" cy="1160510"/>
      </dsp:txXfrm>
    </dsp:sp>
    <dsp:sp modelId="{FADD7460-6A95-4EF2-B017-43C33B9E3A08}">
      <dsp:nvSpPr>
        <dsp:cNvPr id="0" name=""/>
        <dsp:cNvSpPr/>
      </dsp:nvSpPr>
      <dsp:spPr>
        <a:xfrm>
          <a:off x="7978378" y="1460311"/>
          <a:ext cx="2214562" cy="1105917"/>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004" tIns="9335" rIns="9335" bIns="9335" numCol="1" spcCol="1270" anchor="ctr" anchorCtr="0">
          <a:noAutofit/>
        </a:bodyPr>
        <a:lstStyle/>
        <a:p>
          <a:pPr marL="0" lvl="0" indent="0" algn="ctr" defTabSz="311150">
            <a:lnSpc>
              <a:spcPct val="90000"/>
            </a:lnSpc>
            <a:spcBef>
              <a:spcPct val="0"/>
            </a:spcBef>
            <a:spcAft>
              <a:spcPct val="35000"/>
            </a:spcAft>
            <a:buNone/>
          </a:pPr>
          <a:r>
            <a:rPr lang="es-ES" sz="700" kern="1200" dirty="0"/>
            <a:t>RECONOCE LA EXISTENCIA DE COMUNAS, PUEBLOS Y NACIONALIDADES  (TIUTLARES DE DERECHOS)</a:t>
          </a:r>
          <a:endParaRPr lang="es-EC" sz="700" kern="1200" dirty="0"/>
        </a:p>
      </dsp:txBody>
      <dsp:txXfrm>
        <a:off x="8531337" y="1460311"/>
        <a:ext cx="1108645" cy="1105917"/>
      </dsp:txXfrm>
    </dsp:sp>
    <dsp:sp modelId="{E932921D-55F9-4824-A80C-B2AA07A79D71}">
      <dsp:nvSpPr>
        <dsp:cNvPr id="0" name=""/>
        <dsp:cNvSpPr/>
      </dsp:nvSpPr>
      <dsp:spPr>
        <a:xfrm>
          <a:off x="9971484" y="1460311"/>
          <a:ext cx="2214562" cy="1105917"/>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004" tIns="9335" rIns="9335" bIns="9335" numCol="1" spcCol="1270" anchor="ctr" anchorCtr="0">
          <a:noAutofit/>
        </a:bodyPr>
        <a:lstStyle/>
        <a:p>
          <a:pPr marL="0" lvl="0" indent="0" algn="ctr" defTabSz="311150">
            <a:lnSpc>
              <a:spcPct val="90000"/>
            </a:lnSpc>
            <a:spcBef>
              <a:spcPct val="0"/>
            </a:spcBef>
            <a:spcAft>
              <a:spcPct val="35000"/>
            </a:spcAft>
            <a:buNone/>
          </a:pPr>
          <a:r>
            <a:rPr lang="es-ES" sz="700" kern="1200" dirty="0"/>
            <a:t>NATURALEZA SUJETO DE DERECHOS </a:t>
          </a:r>
          <a:endParaRPr lang="es-EC" sz="700" kern="1200" dirty="0"/>
        </a:p>
      </dsp:txBody>
      <dsp:txXfrm>
        <a:off x="10524443" y="1460311"/>
        <a:ext cx="1108645" cy="110591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F72014-B565-4329-B6DB-ABDF0D2823E2}">
      <dsp:nvSpPr>
        <dsp:cNvPr id="0" name=""/>
        <dsp:cNvSpPr/>
      </dsp:nvSpPr>
      <dsp:spPr>
        <a:xfrm>
          <a:off x="838468" y="2439988"/>
          <a:ext cx="550029" cy="1581490"/>
        </a:xfrm>
        <a:custGeom>
          <a:avLst/>
          <a:gdLst/>
          <a:ahLst/>
          <a:cxnLst/>
          <a:rect l="0" t="0" r="0" b="0"/>
          <a:pathLst>
            <a:path>
              <a:moveTo>
                <a:pt x="0" y="0"/>
              </a:moveTo>
              <a:lnTo>
                <a:pt x="275014" y="0"/>
              </a:lnTo>
              <a:lnTo>
                <a:pt x="275014" y="1581490"/>
              </a:lnTo>
              <a:lnTo>
                <a:pt x="550029" y="158149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1071623" y="3188873"/>
        <a:ext cx="83720" cy="83720"/>
      </dsp:txXfrm>
    </dsp:sp>
    <dsp:sp modelId="{E992F35C-E022-4F72-A1D5-7A2F31879EF4}">
      <dsp:nvSpPr>
        <dsp:cNvPr id="0" name=""/>
        <dsp:cNvSpPr/>
      </dsp:nvSpPr>
      <dsp:spPr>
        <a:xfrm>
          <a:off x="838468" y="2394268"/>
          <a:ext cx="550029" cy="91440"/>
        </a:xfrm>
        <a:custGeom>
          <a:avLst/>
          <a:gdLst/>
          <a:ahLst/>
          <a:cxnLst/>
          <a:rect l="0" t="0" r="0" b="0"/>
          <a:pathLst>
            <a:path>
              <a:moveTo>
                <a:pt x="0" y="45720"/>
              </a:moveTo>
              <a:lnTo>
                <a:pt x="275014" y="45720"/>
              </a:lnTo>
              <a:lnTo>
                <a:pt x="275014" y="136273"/>
              </a:lnTo>
              <a:lnTo>
                <a:pt x="550029" y="136273"/>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1099547" y="2426052"/>
        <a:ext cx="27871" cy="27871"/>
      </dsp:txXfrm>
    </dsp:sp>
    <dsp:sp modelId="{FEB8E9D5-91D0-413E-A933-C059660AE6A0}">
      <dsp:nvSpPr>
        <dsp:cNvPr id="0" name=""/>
        <dsp:cNvSpPr/>
      </dsp:nvSpPr>
      <dsp:spPr>
        <a:xfrm>
          <a:off x="838468" y="1017427"/>
          <a:ext cx="526021" cy="1422560"/>
        </a:xfrm>
        <a:custGeom>
          <a:avLst/>
          <a:gdLst/>
          <a:ahLst/>
          <a:cxnLst/>
          <a:rect l="0" t="0" r="0" b="0"/>
          <a:pathLst>
            <a:path>
              <a:moveTo>
                <a:pt x="0" y="1422560"/>
              </a:moveTo>
              <a:lnTo>
                <a:pt x="263010" y="1422560"/>
              </a:lnTo>
              <a:lnTo>
                <a:pt x="263010" y="0"/>
              </a:lnTo>
              <a:lnTo>
                <a:pt x="526021"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1063561" y="1690790"/>
        <a:ext cx="75834" cy="75834"/>
      </dsp:txXfrm>
    </dsp:sp>
    <dsp:sp modelId="{34AD2EBB-C5BB-4BF7-BE39-5CED5EF67A1D}">
      <dsp:nvSpPr>
        <dsp:cNvPr id="0" name=""/>
        <dsp:cNvSpPr/>
      </dsp:nvSpPr>
      <dsp:spPr>
        <a:xfrm rot="16200000">
          <a:off x="-1787235" y="2020758"/>
          <a:ext cx="4412947" cy="83846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s-ES" sz="2800" kern="1200" dirty="0"/>
            <a:t>DERECHOS DE PARTICIPACIPON </a:t>
          </a:r>
          <a:endParaRPr lang="es-EC" sz="2800" kern="1200" dirty="0"/>
        </a:p>
      </dsp:txBody>
      <dsp:txXfrm>
        <a:off x="-1787235" y="2020758"/>
        <a:ext cx="4412947" cy="838460"/>
      </dsp:txXfrm>
    </dsp:sp>
    <dsp:sp modelId="{8CDAF1BC-FA0D-4B50-974F-98F288D8EE9D}">
      <dsp:nvSpPr>
        <dsp:cNvPr id="0" name=""/>
        <dsp:cNvSpPr/>
      </dsp:nvSpPr>
      <dsp:spPr>
        <a:xfrm>
          <a:off x="1364489" y="267672"/>
          <a:ext cx="10697750" cy="149951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ES" sz="2400" kern="1200" dirty="0">
              <a:solidFill>
                <a:schemeClr val="bg1"/>
              </a:solidFill>
            </a:rPr>
            <a:t>CONSULTA PREVIA, LIBRE E INFORMADA</a:t>
          </a:r>
          <a:endParaRPr lang="es-EC" sz="2400" kern="1200" dirty="0">
            <a:solidFill>
              <a:schemeClr val="bg1"/>
            </a:solidFill>
          </a:endParaRPr>
        </a:p>
      </dsp:txBody>
      <dsp:txXfrm>
        <a:off x="1364489" y="267672"/>
        <a:ext cx="10697750" cy="1499510"/>
      </dsp:txXfrm>
    </dsp:sp>
    <dsp:sp modelId="{BD4C8A2F-5DE3-4A89-947E-B34D8F267750}">
      <dsp:nvSpPr>
        <dsp:cNvPr id="0" name=""/>
        <dsp:cNvSpPr/>
      </dsp:nvSpPr>
      <dsp:spPr>
        <a:xfrm>
          <a:off x="1388498" y="1908421"/>
          <a:ext cx="10659358" cy="124424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EC" sz="2400" kern="1200" dirty="0"/>
            <a:t>CONSENTIMIENTO PROIPIO </a:t>
          </a:r>
        </a:p>
      </dsp:txBody>
      <dsp:txXfrm>
        <a:off x="1388498" y="1908421"/>
        <a:ext cx="10659358" cy="1244241"/>
      </dsp:txXfrm>
    </dsp:sp>
    <dsp:sp modelId="{4A93A3CE-4A2F-405D-A1E3-F0E6CBB3B617}">
      <dsp:nvSpPr>
        <dsp:cNvPr id="0" name=""/>
        <dsp:cNvSpPr/>
      </dsp:nvSpPr>
      <dsp:spPr>
        <a:xfrm>
          <a:off x="1388498" y="3362277"/>
          <a:ext cx="10803493" cy="131840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s-ES" sz="2900" kern="1200" dirty="0"/>
            <a:t>CONSULTA PRELEGISLATIVA ANTES DE GENERAR NORMATIVA </a:t>
          </a:r>
          <a:endParaRPr lang="es-EC" sz="2900" kern="1200" dirty="0"/>
        </a:p>
      </dsp:txBody>
      <dsp:txXfrm>
        <a:off x="1388498" y="3362277"/>
        <a:ext cx="10803493" cy="131840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EA5A5A-CD0A-40BC-AB3B-A4D1E3656C77}">
      <dsp:nvSpPr>
        <dsp:cNvPr id="0" name=""/>
        <dsp:cNvSpPr/>
      </dsp:nvSpPr>
      <dsp:spPr>
        <a:xfrm>
          <a:off x="0" y="1205502"/>
          <a:ext cx="10058399" cy="2772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750D76-1E18-4E9A-BCE1-B805D1391439}">
      <dsp:nvSpPr>
        <dsp:cNvPr id="0" name=""/>
        <dsp:cNvSpPr/>
      </dsp:nvSpPr>
      <dsp:spPr>
        <a:xfrm>
          <a:off x="502920" y="1043142"/>
          <a:ext cx="7040880" cy="3247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488950">
            <a:lnSpc>
              <a:spcPct val="90000"/>
            </a:lnSpc>
            <a:spcBef>
              <a:spcPct val="0"/>
            </a:spcBef>
            <a:spcAft>
              <a:spcPct val="35000"/>
            </a:spcAft>
            <a:buNone/>
          </a:pPr>
          <a:r>
            <a:rPr lang="es-ES" sz="1100" kern="1200" dirty="0"/>
            <a:t>MISMA JERARQUIA</a:t>
          </a:r>
          <a:endParaRPr lang="es-EC" sz="1100" kern="1200" dirty="0"/>
        </a:p>
      </dsp:txBody>
      <dsp:txXfrm>
        <a:off x="518772" y="1058994"/>
        <a:ext cx="7009176" cy="293016"/>
      </dsp:txXfrm>
    </dsp:sp>
    <dsp:sp modelId="{855375B3-3036-4AE7-8654-0F959FA1F8A5}">
      <dsp:nvSpPr>
        <dsp:cNvPr id="0" name=""/>
        <dsp:cNvSpPr/>
      </dsp:nvSpPr>
      <dsp:spPr>
        <a:xfrm>
          <a:off x="0" y="1704462"/>
          <a:ext cx="10058399" cy="2772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2CFB605-3354-48AE-B5D9-8F5B1812100F}">
      <dsp:nvSpPr>
        <dsp:cNvPr id="0" name=""/>
        <dsp:cNvSpPr/>
      </dsp:nvSpPr>
      <dsp:spPr>
        <a:xfrm>
          <a:off x="502920" y="1526019"/>
          <a:ext cx="7040880" cy="3247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488950">
            <a:lnSpc>
              <a:spcPct val="90000"/>
            </a:lnSpc>
            <a:spcBef>
              <a:spcPct val="0"/>
            </a:spcBef>
            <a:spcAft>
              <a:spcPct val="35000"/>
            </a:spcAft>
            <a:buNone/>
          </a:pPr>
          <a:r>
            <a:rPr lang="es-ES" sz="1100" kern="1200" dirty="0"/>
            <a:t>DIFERENTES DINÁMICAS: FILOSOFÍA, CÓDIGOS CULTURALES, COSMOVICIÓN Y PROCEDIMIENTOS </a:t>
          </a:r>
          <a:endParaRPr lang="es-EC" sz="1100" kern="1200" dirty="0"/>
        </a:p>
      </dsp:txBody>
      <dsp:txXfrm>
        <a:off x="518772" y="1541871"/>
        <a:ext cx="7009176" cy="293016"/>
      </dsp:txXfrm>
    </dsp:sp>
    <dsp:sp modelId="{0767CD30-21BA-42EF-A9FA-0B9BB94634A6}">
      <dsp:nvSpPr>
        <dsp:cNvPr id="0" name=""/>
        <dsp:cNvSpPr/>
      </dsp:nvSpPr>
      <dsp:spPr>
        <a:xfrm>
          <a:off x="0" y="2203422"/>
          <a:ext cx="10058399" cy="2772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0644" tIns="229108" rIns="780644" bIns="78232" numCol="1" spcCol="1270" anchor="t" anchorCtr="0">
          <a:noAutofit/>
        </a:bodyPr>
        <a:lstStyle/>
        <a:p>
          <a:pPr marL="57150" lvl="1" indent="-57150" algn="l" defTabSz="488950">
            <a:lnSpc>
              <a:spcPct val="90000"/>
            </a:lnSpc>
            <a:spcBef>
              <a:spcPct val="0"/>
            </a:spcBef>
            <a:spcAft>
              <a:spcPct val="15000"/>
            </a:spcAft>
            <a:buChar char="•"/>
          </a:pPr>
          <a:endParaRPr lang="es-EC" sz="1100" kern="1200" dirty="0"/>
        </a:p>
      </dsp:txBody>
      <dsp:txXfrm>
        <a:off x="0" y="2203422"/>
        <a:ext cx="10058399" cy="277200"/>
      </dsp:txXfrm>
    </dsp:sp>
    <dsp:sp modelId="{583CBFC6-312B-4751-86B8-59442464E85D}">
      <dsp:nvSpPr>
        <dsp:cNvPr id="0" name=""/>
        <dsp:cNvSpPr/>
      </dsp:nvSpPr>
      <dsp:spPr>
        <a:xfrm>
          <a:off x="502920" y="2041062"/>
          <a:ext cx="7040880" cy="3247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488950">
            <a:lnSpc>
              <a:spcPct val="90000"/>
            </a:lnSpc>
            <a:spcBef>
              <a:spcPct val="0"/>
            </a:spcBef>
            <a:spcAft>
              <a:spcPct val="35000"/>
            </a:spcAft>
            <a:buNone/>
          </a:pPr>
          <a:r>
            <a:rPr lang="es-ES" sz="1100" kern="1200" dirty="0"/>
            <a:t>PLURALIDAD JURÍDICA</a:t>
          </a:r>
          <a:endParaRPr lang="es-EC" sz="1100" kern="1200" dirty="0"/>
        </a:p>
      </dsp:txBody>
      <dsp:txXfrm>
        <a:off x="518772" y="2056914"/>
        <a:ext cx="7009176" cy="293016"/>
      </dsp:txXfrm>
    </dsp:sp>
    <dsp:sp modelId="{D69755CF-C7D6-4B3E-B3D7-E3806F427F9E}">
      <dsp:nvSpPr>
        <dsp:cNvPr id="0" name=""/>
        <dsp:cNvSpPr/>
      </dsp:nvSpPr>
      <dsp:spPr>
        <a:xfrm>
          <a:off x="0" y="2702382"/>
          <a:ext cx="10058399" cy="2772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F580C5-1937-4099-AE64-2F8B75030111}">
      <dsp:nvSpPr>
        <dsp:cNvPr id="0" name=""/>
        <dsp:cNvSpPr/>
      </dsp:nvSpPr>
      <dsp:spPr>
        <a:xfrm>
          <a:off x="421034" y="2528475"/>
          <a:ext cx="7040880" cy="3247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488950">
            <a:lnSpc>
              <a:spcPct val="90000"/>
            </a:lnSpc>
            <a:spcBef>
              <a:spcPct val="0"/>
            </a:spcBef>
            <a:spcAft>
              <a:spcPct val="35000"/>
            </a:spcAft>
            <a:buNone/>
          </a:pPr>
          <a:r>
            <a:rPr lang="es-ES" sz="1100" kern="1200" dirty="0"/>
            <a:t>FORTALECIMIENTO DE GOBIERNOS COMUNITARIOS, AUTORIDAD TERRITORIAL, CONVIVENCIA ARMÓNICA</a:t>
          </a:r>
          <a:endParaRPr lang="es-EC" sz="1100" kern="1200" dirty="0"/>
        </a:p>
      </dsp:txBody>
      <dsp:txXfrm>
        <a:off x="436886" y="2544327"/>
        <a:ext cx="7009176" cy="293016"/>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8.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84870" cy="502755"/>
          </a:xfrm>
          <a:prstGeom prst="rect">
            <a:avLst/>
          </a:prstGeom>
        </p:spPr>
        <p:txBody>
          <a:bodyPr vert="horz" lIns="92437" tIns="46218" rIns="92437" bIns="46218" rtlCol="0"/>
          <a:lstStyle>
            <a:lvl1pPr algn="l">
              <a:defRPr sz="1200"/>
            </a:lvl1pPr>
          </a:lstStyle>
          <a:p>
            <a:endParaRPr lang="es-EC"/>
          </a:p>
        </p:txBody>
      </p:sp>
      <p:sp>
        <p:nvSpPr>
          <p:cNvPr id="3" name="Marcador de fecha 2"/>
          <p:cNvSpPr>
            <a:spLocks noGrp="1"/>
          </p:cNvSpPr>
          <p:nvPr>
            <p:ph type="dt" sz="quarter" idx="1"/>
          </p:nvPr>
        </p:nvSpPr>
        <p:spPr>
          <a:xfrm>
            <a:off x="3901699" y="0"/>
            <a:ext cx="2984870" cy="502755"/>
          </a:xfrm>
          <a:prstGeom prst="rect">
            <a:avLst/>
          </a:prstGeom>
        </p:spPr>
        <p:txBody>
          <a:bodyPr vert="horz" lIns="92437" tIns="46218" rIns="92437" bIns="46218" rtlCol="0"/>
          <a:lstStyle>
            <a:lvl1pPr algn="r">
              <a:defRPr sz="1200"/>
            </a:lvl1pPr>
          </a:lstStyle>
          <a:p>
            <a:fld id="{0BBFD71F-3F26-46B4-A436-ABE9A5BA7D18}" type="datetimeFigureOut">
              <a:rPr lang="es-EC" smtClean="0"/>
              <a:t>21/11/2024</a:t>
            </a:fld>
            <a:endParaRPr lang="es-EC"/>
          </a:p>
        </p:txBody>
      </p:sp>
      <p:sp>
        <p:nvSpPr>
          <p:cNvPr id="4" name="Marcador de pie de página 3"/>
          <p:cNvSpPr>
            <a:spLocks noGrp="1"/>
          </p:cNvSpPr>
          <p:nvPr>
            <p:ph type="ftr" sz="quarter" idx="2"/>
          </p:nvPr>
        </p:nvSpPr>
        <p:spPr>
          <a:xfrm>
            <a:off x="1" y="9517546"/>
            <a:ext cx="2984870" cy="502754"/>
          </a:xfrm>
          <a:prstGeom prst="rect">
            <a:avLst/>
          </a:prstGeom>
        </p:spPr>
        <p:txBody>
          <a:bodyPr vert="horz" lIns="92437" tIns="46218" rIns="92437" bIns="46218" rtlCol="0" anchor="b"/>
          <a:lstStyle>
            <a:lvl1pPr algn="l">
              <a:defRPr sz="1200"/>
            </a:lvl1pPr>
          </a:lstStyle>
          <a:p>
            <a:endParaRPr lang="es-EC"/>
          </a:p>
        </p:txBody>
      </p:sp>
      <p:sp>
        <p:nvSpPr>
          <p:cNvPr id="5" name="Marcador de número de diapositiva 4"/>
          <p:cNvSpPr>
            <a:spLocks noGrp="1"/>
          </p:cNvSpPr>
          <p:nvPr>
            <p:ph type="sldNum" sz="quarter" idx="3"/>
          </p:nvPr>
        </p:nvSpPr>
        <p:spPr>
          <a:xfrm>
            <a:off x="3901699" y="9517546"/>
            <a:ext cx="2984870" cy="502754"/>
          </a:xfrm>
          <a:prstGeom prst="rect">
            <a:avLst/>
          </a:prstGeom>
        </p:spPr>
        <p:txBody>
          <a:bodyPr vert="horz" lIns="92437" tIns="46218" rIns="92437" bIns="46218" rtlCol="0" anchor="b"/>
          <a:lstStyle>
            <a:lvl1pPr algn="r">
              <a:defRPr sz="1200"/>
            </a:lvl1pPr>
          </a:lstStyle>
          <a:p>
            <a:fld id="{ABDA77AD-2B22-40B0-865D-784D93CBD445}" type="slidenum">
              <a:rPr lang="es-EC" smtClean="0"/>
              <a:t>‹Nº›</a:t>
            </a:fld>
            <a:endParaRPr lang="es-EC"/>
          </a:p>
        </p:txBody>
      </p:sp>
    </p:spTree>
    <p:extLst>
      <p:ext uri="{BB962C8B-B14F-4D97-AF65-F5344CB8AC3E}">
        <p14:creationId xmlns:p14="http://schemas.microsoft.com/office/powerpoint/2010/main" val="254249840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7936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626767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989466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22395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11/21/2024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6666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25051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355244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650174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1BEF0D-F0BB-DE4B-95CE-6DB70DBA9567}" type="datetimeFigureOut">
              <a:rPr lang="en-US" smtClean="0"/>
              <a:pPr/>
              <a:t>11/21/2024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835857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1BEF0D-F0BB-DE4B-95CE-6DB70DBA9567}" type="datetimeFigureOut">
              <a:rPr lang="en-US" smtClean="0"/>
              <a:pPr/>
              <a:t>11/21/2024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320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11/21/2024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461858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1BEF0D-F0BB-DE4B-95CE-6DB70DBA9567}" type="datetimeFigureOut">
              <a:rPr lang="en-US" smtClean="0"/>
              <a:pPr/>
              <a:t>11/21/2024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‹Nº›</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983736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6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6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6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71.xml.rels><?xml version="1.0" encoding="UTF-8" standalone="yes"?>
<Relationships xmlns="http://schemas.openxmlformats.org/package/2006/relationships"><Relationship Id="rId2" Type="http://schemas.openxmlformats.org/officeDocument/2006/relationships/hyperlink" Target="https://www.pensamientopenal.org/justicia-indigena-ecuador/EB&amp;sclient=gws-wiz-video#fpstate=ive&amp;vld=cid:27db9b22,vid:YsfgraGQVLQ"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26001" y="235633"/>
            <a:ext cx="10745788" cy="960121"/>
          </a:xfrm>
        </p:spPr>
        <p:txBody>
          <a:bodyPr>
            <a:noAutofit/>
          </a:bodyPr>
          <a:lstStyle/>
          <a:p>
            <a:pPr algn="ctr"/>
            <a:r>
              <a:rPr lang="es-EC" sz="40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UNIVERSIDAD NACIONAL DE CHIMBORAZO</a:t>
            </a:r>
          </a:p>
        </p:txBody>
      </p:sp>
      <p:sp>
        <p:nvSpPr>
          <p:cNvPr id="4" name="Rectángulo 3"/>
          <p:cNvSpPr/>
          <p:nvPr/>
        </p:nvSpPr>
        <p:spPr>
          <a:xfrm>
            <a:off x="858958" y="2234684"/>
            <a:ext cx="10701904" cy="1754326"/>
          </a:xfrm>
          <a:prstGeom prst="rect">
            <a:avLst/>
          </a:prstGeom>
        </p:spPr>
        <p:txBody>
          <a:bodyPr wrap="none">
            <a:spAutoFit/>
          </a:bodyPr>
          <a:lstStyle/>
          <a:p>
            <a:pPr algn="ctr"/>
            <a:r>
              <a:rPr lang="es-EC" sz="36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FACULTAD DE CIENCIAS POLÍTICAS Y ADMINISTRATIVAS</a:t>
            </a:r>
          </a:p>
          <a:p>
            <a:pPr algn="ctr"/>
            <a:endParaRPr lang="es-EC" sz="36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lgn="ctr"/>
            <a:r>
              <a:rPr lang="es-EC" sz="36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CARRERA DE DERECHO</a:t>
            </a:r>
            <a:endParaRPr lang="es-EC" sz="3600" dirty="0"/>
          </a:p>
        </p:txBody>
      </p:sp>
      <p:sp>
        <p:nvSpPr>
          <p:cNvPr id="6" name="Título 1"/>
          <p:cNvSpPr txBox="1">
            <a:spLocks/>
          </p:cNvSpPr>
          <p:nvPr/>
        </p:nvSpPr>
        <p:spPr>
          <a:xfrm>
            <a:off x="945051" y="4502833"/>
            <a:ext cx="10745788" cy="960121"/>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8000" kern="1200" spc="-50" baseline="0">
                <a:solidFill>
                  <a:schemeClr val="tx1">
                    <a:lumMod val="85000"/>
                    <a:lumOff val="15000"/>
                  </a:schemeClr>
                </a:solidFill>
                <a:latin typeface="+mj-lt"/>
                <a:ea typeface="+mj-ea"/>
                <a:cs typeface="+mj-cs"/>
              </a:defRPr>
            </a:lvl1pPr>
          </a:lstStyle>
          <a:p>
            <a:pPr algn="ctr"/>
            <a:r>
              <a:rPr lang="es-ES" sz="40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a:t>
            </a:r>
            <a:r>
              <a:rPr lang="es-EC" sz="40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RIMINOLOGÍA </a:t>
            </a:r>
          </a:p>
        </p:txBody>
      </p:sp>
    </p:spTree>
    <p:extLst>
      <p:ext uri="{BB962C8B-B14F-4D97-AF65-F5344CB8AC3E}">
        <p14:creationId xmlns:p14="http://schemas.microsoft.com/office/powerpoint/2010/main" val="3184900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223494"/>
            <a:ext cx="10058400" cy="4902986"/>
          </a:xfrm>
        </p:spPr>
        <p:txBody>
          <a:bodyPr>
            <a:noAutofit/>
          </a:bodyPr>
          <a:lstStyle/>
          <a:p>
            <a:pPr marL="393700" marR="533400" algn="just">
              <a:lnSpc>
                <a:spcPct val="200000"/>
              </a:lnSpc>
              <a:spcBef>
                <a:spcPts val="795"/>
              </a:spcBef>
              <a:spcAft>
                <a:spcPts val="0"/>
              </a:spcAft>
            </a:pPr>
            <a:r>
              <a:rPr lang="es-ES" sz="1800" dirty="0">
                <a:effectLst/>
                <a:latin typeface="Times New Roman" panose="02020603050405020304" pitchFamily="18" charset="0"/>
                <a:ea typeface="Times New Roman" panose="02020603050405020304" pitchFamily="18" charset="0"/>
              </a:rPr>
              <a:t>EXISTEN OTROS AUTORES INTRODUCEN NUEVOS ELEMENTOS</a:t>
            </a:r>
            <a:r>
              <a:rPr lang="es-ES" sz="1800" spc="-2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AL OBJETO DE ESTUDIO DE LA CRIMINOLOGÍA; EL </a:t>
            </a:r>
            <a:r>
              <a:rPr lang="es-ES" sz="1800" i="1" dirty="0">
                <a:effectLst/>
                <a:latin typeface="Times New Roman" panose="02020603050405020304" pitchFamily="18" charset="0"/>
                <a:ea typeface="Times New Roman" panose="02020603050405020304" pitchFamily="18" charset="0"/>
              </a:rPr>
              <a:t>ABUSO CONTRA ANIMALES,</a:t>
            </a:r>
            <a:r>
              <a:rPr lang="es-ES" sz="1800" i="1" spc="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TAMBIÉN</a:t>
            </a:r>
            <a:r>
              <a:rPr lang="es-ES" sz="1800" spc="1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LOS</a:t>
            </a:r>
            <a:r>
              <a:rPr lang="es-ES" sz="1800" spc="5" dirty="0">
                <a:effectLst/>
                <a:latin typeface="Times New Roman" panose="02020603050405020304" pitchFamily="18" charset="0"/>
                <a:ea typeface="Times New Roman" panose="02020603050405020304" pitchFamily="18" charset="0"/>
              </a:rPr>
              <a:t> </a:t>
            </a:r>
            <a:r>
              <a:rPr lang="es-ES" sz="1800" i="1" spc="-5" dirty="0">
                <a:effectLst/>
                <a:latin typeface="Times New Roman" panose="02020603050405020304" pitchFamily="18" charset="0"/>
                <a:ea typeface="Times New Roman" panose="02020603050405020304" pitchFamily="18" charset="0"/>
              </a:rPr>
              <a:t>DELITOS</a:t>
            </a:r>
            <a:r>
              <a:rPr lang="es-ES" sz="1800" i="1" dirty="0">
                <a:effectLst/>
                <a:latin typeface="Times New Roman" panose="02020603050405020304" pitchFamily="18" charset="0"/>
                <a:ea typeface="Times New Roman" panose="02020603050405020304" pitchFamily="18" charset="0"/>
              </a:rPr>
              <a:t> </a:t>
            </a:r>
            <a:r>
              <a:rPr lang="es-ES" sz="1800" i="1" spc="-5" dirty="0">
                <a:effectLst/>
                <a:latin typeface="Times New Roman" panose="02020603050405020304" pitchFamily="18" charset="0"/>
                <a:ea typeface="Times New Roman" panose="02020603050405020304" pitchFamily="18" charset="0"/>
              </a:rPr>
              <a:t>DE</a:t>
            </a:r>
            <a:r>
              <a:rPr lang="es-ES" sz="1800" i="1" spc="5" dirty="0">
                <a:effectLst/>
                <a:latin typeface="Times New Roman" panose="02020603050405020304" pitchFamily="18" charset="0"/>
                <a:ea typeface="Times New Roman" panose="02020603050405020304" pitchFamily="18" charset="0"/>
              </a:rPr>
              <a:t> </a:t>
            </a:r>
            <a:r>
              <a:rPr lang="es-ES" sz="1800" i="1" spc="-5" dirty="0">
                <a:effectLst/>
                <a:latin typeface="Times New Roman" panose="02020603050405020304" pitchFamily="18" charset="0"/>
                <a:ea typeface="Times New Roman" panose="02020603050405020304" pitchFamily="18" charset="0"/>
              </a:rPr>
              <a:t>CUELLO</a:t>
            </a:r>
            <a:r>
              <a:rPr lang="es-ES" sz="1800" i="1" spc="10" dirty="0">
                <a:effectLst/>
                <a:latin typeface="Times New Roman" panose="02020603050405020304" pitchFamily="18" charset="0"/>
                <a:ea typeface="Times New Roman" panose="02020603050405020304" pitchFamily="18" charset="0"/>
              </a:rPr>
              <a:t> </a:t>
            </a:r>
            <a:r>
              <a:rPr lang="es-ES" sz="1800" i="1" spc="-5" dirty="0">
                <a:effectLst/>
                <a:latin typeface="Times New Roman" panose="02020603050405020304" pitchFamily="18" charset="0"/>
                <a:ea typeface="Times New Roman" panose="02020603050405020304" pitchFamily="18" charset="0"/>
              </a:rPr>
              <a:t>BLANCO</a:t>
            </a:r>
            <a:r>
              <a:rPr lang="es-ES" sz="1800" spc="-1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O</a:t>
            </a:r>
            <a:r>
              <a:rPr lang="es-ES" sz="1800" spc="3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EL</a:t>
            </a:r>
            <a:r>
              <a:rPr lang="es-ES" sz="1800" spc="-30" dirty="0">
                <a:effectLst/>
                <a:latin typeface="Times New Roman" panose="02020603050405020304" pitchFamily="18" charset="0"/>
                <a:ea typeface="Times New Roman" panose="02020603050405020304" pitchFamily="18" charset="0"/>
              </a:rPr>
              <a:t> </a:t>
            </a:r>
            <a:r>
              <a:rPr lang="es-ES" sz="1800" i="1" dirty="0">
                <a:effectLst/>
                <a:latin typeface="Times New Roman" panose="02020603050405020304" pitchFamily="18" charset="0"/>
                <a:ea typeface="Times New Roman" panose="02020603050405020304" pitchFamily="18" charset="0"/>
              </a:rPr>
              <a:t>CRIMEN</a:t>
            </a:r>
            <a:r>
              <a:rPr lang="es-ES" sz="1800" i="1" spc="30" dirty="0">
                <a:effectLst/>
                <a:latin typeface="Times New Roman" panose="02020603050405020304" pitchFamily="18" charset="0"/>
                <a:ea typeface="Times New Roman" panose="02020603050405020304" pitchFamily="18" charset="0"/>
              </a:rPr>
              <a:t> </a:t>
            </a:r>
            <a:r>
              <a:rPr lang="es-ES" sz="1800" i="1" dirty="0">
                <a:effectLst/>
                <a:latin typeface="Times New Roman" panose="02020603050405020304" pitchFamily="18" charset="0"/>
                <a:ea typeface="Times New Roman" panose="02020603050405020304" pitchFamily="18" charset="0"/>
              </a:rPr>
              <a:t>DE</a:t>
            </a:r>
            <a:r>
              <a:rPr lang="es-ES" sz="1800" i="1" spc="5" dirty="0">
                <a:effectLst/>
                <a:latin typeface="Times New Roman" panose="02020603050405020304" pitchFamily="18" charset="0"/>
                <a:ea typeface="Times New Roman" panose="02020603050405020304" pitchFamily="18" charset="0"/>
              </a:rPr>
              <a:t> </a:t>
            </a:r>
            <a:r>
              <a:rPr lang="es-ES" sz="1800" i="1" dirty="0">
                <a:effectLst/>
                <a:latin typeface="Times New Roman" panose="02020603050405020304" pitchFamily="18" charset="0"/>
                <a:ea typeface="Times New Roman" panose="02020603050405020304" pitchFamily="18" charset="0"/>
              </a:rPr>
              <a:t>ESTADO,</a:t>
            </a:r>
            <a:r>
              <a:rPr lang="es-ES" sz="1800" i="1"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ENTRE</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OTROS.</a:t>
            </a:r>
            <a:r>
              <a:rPr lang="es-ES" sz="1800" spc="20" dirty="0">
                <a:effectLst/>
                <a:latin typeface="Times New Roman" panose="02020603050405020304" pitchFamily="18" charset="0"/>
                <a:ea typeface="Times New Roman" panose="02020603050405020304" pitchFamily="18" charset="0"/>
              </a:rPr>
              <a:t> </a:t>
            </a:r>
          </a:p>
          <a:p>
            <a:pPr marL="393700" marR="533400" algn="just">
              <a:lnSpc>
                <a:spcPct val="200000"/>
              </a:lnSpc>
              <a:spcBef>
                <a:spcPts val="795"/>
              </a:spcBef>
              <a:spcAft>
                <a:spcPts val="0"/>
              </a:spcAft>
            </a:pPr>
            <a:r>
              <a:rPr lang="es-ES" sz="1800" dirty="0">
                <a:effectLst/>
                <a:latin typeface="Times New Roman" panose="02020603050405020304" pitchFamily="18" charset="0"/>
                <a:ea typeface="Times New Roman" panose="02020603050405020304" pitchFamily="18" charset="0"/>
              </a:rPr>
              <a:t>EL OBJETO</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ESTUDIO, LA INTERACCIÓN ENTRE LOS COMPORTAMIENTOS ANTISOCIALES EN TODAS SUS DIMENSIONES</a:t>
            </a:r>
            <a:r>
              <a:rPr lang="es-ES" sz="1800" spc="-2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Y</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 REACCIÓN</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SOCIAL,</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DECIR,</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 CRIMINOLOGÍA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SE OCUPA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DEL</a:t>
            </a:r>
            <a:r>
              <a:rPr lang="es-ES" sz="1800" spc="-4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DELITO,</a:t>
            </a:r>
            <a:r>
              <a:rPr lang="es-ES" sz="1800" spc="-2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DEL</a:t>
            </a:r>
            <a:r>
              <a:rPr lang="es-ES" sz="1800" spc="-4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DELINCUENTE,</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 LA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VÍCTIMA</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Y</a:t>
            </a:r>
            <a:r>
              <a:rPr lang="es-ES" sz="1800" spc="-4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DEL</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CONTROL</a:t>
            </a:r>
            <a:r>
              <a:rPr lang="es-ES" sz="1800" spc="-3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SOCIAL</a:t>
            </a:r>
            <a:r>
              <a:rPr lang="es-ES" sz="1800" spc="-3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DEL</a:t>
            </a:r>
            <a:r>
              <a:rPr lang="es-ES" sz="1800" spc="-4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COMPORTAMIENTO</a:t>
            </a:r>
            <a:r>
              <a:rPr lang="es-ES" sz="1800" spc="3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DESVIADO.</a:t>
            </a:r>
            <a:endParaRPr lang="es-EC" sz="1800" dirty="0">
              <a:effectLst/>
              <a:latin typeface="Times New Roman" panose="02020603050405020304" pitchFamily="18" charset="0"/>
              <a:ea typeface="Times New Roman" panose="02020603050405020304" pitchFamily="18" charset="0"/>
            </a:endParaRPr>
          </a:p>
          <a:p>
            <a:endParaRPr lang="es-EC" sz="2800" dirty="0"/>
          </a:p>
        </p:txBody>
      </p:sp>
    </p:spTree>
    <p:extLst>
      <p:ext uri="{BB962C8B-B14F-4D97-AF65-F5344CB8AC3E}">
        <p14:creationId xmlns:p14="http://schemas.microsoft.com/office/powerpoint/2010/main" val="1128521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0DE3B096-C366-B324-2120-CD64EDD5C222}"/>
              </a:ext>
            </a:extLst>
          </p:cNvPr>
          <p:cNvSpPr>
            <a:spLocks noGrp="1"/>
          </p:cNvSpPr>
          <p:nvPr>
            <p:ph idx="1"/>
          </p:nvPr>
        </p:nvSpPr>
        <p:spPr>
          <a:xfrm>
            <a:off x="1096963" y="334963"/>
            <a:ext cx="10058400" cy="5718107"/>
          </a:xfrm>
        </p:spPr>
        <p:txBody>
          <a:bodyPr>
            <a:normAutofit fontScale="92500" lnSpcReduction="10000"/>
          </a:bodyPr>
          <a:lstStyle/>
          <a:p>
            <a:pPr marL="393700" marR="483870" algn="just">
              <a:lnSpc>
                <a:spcPct val="200000"/>
              </a:lnSpc>
              <a:spcBef>
                <a:spcPts val="5"/>
              </a:spcBef>
              <a:spcAft>
                <a:spcPts val="0"/>
              </a:spcAft>
            </a:pPr>
            <a:r>
              <a:rPr lang="es-ES" sz="1800" b="1" dirty="0">
                <a:effectLst/>
                <a:latin typeface="Times New Roman" panose="02020603050405020304" pitchFamily="18" charset="0"/>
                <a:ea typeface="Times New Roman" panose="02020603050405020304" pitchFamily="18" charset="0"/>
              </a:rPr>
              <a:t>DELITO</a:t>
            </a:r>
          </a:p>
          <a:p>
            <a:pPr marL="393700" marR="483870" algn="just">
              <a:lnSpc>
                <a:spcPct val="200000"/>
              </a:lnSpc>
              <a:spcBef>
                <a:spcPts val="5"/>
              </a:spcBef>
              <a:spcAft>
                <a:spcPts val="0"/>
              </a:spcAft>
            </a:pPr>
            <a:r>
              <a:rPr lang="es-ES" sz="1800" dirty="0">
                <a:latin typeface="Times New Roman" panose="02020603050405020304" pitchFamily="18" charset="0"/>
                <a:ea typeface="Times New Roman" panose="02020603050405020304" pitchFamily="18" charset="0"/>
              </a:rPr>
              <a:t>AL HABLR DEL CRIMEN </a:t>
            </a:r>
            <a:r>
              <a:rPr lang="es-ES" sz="1800" dirty="0">
                <a:effectLst/>
                <a:latin typeface="Times New Roman" panose="02020603050405020304" pitchFamily="18" charset="0"/>
                <a:ea typeface="Times New Roman" panose="02020603050405020304" pitchFamily="18" charset="0"/>
              </a:rPr>
              <a:t>NOS REFERIMOS A UN DELITO DE GRAN GRAVEDAD, EJECUTADO CON </a:t>
            </a:r>
            <a:r>
              <a:rPr lang="es-ES" sz="1800" spc="5" dirty="0">
                <a:effectLst/>
                <a:latin typeface="Times New Roman" panose="02020603050405020304" pitchFamily="18" charset="0"/>
                <a:ea typeface="Times New Roman" panose="02020603050405020304" pitchFamily="18" charset="0"/>
              </a:rPr>
              <a:t>VOLUNTAD Y</a:t>
            </a:r>
            <a:r>
              <a:rPr lang="es-ES" sz="1800" dirty="0">
                <a:effectLst/>
                <a:latin typeface="Times New Roman" panose="02020603050405020304" pitchFamily="18" charset="0"/>
                <a:ea typeface="Times New Roman" panose="02020603050405020304" pitchFamily="18" charset="0"/>
              </a:rPr>
              <a:t>, CONCIENCIA; SON</a:t>
            </a:r>
            <a:r>
              <a:rPr lang="es-ES" sz="1800" spc="-2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CONSIDERADOS</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POR</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COMUNIDAD</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INTERNACIONAL</a:t>
            </a:r>
            <a:r>
              <a:rPr lang="es-ES" sz="1800" spc="-4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COMO</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CRÍMENES</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INTERNACIONALES POR SU GAVEDAD.</a:t>
            </a:r>
          </a:p>
          <a:p>
            <a:pPr marL="393700" marR="483870" algn="just">
              <a:lnSpc>
                <a:spcPct val="200000"/>
              </a:lnSpc>
              <a:spcBef>
                <a:spcPts val="5"/>
              </a:spcBef>
              <a:spcAft>
                <a:spcPts val="0"/>
              </a:spcAft>
            </a:pPr>
            <a:endParaRPr lang="es-EC" sz="1800" dirty="0">
              <a:effectLst/>
              <a:latin typeface="Times New Roman" panose="02020603050405020304" pitchFamily="18" charset="0"/>
              <a:ea typeface="Times New Roman" panose="02020603050405020304" pitchFamily="18" charset="0"/>
            </a:endParaRPr>
          </a:p>
          <a:p>
            <a:pPr algn="just">
              <a:spcBef>
                <a:spcPts val="45"/>
              </a:spcBef>
            </a:pPr>
            <a:r>
              <a:rPr lang="es-ES" sz="1800" dirty="0">
                <a:effectLst/>
                <a:latin typeface="Times New Roman" panose="02020603050405020304" pitchFamily="18" charset="0"/>
                <a:ea typeface="Times New Roman" panose="02020603050405020304" pitchFamily="18" charset="0"/>
              </a:rPr>
              <a:t> </a:t>
            </a:r>
            <a:r>
              <a:rPr lang="es-ES" sz="1800" b="1" dirty="0">
                <a:effectLst/>
                <a:latin typeface="Times New Roman" panose="02020603050405020304" pitchFamily="18" charset="0"/>
                <a:ea typeface="Times New Roman" panose="02020603050405020304" pitchFamily="18" charset="0"/>
              </a:rPr>
              <a:t>EL DELINCUENTE</a:t>
            </a:r>
            <a:endParaRPr lang="es-EC" sz="1800" b="1" dirty="0">
              <a:effectLst/>
              <a:latin typeface="Times New Roman" panose="02020603050405020304" pitchFamily="18" charset="0"/>
              <a:ea typeface="Times New Roman" panose="02020603050405020304" pitchFamily="18" charset="0"/>
            </a:endParaRPr>
          </a:p>
          <a:p>
            <a:pPr marL="393700" marR="501650" algn="just">
              <a:lnSpc>
                <a:spcPct val="200000"/>
              </a:lnSpc>
              <a:spcAft>
                <a:spcPts val="0"/>
              </a:spcAft>
            </a:pPr>
            <a:r>
              <a:rPr lang="es-ES" sz="1800" dirty="0">
                <a:effectLst/>
                <a:latin typeface="Times New Roman" panose="02020603050405020304" pitchFamily="18" charset="0"/>
                <a:ea typeface="Times New Roman" panose="02020603050405020304" pitchFamily="18" charset="0"/>
              </a:rPr>
              <a:t>EL DELINCUENTE. -  ES EL SUJETO ACTIVO DEL ILÍCITO PENAL, ES QUIÉN EJECUTA EL</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DELITO</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O</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CRIMEN</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EN</a:t>
            </a:r>
            <a:r>
              <a:rPr lang="es-ES" sz="1800" spc="-3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UN</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MOMENTO</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Y</a:t>
            </a:r>
            <a:r>
              <a:rPr lang="es-ES" sz="1800" spc="-5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EN</a:t>
            </a:r>
            <a:r>
              <a:rPr lang="es-ES" sz="1800" spc="-3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UN</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LUGAR DETERMINADO.</a:t>
            </a:r>
            <a:r>
              <a:rPr lang="es-ES" sz="1800" spc="-20" dirty="0">
                <a:effectLst/>
                <a:latin typeface="Times New Roman" panose="02020603050405020304" pitchFamily="18" charset="0"/>
                <a:ea typeface="Times New Roman" panose="02020603050405020304" pitchFamily="18" charset="0"/>
              </a:rPr>
              <a:t> </a:t>
            </a:r>
            <a:endParaRPr lang="es-EC" sz="1800" dirty="0">
              <a:effectLst/>
              <a:latin typeface="Times New Roman" panose="02020603050405020304" pitchFamily="18" charset="0"/>
              <a:ea typeface="Times New Roman" panose="02020603050405020304" pitchFamily="18" charset="0"/>
            </a:endParaRPr>
          </a:p>
          <a:p>
            <a:pPr marL="393700" marR="501650" algn="just">
              <a:lnSpc>
                <a:spcPct val="200000"/>
              </a:lnSpc>
              <a:spcAft>
                <a:spcPts val="0"/>
              </a:spcAft>
            </a:pPr>
            <a:r>
              <a:rPr lang="es-ES" sz="1800" dirty="0">
                <a:effectLst/>
                <a:latin typeface="Times New Roman" panose="02020603050405020304" pitchFamily="18" charset="0"/>
                <a:ea typeface="Times New Roman" panose="02020603050405020304" pitchFamily="18" charset="0"/>
              </a:rPr>
              <a:t>EL</a:t>
            </a:r>
            <a:r>
              <a:rPr lang="es-ES" sz="1800" spc="-4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CONCEPTO</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3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DELINCUENTE</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HA</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IDO </a:t>
            </a:r>
            <a:r>
              <a:rPr lang="es-ES" sz="1800" spc="-2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CAMBIANDO SEGÚN VARIABA EL CONCEPTO DE DELITO Y LA LEY PENAL ESTANDO AMBAS DIRECTAMENTE</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RELACIONADAS CON LAS ESTRUCTURAS SOCIALES Y LA POLÍTICA CRIMINAL DE CADA MOMENTO. </a:t>
            </a:r>
            <a:endParaRPr lang="es-EC" sz="1800" dirty="0">
              <a:effectLst/>
              <a:latin typeface="Times New Roman" panose="02020603050405020304" pitchFamily="18" charset="0"/>
              <a:ea typeface="Times New Roman" panose="02020603050405020304" pitchFamily="18" charset="0"/>
            </a:endParaRPr>
          </a:p>
          <a:p>
            <a:endParaRPr lang="es-EC" dirty="0"/>
          </a:p>
        </p:txBody>
      </p:sp>
    </p:spTree>
    <p:extLst>
      <p:ext uri="{BB962C8B-B14F-4D97-AF65-F5344CB8AC3E}">
        <p14:creationId xmlns:p14="http://schemas.microsoft.com/office/powerpoint/2010/main" val="878341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B7299CC-85D6-84D0-155B-9322A4BF11EA}"/>
              </a:ext>
            </a:extLst>
          </p:cNvPr>
          <p:cNvSpPr>
            <a:spLocks noGrp="1"/>
          </p:cNvSpPr>
          <p:nvPr>
            <p:ph idx="1"/>
          </p:nvPr>
        </p:nvSpPr>
        <p:spPr>
          <a:xfrm>
            <a:off x="695459" y="193183"/>
            <a:ext cx="10460221" cy="5898524"/>
          </a:xfrm>
        </p:spPr>
        <p:txBody>
          <a:bodyPr>
            <a:normAutofit fontScale="92500"/>
          </a:bodyPr>
          <a:lstStyle/>
          <a:p>
            <a:pPr algn="just">
              <a:lnSpc>
                <a:spcPct val="107000"/>
              </a:lnSpc>
              <a:spcAft>
                <a:spcPts val="800"/>
              </a:spcAft>
            </a:pPr>
            <a:r>
              <a:rPr lang="es-ES" sz="1800" dirty="0">
                <a:effectLst/>
                <a:latin typeface="Calibri" panose="020F0502020204030204" pitchFamily="34" charset="0"/>
                <a:ea typeface="Calibri" panose="020F0502020204030204" pitchFamily="34" charset="0"/>
                <a:cs typeface="Times New Roman" panose="02020603050405020304" pitchFamily="18" charset="0"/>
              </a:rPr>
              <a:t>ÁLVAREZ Y A CELA SEÑALAN DOS CRITERIOS OBJETIVOS PARA DETERMINAR EL TIPO DE DELINCUENTES: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800" dirty="0">
                <a:effectLst/>
                <a:latin typeface="Calibri" panose="020F0502020204030204" pitchFamily="34" charset="0"/>
                <a:ea typeface="Calibri" panose="020F0502020204030204" pitchFamily="34" charset="0"/>
                <a:cs typeface="Times New Roman" panose="02020603050405020304" pitchFamily="18" charset="0"/>
              </a:rPr>
              <a:t>A)  QUE MOTIVACIONES SON LAS QUE LLEVAN A UN SUJETO A COMETER UN DELITO; Y,</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800" dirty="0">
                <a:effectLst/>
                <a:latin typeface="Calibri" panose="020F0502020204030204" pitchFamily="34" charset="0"/>
                <a:ea typeface="Calibri" panose="020F0502020204030204" pitchFamily="34" charset="0"/>
                <a:cs typeface="Times New Roman" panose="02020603050405020304" pitchFamily="18" charset="0"/>
              </a:rPr>
              <a:t>B) EL IMPACTO QUE ESAS CONDUCTAS TIENEN, LA GRAVEDAD DEL DELITO, LA FRECUENCIA, EL NIVEL DE ESPECIALIZACIÓN, LA ORGANIZACIÓN DEL DELINCUENTE Y DE SUS CARACTERÍSTICAS PERSONALES E INDIVIDUALES. </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800" dirty="0">
                <a:effectLst/>
                <a:latin typeface="Calibri" panose="020F0502020204030204" pitchFamily="34" charset="0"/>
                <a:ea typeface="Calibri" panose="020F0502020204030204" pitchFamily="34" charset="0"/>
                <a:cs typeface="Times New Roman" panose="02020603050405020304" pitchFamily="18" charset="0"/>
              </a:rPr>
              <a:t>TIPOS DE DELINCUENTES: </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tabLst>
                <a:tab pos="457200" algn="l"/>
              </a:tabLst>
            </a:pPr>
            <a:r>
              <a:rPr lang="es-ES" sz="1800" b="1" dirty="0">
                <a:effectLst/>
                <a:latin typeface="Calibri" panose="020F0502020204030204" pitchFamily="34" charset="0"/>
                <a:ea typeface="Calibri" panose="020F0502020204030204" pitchFamily="34" charset="0"/>
                <a:cs typeface="Times New Roman" panose="02020603050405020304" pitchFamily="18" charset="0"/>
              </a:rPr>
              <a:t>DELINCUENTE OCASIONAL </a:t>
            </a:r>
            <a:r>
              <a:rPr lang="es-ES" sz="1800" dirty="0">
                <a:effectLst/>
                <a:latin typeface="Calibri" panose="020F0502020204030204" pitchFamily="34" charset="0"/>
                <a:ea typeface="Calibri" panose="020F0502020204030204" pitchFamily="34" charset="0"/>
                <a:cs typeface="Times New Roman" panose="02020603050405020304" pitchFamily="18" charset="0"/>
              </a:rPr>
              <a:t>.- COMETEN DELITOS INVOLUNTARIOS Y MENORES SIN QUE EXISTA PLANIFICACIÓN NI PREMEDITACIÓN.</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tabLst>
                <a:tab pos="457200" algn="l"/>
              </a:tabLst>
            </a:pPr>
            <a:r>
              <a:rPr lang="es-ES" sz="1800" b="1" dirty="0">
                <a:effectLst/>
                <a:latin typeface="Calibri" panose="020F0502020204030204" pitchFamily="34" charset="0"/>
                <a:ea typeface="Calibri" panose="020F0502020204030204" pitchFamily="34" charset="0"/>
                <a:cs typeface="Times New Roman" panose="02020603050405020304" pitchFamily="18" charset="0"/>
              </a:rPr>
              <a:t>DELINCUENTE HABITUAL.</a:t>
            </a:r>
            <a:r>
              <a:rPr lang="es-ES" sz="1800" dirty="0">
                <a:effectLst/>
                <a:latin typeface="Calibri" panose="020F0502020204030204" pitchFamily="34" charset="0"/>
                <a:ea typeface="Calibri" panose="020F0502020204030204" pitchFamily="34" charset="0"/>
                <a:cs typeface="Times New Roman" panose="02020603050405020304" pitchFamily="18" charset="0"/>
              </a:rPr>
              <a:t>- COMETEN DELITOS FRECUENTEMENTE, NO TIENE SENTIDO MORAL.</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800" dirty="0">
                <a:effectLst/>
                <a:latin typeface="Calibri" panose="020F0502020204030204" pitchFamily="34" charset="0"/>
                <a:ea typeface="Calibri" panose="020F0502020204030204" pitchFamily="34" charset="0"/>
                <a:cs typeface="Times New Roman" panose="02020603050405020304" pitchFamily="18" charset="0"/>
              </a:rPr>
              <a:t>DELINCUENTE HABITUAL PROFESIONAL. LLEVAN UNA VIDA APARENTEMENTE NORMAL Y LAS ACTIVIDADES DELICTIVAS SON SU PROFESIÓN, TRABAJA EN UNA CARRERA DELICTIVA ACTÚA CON  PLANIFICACIÓN Y EXISTE UNA ORGANIZACIÓN JERÁRQUICA</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800" dirty="0">
                <a:effectLst/>
                <a:latin typeface="Calibri" panose="020F0502020204030204" pitchFamily="34" charset="0"/>
                <a:ea typeface="Calibri" panose="020F0502020204030204" pitchFamily="34" charset="0"/>
                <a:cs typeface="Times New Roman" panose="02020603050405020304" pitchFamily="18" charset="0"/>
              </a:rPr>
              <a:t>DELINCUENTE HABITUAL ASOCIAL: CARECEN DE CULTURA, DE CONOCIMIENTOS AVANZADOS DELINQUEN CON PLANES MUY BÁSICOS. ACTÚAN SOLOS O EN PEQUEÑOS GRUPOS. TIENEN PROBLEMAS PARA INTEGRARSE EN LA SOCIEDAD Y SU CONDUCTA SE ORIGINA POR FACTORES SOCIALES VINCULADOS A GRUPOS HUMANOS, SON HOSTILES.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483870" lvl="0" indent="0" algn="just">
              <a:lnSpc>
                <a:spcPct val="200000"/>
              </a:lnSpc>
              <a:spcAft>
                <a:spcPts val="0"/>
              </a:spcAft>
              <a:buNone/>
            </a:pPr>
            <a:endParaRPr lang="es-EC" sz="1200" dirty="0">
              <a:effectLst/>
              <a:latin typeface="Times New Roman" panose="02020603050405020304" pitchFamily="18" charset="0"/>
              <a:ea typeface="Times New Roman" panose="02020603050405020304" pitchFamily="18" charset="0"/>
            </a:endParaRPr>
          </a:p>
          <a:p>
            <a:endParaRPr lang="es-EC" dirty="0"/>
          </a:p>
        </p:txBody>
      </p:sp>
    </p:spTree>
    <p:extLst>
      <p:ext uri="{BB962C8B-B14F-4D97-AF65-F5344CB8AC3E}">
        <p14:creationId xmlns:p14="http://schemas.microsoft.com/office/powerpoint/2010/main" val="540406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B7299CC-85D6-84D0-155B-9322A4BF11EA}"/>
              </a:ext>
            </a:extLst>
          </p:cNvPr>
          <p:cNvSpPr>
            <a:spLocks noGrp="1"/>
          </p:cNvSpPr>
          <p:nvPr>
            <p:ph idx="1"/>
          </p:nvPr>
        </p:nvSpPr>
        <p:spPr>
          <a:xfrm>
            <a:off x="1097280" y="193183"/>
            <a:ext cx="10058400" cy="5675911"/>
          </a:xfrm>
        </p:spPr>
        <p:txBody>
          <a:bodyPr>
            <a:normAutofit/>
          </a:bodyPr>
          <a:lstStyle/>
          <a:p>
            <a:pPr marL="0" marR="483870" lvl="0" indent="0" algn="just">
              <a:lnSpc>
                <a:spcPct val="200000"/>
              </a:lnSpc>
              <a:spcAft>
                <a:spcPts val="0"/>
              </a:spcAft>
              <a:buNone/>
            </a:pPr>
            <a:r>
              <a:rPr lang="es-ES" sz="1200" dirty="0">
                <a:effectLst/>
                <a:latin typeface="Times New Roman" panose="02020603050405020304" pitchFamily="18" charset="0"/>
                <a:ea typeface="Times New Roman" panose="02020603050405020304" pitchFamily="18" charset="0"/>
              </a:rPr>
              <a:t>	</a:t>
            </a:r>
          </a:p>
          <a:p>
            <a:pPr marL="342900" lvl="0" indent="-342900" algn="just">
              <a:lnSpc>
                <a:spcPct val="107000"/>
              </a:lnSpc>
              <a:spcAft>
                <a:spcPts val="800"/>
              </a:spcAft>
              <a:buFont typeface="Symbol" panose="05050102010706020507" pitchFamily="18" charset="2"/>
              <a:buChar char=""/>
              <a:tabLst>
                <a:tab pos="457200" algn="l"/>
              </a:tabLst>
            </a:pPr>
            <a:r>
              <a:rPr lang="es-ES" sz="1800" b="1" dirty="0">
                <a:effectLst/>
                <a:latin typeface="Calibri" panose="020F0502020204030204" pitchFamily="34" charset="0"/>
                <a:ea typeface="Calibri" panose="020F0502020204030204" pitchFamily="34" charset="0"/>
                <a:cs typeface="Times New Roman" panose="02020603050405020304" pitchFamily="18" charset="0"/>
              </a:rPr>
              <a:t>DELINCUENTE POR CONVICCIÓN</a:t>
            </a:r>
            <a:r>
              <a:rPr lang="es-ES" sz="1800" dirty="0">
                <a:effectLst/>
                <a:latin typeface="Calibri" panose="020F0502020204030204" pitchFamily="34" charset="0"/>
                <a:ea typeface="Calibri" panose="020F0502020204030204" pitchFamily="34" charset="0"/>
                <a:cs typeface="Times New Roman" panose="02020603050405020304" pitchFamily="18" charset="0"/>
              </a:rPr>
              <a:t>. - NO RESPETA LA NORMA PENAL, COMETE EL DELITO EN BASE A SU IDEOLOGÍA O A SUS CREENCIAS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tabLst>
                <a:tab pos="457200" algn="l"/>
              </a:tabLst>
            </a:pPr>
            <a:r>
              <a:rPr lang="es-ES" sz="1800" b="1" dirty="0">
                <a:effectLst/>
                <a:latin typeface="Calibri" panose="020F0502020204030204" pitchFamily="34" charset="0"/>
                <a:ea typeface="Calibri" panose="020F0502020204030204" pitchFamily="34" charset="0"/>
                <a:cs typeface="Times New Roman" panose="02020603050405020304" pitchFamily="18" charset="0"/>
              </a:rPr>
              <a:t>DELINCUENTE JUVENIL </a:t>
            </a:r>
            <a:r>
              <a:rPr lang="es-ES" sz="1800" dirty="0">
                <a:effectLst/>
                <a:latin typeface="Calibri" panose="020F0502020204030204" pitchFamily="34" charset="0"/>
                <a:ea typeface="Calibri" panose="020F0502020204030204" pitchFamily="34" charset="0"/>
                <a:cs typeface="Times New Roman" panose="02020603050405020304" pitchFamily="18" charset="0"/>
              </a:rPr>
              <a:t>.- AQUELLOS ADOLESCENTES ENTRE LOS 14 Y LOS 18 AÑOS QUE COMETEN DELITOS.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tabLst>
                <a:tab pos="457200" algn="l"/>
              </a:tabLst>
            </a:pPr>
            <a:r>
              <a:rPr lang="es-ES" sz="1800" b="1" dirty="0">
                <a:effectLst/>
                <a:latin typeface="Calibri" panose="020F0502020204030204" pitchFamily="34" charset="0"/>
                <a:ea typeface="Calibri" panose="020F0502020204030204" pitchFamily="34" charset="0"/>
                <a:cs typeface="Times New Roman" panose="02020603050405020304" pitchFamily="18" charset="0"/>
              </a:rPr>
              <a:t>DELINCUENTES VIOLENTOS</a:t>
            </a:r>
            <a:r>
              <a:rPr lang="es-ES" sz="1800" dirty="0">
                <a:effectLst/>
                <a:latin typeface="Calibri" panose="020F0502020204030204" pitchFamily="34" charset="0"/>
                <a:ea typeface="Calibri" panose="020F0502020204030204" pitchFamily="34" charset="0"/>
                <a:cs typeface="Times New Roman" panose="02020603050405020304" pitchFamily="18" charset="0"/>
              </a:rPr>
              <a:t>.- SUJETOS A PATOLOGÍAS, PUEDEN ASESINAR A UNA O A VARIAS VÍCTIMAS REFLEJAN RABIA, IRA O FRUSTRACIÓN SIENDO DESPROPORCIONADO EL CRIMEN COMETID</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tabLst>
                <a:tab pos="457200" algn="l"/>
              </a:tabLst>
            </a:pPr>
            <a:r>
              <a:rPr lang="es-ES" sz="1800" b="1" dirty="0">
                <a:effectLst/>
                <a:latin typeface="Calibri" panose="020F0502020204030204" pitchFamily="34" charset="0"/>
                <a:ea typeface="Calibri" panose="020F0502020204030204" pitchFamily="34" charset="0"/>
                <a:cs typeface="Times New Roman" panose="02020603050405020304" pitchFamily="18" charset="0"/>
              </a:rPr>
              <a:t>CIBERDELINCUENTES.- </a:t>
            </a:r>
            <a:r>
              <a:rPr lang="es-ES" sz="1800" dirty="0">
                <a:effectLst/>
                <a:latin typeface="Calibri" panose="020F0502020204030204" pitchFamily="34" charset="0"/>
                <a:ea typeface="Calibri" panose="020F0502020204030204" pitchFamily="34" charset="0"/>
                <a:cs typeface="Times New Roman" panose="02020603050405020304" pitchFamily="18" charset="0"/>
              </a:rPr>
              <a:t>COMISIÓN DE ACTIVIDADES DELICTIVAS REALIZADAS POR MEDIOS TECNOLÓGICOS.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tabLst>
                <a:tab pos="457200" algn="l"/>
              </a:tabLst>
            </a:pPr>
            <a:r>
              <a:rPr lang="es-ES" sz="1800" b="1" dirty="0">
                <a:effectLst/>
                <a:latin typeface="Calibri" panose="020F0502020204030204" pitchFamily="34" charset="0"/>
                <a:ea typeface="Calibri" panose="020F0502020204030204" pitchFamily="34" charset="0"/>
                <a:cs typeface="Times New Roman" panose="02020603050405020304" pitchFamily="18" charset="0"/>
              </a:rPr>
              <a:t>DELINCUENTES DE CUELLO BLANCO.- </a:t>
            </a:r>
            <a:r>
              <a:rPr lang="es-ES" sz="1800" dirty="0">
                <a:effectLst/>
                <a:latin typeface="Calibri" panose="020F0502020204030204" pitchFamily="34" charset="0"/>
                <a:ea typeface="Calibri" panose="020F0502020204030204" pitchFamily="34" charset="0"/>
                <a:cs typeface="Times New Roman" panose="02020603050405020304" pitchFamily="18" charset="0"/>
              </a:rPr>
              <a:t>FRAUDE COMETIDO POR PROFESIONALES DE LOS NEGOCIOS Y DEL GOBIERNO</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483870" lvl="0" indent="-342900" algn="just">
              <a:lnSpc>
                <a:spcPct val="200000"/>
              </a:lnSpc>
              <a:spcAft>
                <a:spcPts val="0"/>
              </a:spcAft>
              <a:buFont typeface="Symbol" panose="05050102010706020507" pitchFamily="18" charset="2"/>
              <a:buChar char=""/>
            </a:pPr>
            <a:endParaRPr lang="es-EC" sz="1200" dirty="0">
              <a:effectLst/>
              <a:latin typeface="Times New Roman" panose="02020603050405020304" pitchFamily="18" charset="0"/>
              <a:ea typeface="Times New Roman" panose="02020603050405020304" pitchFamily="18" charset="0"/>
            </a:endParaRPr>
          </a:p>
          <a:p>
            <a:pPr marL="0" marR="483870" lvl="0" indent="0" algn="just">
              <a:lnSpc>
                <a:spcPct val="200000"/>
              </a:lnSpc>
              <a:spcAft>
                <a:spcPts val="0"/>
              </a:spcAft>
              <a:buNone/>
            </a:pPr>
            <a:endParaRPr lang="es-EC" sz="1200" dirty="0">
              <a:effectLst/>
              <a:latin typeface="Times New Roman" panose="02020603050405020304" pitchFamily="18" charset="0"/>
              <a:ea typeface="Times New Roman" panose="02020603050405020304" pitchFamily="18" charset="0"/>
            </a:endParaRPr>
          </a:p>
          <a:p>
            <a:endParaRPr lang="es-EC" dirty="0"/>
          </a:p>
        </p:txBody>
      </p:sp>
    </p:spTree>
    <p:extLst>
      <p:ext uri="{BB962C8B-B14F-4D97-AF65-F5344CB8AC3E}">
        <p14:creationId xmlns:p14="http://schemas.microsoft.com/office/powerpoint/2010/main" val="29184005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B7299CC-85D6-84D0-155B-9322A4BF11EA}"/>
              </a:ext>
            </a:extLst>
          </p:cNvPr>
          <p:cNvSpPr>
            <a:spLocks noGrp="1"/>
          </p:cNvSpPr>
          <p:nvPr>
            <p:ph idx="1"/>
          </p:nvPr>
        </p:nvSpPr>
        <p:spPr>
          <a:xfrm>
            <a:off x="1097280" y="193183"/>
            <a:ext cx="10058400" cy="5885645"/>
          </a:xfrm>
        </p:spPr>
        <p:txBody>
          <a:bodyPr>
            <a:normAutofit fontScale="92500" lnSpcReduction="10000"/>
          </a:bodyPr>
          <a:lstStyle/>
          <a:p>
            <a:pPr marL="0" marR="483870" lvl="0" indent="0" algn="just">
              <a:lnSpc>
                <a:spcPct val="200000"/>
              </a:lnSpc>
              <a:spcAft>
                <a:spcPts val="0"/>
              </a:spcAft>
              <a:buNone/>
            </a:pPr>
            <a:r>
              <a:rPr lang="es-ES" sz="1200" b="1" dirty="0">
                <a:latin typeface="Times New Roman" panose="02020603050405020304" pitchFamily="18" charset="0"/>
                <a:ea typeface="Calibri" panose="020F0502020204030204" pitchFamily="34" charset="0"/>
                <a:cs typeface="Times New Roman" panose="02020603050405020304" pitchFamily="18" charset="0"/>
              </a:rPr>
              <a:t>  </a:t>
            </a:r>
            <a:r>
              <a:rPr lang="es-EC" sz="1800" b="1" dirty="0">
                <a:effectLst/>
                <a:latin typeface="Calibri" panose="020F0502020204030204" pitchFamily="34" charset="0"/>
                <a:ea typeface="Calibri" panose="020F0502020204030204" pitchFamily="34" charset="0"/>
                <a:cs typeface="Times New Roman" panose="02020603050405020304" pitchFamily="18" charset="0"/>
              </a:rPr>
              <a:t>VÍCTIMA</a:t>
            </a:r>
            <a:endParaRPr lang="es-EC" sz="1800" b="1" dirty="0">
              <a:effectLst/>
              <a:latin typeface="Times New Roman" panose="02020603050405020304" pitchFamily="18" charset="0"/>
              <a:ea typeface="Times New Roman" panose="02020603050405020304" pitchFamily="18" charset="0"/>
            </a:endParaRPr>
          </a:p>
          <a:p>
            <a:pPr algn="just">
              <a:lnSpc>
                <a:spcPct val="115000"/>
              </a:lnSpc>
              <a:spcBef>
                <a:spcPts val="1180"/>
              </a:spcBef>
              <a:spcAft>
                <a:spcPts val="0"/>
              </a:spcAft>
            </a:pPr>
            <a:r>
              <a:rPr lang="es-EC" sz="1800" dirty="0">
                <a:effectLst/>
                <a:latin typeface="Calibri" panose="020F0502020204030204" pitchFamily="34" charset="0"/>
                <a:ea typeface="Calibri" panose="020F0502020204030204" pitchFamily="34" charset="0"/>
                <a:cs typeface="Times New Roman" panose="02020603050405020304" pitchFamily="18" charset="0"/>
              </a:rPr>
              <a:t>ES AQUELLA PERSONA, FÍSICA O JURÍDICA QUE SUFRE DIRECTAMENTE LA LESIÓN, SOBRE SU PERSONA O DERECHOS A CONSECUENCIA DEL DELITO.</a:t>
            </a:r>
            <a:endParaRPr lang="es-EC" sz="1800" dirty="0">
              <a:effectLst/>
              <a:latin typeface="Times New Roman" panose="02020603050405020304" pitchFamily="18" charset="0"/>
              <a:ea typeface="Times New Roman" panose="02020603050405020304" pitchFamily="18" charset="0"/>
            </a:endParaRPr>
          </a:p>
          <a:p>
            <a:pPr algn="just">
              <a:lnSpc>
                <a:spcPct val="115000"/>
              </a:lnSpc>
              <a:spcBef>
                <a:spcPts val="1180"/>
              </a:spcBef>
              <a:spcAft>
                <a:spcPts val="0"/>
              </a:spcAft>
            </a:pPr>
            <a:r>
              <a:rPr lang="es-EC" sz="1800" dirty="0">
                <a:effectLst/>
                <a:latin typeface="Calibri" panose="020F0502020204030204" pitchFamily="34" charset="0"/>
                <a:ea typeface="Calibri" panose="020F0502020204030204" pitchFamily="34" charset="0"/>
                <a:cs typeface="Times New Roman" panose="02020603050405020304" pitchFamily="18" charset="0"/>
              </a:rPr>
              <a:t>LA DECLARACIÓN DE LOS PRINCIPIOS BÁSICOS DE JUSTICIA PARA LAS VÍCTIMAS DE DELITO Y DEL ABUSO DE PODER, ADOPTADA POR LA ASAMBLEA GENERAL DE NACIONES UNIDAS EN EL AÑO 1985.</a:t>
            </a:r>
            <a:endParaRPr lang="es-EC" sz="1800" dirty="0">
              <a:effectLst/>
              <a:latin typeface="Times New Roman" panose="02020603050405020304" pitchFamily="18" charset="0"/>
              <a:ea typeface="Times New Roman" panose="02020603050405020304" pitchFamily="18" charset="0"/>
            </a:endParaRPr>
          </a:p>
          <a:p>
            <a:pPr algn="just">
              <a:lnSpc>
                <a:spcPct val="115000"/>
              </a:lnSpc>
              <a:spcBef>
                <a:spcPts val="1180"/>
              </a:spcBef>
              <a:spcAft>
                <a:spcPts val="0"/>
              </a:spcAft>
            </a:pPr>
            <a:r>
              <a:rPr lang="es-EC" sz="1800" dirty="0">
                <a:effectLst/>
                <a:latin typeface="Calibri" panose="020F0502020204030204" pitchFamily="34" charset="0"/>
                <a:ea typeface="Calibri" panose="020F0502020204030204" pitchFamily="34" charset="0"/>
                <a:cs typeface="Times New Roman" panose="02020603050405020304" pitchFamily="18" charset="0"/>
              </a:rPr>
              <a:t>“</a:t>
            </a:r>
            <a:r>
              <a:rPr lang="es-ES" sz="1800" dirty="0">
                <a:effectLst/>
                <a:latin typeface="Times New Roman" panose="02020603050405020304" pitchFamily="18" charset="0"/>
                <a:ea typeface="Times New Roman" panose="02020603050405020304" pitchFamily="18" charset="0"/>
              </a:rPr>
              <a:t>AQUELLAS</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PERSONAS</a:t>
            </a:r>
            <a:r>
              <a:rPr lang="es-ES" sz="1800" spc="2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QUE,</a:t>
            </a:r>
            <a:r>
              <a:rPr lang="es-ES" sz="1800" spc="30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INDIVIDUAL</a:t>
            </a:r>
            <a:r>
              <a:rPr lang="es-ES" sz="1800" spc="25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O</a:t>
            </a:r>
            <a:r>
              <a:rPr lang="es-ES" sz="1800" spc="3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COLECTIVAMENTE</a:t>
            </a:r>
            <a:r>
              <a:rPr lang="es-ES" sz="1800" spc="20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HAN</a:t>
            </a:r>
            <a:r>
              <a:rPr lang="es-ES" sz="1800" spc="25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SUFRIDO </a:t>
            </a:r>
            <a:r>
              <a:rPr lang="es-ES" sz="1800" spc="-10" dirty="0">
                <a:effectLst/>
                <a:latin typeface="Times New Roman" panose="02020603050405020304" pitchFamily="18" charset="0"/>
                <a:ea typeface="Times New Roman" panose="02020603050405020304" pitchFamily="18" charset="0"/>
              </a:rPr>
              <a:t>PERJUICIO </a:t>
            </a:r>
            <a:r>
              <a:rPr lang="es-ES" sz="1800" dirty="0">
                <a:effectLst/>
                <a:latin typeface="Times New Roman" panose="02020603050405020304" pitchFamily="18" charset="0"/>
                <a:ea typeface="Times New Roman" panose="02020603050405020304" pitchFamily="18" charset="0"/>
              </a:rPr>
              <a:t>INCLUYENDO</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DAÑO</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FÍSICO</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O</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MENTAL,</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SUFRIMIENTO</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EMOCIONAL,</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PÉRDIDA ECONÓMICA O</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DETERIOR</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O</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SUBSTANCIAL</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SUS</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DERECHOS</a:t>
            </a:r>
            <a:r>
              <a:rPr lang="es-ES" sz="1800" spc="3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FUNDAMENTALES</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POR</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MEDIO</a:t>
            </a:r>
            <a:r>
              <a:rPr lang="es-ES" sz="1800" spc="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25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ACTOS</a:t>
            </a:r>
            <a:r>
              <a:rPr lang="es-ES" sz="1800" spc="29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U</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OMISIONES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EN</a:t>
            </a:r>
            <a:r>
              <a:rPr lang="es-ES" sz="1800" spc="3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INFRACCIÓN</a:t>
            </a:r>
            <a:r>
              <a:rPr lang="es-ES" sz="1800" spc="2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3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LAS</a:t>
            </a:r>
            <a:r>
              <a:rPr lang="es-ES" sz="1800" spc="3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LEYES</a:t>
            </a:r>
            <a:r>
              <a:rPr lang="es-ES" sz="1800" spc="33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PENALES</a:t>
            </a:r>
            <a:r>
              <a:rPr lang="es-ES" sz="1800" spc="30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OPERANTES</a:t>
            </a:r>
            <a:r>
              <a:rPr lang="es-ES" sz="1800" spc="30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EN</a:t>
            </a:r>
            <a:r>
              <a:rPr lang="es-ES" sz="1800" spc="3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LOS</a:t>
            </a:r>
            <a:r>
              <a:rPr lang="es-ES" sz="1800" spc="30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ESTADOS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MIEMBROS,</a:t>
            </a:r>
            <a:r>
              <a:rPr lang="es-ES" sz="1800" spc="30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INCLUYENDO</a:t>
            </a:r>
            <a:r>
              <a:rPr lang="es-ES" sz="1800" spc="30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AQUÉLLAS</a:t>
            </a:r>
            <a:r>
              <a:rPr lang="es-ES" sz="1800" spc="30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QUE   ESTABLECEN   PRESCRIPCIONES   RELATIVAS   AL</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ABUSO</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DEL</a:t>
            </a:r>
            <a:r>
              <a:rPr lang="es-ES" sz="1800" spc="-3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PODER”.</a:t>
            </a:r>
          </a:p>
          <a:p>
            <a:pPr algn="just">
              <a:lnSpc>
                <a:spcPct val="115000"/>
              </a:lnSpc>
              <a:spcBef>
                <a:spcPts val="1180"/>
              </a:spcBef>
              <a:spcAft>
                <a:spcPts val="0"/>
              </a:spcAft>
            </a:pPr>
            <a:r>
              <a:rPr lang="es-EC" sz="1800" b="1" dirty="0">
                <a:effectLst/>
                <a:latin typeface="Calibri" panose="020F0502020204030204" pitchFamily="34" charset="0"/>
                <a:ea typeface="Calibri" panose="020F0502020204030204" pitchFamily="34" charset="0"/>
                <a:cs typeface="Times New Roman" panose="02020603050405020304" pitchFamily="18" charset="0"/>
              </a:rPr>
              <a:t>CONTROL SOCIAL DEL COMPORTAMIENTO DESVIADO.-  </a:t>
            </a:r>
          </a:p>
          <a:p>
            <a:pPr algn="just">
              <a:lnSpc>
                <a:spcPct val="115000"/>
              </a:lnSpc>
              <a:spcBef>
                <a:spcPts val="1180"/>
              </a:spcBef>
              <a:spcAft>
                <a:spcPts val="0"/>
              </a:spcAft>
            </a:pPr>
            <a:r>
              <a:rPr lang="es-EC" sz="1800" dirty="0">
                <a:effectLst/>
                <a:latin typeface="Calibri" panose="020F0502020204030204" pitchFamily="34" charset="0"/>
                <a:ea typeface="Calibri" panose="020F0502020204030204" pitchFamily="34" charset="0"/>
                <a:cs typeface="Times New Roman" panose="02020603050405020304" pitchFamily="18" charset="0"/>
              </a:rPr>
              <a:t>ESTUDIA LOS MECANISMOS DE SUPREMACÍA DEL ESTADO SOBRE LOS INDIVIDUOS, CONSIGUIENDO</a:t>
            </a:r>
            <a:r>
              <a:rPr lang="es-EC"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QUE</a:t>
            </a:r>
            <a:r>
              <a:rPr lang="es-EC" sz="1800" spc="-10"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ESTOS</a:t>
            </a:r>
            <a:r>
              <a:rPr lang="es-EC" sz="1800" spc="-1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ACATEN</a:t>
            </a:r>
            <a:r>
              <a:rPr lang="es-EC" sz="1800" spc="-2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SUS</a:t>
            </a:r>
            <a:r>
              <a:rPr lang="es-EC" sz="1800" spc="-1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NORMAS</a:t>
            </a:r>
            <a:r>
              <a:rPr lang="es-EC" sz="1800" spc="-1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DE</a:t>
            </a:r>
            <a:r>
              <a:rPr lang="es-EC"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CARÁCTER PENAL.</a:t>
            </a:r>
            <a:r>
              <a:rPr lang="es-EC"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SE</a:t>
            </a:r>
            <a:r>
              <a:rPr lang="es-EC" sz="1800" spc="-10"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REFIERE</a:t>
            </a:r>
            <a:r>
              <a:rPr lang="es-EC" sz="1800" spc="-10"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A</a:t>
            </a:r>
            <a:r>
              <a:rPr lang="es-EC" sz="1800" spc="20"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LA</a:t>
            </a:r>
            <a:r>
              <a:rPr lang="es-EC" sz="1800" spc="-10"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CONDICIÓN</a:t>
            </a:r>
            <a:r>
              <a:rPr lang="es-EC" sz="1800" spc="-30"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SOCIAL</a:t>
            </a:r>
            <a:r>
              <a:rPr lang="es-EC" sz="1800" spc="-4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QUE</a:t>
            </a:r>
            <a:r>
              <a:rPr lang="es-EC" sz="1800" spc="-10"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EXISTE</a:t>
            </a:r>
            <a:r>
              <a:rPr lang="es-EC"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PARA</a:t>
            </a:r>
            <a:r>
              <a:rPr lang="es-EC" sz="1800" spc="-28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MANTENER</a:t>
            </a:r>
            <a:r>
              <a:rPr lang="es-EC" sz="1800" spc="10"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SEPARADOS</a:t>
            </a:r>
            <a:r>
              <a:rPr lang="es-EC"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A</a:t>
            </a:r>
            <a:r>
              <a:rPr lang="es-EC" sz="1800" spc="30"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LOS</a:t>
            </a:r>
            <a:r>
              <a:rPr lang="es-EC"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DELINCUENTES DE</a:t>
            </a:r>
            <a:r>
              <a:rPr lang="es-EC" sz="1800" spc="2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LA</a:t>
            </a:r>
            <a:r>
              <a:rPr lang="es-EC"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SOCIEDAD.</a:t>
            </a:r>
            <a:endParaRPr lang="es-EC" sz="1800" dirty="0">
              <a:effectLst/>
              <a:latin typeface="Times New Roman" panose="02020603050405020304" pitchFamily="18" charset="0"/>
              <a:ea typeface="Times New Roman" panose="02020603050405020304" pitchFamily="18" charset="0"/>
            </a:endParaRPr>
          </a:p>
          <a:p>
            <a:pPr algn="just">
              <a:lnSpc>
                <a:spcPct val="107000"/>
              </a:lnSpc>
              <a:spcAft>
                <a:spcPts val="800"/>
              </a:spcAft>
            </a:pPr>
            <a:r>
              <a:rPr lang="es-EC" sz="1800" dirty="0">
                <a:effectLst/>
                <a:latin typeface="Calibri" panose="020F0502020204030204" pitchFamily="34" charset="0"/>
                <a:ea typeface="Calibri" panose="020F0502020204030204" pitchFamily="34" charset="0"/>
                <a:cs typeface="Times New Roman" panose="02020603050405020304" pitchFamily="18" charset="0"/>
              </a:rPr>
              <a:t> </a:t>
            </a:r>
          </a:p>
          <a:p>
            <a:endParaRPr lang="es-EC" dirty="0"/>
          </a:p>
        </p:txBody>
      </p:sp>
    </p:spTree>
    <p:extLst>
      <p:ext uri="{BB962C8B-B14F-4D97-AF65-F5344CB8AC3E}">
        <p14:creationId xmlns:p14="http://schemas.microsoft.com/office/powerpoint/2010/main" val="29438961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80" y="286604"/>
            <a:ext cx="10058400" cy="936890"/>
          </a:xfrm>
        </p:spPr>
        <p:txBody>
          <a:bodyPr>
            <a:noAutofit/>
          </a:bodyPr>
          <a:lstStyle/>
          <a:p>
            <a:pPr algn="ctr"/>
            <a:r>
              <a:rPr lang="es-EC"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CARACTERÍSTICAS</a:t>
            </a:r>
          </a:p>
        </p:txBody>
      </p:sp>
      <p:sp>
        <p:nvSpPr>
          <p:cNvPr id="3" name="Marcador de contenido 2"/>
          <p:cNvSpPr>
            <a:spLocks noGrp="1"/>
          </p:cNvSpPr>
          <p:nvPr>
            <p:ph idx="1"/>
          </p:nvPr>
        </p:nvSpPr>
        <p:spPr>
          <a:xfrm>
            <a:off x="1097280" y="1223494"/>
            <a:ext cx="10058400" cy="4902986"/>
          </a:xfrm>
        </p:spPr>
        <p:txBody>
          <a:bodyPr>
            <a:noAutofit/>
          </a:bodyPr>
          <a:lstStyle/>
          <a:p>
            <a:pPr marL="342900" lvl="0" indent="-342900" algn="just">
              <a:lnSpc>
                <a:spcPct val="107000"/>
              </a:lnSpc>
              <a:spcBef>
                <a:spcPts val="15"/>
              </a:spcBef>
              <a:spcAft>
                <a:spcPts val="800"/>
              </a:spcAft>
              <a:buSzPts val="1200"/>
              <a:buFont typeface="Symbol" panose="05050102010706020507" pitchFamily="18" charset="2"/>
              <a:buChar char=""/>
              <a:tabLst>
                <a:tab pos="630555" algn="l"/>
              </a:tabLst>
            </a:pPr>
            <a:r>
              <a:rPr lang="es-EC" sz="1800" dirty="0">
                <a:effectLst/>
                <a:latin typeface="Calibri" panose="020F0502020204030204" pitchFamily="34" charset="0"/>
                <a:ea typeface="Symbol" panose="05050102010706020507" pitchFamily="18" charset="2"/>
                <a:cs typeface="Symbol" panose="05050102010706020507" pitchFamily="18" charset="2"/>
              </a:rPr>
              <a:t>UTILIZA LOS</a:t>
            </a:r>
            <a:r>
              <a:rPr lang="es-EC" sz="1800" spc="-20" dirty="0">
                <a:effectLst/>
                <a:latin typeface="Calibri" panose="020F0502020204030204" pitchFamily="34" charset="0"/>
                <a:ea typeface="Symbol" panose="05050102010706020507" pitchFamily="18" charset="2"/>
                <a:cs typeface="Symbol" panose="05050102010706020507" pitchFamily="18" charset="2"/>
              </a:rPr>
              <a:t> </a:t>
            </a:r>
            <a:r>
              <a:rPr lang="es-EC" sz="1800" dirty="0">
                <a:effectLst/>
                <a:latin typeface="Calibri" panose="020F0502020204030204" pitchFamily="34" charset="0"/>
                <a:ea typeface="Symbol" panose="05050102010706020507" pitchFamily="18" charset="2"/>
                <a:cs typeface="Symbol" panose="05050102010706020507" pitchFamily="18" charset="2"/>
              </a:rPr>
              <a:t>ACERCAMIENTOS</a:t>
            </a:r>
            <a:r>
              <a:rPr lang="es-EC" sz="1800" spc="-50" dirty="0">
                <a:effectLst/>
                <a:latin typeface="Calibri" panose="020F0502020204030204" pitchFamily="34" charset="0"/>
                <a:ea typeface="Symbol" panose="05050102010706020507" pitchFamily="18" charset="2"/>
                <a:cs typeface="Symbol" panose="05050102010706020507" pitchFamily="18" charset="2"/>
              </a:rPr>
              <a:t> </a:t>
            </a:r>
            <a:r>
              <a:rPr lang="es-EC" sz="1800" dirty="0">
                <a:effectLst/>
                <a:latin typeface="Calibri" panose="020F0502020204030204" pitchFamily="34" charset="0"/>
                <a:ea typeface="Symbol" panose="05050102010706020507" pitchFamily="18" charset="2"/>
                <a:cs typeface="Symbol" panose="05050102010706020507" pitchFamily="18" charset="2"/>
              </a:rPr>
              <a:t>TEÓRICOS</a:t>
            </a:r>
            <a:r>
              <a:rPr lang="es-EC" sz="1800" spc="-20" dirty="0">
                <a:effectLst/>
                <a:latin typeface="Calibri" panose="020F0502020204030204" pitchFamily="34" charset="0"/>
                <a:ea typeface="Symbol" panose="05050102010706020507" pitchFamily="18" charset="2"/>
                <a:cs typeface="Symbol" panose="05050102010706020507" pitchFamily="18" charset="2"/>
              </a:rPr>
              <a:t> </a:t>
            </a:r>
            <a:r>
              <a:rPr lang="es-EC" sz="1800" dirty="0">
                <a:effectLst/>
                <a:latin typeface="Calibri" panose="020F0502020204030204" pitchFamily="34" charset="0"/>
                <a:ea typeface="Symbol" panose="05050102010706020507" pitchFamily="18" charset="2"/>
                <a:cs typeface="Symbol" panose="05050102010706020507" pitchFamily="18" charset="2"/>
              </a:rPr>
              <a:t>O</a:t>
            </a:r>
            <a:r>
              <a:rPr lang="es-EC" sz="1800" spc="-15" dirty="0">
                <a:effectLst/>
                <a:latin typeface="Calibri" panose="020F0502020204030204" pitchFamily="34" charset="0"/>
                <a:ea typeface="Symbol" panose="05050102010706020507" pitchFamily="18" charset="2"/>
                <a:cs typeface="Symbol" panose="05050102010706020507" pitchFamily="18" charset="2"/>
              </a:rPr>
              <a:t> </a:t>
            </a:r>
            <a:r>
              <a:rPr lang="es-EC" sz="1800" dirty="0">
                <a:effectLst/>
                <a:latin typeface="Calibri" panose="020F0502020204030204" pitchFamily="34" charset="0"/>
                <a:ea typeface="Symbol" panose="05050102010706020507" pitchFamily="18" charset="2"/>
                <a:cs typeface="Symbol" panose="05050102010706020507" pitchFamily="18" charset="2"/>
              </a:rPr>
              <a:t>PARADIGMAS</a:t>
            </a:r>
            <a:r>
              <a:rPr lang="es-EC" sz="1800" spc="-25" dirty="0">
                <a:effectLst/>
                <a:latin typeface="Calibri" panose="020F0502020204030204" pitchFamily="34" charset="0"/>
                <a:ea typeface="Symbol" panose="05050102010706020507" pitchFamily="18" charset="2"/>
                <a:cs typeface="Symbol" panose="05050102010706020507" pitchFamily="18" charset="2"/>
              </a:rPr>
              <a:t> </a:t>
            </a:r>
            <a:r>
              <a:rPr lang="es-EC" sz="1800" dirty="0">
                <a:effectLst/>
                <a:latin typeface="Calibri" panose="020F0502020204030204" pitchFamily="34" charset="0"/>
                <a:ea typeface="Symbol" panose="05050102010706020507" pitchFamily="18" charset="2"/>
                <a:cs typeface="Symbol" panose="05050102010706020507" pitchFamily="18" charset="2"/>
              </a:rPr>
              <a:t>DE LA</a:t>
            </a:r>
            <a:r>
              <a:rPr lang="es-EC" sz="1800" spc="-30" dirty="0">
                <a:effectLst/>
                <a:latin typeface="Calibri" panose="020F0502020204030204" pitchFamily="34" charset="0"/>
                <a:ea typeface="Symbol" panose="05050102010706020507" pitchFamily="18" charset="2"/>
                <a:cs typeface="Symbol" panose="05050102010706020507" pitchFamily="18" charset="2"/>
              </a:rPr>
              <a:t> </a:t>
            </a:r>
            <a:r>
              <a:rPr lang="es-EC" sz="1800" dirty="0">
                <a:effectLst/>
                <a:latin typeface="Calibri" panose="020F0502020204030204" pitchFamily="34" charset="0"/>
                <a:ea typeface="Symbol" panose="05050102010706020507" pitchFamily="18" charset="2"/>
                <a:cs typeface="Symbol" panose="05050102010706020507" pitchFamily="18" charset="2"/>
              </a:rPr>
              <a:t>SOCIOLOGÍA.</a:t>
            </a:r>
            <a:r>
              <a:rPr lang="es-ES" sz="1800" dirty="0">
                <a:effectLst/>
                <a:latin typeface="Times New Roman" panose="02020603050405020304" pitchFamily="18" charset="0"/>
                <a:ea typeface="Times New Roman" panose="02020603050405020304" pitchFamily="18" charset="0"/>
              </a:rPr>
              <a:t> </a:t>
            </a:r>
            <a:endParaRPr lang="es-EC" sz="1800" dirty="0">
              <a:effectLst/>
              <a:latin typeface="Times New Roman" panose="02020603050405020304" pitchFamily="18" charset="0"/>
              <a:ea typeface="Times New Roman" panose="02020603050405020304" pitchFamily="18" charset="0"/>
            </a:endParaRPr>
          </a:p>
          <a:p>
            <a:pPr marL="342900" lvl="0" indent="-342900" algn="just">
              <a:lnSpc>
                <a:spcPct val="195000"/>
              </a:lnSpc>
              <a:spcBef>
                <a:spcPts val="5"/>
              </a:spcBef>
              <a:spcAft>
                <a:spcPts val="800"/>
              </a:spcAft>
              <a:buSzPts val="1200"/>
              <a:buFont typeface="Symbol" panose="05050102010706020507" pitchFamily="18" charset="2"/>
              <a:buChar char=""/>
              <a:tabLst>
                <a:tab pos="630555" algn="l"/>
              </a:tabLst>
            </a:pPr>
            <a:r>
              <a:rPr lang="es-EC" sz="1800" dirty="0">
                <a:effectLst/>
                <a:latin typeface="Calibri" panose="020F0502020204030204" pitchFamily="34" charset="0"/>
                <a:ea typeface="Symbol" panose="05050102010706020507" pitchFamily="18" charset="2"/>
                <a:cs typeface="Symbol" panose="05050102010706020507" pitchFamily="18" charset="2"/>
              </a:rPr>
              <a:t>SE VALE DE LA METODOLOGÍA Y</a:t>
            </a:r>
            <a:r>
              <a:rPr lang="es-EC" sz="1800" spc="5" dirty="0">
                <a:effectLst/>
                <a:latin typeface="Calibri" panose="020F0502020204030204" pitchFamily="34" charset="0"/>
                <a:ea typeface="Symbol" panose="05050102010706020507" pitchFamily="18" charset="2"/>
                <a:cs typeface="Symbol" panose="05050102010706020507" pitchFamily="18" charset="2"/>
              </a:rPr>
              <a:t> </a:t>
            </a:r>
            <a:r>
              <a:rPr lang="es-EC" sz="1800" spc="-5" dirty="0">
                <a:effectLst/>
                <a:latin typeface="Calibri" panose="020F0502020204030204" pitchFamily="34" charset="0"/>
                <a:ea typeface="Symbol" panose="05050102010706020507" pitchFamily="18" charset="2"/>
                <a:cs typeface="Symbol" panose="05050102010706020507" pitchFamily="18" charset="2"/>
              </a:rPr>
              <a:t>TÉCNICAS</a:t>
            </a:r>
            <a:r>
              <a:rPr lang="es-EC" sz="1800" dirty="0">
                <a:effectLst/>
                <a:latin typeface="Calibri" panose="020F0502020204030204" pitchFamily="34" charset="0"/>
                <a:ea typeface="Symbol" panose="05050102010706020507" pitchFamily="18" charset="2"/>
                <a:cs typeface="Symbol" panose="05050102010706020507" pitchFamily="18" charset="2"/>
              </a:rPr>
              <a:t> </a:t>
            </a:r>
            <a:r>
              <a:rPr lang="es-EC" sz="1800" spc="-5" dirty="0">
                <a:effectLst/>
                <a:latin typeface="Calibri" panose="020F0502020204030204" pitchFamily="34" charset="0"/>
                <a:ea typeface="Symbol" panose="05050102010706020507" pitchFamily="18" charset="2"/>
                <a:cs typeface="Symbol" panose="05050102010706020507" pitchFamily="18" charset="2"/>
              </a:rPr>
              <a:t>DE</a:t>
            </a:r>
            <a:r>
              <a:rPr lang="es-EC" sz="1800" spc="35" dirty="0">
                <a:effectLst/>
                <a:latin typeface="Calibri" panose="020F0502020204030204" pitchFamily="34" charset="0"/>
                <a:ea typeface="Symbol" panose="05050102010706020507" pitchFamily="18" charset="2"/>
                <a:cs typeface="Symbol" panose="05050102010706020507" pitchFamily="18" charset="2"/>
              </a:rPr>
              <a:t> </a:t>
            </a:r>
            <a:r>
              <a:rPr lang="es-EC" sz="1800" spc="-5" dirty="0">
                <a:effectLst/>
                <a:latin typeface="Calibri" panose="020F0502020204030204" pitchFamily="34" charset="0"/>
                <a:ea typeface="Symbol" panose="05050102010706020507" pitchFamily="18" charset="2"/>
                <a:cs typeface="Symbol" panose="05050102010706020507" pitchFamily="18" charset="2"/>
              </a:rPr>
              <a:t>INVESTIGACIÓN</a:t>
            </a:r>
            <a:r>
              <a:rPr lang="es-EC" sz="1800" spc="-15" dirty="0">
                <a:effectLst/>
                <a:latin typeface="Calibri" panose="020F0502020204030204" pitchFamily="34" charset="0"/>
                <a:ea typeface="Symbol" panose="05050102010706020507" pitchFamily="18" charset="2"/>
                <a:cs typeface="Symbol" panose="05050102010706020507" pitchFamily="18" charset="2"/>
              </a:rPr>
              <a:t> </a:t>
            </a:r>
            <a:r>
              <a:rPr lang="es-EC" sz="1800" spc="-5" dirty="0">
                <a:effectLst/>
                <a:latin typeface="Calibri" panose="020F0502020204030204" pitchFamily="34" charset="0"/>
                <a:ea typeface="Symbol" panose="05050102010706020507" pitchFamily="18" charset="2"/>
                <a:cs typeface="Symbol" panose="05050102010706020507" pitchFamily="18" charset="2"/>
              </a:rPr>
              <a:t>SOCIAL.</a:t>
            </a:r>
            <a:r>
              <a:rPr lang="es-EC" sz="1800" spc="75" dirty="0">
                <a:effectLst/>
                <a:latin typeface="Calibri" panose="020F0502020204030204" pitchFamily="34" charset="0"/>
                <a:ea typeface="Symbol" panose="05050102010706020507" pitchFamily="18" charset="2"/>
                <a:cs typeface="Symbol" panose="05050102010706020507" pitchFamily="18" charset="2"/>
              </a:rPr>
              <a:t> </a:t>
            </a:r>
            <a:r>
              <a:rPr lang="es-EC" sz="1800" dirty="0">
                <a:effectLst/>
                <a:latin typeface="Calibri" panose="020F0502020204030204" pitchFamily="34" charset="0"/>
                <a:ea typeface="Symbol" panose="05050102010706020507" pitchFamily="18" charset="2"/>
                <a:cs typeface="Symbol" panose="05050102010706020507" pitchFamily="18" charset="2"/>
              </a:rPr>
              <a:t>PARA LLEGAR A RESOLVER LOS CASOS DE ACONTECIMIENTOS DELICTIVOS O</a:t>
            </a:r>
            <a:r>
              <a:rPr lang="es-EC" sz="1800" spc="5" dirty="0">
                <a:effectLst/>
                <a:latin typeface="Calibri" panose="020F0502020204030204" pitchFamily="34" charset="0"/>
                <a:ea typeface="Symbol" panose="05050102010706020507" pitchFamily="18" charset="2"/>
                <a:cs typeface="Symbol" panose="05050102010706020507" pitchFamily="18" charset="2"/>
              </a:rPr>
              <a:t> </a:t>
            </a:r>
            <a:r>
              <a:rPr lang="es-EC" sz="1800" spc="-5" dirty="0">
                <a:effectLst/>
                <a:latin typeface="Calibri" panose="020F0502020204030204" pitchFamily="34" charset="0"/>
                <a:ea typeface="Symbol" panose="05050102010706020507" pitchFamily="18" charset="2"/>
                <a:cs typeface="Symbol" panose="05050102010706020507" pitchFamily="18" charset="2"/>
              </a:rPr>
              <a:t>ENCONTRAR</a:t>
            </a:r>
            <a:r>
              <a:rPr lang="es-EC" sz="1800" spc="15" dirty="0">
                <a:effectLst/>
                <a:latin typeface="Calibri" panose="020F0502020204030204" pitchFamily="34" charset="0"/>
                <a:ea typeface="Symbol" panose="05050102010706020507" pitchFamily="18" charset="2"/>
                <a:cs typeface="Symbol" panose="05050102010706020507" pitchFamily="18" charset="2"/>
              </a:rPr>
              <a:t> </a:t>
            </a:r>
            <a:r>
              <a:rPr lang="es-EC" sz="1800" spc="-5" dirty="0">
                <a:effectLst/>
                <a:latin typeface="Calibri" panose="020F0502020204030204" pitchFamily="34" charset="0"/>
                <a:ea typeface="Symbol" panose="05050102010706020507" pitchFamily="18" charset="2"/>
                <a:cs typeface="Symbol" panose="05050102010706020507" pitchFamily="18" charset="2"/>
              </a:rPr>
              <a:t>LAS</a:t>
            </a:r>
            <a:r>
              <a:rPr lang="es-EC" sz="1800" dirty="0">
                <a:effectLst/>
                <a:latin typeface="Calibri" panose="020F0502020204030204" pitchFamily="34" charset="0"/>
                <a:ea typeface="Symbol" panose="05050102010706020507" pitchFamily="18" charset="2"/>
                <a:cs typeface="Symbol" panose="05050102010706020507" pitchFamily="18" charset="2"/>
              </a:rPr>
              <a:t> </a:t>
            </a:r>
            <a:r>
              <a:rPr lang="es-EC" sz="1800" spc="-5" dirty="0">
                <a:effectLst/>
                <a:latin typeface="Calibri" panose="020F0502020204030204" pitchFamily="34" charset="0"/>
                <a:ea typeface="Symbol" panose="05050102010706020507" pitchFamily="18" charset="2"/>
                <a:cs typeface="Symbol" panose="05050102010706020507" pitchFamily="18" charset="2"/>
              </a:rPr>
              <a:t>SOLUCIONES</a:t>
            </a:r>
            <a:r>
              <a:rPr lang="es-EC" sz="1800" dirty="0">
                <a:effectLst/>
                <a:latin typeface="Calibri" panose="020F0502020204030204" pitchFamily="34" charset="0"/>
                <a:ea typeface="Symbol" panose="05050102010706020507" pitchFamily="18" charset="2"/>
                <a:cs typeface="Symbol" panose="05050102010706020507" pitchFamily="18" charset="2"/>
              </a:rPr>
              <a:t> </a:t>
            </a:r>
            <a:r>
              <a:rPr lang="es-EC" sz="1800" spc="-5" dirty="0">
                <a:effectLst/>
                <a:latin typeface="Calibri" panose="020F0502020204030204" pitchFamily="34" charset="0"/>
                <a:ea typeface="Symbol" panose="05050102010706020507" pitchFamily="18" charset="2"/>
                <a:cs typeface="Symbol" panose="05050102010706020507" pitchFamily="18" charset="2"/>
              </a:rPr>
              <a:t>PARA</a:t>
            </a:r>
            <a:r>
              <a:rPr lang="es-EC" sz="1800" spc="5" dirty="0">
                <a:effectLst/>
                <a:latin typeface="Calibri" panose="020F0502020204030204" pitchFamily="34" charset="0"/>
                <a:ea typeface="Symbol" panose="05050102010706020507" pitchFamily="18" charset="2"/>
                <a:cs typeface="Symbol" panose="05050102010706020507" pitchFamily="18" charset="2"/>
              </a:rPr>
              <a:t> </a:t>
            </a:r>
            <a:r>
              <a:rPr lang="es-EC" sz="1800" spc="-5" dirty="0">
                <a:effectLst/>
                <a:latin typeface="Calibri" panose="020F0502020204030204" pitchFamily="34" charset="0"/>
                <a:ea typeface="Symbol" panose="05050102010706020507" pitchFamily="18" charset="2"/>
                <a:cs typeface="Symbol" panose="05050102010706020507" pitchFamily="18" charset="2"/>
              </a:rPr>
              <a:t>PREVENIRLOS.</a:t>
            </a:r>
            <a:r>
              <a:rPr lang="es-EC" sz="1800" spc="20" dirty="0">
                <a:effectLst/>
                <a:latin typeface="Calibri" panose="020F0502020204030204" pitchFamily="34" charset="0"/>
                <a:ea typeface="Symbol" panose="05050102010706020507" pitchFamily="18" charset="2"/>
                <a:cs typeface="Symbol" panose="05050102010706020507" pitchFamily="18" charset="2"/>
              </a:rPr>
              <a:t> </a:t>
            </a:r>
          </a:p>
          <a:p>
            <a:pPr marL="342900" lvl="0" indent="-342900" algn="just">
              <a:lnSpc>
                <a:spcPct val="195000"/>
              </a:lnSpc>
              <a:spcBef>
                <a:spcPts val="5"/>
              </a:spcBef>
              <a:spcAft>
                <a:spcPts val="800"/>
              </a:spcAft>
              <a:buSzPts val="1200"/>
              <a:buFont typeface="Symbol" panose="05050102010706020507" pitchFamily="18" charset="2"/>
              <a:buChar char=""/>
              <a:tabLst>
                <a:tab pos="630555" algn="l"/>
              </a:tabLst>
            </a:pPr>
            <a:r>
              <a:rPr lang="es-EC" sz="1800" dirty="0">
                <a:effectLst/>
                <a:latin typeface="Calibri" panose="020F0502020204030204" pitchFamily="34" charset="0"/>
                <a:ea typeface="Symbol" panose="05050102010706020507" pitchFamily="18" charset="2"/>
                <a:cs typeface="Symbol" panose="05050102010706020507" pitchFamily="18" charset="2"/>
              </a:rPr>
              <a:t>ES UNA DISCIPLINA QUE REÚNE LAS APLICACIONES DE</a:t>
            </a:r>
            <a:r>
              <a:rPr lang="es-EC" sz="1800" spc="5" dirty="0">
                <a:effectLst/>
                <a:latin typeface="Calibri" panose="020F0502020204030204" pitchFamily="34" charset="0"/>
                <a:ea typeface="Symbol" panose="05050102010706020507" pitchFamily="18" charset="2"/>
                <a:cs typeface="Symbol" panose="05050102010706020507" pitchFamily="18" charset="2"/>
              </a:rPr>
              <a:t> </a:t>
            </a:r>
            <a:r>
              <a:rPr lang="es-EC" sz="1800" spc="-5" dirty="0">
                <a:effectLst/>
                <a:latin typeface="Calibri" panose="020F0502020204030204" pitchFamily="34" charset="0"/>
                <a:ea typeface="Symbol" panose="05050102010706020507" pitchFamily="18" charset="2"/>
                <a:cs typeface="Symbol" panose="05050102010706020507" pitchFamily="18" charset="2"/>
              </a:rPr>
              <a:t>LA JUSTICIA CRIMINAL, PSICOLOGÍA, BIOLOGÍA Y EL DERECHO, </a:t>
            </a:r>
            <a:r>
              <a:rPr lang="es-EC" sz="1800" dirty="0">
                <a:effectLst/>
                <a:latin typeface="Calibri" panose="020F0502020204030204" pitchFamily="34" charset="0"/>
                <a:ea typeface="Symbol" panose="05050102010706020507" pitchFamily="18" charset="2"/>
                <a:cs typeface="Symbol" panose="05050102010706020507" pitchFamily="18" charset="2"/>
              </a:rPr>
              <a:t>ES INTERDISCIPLINARIA PORQUE</a:t>
            </a:r>
            <a:r>
              <a:rPr lang="es-EC" sz="1800" spc="-20" dirty="0">
                <a:effectLst/>
                <a:latin typeface="Calibri" panose="020F0502020204030204" pitchFamily="34" charset="0"/>
                <a:ea typeface="Symbol" panose="05050102010706020507" pitchFamily="18" charset="2"/>
                <a:cs typeface="Symbol" panose="05050102010706020507" pitchFamily="18" charset="2"/>
              </a:rPr>
              <a:t> </a:t>
            </a:r>
            <a:r>
              <a:rPr lang="es-EC" sz="1800" dirty="0">
                <a:effectLst/>
                <a:latin typeface="Calibri" panose="020F0502020204030204" pitchFamily="34" charset="0"/>
                <a:ea typeface="Symbol" panose="05050102010706020507" pitchFamily="18" charset="2"/>
                <a:cs typeface="Symbol" panose="05050102010706020507" pitchFamily="18" charset="2"/>
              </a:rPr>
              <a:t>TOMA</a:t>
            </a:r>
            <a:r>
              <a:rPr lang="es-EC" sz="1800" spc="-20" dirty="0">
                <a:effectLst/>
                <a:latin typeface="Calibri" panose="020F0502020204030204" pitchFamily="34" charset="0"/>
                <a:ea typeface="Symbol" panose="05050102010706020507" pitchFamily="18" charset="2"/>
                <a:cs typeface="Symbol" panose="05050102010706020507" pitchFamily="18" charset="2"/>
              </a:rPr>
              <a:t> </a:t>
            </a:r>
            <a:r>
              <a:rPr lang="es-EC" sz="1800" dirty="0">
                <a:effectLst/>
                <a:latin typeface="Calibri" panose="020F0502020204030204" pitchFamily="34" charset="0"/>
                <a:ea typeface="Symbol" panose="05050102010706020507" pitchFamily="18" charset="2"/>
                <a:cs typeface="Symbol" panose="05050102010706020507" pitchFamily="18" charset="2"/>
              </a:rPr>
              <a:t>CIERTOS</a:t>
            </a:r>
            <a:r>
              <a:rPr lang="es-EC" sz="1800" spc="-25" dirty="0">
                <a:effectLst/>
                <a:latin typeface="Calibri" panose="020F0502020204030204" pitchFamily="34" charset="0"/>
                <a:ea typeface="Symbol" panose="05050102010706020507" pitchFamily="18" charset="2"/>
                <a:cs typeface="Symbol" panose="05050102010706020507" pitchFamily="18" charset="2"/>
              </a:rPr>
              <a:t> </a:t>
            </a:r>
            <a:r>
              <a:rPr lang="es-EC" sz="1800" dirty="0">
                <a:effectLst/>
                <a:latin typeface="Calibri" panose="020F0502020204030204" pitchFamily="34" charset="0"/>
                <a:ea typeface="Symbol" panose="05050102010706020507" pitchFamily="18" charset="2"/>
                <a:cs typeface="Symbol" panose="05050102010706020507" pitchFamily="18" charset="2"/>
              </a:rPr>
              <a:t>CONOCIMIENTOS</a:t>
            </a:r>
            <a:r>
              <a:rPr lang="es-EC" sz="1800" spc="-25" dirty="0">
                <a:effectLst/>
                <a:latin typeface="Calibri" panose="020F0502020204030204" pitchFamily="34" charset="0"/>
                <a:ea typeface="Symbol" panose="05050102010706020507" pitchFamily="18" charset="2"/>
                <a:cs typeface="Symbol" panose="05050102010706020507" pitchFamily="18" charset="2"/>
              </a:rPr>
              <a:t> </a:t>
            </a:r>
            <a:r>
              <a:rPr lang="es-EC" sz="1800" dirty="0">
                <a:effectLst/>
                <a:latin typeface="Calibri" panose="020F0502020204030204" pitchFamily="34" charset="0"/>
                <a:ea typeface="Symbol" panose="05050102010706020507" pitchFamily="18" charset="2"/>
                <a:cs typeface="Symbol" panose="05050102010706020507" pitchFamily="18" charset="2"/>
              </a:rPr>
              <a:t>PARCIALES</a:t>
            </a:r>
            <a:r>
              <a:rPr lang="es-EC" sz="1800" spc="-25" dirty="0">
                <a:effectLst/>
                <a:latin typeface="Calibri" panose="020F0502020204030204" pitchFamily="34" charset="0"/>
                <a:ea typeface="Symbol" panose="05050102010706020507" pitchFamily="18" charset="2"/>
                <a:cs typeface="Symbol" panose="05050102010706020507" pitchFamily="18" charset="2"/>
              </a:rPr>
              <a:t> </a:t>
            </a:r>
            <a:r>
              <a:rPr lang="es-EC" sz="1800" dirty="0">
                <a:effectLst/>
                <a:latin typeface="Calibri" panose="020F0502020204030204" pitchFamily="34" charset="0"/>
                <a:ea typeface="Symbol" panose="05050102010706020507" pitchFamily="18" charset="2"/>
                <a:cs typeface="Symbol" panose="05050102010706020507" pitchFamily="18" charset="2"/>
              </a:rPr>
              <a:t>DE</a:t>
            </a:r>
            <a:r>
              <a:rPr lang="es-EC" sz="1800" spc="-20" dirty="0">
                <a:effectLst/>
                <a:latin typeface="Calibri" panose="020F0502020204030204" pitchFamily="34" charset="0"/>
                <a:ea typeface="Symbol" panose="05050102010706020507" pitchFamily="18" charset="2"/>
                <a:cs typeface="Symbol" panose="05050102010706020507" pitchFamily="18" charset="2"/>
              </a:rPr>
              <a:t> </a:t>
            </a:r>
            <a:r>
              <a:rPr lang="es-EC" sz="1800" dirty="0">
                <a:effectLst/>
                <a:latin typeface="Calibri" panose="020F0502020204030204" pitchFamily="34" charset="0"/>
                <a:ea typeface="Symbol" panose="05050102010706020507" pitchFamily="18" charset="2"/>
                <a:cs typeface="Symbol" panose="05050102010706020507" pitchFamily="18" charset="2"/>
              </a:rPr>
              <a:t>OTRAS</a:t>
            </a:r>
            <a:r>
              <a:rPr lang="es-EC" sz="1800" spc="-25" dirty="0">
                <a:effectLst/>
                <a:latin typeface="Calibri" panose="020F0502020204030204" pitchFamily="34" charset="0"/>
                <a:ea typeface="Symbol" panose="05050102010706020507" pitchFamily="18" charset="2"/>
                <a:cs typeface="Symbol" panose="05050102010706020507" pitchFamily="18" charset="2"/>
              </a:rPr>
              <a:t> </a:t>
            </a:r>
            <a:r>
              <a:rPr lang="es-EC" sz="1800" dirty="0">
                <a:effectLst/>
                <a:latin typeface="Calibri" panose="020F0502020204030204" pitchFamily="34" charset="0"/>
                <a:ea typeface="Symbol" panose="05050102010706020507" pitchFamily="18" charset="2"/>
                <a:cs typeface="Symbol" panose="05050102010706020507" pitchFamily="18" charset="2"/>
              </a:rPr>
              <a:t>DISCIPLINAS</a:t>
            </a:r>
            <a:r>
              <a:rPr lang="es-EC" sz="1800" spc="-25" dirty="0">
                <a:effectLst/>
                <a:latin typeface="Calibri" panose="020F0502020204030204" pitchFamily="34" charset="0"/>
                <a:ea typeface="Symbol" panose="05050102010706020507" pitchFamily="18" charset="2"/>
                <a:cs typeface="Symbol" panose="05050102010706020507" pitchFamily="18" charset="2"/>
              </a:rPr>
              <a:t> </a:t>
            </a:r>
            <a:r>
              <a:rPr lang="es-EC" sz="1800" dirty="0">
                <a:effectLst/>
                <a:latin typeface="Calibri" panose="020F0502020204030204" pitchFamily="34" charset="0"/>
                <a:ea typeface="Symbol" panose="05050102010706020507" pitchFamily="18" charset="2"/>
                <a:cs typeface="Symbol" panose="05050102010706020507" pitchFamily="18" charset="2"/>
              </a:rPr>
              <a:t>QUE </a:t>
            </a:r>
            <a:r>
              <a:rPr lang="es-EC" sz="1800" spc="-285" dirty="0">
                <a:effectLst/>
                <a:latin typeface="Calibri" panose="020F0502020204030204" pitchFamily="34" charset="0"/>
                <a:ea typeface="Symbol" panose="05050102010706020507" pitchFamily="18" charset="2"/>
                <a:cs typeface="Symbol" panose="05050102010706020507" pitchFamily="18" charset="2"/>
              </a:rPr>
              <a:t> </a:t>
            </a:r>
            <a:r>
              <a:rPr lang="es-EC" sz="1800" dirty="0">
                <a:effectLst/>
                <a:latin typeface="Calibri" panose="020F0502020204030204" pitchFamily="34" charset="0"/>
                <a:ea typeface="Symbol" panose="05050102010706020507" pitchFamily="18" charset="2"/>
                <a:cs typeface="Symbol" panose="05050102010706020507" pitchFamily="18" charset="2"/>
              </a:rPr>
              <a:t>AYUDAN</a:t>
            </a:r>
            <a:r>
              <a:rPr lang="es-EC" sz="1800" spc="-20" dirty="0">
                <a:effectLst/>
                <a:latin typeface="Calibri" panose="020F0502020204030204" pitchFamily="34" charset="0"/>
                <a:ea typeface="Symbol" panose="05050102010706020507" pitchFamily="18" charset="2"/>
                <a:cs typeface="Symbol" panose="05050102010706020507" pitchFamily="18" charset="2"/>
              </a:rPr>
              <a:t> </a:t>
            </a:r>
            <a:r>
              <a:rPr lang="es-EC" sz="1800" dirty="0">
                <a:effectLst/>
                <a:latin typeface="Calibri" panose="020F0502020204030204" pitchFamily="34" charset="0"/>
                <a:ea typeface="Symbol" panose="05050102010706020507" pitchFamily="18" charset="2"/>
                <a:cs typeface="Symbol" panose="05050102010706020507" pitchFamily="18" charset="2"/>
              </a:rPr>
              <a:t>EN</a:t>
            </a:r>
            <a:r>
              <a:rPr lang="es-EC" sz="1800" spc="10" dirty="0">
                <a:effectLst/>
                <a:latin typeface="Calibri" panose="020F0502020204030204" pitchFamily="34" charset="0"/>
                <a:ea typeface="Symbol" panose="05050102010706020507" pitchFamily="18" charset="2"/>
                <a:cs typeface="Symbol" panose="05050102010706020507" pitchFamily="18" charset="2"/>
              </a:rPr>
              <a:t> </a:t>
            </a:r>
            <a:r>
              <a:rPr lang="es-EC" sz="1800" dirty="0">
                <a:effectLst/>
                <a:latin typeface="Calibri" panose="020F0502020204030204" pitchFamily="34" charset="0"/>
                <a:ea typeface="Symbol" panose="05050102010706020507" pitchFamily="18" charset="2"/>
                <a:cs typeface="Symbol" panose="05050102010706020507" pitchFamily="18" charset="2"/>
              </a:rPr>
              <a:t>LAS</a:t>
            </a:r>
            <a:r>
              <a:rPr lang="es-EC" sz="1800" spc="15" dirty="0">
                <a:effectLst/>
                <a:latin typeface="Calibri" panose="020F0502020204030204" pitchFamily="34" charset="0"/>
                <a:ea typeface="Symbol" panose="05050102010706020507" pitchFamily="18" charset="2"/>
                <a:cs typeface="Symbol" panose="05050102010706020507" pitchFamily="18" charset="2"/>
              </a:rPr>
              <a:t> </a:t>
            </a:r>
            <a:r>
              <a:rPr lang="es-EC" sz="1800" dirty="0">
                <a:effectLst/>
                <a:latin typeface="Calibri" panose="020F0502020204030204" pitchFamily="34" charset="0"/>
                <a:ea typeface="Symbol" panose="05050102010706020507" pitchFamily="18" charset="2"/>
                <a:cs typeface="Symbol" panose="05050102010706020507" pitchFamily="18" charset="2"/>
              </a:rPr>
              <a:t>INVESTIGACIONES</a:t>
            </a:r>
            <a:r>
              <a:rPr lang="es-EC" sz="1800" spc="-5" dirty="0">
                <a:effectLst/>
                <a:latin typeface="Calibri" panose="020F0502020204030204" pitchFamily="34" charset="0"/>
                <a:ea typeface="Symbol" panose="05050102010706020507" pitchFamily="18" charset="2"/>
                <a:cs typeface="Symbol" panose="05050102010706020507" pitchFamily="18" charset="2"/>
              </a:rPr>
              <a:t> </a:t>
            </a:r>
            <a:r>
              <a:rPr lang="es-EC" sz="1800" dirty="0">
                <a:effectLst/>
                <a:latin typeface="Calibri" panose="020F0502020204030204" pitchFamily="34" charset="0"/>
                <a:ea typeface="Symbol" panose="05050102010706020507" pitchFamily="18" charset="2"/>
                <a:cs typeface="Symbol" panose="05050102010706020507" pitchFamily="18" charset="2"/>
              </a:rPr>
              <a:t>CRIMINOLÓGICAS.</a:t>
            </a:r>
          </a:p>
          <a:p>
            <a:pPr marL="342900" lvl="0" indent="-342900" algn="just">
              <a:lnSpc>
                <a:spcPct val="197000"/>
              </a:lnSpc>
              <a:spcBef>
                <a:spcPts val="70"/>
              </a:spcBef>
              <a:spcAft>
                <a:spcPts val="800"/>
              </a:spcAft>
              <a:buSzPts val="1200"/>
              <a:buFont typeface="Symbol" panose="05050102010706020507" pitchFamily="18" charset="2"/>
              <a:buChar char=""/>
              <a:tabLst>
                <a:tab pos="630555" algn="l"/>
              </a:tabLst>
            </a:pPr>
            <a:r>
              <a:rPr lang="es-EC" sz="1800" dirty="0">
                <a:effectLst/>
                <a:latin typeface="Calibri" panose="020F0502020204030204" pitchFamily="34" charset="0"/>
                <a:ea typeface="Symbol" panose="05050102010706020507" pitchFamily="18" charset="2"/>
                <a:cs typeface="Symbol" panose="05050102010706020507" pitchFamily="18" charset="2"/>
              </a:rPr>
              <a:t>EL OBJETO DE ESTUDIO PERMITIRÁ DIFERENCIAR LA CRIMINOLOGÍA DE OTRAS DISCIPLINAS COMO EL DERECHO PENAL, LA</a:t>
            </a:r>
            <a:r>
              <a:rPr lang="es-EC" sz="1800" spc="5" dirty="0">
                <a:effectLst/>
                <a:latin typeface="Calibri" panose="020F0502020204030204" pitchFamily="34" charset="0"/>
                <a:ea typeface="Symbol" panose="05050102010706020507" pitchFamily="18" charset="2"/>
                <a:cs typeface="Symbol" panose="05050102010706020507" pitchFamily="18" charset="2"/>
              </a:rPr>
              <a:t> </a:t>
            </a:r>
            <a:r>
              <a:rPr lang="es-EC" sz="1800" dirty="0">
                <a:effectLst/>
                <a:latin typeface="Calibri" panose="020F0502020204030204" pitchFamily="34" charset="0"/>
                <a:ea typeface="Symbol" panose="05050102010706020507" pitchFamily="18" charset="2"/>
                <a:cs typeface="Symbol" panose="05050102010706020507" pitchFamily="18" charset="2"/>
              </a:rPr>
              <a:t>MEDICINA FORENSE, LA CRIMINALÍSTICA, LA PENOLOGÍA O EL DERECHO PENITENCIARIO. </a:t>
            </a:r>
          </a:p>
          <a:p>
            <a:endParaRPr lang="es-EC" sz="2800" dirty="0"/>
          </a:p>
        </p:txBody>
      </p:sp>
    </p:spTree>
    <p:extLst>
      <p:ext uri="{BB962C8B-B14F-4D97-AF65-F5344CB8AC3E}">
        <p14:creationId xmlns:p14="http://schemas.microsoft.com/office/powerpoint/2010/main" val="30386497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80" y="286603"/>
            <a:ext cx="10058400" cy="1065679"/>
          </a:xfrm>
        </p:spPr>
        <p:txBody>
          <a:bodyPr>
            <a:noAutofit/>
          </a:bodyPr>
          <a:lstStyle/>
          <a:p>
            <a:pPr algn="ctr"/>
            <a:r>
              <a:rPr lang="es-EC"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FINALIDAD</a:t>
            </a:r>
          </a:p>
        </p:txBody>
      </p:sp>
      <p:sp>
        <p:nvSpPr>
          <p:cNvPr id="3" name="Marcador de contenido 2"/>
          <p:cNvSpPr>
            <a:spLocks noGrp="1"/>
          </p:cNvSpPr>
          <p:nvPr>
            <p:ph idx="1"/>
          </p:nvPr>
        </p:nvSpPr>
        <p:spPr>
          <a:xfrm>
            <a:off x="1097280" y="1352281"/>
            <a:ext cx="10058400" cy="4945487"/>
          </a:xfrm>
        </p:spPr>
        <p:txBody>
          <a:bodyPr>
            <a:noAutofit/>
          </a:bodyPr>
          <a:lstStyle/>
          <a:p>
            <a:r>
              <a:rPr lang="es-EC" sz="2800" dirty="0"/>
              <a:t> </a:t>
            </a:r>
          </a:p>
        </p:txBody>
      </p:sp>
      <p:sp>
        <p:nvSpPr>
          <p:cNvPr id="19" name="CuadroTexto 18">
            <a:extLst>
              <a:ext uri="{FF2B5EF4-FFF2-40B4-BE49-F238E27FC236}">
                <a16:creationId xmlns:a16="http://schemas.microsoft.com/office/drawing/2014/main" id="{78E25AF3-2ED3-D823-D3A9-C62C6D641B0F}"/>
              </a:ext>
            </a:extLst>
          </p:cNvPr>
          <p:cNvSpPr txBox="1"/>
          <p:nvPr/>
        </p:nvSpPr>
        <p:spPr>
          <a:xfrm>
            <a:off x="914400" y="1815921"/>
            <a:ext cx="10406130" cy="3749553"/>
          </a:xfrm>
          <a:prstGeom prst="rect">
            <a:avLst/>
          </a:prstGeom>
          <a:noFill/>
        </p:spPr>
        <p:txBody>
          <a:bodyPr wrap="square">
            <a:spAutoFit/>
          </a:bodyPr>
          <a:lstStyle/>
          <a:p>
            <a:pPr algn="just">
              <a:lnSpc>
                <a:spcPct val="107000"/>
              </a:lnSpc>
              <a:spcAft>
                <a:spcPts val="800"/>
              </a:spcAft>
            </a:pPr>
            <a:r>
              <a:rPr lang="es-ES" sz="1800" dirty="0">
                <a:effectLst/>
                <a:latin typeface="Calibri" panose="020F0502020204030204" pitchFamily="34" charset="0"/>
                <a:ea typeface="Calibri" panose="020F0502020204030204" pitchFamily="34" charset="0"/>
                <a:cs typeface="Times New Roman" panose="02020603050405020304" pitchFamily="18" charset="0"/>
              </a:rPr>
              <a:t>CONOCER LAS CONDUCTAS ANTISOCIALES, LOS FACTORES QUE LAS CAUSA, PARA PREVENIRLOS Y SI SE COMPRUEBA QUE ESTA CONDUCTA CONTITUYE DELITO,  PARA QUE SEAN JUZGADOS Y POSTERIORMENTE REHABILITAR A QUIEN COMETIÓ EL HECHO PUNIBLE E  INTEGRARLO A LA SOCIEDAD.</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800" b="1" dirty="0">
                <a:effectLst/>
                <a:latin typeface="Calibri" panose="020F0502020204030204" pitchFamily="34" charset="0"/>
                <a:ea typeface="Calibri" panose="020F0502020204030204" pitchFamily="34" charset="0"/>
                <a:cs typeface="Times New Roman" panose="02020603050405020304" pitchFamily="18" charset="0"/>
              </a:rPr>
              <a:t>FINALIDAD PRÁCTICA DE LA CRIMINOLOGÍA.</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800" b="1" dirty="0">
                <a:effectLst/>
                <a:latin typeface="Calibri" panose="020F0502020204030204" pitchFamily="34" charset="0"/>
                <a:ea typeface="Calibri" panose="020F0502020204030204" pitchFamily="34" charset="0"/>
                <a:cs typeface="Times New Roman" panose="02020603050405020304" pitchFamily="18" charset="0"/>
              </a:rPr>
              <a:t> PREVENCIÓN: </a:t>
            </a:r>
            <a:r>
              <a:rPr lang="es-ES" sz="1800" dirty="0">
                <a:effectLst/>
                <a:latin typeface="Calibri" panose="020F0502020204030204" pitchFamily="34" charset="0"/>
                <a:ea typeface="Calibri" panose="020F0502020204030204" pitchFamily="34" charset="0"/>
                <a:cs typeface="Times New Roman" panose="02020603050405020304" pitchFamily="18" charset="0"/>
              </a:rPr>
              <a:t>ADOPTAR LAS ESTRUCTURAS LEGISLATIVAS Y SOCIALES QUE IMPIDAN LA FORMACIÓN  DE LA CÉLULA CRIMINAL SOCIAL, ES DECIR, QUE SE ACTUARÁ CON TODA LA NORMALIDAD POSIBLE, SIN HACER DAÑO A LA SOCIEDAD EN UN AMBIENTE DE “PAZ Y TRANQUILIDAD” QUE VENDRÍA A SER UN CASO UTÓPICO.</a:t>
            </a:r>
          </a:p>
          <a:p>
            <a:pPr algn="just">
              <a:lnSpc>
                <a:spcPct val="107000"/>
              </a:lnSpc>
              <a:spcAft>
                <a:spcPts val="800"/>
              </a:spcAft>
            </a:pPr>
            <a:r>
              <a:rPr lang="es-ES" sz="1800" b="1" dirty="0">
                <a:effectLst/>
                <a:latin typeface="Times New Roman" panose="02020603050405020304" pitchFamily="18" charset="0"/>
                <a:ea typeface="Times New Roman" panose="02020603050405020304" pitchFamily="18" charset="0"/>
              </a:rPr>
              <a:t>CONTROL: </a:t>
            </a:r>
            <a:r>
              <a:rPr lang="es-ES" sz="1800" dirty="0">
                <a:effectLst/>
                <a:latin typeface="Times New Roman" panose="02020603050405020304" pitchFamily="18" charset="0"/>
                <a:ea typeface="Times New Roman" panose="02020603050405020304" pitchFamily="18" charset="0"/>
              </a:rPr>
              <a:t>CONOCER LA EXISTENCIA DE UN FENÓMENO Y ADOPTAR LAS MEDIDAS ÚTILES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Y</a:t>
            </a:r>
            <a:r>
              <a:rPr lang="es-ES" sz="1800" spc="-5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AL</a:t>
            </a:r>
            <a:r>
              <a:rPr lang="es-ES" sz="1800" spc="-3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ALCANCE</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PARA</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LIMITAR EN</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TIEMPO</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Y</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ESPACIO,</a:t>
            </a:r>
            <a:r>
              <a:rPr lang="es-ES" sz="1800" spc="5" dirty="0">
                <a:effectLst/>
                <a:latin typeface="Times New Roman" panose="02020603050405020304" pitchFamily="18" charset="0"/>
                <a:ea typeface="Times New Roman" panose="02020603050405020304" pitchFamily="18" charset="0"/>
              </a:rPr>
              <a:t> PARA EVITAR </a:t>
            </a:r>
            <a:r>
              <a:rPr lang="es-ES" sz="1800" dirty="0">
                <a:effectLst/>
                <a:latin typeface="Times New Roman" panose="02020603050405020304" pitchFamily="18" charset="0"/>
                <a:ea typeface="Times New Roman" panose="02020603050405020304" pitchFamily="18" charset="0"/>
              </a:rPr>
              <a:t>QUE</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SE</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PROPAGUEN Y</a:t>
            </a:r>
            <a:r>
              <a:rPr lang="es-ES" sz="1800" spc="-2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ALCANCEN</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NIVELES</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INSOSTENIBLES.</a:t>
            </a:r>
            <a:endParaRPr lang="es-EC" sz="1800" dirty="0">
              <a:effectLst/>
              <a:latin typeface="Times New Roman" panose="02020603050405020304" pitchFamily="18" charset="0"/>
              <a:ea typeface="Times New Roman" panose="02020603050405020304" pitchFamily="18" charset="0"/>
            </a:endParaRPr>
          </a:p>
          <a:p>
            <a:pPr algn="just">
              <a:lnSpc>
                <a:spcPct val="107000"/>
              </a:lnSpc>
              <a:spcAft>
                <a:spcPts val="800"/>
              </a:spcAft>
            </a:pP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55251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52281"/>
            <a:ext cx="10058400" cy="4945487"/>
          </a:xfrm>
        </p:spPr>
        <p:txBody>
          <a:bodyPr>
            <a:noAutofit/>
          </a:bodyPr>
          <a:lstStyle/>
          <a:p>
            <a:r>
              <a:rPr lang="es-EC" sz="2800" dirty="0"/>
              <a:t> </a:t>
            </a:r>
          </a:p>
        </p:txBody>
      </p:sp>
      <p:sp>
        <p:nvSpPr>
          <p:cNvPr id="5" name="Título 4">
            <a:extLst>
              <a:ext uri="{FF2B5EF4-FFF2-40B4-BE49-F238E27FC236}">
                <a16:creationId xmlns:a16="http://schemas.microsoft.com/office/drawing/2014/main" id="{8F900447-0EE0-6947-5DFA-B28A1975D5AD}"/>
              </a:ext>
            </a:extLst>
          </p:cNvPr>
          <p:cNvSpPr>
            <a:spLocks noGrp="1"/>
          </p:cNvSpPr>
          <p:nvPr>
            <p:ph type="title"/>
          </p:nvPr>
        </p:nvSpPr>
        <p:spPr>
          <a:xfrm>
            <a:off x="1097280" y="1700011"/>
            <a:ext cx="10058400" cy="4468969"/>
          </a:xfrm>
        </p:spPr>
        <p:txBody>
          <a:bodyPr/>
          <a:lstStyle/>
          <a:p>
            <a:pPr marL="393700" algn="just">
              <a:spcBef>
                <a:spcPts val="1050"/>
              </a:spcBef>
            </a:pPr>
            <a:r>
              <a:rPr lang="es-ES" sz="1800" dirty="0">
                <a:effectLst/>
                <a:latin typeface="Calibri" panose="020F0502020204030204" pitchFamily="34" charset="0"/>
                <a:ea typeface="Calibri" panose="020F0502020204030204" pitchFamily="34" charset="0"/>
                <a:cs typeface="Times New Roman" panose="02020603050405020304" pitchFamily="18" charset="0"/>
              </a:rPr>
              <a:t>LOPEZ REY “LA CRIMINOLOGÍA HA DE ENTENDERSE COMO COMO LA DISCIPLINA SOCIOPOLÍTICA CUYA FINALIDAD ESENCIAL ES LA FORMULACIÓN DE UNA POLÍTICA CRIMINAL QUE PERMITA LO MÁS EFECTIVAMENTE LA PREVENCIÓN Y CONTROL DE LA CRIMINALIDAD CONFORME A LAS EXIGENCIAS DE LIBERTAD, IGUALDAD, DIGNIDAD, SEGURIDAD INDIVIDUAL Y COLECTIVA, ENTIENDA COMO ESENCIALES DEL DESARROLLO NACIONAL E INTERNACIONAL.</a:t>
            </a:r>
            <a:br>
              <a:rPr lang="es-ES" sz="1800" dirty="0">
                <a:effectLst/>
                <a:latin typeface="Calibri" panose="020F0502020204030204" pitchFamily="34" charset="0"/>
                <a:ea typeface="Calibri" panose="020F0502020204030204" pitchFamily="34" charset="0"/>
                <a:cs typeface="Times New Roman" panose="02020603050405020304" pitchFamily="18" charset="0"/>
              </a:rPr>
            </a:br>
            <a:br>
              <a:rPr lang="es-EC" sz="1800" dirty="0">
                <a:effectLst/>
                <a:latin typeface="Calibri" panose="020F0502020204030204" pitchFamily="34" charset="0"/>
                <a:ea typeface="Calibri" panose="020F0502020204030204" pitchFamily="34" charset="0"/>
                <a:cs typeface="Times New Roman" panose="02020603050405020304" pitchFamily="18" charset="0"/>
              </a:rPr>
            </a:br>
            <a:r>
              <a:rPr lang="es-ES" sz="1800" dirty="0">
                <a:effectLst/>
                <a:latin typeface="Times New Roman" panose="02020603050405020304" pitchFamily="18" charset="0"/>
                <a:ea typeface="Times New Roman" panose="02020603050405020304" pitchFamily="18" charset="0"/>
              </a:rPr>
              <a:t>    </a:t>
            </a:r>
            <a:br>
              <a:rPr lang="es-ES" sz="1800" dirty="0">
                <a:effectLst/>
                <a:latin typeface="Times New Roman" panose="02020603050405020304" pitchFamily="18" charset="0"/>
                <a:ea typeface="Times New Roman" panose="02020603050405020304" pitchFamily="18" charset="0"/>
              </a:rPr>
            </a:br>
            <a:br>
              <a:rPr lang="es-EC" sz="1800" dirty="0">
                <a:effectLst/>
                <a:latin typeface="Times New Roman" panose="02020603050405020304" pitchFamily="18" charset="0"/>
                <a:ea typeface="Times New Roman" panose="02020603050405020304" pitchFamily="18" charset="0"/>
              </a:rPr>
            </a:br>
            <a:br>
              <a:rPr lang="es-EC" sz="1800" dirty="0">
                <a:effectLst/>
                <a:latin typeface="Times New Roman" panose="02020603050405020304" pitchFamily="18" charset="0"/>
                <a:ea typeface="Times New Roman" panose="02020603050405020304" pitchFamily="18" charset="0"/>
              </a:rPr>
            </a:br>
            <a:endParaRPr lang="es-EC" dirty="0"/>
          </a:p>
        </p:txBody>
      </p:sp>
    </p:spTree>
    <p:extLst>
      <p:ext uri="{BB962C8B-B14F-4D97-AF65-F5344CB8AC3E}">
        <p14:creationId xmlns:p14="http://schemas.microsoft.com/office/powerpoint/2010/main" val="6407282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EC"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MÉTODO</a:t>
            </a:r>
          </a:p>
        </p:txBody>
      </p:sp>
      <p:sp>
        <p:nvSpPr>
          <p:cNvPr id="3" name="Marcador de contenido 2"/>
          <p:cNvSpPr>
            <a:spLocks noGrp="1"/>
          </p:cNvSpPr>
          <p:nvPr>
            <p:ph idx="1"/>
          </p:nvPr>
        </p:nvSpPr>
        <p:spPr>
          <a:xfrm>
            <a:off x="837127" y="1737360"/>
            <a:ext cx="10586433" cy="4547530"/>
          </a:xfrm>
        </p:spPr>
        <p:txBody>
          <a:bodyPr>
            <a:noAutofit/>
          </a:bodyPr>
          <a:lstStyle/>
          <a:p>
            <a:pPr marL="393700" marR="483870" algn="just">
              <a:lnSpc>
                <a:spcPct val="200000"/>
              </a:lnSpc>
              <a:spcAft>
                <a:spcPts val="0"/>
              </a:spcAft>
            </a:pPr>
            <a:r>
              <a:rPr lang="es-ES" sz="1800" dirty="0">
                <a:effectLst/>
                <a:latin typeface="Times New Roman" panose="02020603050405020304" pitchFamily="18" charset="0"/>
                <a:ea typeface="Times New Roman" panose="02020603050405020304" pitchFamily="18" charset="0"/>
              </a:rPr>
              <a:t>KAISER REDUCE A LA CRIMINOLOGÍA DE CARÁCTER EMPÍRICO A UN TIPO DE</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INVESTIGACIÓN,</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QUE</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ESTÁ</a:t>
            </a:r>
            <a:r>
              <a:rPr lang="es-ES" sz="1800" spc="-3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FUNDADO</a:t>
            </a:r>
            <a:r>
              <a:rPr lang="es-ES" sz="1800" spc="4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MÁS</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EN</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OBSERVACIÓN</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QUE</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EN</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LOS</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ARGUMENTOS</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U</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OPINIONES</a:t>
            </a:r>
            <a:r>
              <a:rPr lang="es-ES" sz="1800" baseline="30000" dirty="0">
                <a:effectLst/>
                <a:latin typeface="Times New Roman" panose="02020603050405020304" pitchFamily="18" charset="0"/>
                <a:ea typeface="Times New Roman" panose="02020603050405020304" pitchFamily="18" charset="0"/>
              </a:rPr>
              <a:t>.</a:t>
            </a:r>
            <a:endParaRPr lang="es-EC" sz="1800" dirty="0">
              <a:effectLst/>
              <a:latin typeface="Times New Roman" panose="02020603050405020304" pitchFamily="18" charset="0"/>
              <a:ea typeface="Times New Roman" panose="02020603050405020304" pitchFamily="18" charset="0"/>
            </a:endParaRPr>
          </a:p>
          <a:p>
            <a:pPr marL="393700" marR="533400" algn="just">
              <a:lnSpc>
                <a:spcPct val="200000"/>
              </a:lnSpc>
              <a:spcAft>
                <a:spcPts val="0"/>
              </a:spcAft>
            </a:pPr>
            <a:r>
              <a:rPr lang="es-ES" sz="1800" dirty="0">
                <a:effectLst/>
                <a:latin typeface="Times New Roman" panose="02020603050405020304" pitchFamily="18" charset="0"/>
                <a:ea typeface="Times New Roman" panose="02020603050405020304" pitchFamily="18" charset="0"/>
              </a:rPr>
              <a:t>GARCÍA</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PABLOS, ÉSTE</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ES</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UNO</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LOS</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CARACTERES</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IDENTIFICATIVOS</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DIFERENCIADORES</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ENTRE</a:t>
            </a:r>
            <a:r>
              <a:rPr lang="es-ES" sz="1800" spc="-2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 CRIMINOLOGÍA Y EL DERECHO PENAL PUES MIENTRAS LA PRIMERA SE SIRVE DE UN MÉTODO</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INDUCTIVO, EMPÍRICO, BASADO EN EL ANÁLISIS Y LA OBSERVACIÓN DE LA REALIDAD, LAS DISCIPLINAS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JURÍDICAS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UTILIZAN</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UN</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RAZONAMIENTO</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LÓGICO,</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ABSTRACTO-DEDUCTIVO</a:t>
            </a:r>
            <a:r>
              <a:rPr lang="es-ES" sz="1800" baseline="30000" dirty="0">
                <a:effectLst/>
                <a:latin typeface="Times New Roman" panose="02020603050405020304" pitchFamily="18" charset="0"/>
                <a:ea typeface="Times New Roman" panose="02020603050405020304" pitchFamily="18" charset="0"/>
              </a:rPr>
              <a:t>.</a:t>
            </a:r>
            <a:endParaRPr lang="es-EC" sz="1800" dirty="0">
              <a:effectLst/>
              <a:latin typeface="Times New Roman" panose="02020603050405020304" pitchFamily="18" charset="0"/>
              <a:ea typeface="Times New Roman" panose="02020603050405020304" pitchFamily="18" charset="0"/>
            </a:endParaRPr>
          </a:p>
          <a:p>
            <a:endParaRPr lang="es-EC" sz="2800" dirty="0"/>
          </a:p>
        </p:txBody>
      </p:sp>
    </p:spTree>
    <p:extLst>
      <p:ext uri="{BB962C8B-B14F-4D97-AF65-F5344CB8AC3E}">
        <p14:creationId xmlns:p14="http://schemas.microsoft.com/office/powerpoint/2010/main" val="2105395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01E30577-6A0E-4E3E-2527-B0A32B5931E5}"/>
              </a:ext>
            </a:extLst>
          </p:cNvPr>
          <p:cNvSpPr>
            <a:spLocks noGrp="1"/>
          </p:cNvSpPr>
          <p:nvPr>
            <p:ph idx="1"/>
          </p:nvPr>
        </p:nvSpPr>
        <p:spPr>
          <a:xfrm>
            <a:off x="836613" y="1736725"/>
            <a:ext cx="10587037" cy="4548188"/>
          </a:xfrm>
        </p:spPr>
        <p:txBody>
          <a:bodyPr>
            <a:noAutofit/>
          </a:bodyPr>
          <a:lstStyle/>
          <a:p>
            <a:pPr marL="302260" marR="498475" indent="0" algn="just">
              <a:lnSpc>
                <a:spcPct val="150000"/>
              </a:lnSpc>
              <a:spcBef>
                <a:spcPts val="1155"/>
              </a:spcBef>
              <a:spcAft>
                <a:spcPts val="0"/>
              </a:spcAft>
              <a:buNone/>
            </a:pPr>
            <a:r>
              <a:rPr lang="es-ES" sz="1800" dirty="0">
                <a:effectLst/>
                <a:latin typeface="Times New Roman" panose="02020603050405020304" pitchFamily="18" charset="0"/>
                <a:ea typeface="Times New Roman" panose="02020603050405020304" pitchFamily="18" charset="0"/>
              </a:rPr>
              <a:t>UNA DE LAS FUNCIONES QUE TIENE LA CRIMINOLOGÍA ES CONOCER LA REALIDAD Y EXPLICARLA.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BASADA EN ESTUDIOS</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CIENTÍFICOS</a:t>
            </a:r>
            <a:r>
              <a:rPr lang="es-ES" sz="1800" spc="-25" dirty="0">
                <a:effectLst/>
                <a:latin typeface="Times New Roman" panose="02020603050405020304" pitchFamily="18" charset="0"/>
                <a:ea typeface="Times New Roman" panose="02020603050405020304" pitchFamily="18" charset="0"/>
              </a:rPr>
              <a:t> LOS CUALES NOS PERMITEN </a:t>
            </a:r>
            <a:r>
              <a:rPr lang="es-ES" sz="1800" dirty="0">
                <a:effectLst/>
                <a:latin typeface="Times New Roman" panose="02020603050405020304" pitchFamily="18" charset="0"/>
                <a:ea typeface="Times New Roman" panose="02020603050405020304" pitchFamily="18" charset="0"/>
              </a:rPr>
              <a:t>VERIFICAR</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UNA</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SERIE</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HIPÓTESIS</a:t>
            </a:r>
            <a:r>
              <a:rPr lang="es-ES" sz="1800" spc="-2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CON LA FINALIDAD DE LLEGAR A DETERMINAR SI LA CONCLUSIÓN ES FIABLE O NO Y ACLARAR</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REPRESENTATIVIDAD DE</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MISMA,</a:t>
            </a:r>
            <a:r>
              <a:rPr lang="es-ES" sz="1800" spc="3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FORMULANDO</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TEORÍAS</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BASADAS</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EN LAS</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CITADAS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EXPERIENCIAS.</a:t>
            </a:r>
            <a:endParaRPr lang="es-EC" sz="1800" dirty="0">
              <a:effectLst/>
              <a:latin typeface="Times New Roman" panose="02020603050405020304" pitchFamily="18" charset="0"/>
              <a:ea typeface="Times New Roman" panose="02020603050405020304" pitchFamily="18" charset="0"/>
            </a:endParaRPr>
          </a:p>
          <a:p>
            <a:pPr>
              <a:lnSpc>
                <a:spcPct val="150000"/>
              </a:lnSpc>
            </a:pPr>
            <a:r>
              <a:rPr lang="es-ES" sz="1800" dirty="0">
                <a:effectLst/>
                <a:latin typeface="Times New Roman" panose="02020603050405020304" pitchFamily="18" charset="0"/>
                <a:ea typeface="Times New Roman" panose="02020603050405020304" pitchFamily="18" charset="0"/>
              </a:rPr>
              <a:t>GARCÍA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PABLO,</a:t>
            </a:r>
            <a:r>
              <a:rPr lang="es-ES" sz="1800" spc="15" dirty="0">
                <a:effectLst/>
                <a:latin typeface="Times New Roman" panose="02020603050405020304" pitchFamily="18" charset="0"/>
                <a:ea typeface="Times New Roman" panose="02020603050405020304" pitchFamily="18" charset="0"/>
              </a:rPr>
              <a:t> MANIFIESTA QUE “</a:t>
            </a:r>
            <a:r>
              <a:rPr lang="es-ES" sz="1800" dirty="0">
                <a:effectLst/>
                <a:latin typeface="Times New Roman" panose="02020603050405020304" pitchFamily="18" charset="0"/>
                <a:ea typeface="Times New Roman" panose="02020603050405020304" pitchFamily="18" charset="0"/>
              </a:rPr>
              <a:t>LA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CRIMINOLOGÍA NO</a:t>
            </a:r>
            <a:r>
              <a:rPr lang="es-ES" sz="1800" spc="3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AGOTA</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SU</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COMETIDO</a:t>
            </a:r>
            <a:r>
              <a:rPr lang="es-ES" sz="1800" spc="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EN LA MERA ACUMULACIÓN DE “DATOS”, </a:t>
            </a:r>
            <a:r>
              <a:rPr lang="es-ES" sz="1800" dirty="0">
                <a:effectLst/>
                <a:latin typeface="Times New Roman" panose="02020603050405020304" pitchFamily="18" charset="0"/>
                <a:ea typeface="Times New Roman" panose="02020603050405020304" pitchFamily="18" charset="0"/>
              </a:rPr>
              <a:t>SINO QUE HA DE TRANSFORMAR ÉSTOS EN “INFORMACIÓN”, EN UN</a:t>
            </a:r>
            <a:r>
              <a:rPr lang="es-ES" sz="1800" spc="-2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NÚCLEO DE “CONOCIMIENTOS”. ES DECIR, TIENE QUE INTERPRETAR, VALORAR Y SISTEMATIZAR AQUELLOS,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INTEGRÁNDOLOS</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EN</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UNA</a:t>
            </a:r>
            <a:r>
              <a:rPr lang="es-ES" sz="1800" spc="3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“TEORÍA” O</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MARCO</a:t>
            </a:r>
            <a:r>
              <a:rPr lang="es-ES" sz="1800" spc="3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GENERAL</a:t>
            </a:r>
            <a:r>
              <a:rPr lang="es-ES" sz="1800" spc="-4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REFERENCIA</a:t>
            </a:r>
            <a:endParaRPr lang="es-EC" dirty="0"/>
          </a:p>
        </p:txBody>
      </p:sp>
    </p:spTree>
    <p:extLst>
      <p:ext uri="{BB962C8B-B14F-4D97-AF65-F5344CB8AC3E}">
        <p14:creationId xmlns:p14="http://schemas.microsoft.com/office/powerpoint/2010/main" val="1220075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121333"/>
            <a:ext cx="12192000" cy="960121"/>
          </a:xfrm>
        </p:spPr>
        <p:txBody>
          <a:bodyPr>
            <a:normAutofit/>
          </a:bodyPr>
          <a:lstStyle/>
          <a:p>
            <a:pPr algn="ctr"/>
            <a:r>
              <a:rPr lang="es-EC"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ASPECTOS GENERALES </a:t>
            </a:r>
          </a:p>
        </p:txBody>
      </p:sp>
      <p:pic>
        <p:nvPicPr>
          <p:cNvPr id="1028" name="Picture 4" descr="trabajo de la policía criminalista especializada en la recopilación de datos de laboratorio y pruebas de un asesinato, imagen conceptual - criminologia fotografías e imágenes de stock">
            <a:extLst>
              <a:ext uri="{FF2B5EF4-FFF2-40B4-BE49-F238E27FC236}">
                <a16:creationId xmlns:a16="http://schemas.microsoft.com/office/drawing/2014/main" id="{B925A4C7-F33F-D33B-23B1-3A8370E647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05570"/>
            <a:ext cx="12192000" cy="5269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93013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01E30577-6A0E-4E3E-2527-B0A32B5931E5}"/>
              </a:ext>
            </a:extLst>
          </p:cNvPr>
          <p:cNvSpPr>
            <a:spLocks noGrp="1"/>
          </p:cNvSpPr>
          <p:nvPr>
            <p:ph idx="1"/>
          </p:nvPr>
        </p:nvSpPr>
        <p:spPr>
          <a:xfrm>
            <a:off x="836613" y="875763"/>
            <a:ext cx="10587037" cy="5409150"/>
          </a:xfrm>
        </p:spPr>
        <p:txBody>
          <a:bodyPr>
            <a:noAutofit/>
          </a:bodyPr>
          <a:lstStyle/>
          <a:p>
            <a:pPr marL="302260" marR="498475" indent="0" algn="just">
              <a:lnSpc>
                <a:spcPct val="150000"/>
              </a:lnSpc>
              <a:spcBef>
                <a:spcPts val="1155"/>
              </a:spcBef>
              <a:spcAft>
                <a:spcPts val="0"/>
              </a:spcAft>
              <a:buNone/>
            </a:pPr>
            <a:r>
              <a:rPr lang="es-ES" sz="1800" dirty="0">
                <a:effectLst/>
                <a:latin typeface="Times New Roman" panose="02020603050405020304" pitchFamily="18" charset="0"/>
                <a:ea typeface="Times New Roman" panose="02020603050405020304" pitchFamily="18" charset="0"/>
              </a:rPr>
              <a:t>LA CRIMINOLOGÍA TIENE CARÁCTER MULTIDICIPLINAR ES</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ALGO</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MÁS</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QUE</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BIOLOGÍA</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CRIMINAL,</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QUE</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PSICOLOGÍA</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CRIMINAL</a:t>
            </a:r>
            <a:r>
              <a:rPr lang="es-ES" sz="1800" spc="-5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O</a:t>
            </a:r>
            <a:r>
              <a:rPr lang="es-ES" sz="1800" spc="-29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QUE</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 SOCIOLOGÍA CRIMINAL,</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PERO</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TAMPOCO</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PUEDE PRESCINDIR</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DSE AFIANZA EN ELLAS.</a:t>
            </a:r>
          </a:p>
          <a:p>
            <a:pPr marL="302260" marR="498475" indent="0" algn="just">
              <a:lnSpc>
                <a:spcPct val="150000"/>
              </a:lnSpc>
              <a:spcBef>
                <a:spcPts val="1155"/>
              </a:spcBef>
              <a:spcAft>
                <a:spcPts val="0"/>
              </a:spcAft>
              <a:buNone/>
            </a:pPr>
            <a:r>
              <a:rPr lang="es-ES" sz="1800" dirty="0">
                <a:effectLst/>
                <a:latin typeface="Times New Roman" panose="02020603050405020304" pitchFamily="18" charset="0"/>
                <a:ea typeface="Times New Roman" panose="02020603050405020304" pitchFamily="18" charset="0"/>
              </a:rPr>
              <a:t>EL MÉTODO HACE REFERENCIA A UN CONJUNTO DE ESTRATEGIAS Y HERRAMIENTAS APLICADAS PARA LLEGAR A UN OBJETIVO PRECISO, CON LA FINALIDAD DE RESOLVER PROBLEMAS Y</a:t>
            </a:r>
            <a:r>
              <a:rPr lang="es-ES" sz="1800" spc="-60" dirty="0">
                <a:effectLst/>
                <a:latin typeface="Times New Roman" panose="02020603050405020304" pitchFamily="18" charset="0"/>
                <a:ea typeface="Times New Roman" panose="02020603050405020304" pitchFamily="18" charset="0"/>
              </a:rPr>
              <a:t> GENERAR </a:t>
            </a:r>
            <a:r>
              <a:rPr lang="es-ES" sz="1800" dirty="0">
                <a:effectLst/>
                <a:latin typeface="Times New Roman" panose="02020603050405020304" pitchFamily="18" charset="0"/>
                <a:ea typeface="Times New Roman" panose="02020603050405020304" pitchFamily="18" charset="0"/>
              </a:rPr>
              <a:t>BASES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SÓLIDAS PARA ALCANCER EL</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 CONVIVENCIA PACÍFICA.</a:t>
            </a:r>
            <a:endParaRPr lang="es-EC" sz="1800" dirty="0">
              <a:effectLst/>
              <a:latin typeface="Times New Roman" panose="02020603050405020304" pitchFamily="18" charset="0"/>
              <a:ea typeface="Times New Roman" panose="02020603050405020304" pitchFamily="18" charset="0"/>
            </a:endParaRPr>
          </a:p>
          <a:p>
            <a:pPr marL="302260" marR="498475" indent="0" algn="just">
              <a:lnSpc>
                <a:spcPct val="150000"/>
              </a:lnSpc>
              <a:spcBef>
                <a:spcPts val="1155"/>
              </a:spcBef>
              <a:spcAft>
                <a:spcPts val="0"/>
              </a:spcAft>
              <a:buNone/>
            </a:pPr>
            <a:r>
              <a:rPr lang="es-ES" sz="1800" dirty="0">
                <a:effectLst/>
                <a:latin typeface="Times New Roman" panose="02020603050405020304" pitchFamily="18" charset="0"/>
                <a:ea typeface="Times New Roman" panose="02020603050405020304" pitchFamily="18" charset="0"/>
              </a:rPr>
              <a:t>UTILIZA LOS MÉTODOS SOCIOLÓGICOS COMO LA ESTADÍSTICA, LA INVESTIGACIÓN MONOGRÁFICA, LA ENCUESTA SOCIAL, EL ESTUDIO DE CASOS, ESTUDIOS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ECOLÓGICOS, ETC. UTILIZA LA OBSERVACIÓN DE LOS HECHOS Y LOS INDIVIDUOS EN</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BASE</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 LA INDUCCIÓN.</a:t>
            </a:r>
            <a:r>
              <a:rPr lang="es-ES" sz="1800" spc="-10" dirty="0">
                <a:effectLst/>
                <a:latin typeface="Times New Roman" panose="02020603050405020304" pitchFamily="18" charset="0"/>
                <a:ea typeface="Times New Roman" panose="02020603050405020304" pitchFamily="18" charset="0"/>
              </a:rPr>
              <a:t> A MÁS DE APLICAR </a:t>
            </a:r>
            <a:r>
              <a:rPr lang="es-ES" sz="1800" dirty="0">
                <a:effectLst/>
                <a:latin typeface="Times New Roman" panose="02020603050405020304" pitchFamily="18" charset="0"/>
                <a:ea typeface="Times New Roman" panose="02020603050405020304" pitchFamily="18" charset="0"/>
              </a:rPr>
              <a:t>OTRAS</a:t>
            </a:r>
            <a:r>
              <a:rPr lang="es-ES" sz="1800" spc="-3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CIENCIAS</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COMO</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ANTROPOLOGÍA,</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PSICOLOGÍA Y</a:t>
            </a:r>
            <a:r>
              <a:rPr lang="es-ES" sz="1800" spc="-2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EL</a:t>
            </a:r>
            <a:r>
              <a:rPr lang="es-ES" sz="1800" spc="-4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PSICOANÁLISIS.</a:t>
            </a:r>
            <a:endParaRPr lang="es-EC" sz="1800" dirty="0">
              <a:effectLst/>
              <a:latin typeface="Times New Roman" panose="02020603050405020304" pitchFamily="18" charset="0"/>
              <a:ea typeface="Times New Roman" panose="02020603050405020304" pitchFamily="18" charset="0"/>
            </a:endParaRPr>
          </a:p>
          <a:p>
            <a:pPr marL="302260" marR="498475" indent="0" algn="just">
              <a:lnSpc>
                <a:spcPct val="150000"/>
              </a:lnSpc>
              <a:spcBef>
                <a:spcPts val="1155"/>
              </a:spcBef>
              <a:spcAft>
                <a:spcPts val="0"/>
              </a:spcAft>
              <a:buNone/>
            </a:pPr>
            <a:endParaRPr lang="es-EC" dirty="0"/>
          </a:p>
        </p:txBody>
      </p:sp>
    </p:spTree>
    <p:extLst>
      <p:ext uri="{BB962C8B-B14F-4D97-AF65-F5344CB8AC3E}">
        <p14:creationId xmlns:p14="http://schemas.microsoft.com/office/powerpoint/2010/main" val="32711162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01E30577-6A0E-4E3E-2527-B0A32B5931E5}"/>
              </a:ext>
            </a:extLst>
          </p:cNvPr>
          <p:cNvSpPr>
            <a:spLocks noGrp="1"/>
          </p:cNvSpPr>
          <p:nvPr>
            <p:ph idx="1"/>
          </p:nvPr>
        </p:nvSpPr>
        <p:spPr>
          <a:xfrm>
            <a:off x="836613" y="875763"/>
            <a:ext cx="10587037" cy="5409150"/>
          </a:xfrm>
        </p:spPr>
        <p:txBody>
          <a:bodyPr>
            <a:noAutofit/>
          </a:bodyPr>
          <a:lstStyle/>
          <a:p>
            <a:pPr marL="302260" marR="498475" indent="0" algn="just">
              <a:lnSpc>
                <a:spcPct val="150000"/>
              </a:lnSpc>
              <a:spcBef>
                <a:spcPts val="1155"/>
              </a:spcBef>
              <a:spcAft>
                <a:spcPts val="0"/>
              </a:spcAft>
              <a:buNone/>
            </a:pPr>
            <a:r>
              <a:rPr lang="es-ES" sz="1800" dirty="0">
                <a:effectLst/>
                <a:latin typeface="Times New Roman" panose="02020603050405020304" pitchFamily="18" charset="0"/>
                <a:ea typeface="Times New Roman" panose="02020603050405020304" pitchFamily="18" charset="0"/>
              </a:rPr>
              <a:t>FINALMENTE PODEMOS ACOTAR LA CRIMINOLOGÍA UTILIZA LOS MÉTODOS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EXPERIMENTAL O INDUCTIVO; PARA LAS INVESTIGACIONES GENERALES, Y EL MÉTODO LÓGICO</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ABSTRACTO</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O</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DEDUCTIVO;</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PARA LA</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INVESTIGACIÓN</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DEL</a:t>
            </a:r>
            <a:r>
              <a:rPr lang="es-ES" sz="1800" spc="-4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DELINCUENTE</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Y</a:t>
            </a:r>
            <a:r>
              <a:rPr lang="es-ES" sz="1800" spc="-5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4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SU</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PERSONALIDAD.</a:t>
            </a:r>
            <a:endParaRPr lang="es-EC" sz="1800" dirty="0">
              <a:effectLst/>
              <a:latin typeface="Times New Roman" panose="02020603050405020304" pitchFamily="18" charset="0"/>
              <a:ea typeface="Times New Roman" panose="02020603050405020304" pitchFamily="18" charset="0"/>
            </a:endParaRPr>
          </a:p>
          <a:p>
            <a:pPr marL="302260" marR="498475" indent="0" algn="just">
              <a:lnSpc>
                <a:spcPct val="150000"/>
              </a:lnSpc>
              <a:spcBef>
                <a:spcPts val="1155"/>
              </a:spcBef>
              <a:spcAft>
                <a:spcPts val="0"/>
              </a:spcAft>
              <a:buNone/>
            </a:pPr>
            <a:endParaRPr lang="es-EC" sz="1800" dirty="0">
              <a:effectLst/>
              <a:latin typeface="Times New Roman" panose="02020603050405020304" pitchFamily="18" charset="0"/>
              <a:ea typeface="Times New Roman" panose="02020603050405020304" pitchFamily="18" charset="0"/>
            </a:endParaRPr>
          </a:p>
          <a:p>
            <a:pPr marL="302260" marR="498475" indent="0" algn="just">
              <a:lnSpc>
                <a:spcPct val="150000"/>
              </a:lnSpc>
              <a:spcBef>
                <a:spcPts val="1155"/>
              </a:spcBef>
              <a:spcAft>
                <a:spcPts val="0"/>
              </a:spcAft>
              <a:buNone/>
            </a:pPr>
            <a:endParaRPr lang="es-EC" dirty="0"/>
          </a:p>
        </p:txBody>
      </p:sp>
    </p:spTree>
    <p:extLst>
      <p:ext uri="{BB962C8B-B14F-4D97-AF65-F5344CB8AC3E}">
        <p14:creationId xmlns:p14="http://schemas.microsoft.com/office/powerpoint/2010/main" val="38392473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a 2"/>
          <p:cNvGraphicFramePr/>
          <p:nvPr>
            <p:extLst>
              <p:ext uri="{D42A27DB-BD31-4B8C-83A1-F6EECF244321}">
                <p14:modId xmlns:p14="http://schemas.microsoft.com/office/powerpoint/2010/main" val="4163387951"/>
              </p:ext>
            </p:extLst>
          </p:nvPr>
        </p:nvGraphicFramePr>
        <p:xfrm>
          <a:off x="514350" y="1267097"/>
          <a:ext cx="11144249" cy="5212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ángulo 3"/>
          <p:cNvSpPr/>
          <p:nvPr/>
        </p:nvSpPr>
        <p:spPr>
          <a:xfrm>
            <a:off x="514350" y="248194"/>
            <a:ext cx="11144249" cy="822960"/>
          </a:xfrm>
          <a:prstGeom prst="rect">
            <a:avLst/>
          </a:prstGeom>
          <a:solidFill>
            <a:schemeClr val="accent6">
              <a:lumMod val="20000"/>
              <a:lumOff val="80000"/>
            </a:schemeClr>
          </a:solidFill>
          <a:ln>
            <a:solidFill>
              <a:schemeClr val="accent6">
                <a:lumMod val="20000"/>
                <a:lumOff val="8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s-EC" sz="5400" b="1" spc="-50"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CLASES DE CRIMINOLOGÍA </a:t>
            </a:r>
          </a:p>
        </p:txBody>
      </p:sp>
    </p:spTree>
    <p:extLst>
      <p:ext uri="{BB962C8B-B14F-4D97-AF65-F5344CB8AC3E}">
        <p14:creationId xmlns:p14="http://schemas.microsoft.com/office/powerpoint/2010/main" val="39206284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ES"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a:t>
            </a:r>
            <a:r>
              <a:rPr lang="es-EC"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RIMINOLOGÍA CIENTÍFICA</a:t>
            </a:r>
          </a:p>
        </p:txBody>
      </p:sp>
      <p:sp>
        <p:nvSpPr>
          <p:cNvPr id="3" name="Marcador de contenido 2"/>
          <p:cNvSpPr>
            <a:spLocks noGrp="1"/>
          </p:cNvSpPr>
          <p:nvPr>
            <p:ph idx="1"/>
          </p:nvPr>
        </p:nvSpPr>
        <p:spPr>
          <a:xfrm>
            <a:off x="1097280" y="1845734"/>
            <a:ext cx="10058400" cy="4280746"/>
          </a:xfrm>
        </p:spPr>
        <p:txBody>
          <a:bodyPr>
            <a:noAutofit/>
          </a:bodyPr>
          <a:lstStyle/>
          <a:p>
            <a:pPr algn="just"/>
            <a:r>
              <a:rPr lang="es-ES" sz="2800" dirty="0">
                <a:effectLst/>
                <a:latin typeface="Times New Roman" panose="02020603050405020304" pitchFamily="18" charset="0"/>
                <a:ea typeface="Times New Roman" panose="02020603050405020304" pitchFamily="18" charset="0"/>
              </a:rPr>
              <a:t>CONSIDERADA COMO</a:t>
            </a:r>
            <a:r>
              <a:rPr lang="es-ES" sz="2800" spc="-15" dirty="0">
                <a:effectLst/>
                <a:latin typeface="Times New Roman" panose="02020603050405020304" pitchFamily="18" charset="0"/>
                <a:ea typeface="Times New Roman" panose="02020603050405020304" pitchFamily="18" charset="0"/>
              </a:rPr>
              <a:t> </a:t>
            </a:r>
            <a:r>
              <a:rPr lang="es-ES" sz="2800" dirty="0">
                <a:effectLst/>
                <a:latin typeface="Times New Roman" panose="02020603050405020304" pitchFamily="18" charset="0"/>
                <a:ea typeface="Times New Roman" panose="02020603050405020304" pitchFamily="18" charset="0"/>
              </a:rPr>
              <a:t>EL</a:t>
            </a:r>
            <a:r>
              <a:rPr lang="es-ES" sz="2800" spc="-30" dirty="0">
                <a:effectLst/>
                <a:latin typeface="Times New Roman" panose="02020603050405020304" pitchFamily="18" charset="0"/>
                <a:ea typeface="Times New Roman" panose="02020603050405020304" pitchFamily="18" charset="0"/>
              </a:rPr>
              <a:t> </a:t>
            </a:r>
            <a:r>
              <a:rPr lang="es-ES" sz="2800" dirty="0">
                <a:effectLst/>
                <a:latin typeface="Times New Roman" panose="02020603050405020304" pitchFamily="18" charset="0"/>
                <a:ea typeface="Times New Roman" panose="02020603050405020304" pitchFamily="18" charset="0"/>
              </a:rPr>
              <a:t>CONJUNTO</a:t>
            </a:r>
            <a:r>
              <a:rPr lang="es-ES" sz="2800" spc="15" dirty="0">
                <a:effectLst/>
                <a:latin typeface="Times New Roman" panose="02020603050405020304" pitchFamily="18" charset="0"/>
                <a:ea typeface="Times New Roman" panose="02020603050405020304" pitchFamily="18" charset="0"/>
              </a:rPr>
              <a:t> </a:t>
            </a:r>
            <a:r>
              <a:rPr lang="es-ES" sz="2800" dirty="0">
                <a:effectLst/>
                <a:latin typeface="Times New Roman" panose="02020603050405020304" pitchFamily="18" charset="0"/>
                <a:ea typeface="Times New Roman" panose="02020603050405020304" pitchFamily="18" charset="0"/>
              </a:rPr>
              <a:t>DE</a:t>
            </a:r>
            <a:r>
              <a:rPr lang="es-ES" sz="2800" spc="-35" dirty="0">
                <a:effectLst/>
                <a:latin typeface="Times New Roman" panose="02020603050405020304" pitchFamily="18" charset="0"/>
                <a:ea typeface="Times New Roman" panose="02020603050405020304" pitchFamily="18" charset="0"/>
              </a:rPr>
              <a:t> </a:t>
            </a:r>
            <a:r>
              <a:rPr lang="es-ES" sz="2800" dirty="0">
                <a:effectLst/>
                <a:latin typeface="Times New Roman" panose="02020603050405020304" pitchFamily="18" charset="0"/>
                <a:ea typeface="Times New Roman" panose="02020603050405020304" pitchFamily="18" charset="0"/>
              </a:rPr>
              <a:t>CONCEPTOS,</a:t>
            </a:r>
            <a:r>
              <a:rPr lang="es-ES" sz="2800" spc="-35" dirty="0">
                <a:effectLst/>
                <a:latin typeface="Times New Roman" panose="02020603050405020304" pitchFamily="18" charset="0"/>
                <a:ea typeface="Times New Roman" panose="02020603050405020304" pitchFamily="18" charset="0"/>
              </a:rPr>
              <a:t> </a:t>
            </a:r>
            <a:r>
              <a:rPr lang="es-ES" sz="2800" dirty="0">
                <a:effectLst/>
                <a:latin typeface="Times New Roman" panose="02020603050405020304" pitchFamily="18" charset="0"/>
                <a:ea typeface="Times New Roman" panose="02020603050405020304" pitchFamily="18" charset="0"/>
              </a:rPr>
              <a:t>TEORÍAS, RESULTADOS</a:t>
            </a:r>
            <a:r>
              <a:rPr lang="es-ES" sz="2800" spc="-10" dirty="0">
                <a:effectLst/>
                <a:latin typeface="Times New Roman" panose="02020603050405020304" pitchFamily="18" charset="0"/>
                <a:ea typeface="Times New Roman" panose="02020603050405020304" pitchFamily="18" charset="0"/>
              </a:rPr>
              <a:t> </a:t>
            </a:r>
            <a:r>
              <a:rPr lang="es-ES" sz="2800" dirty="0">
                <a:effectLst/>
                <a:latin typeface="Times New Roman" panose="02020603050405020304" pitchFamily="18" charset="0"/>
                <a:ea typeface="Times New Roman" panose="02020603050405020304" pitchFamily="18" charset="0"/>
              </a:rPr>
              <a:t>Y</a:t>
            </a:r>
            <a:r>
              <a:rPr lang="es-ES" sz="2800" spc="-30" dirty="0">
                <a:effectLst/>
                <a:latin typeface="Times New Roman" panose="02020603050405020304" pitchFamily="18" charset="0"/>
                <a:ea typeface="Times New Roman" panose="02020603050405020304" pitchFamily="18" charset="0"/>
              </a:rPr>
              <a:t> </a:t>
            </a:r>
            <a:r>
              <a:rPr lang="es-ES" sz="2800" dirty="0">
                <a:effectLst/>
                <a:latin typeface="Times New Roman" panose="02020603050405020304" pitchFamily="18" charset="0"/>
                <a:ea typeface="Times New Roman" panose="02020603050405020304" pitchFamily="18" charset="0"/>
              </a:rPr>
              <a:t>MÉTODOS</a:t>
            </a:r>
            <a:r>
              <a:rPr lang="es-ES" sz="2800" spc="-285" dirty="0">
                <a:effectLst/>
                <a:latin typeface="Times New Roman" panose="02020603050405020304" pitchFamily="18" charset="0"/>
                <a:ea typeface="Times New Roman" panose="02020603050405020304" pitchFamily="18" charset="0"/>
              </a:rPr>
              <a:t> </a:t>
            </a:r>
            <a:r>
              <a:rPr lang="es-ES" sz="2800" dirty="0">
                <a:effectLst/>
                <a:latin typeface="Times New Roman" panose="02020603050405020304" pitchFamily="18" charset="0"/>
                <a:ea typeface="Times New Roman" panose="02020603050405020304" pitchFamily="18" charset="0"/>
              </a:rPr>
              <a:t>QUE SE REFIEREN A LA CRIMINALIDAD COMO FENÓMENO INDIVIDUAL Y SOCIAL, AL DELINCUENTE, A LA</a:t>
            </a:r>
            <a:r>
              <a:rPr lang="es-ES" sz="2800" spc="5" dirty="0">
                <a:effectLst/>
                <a:latin typeface="Times New Roman" panose="02020603050405020304" pitchFamily="18" charset="0"/>
                <a:ea typeface="Times New Roman" panose="02020603050405020304" pitchFamily="18" charset="0"/>
              </a:rPr>
              <a:t> </a:t>
            </a:r>
            <a:r>
              <a:rPr lang="es-ES" sz="2800" dirty="0">
                <a:effectLst/>
                <a:latin typeface="Times New Roman" panose="02020603050405020304" pitchFamily="18" charset="0"/>
                <a:ea typeface="Times New Roman" panose="02020603050405020304" pitchFamily="18" charset="0"/>
              </a:rPr>
              <a:t>VÍCTIMA, A LA SOCIEDAD Y EN PARTE AL SISTEMA PENAL. QUIENES LA APLICAN SON INVESTIGADORES</a:t>
            </a:r>
            <a:r>
              <a:rPr lang="es-ES" sz="2800" spc="5" dirty="0">
                <a:effectLst/>
                <a:latin typeface="Times New Roman" panose="02020603050405020304" pitchFamily="18" charset="0"/>
                <a:ea typeface="Times New Roman" panose="02020603050405020304" pitchFamily="18" charset="0"/>
              </a:rPr>
              <a:t> </a:t>
            </a:r>
            <a:r>
              <a:rPr lang="es-ES" sz="2800" dirty="0">
                <a:effectLst/>
                <a:latin typeface="Times New Roman" panose="02020603050405020304" pitchFamily="18" charset="0"/>
                <a:ea typeface="Times New Roman" panose="02020603050405020304" pitchFamily="18" charset="0"/>
              </a:rPr>
              <a:t>CRIMINOLÓGICOS Y SE MANIFIESTA EN</a:t>
            </a:r>
            <a:r>
              <a:rPr lang="es-ES" sz="2800" spc="-5" dirty="0">
                <a:effectLst/>
                <a:latin typeface="Times New Roman" panose="02020603050405020304" pitchFamily="18" charset="0"/>
                <a:ea typeface="Times New Roman" panose="02020603050405020304" pitchFamily="18" charset="0"/>
              </a:rPr>
              <a:t> </a:t>
            </a:r>
            <a:r>
              <a:rPr lang="es-ES" sz="2800" dirty="0">
                <a:effectLst/>
                <a:latin typeface="Times New Roman" panose="02020603050405020304" pitchFamily="18" charset="0"/>
                <a:ea typeface="Times New Roman" panose="02020603050405020304" pitchFamily="18" charset="0"/>
              </a:rPr>
              <a:t>LIBROS,</a:t>
            </a:r>
            <a:r>
              <a:rPr lang="es-ES" sz="2800" spc="5" dirty="0">
                <a:effectLst/>
                <a:latin typeface="Times New Roman" panose="02020603050405020304" pitchFamily="18" charset="0"/>
                <a:ea typeface="Times New Roman" panose="02020603050405020304" pitchFamily="18" charset="0"/>
              </a:rPr>
              <a:t> </a:t>
            </a:r>
            <a:r>
              <a:rPr lang="es-ES" sz="2800" dirty="0">
                <a:effectLst/>
                <a:latin typeface="Times New Roman" panose="02020603050405020304" pitchFamily="18" charset="0"/>
                <a:ea typeface="Times New Roman" panose="02020603050405020304" pitchFamily="18" charset="0"/>
              </a:rPr>
              <a:t>DISCUSIONES,</a:t>
            </a:r>
            <a:r>
              <a:rPr lang="es-ES" sz="2800" spc="10" dirty="0">
                <a:effectLst/>
                <a:latin typeface="Times New Roman" panose="02020603050405020304" pitchFamily="18" charset="0"/>
                <a:ea typeface="Times New Roman" panose="02020603050405020304" pitchFamily="18" charset="0"/>
              </a:rPr>
              <a:t> </a:t>
            </a:r>
            <a:r>
              <a:rPr lang="es-ES" sz="2800" dirty="0">
                <a:effectLst/>
                <a:latin typeface="Times New Roman" panose="02020603050405020304" pitchFamily="18" charset="0"/>
                <a:ea typeface="Times New Roman" panose="02020603050405020304" pitchFamily="18" charset="0"/>
              </a:rPr>
              <a:t>PUBLICACIONES,</a:t>
            </a:r>
            <a:r>
              <a:rPr lang="es-ES" sz="2800" spc="5" dirty="0">
                <a:effectLst/>
                <a:latin typeface="Times New Roman" panose="02020603050405020304" pitchFamily="18" charset="0"/>
                <a:ea typeface="Times New Roman" panose="02020603050405020304" pitchFamily="18" charset="0"/>
              </a:rPr>
              <a:t> </a:t>
            </a:r>
            <a:r>
              <a:rPr lang="es-ES" sz="2800" dirty="0">
                <a:effectLst/>
                <a:latin typeface="Times New Roman" panose="02020603050405020304" pitchFamily="18" charset="0"/>
                <a:ea typeface="Times New Roman" panose="02020603050405020304" pitchFamily="18" charset="0"/>
              </a:rPr>
              <a:t>ENSAYOS,</a:t>
            </a:r>
            <a:r>
              <a:rPr lang="es-ES" sz="2800" spc="5" dirty="0">
                <a:effectLst/>
                <a:latin typeface="Times New Roman" panose="02020603050405020304" pitchFamily="18" charset="0"/>
                <a:ea typeface="Times New Roman" panose="02020603050405020304" pitchFamily="18" charset="0"/>
              </a:rPr>
              <a:t> </a:t>
            </a:r>
            <a:r>
              <a:rPr lang="es-ES" sz="2800" dirty="0">
                <a:effectLst/>
                <a:latin typeface="Times New Roman" panose="02020603050405020304" pitchFamily="18" charset="0"/>
                <a:ea typeface="Times New Roman" panose="02020603050405020304" pitchFamily="18" charset="0"/>
              </a:rPr>
              <a:t>ENCUESTAS</a:t>
            </a:r>
            <a:r>
              <a:rPr lang="es-ES" sz="2800" spc="5" dirty="0">
                <a:effectLst/>
                <a:latin typeface="Times New Roman" panose="02020603050405020304" pitchFamily="18" charset="0"/>
                <a:ea typeface="Times New Roman" panose="02020603050405020304" pitchFamily="18" charset="0"/>
              </a:rPr>
              <a:t> </a:t>
            </a:r>
            <a:r>
              <a:rPr lang="es-ES" sz="2800" dirty="0">
                <a:effectLst/>
                <a:latin typeface="Times New Roman" panose="02020603050405020304" pitchFamily="18" charset="0"/>
                <a:ea typeface="Times New Roman" panose="02020603050405020304" pitchFamily="18" charset="0"/>
              </a:rPr>
              <a:t>Y</a:t>
            </a:r>
            <a:r>
              <a:rPr lang="es-ES" sz="2800" spc="5" dirty="0">
                <a:effectLst/>
                <a:latin typeface="Times New Roman" panose="02020603050405020304" pitchFamily="18" charset="0"/>
                <a:ea typeface="Times New Roman" panose="02020603050405020304" pitchFamily="18" charset="0"/>
              </a:rPr>
              <a:t> </a:t>
            </a:r>
            <a:r>
              <a:rPr lang="es-ES" sz="2800" dirty="0">
                <a:effectLst/>
                <a:latin typeface="Times New Roman" panose="02020603050405020304" pitchFamily="18" charset="0"/>
                <a:ea typeface="Times New Roman" panose="02020603050405020304" pitchFamily="18" charset="0"/>
              </a:rPr>
              <a:t>PROYECTOS.</a:t>
            </a:r>
            <a:endParaRPr lang="es-EC" sz="4000" dirty="0"/>
          </a:p>
          <a:p>
            <a:endParaRPr lang="es-EC" sz="2800" dirty="0"/>
          </a:p>
        </p:txBody>
      </p:sp>
    </p:spTree>
    <p:extLst>
      <p:ext uri="{BB962C8B-B14F-4D97-AF65-F5344CB8AC3E}">
        <p14:creationId xmlns:p14="http://schemas.microsoft.com/office/powerpoint/2010/main" val="13688728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80" y="286603"/>
            <a:ext cx="10058400" cy="769465"/>
          </a:xfrm>
        </p:spPr>
        <p:txBody>
          <a:bodyPr>
            <a:noAutofit/>
          </a:bodyPr>
          <a:lstStyle/>
          <a:p>
            <a:pPr algn="ctr"/>
            <a:r>
              <a:rPr lang="es-ES"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a:t>
            </a:r>
            <a:r>
              <a:rPr lang="es-EC"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RIMINOLOGÍA APLICADA</a:t>
            </a:r>
          </a:p>
        </p:txBody>
      </p:sp>
      <p:sp>
        <p:nvSpPr>
          <p:cNvPr id="3" name="Marcador de contenido 2"/>
          <p:cNvSpPr>
            <a:spLocks noGrp="1"/>
          </p:cNvSpPr>
          <p:nvPr>
            <p:ph idx="1"/>
          </p:nvPr>
        </p:nvSpPr>
        <p:spPr>
          <a:xfrm>
            <a:off x="0" y="1056069"/>
            <a:ext cx="12192000" cy="5070412"/>
          </a:xfrm>
        </p:spPr>
        <p:txBody>
          <a:bodyPr>
            <a:noAutofit/>
          </a:bodyPr>
          <a:lstStyle/>
          <a:p>
            <a:pPr marL="393700" marR="504825" algn="just">
              <a:lnSpc>
                <a:spcPct val="198000"/>
              </a:lnSpc>
              <a:spcAft>
                <a:spcPts val="0"/>
              </a:spcAft>
            </a:pPr>
            <a:r>
              <a:rPr lang="es-ES" sz="1800" dirty="0">
                <a:effectLst/>
                <a:latin typeface="Times New Roman" panose="02020603050405020304" pitchFamily="18" charset="0"/>
                <a:ea typeface="Times New Roman" panose="02020603050405020304" pitchFamily="18" charset="0"/>
              </a:rPr>
              <a:t>SU FINALIDAD ES DESCRIBIR </a:t>
            </a:r>
            <a:r>
              <a:rPr lang="es-ES" sz="1800" spc="-5" dirty="0">
                <a:effectLst/>
                <a:latin typeface="Times New Roman" panose="02020603050405020304" pitchFamily="18" charset="0"/>
                <a:ea typeface="Times New Roman" panose="02020603050405020304" pitchFamily="18" charset="0"/>
              </a:rPr>
              <a:t>Y ANALIZAR LOS</a:t>
            </a:r>
            <a:r>
              <a:rPr lang="es-ES" sz="1800" spc="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RESULTADOS</a:t>
            </a:r>
            <a:r>
              <a:rPr lang="es-ES" sz="1800" spc="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Y</a:t>
            </a:r>
            <a:r>
              <a:rPr lang="es-ES" sz="1800" spc="-4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CONCLUSIONES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3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a:t>
            </a:r>
            <a:r>
              <a:rPr lang="es-ES" sz="1800" spc="-9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INVESTIGACIÓN</a:t>
            </a:r>
            <a:r>
              <a:rPr lang="es-ES" sz="1800" spc="-2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CRIMINOLÓGICA APLICADA AL DE DELINCUENTES Y VÍCTIMAS, Y COMO SE CONSIDERA ESTOS CONOCIMIENTOS PARA CREAR POLÍTICAS CRIMINALES PREVENTIVAS EN ATENCIÓN A LOS REQUERIMIENTOS SOCIALES. </a:t>
            </a:r>
            <a:endParaRPr lang="es-EC" sz="1800" dirty="0">
              <a:effectLst/>
              <a:latin typeface="Times New Roman" panose="02020603050405020304" pitchFamily="18" charset="0"/>
              <a:ea typeface="Times New Roman" panose="02020603050405020304" pitchFamily="18" charset="0"/>
            </a:endParaRPr>
          </a:p>
          <a:p>
            <a:pPr marL="393700" marR="504825" algn="just">
              <a:lnSpc>
                <a:spcPct val="198000"/>
              </a:lnSpc>
              <a:spcAft>
                <a:spcPts val="0"/>
              </a:spcAft>
            </a:pPr>
            <a:r>
              <a:rPr lang="es-ES" sz="1800" dirty="0">
                <a:effectLst/>
                <a:latin typeface="Times New Roman" panose="02020603050405020304" pitchFamily="18" charset="0"/>
                <a:ea typeface="Times New Roman" panose="02020603050405020304" pitchFamily="18" charset="0"/>
              </a:rPr>
              <a:t>ESTA “CONSTITUIDA POR LAS APORTACIONES DE LA CRIMINOLOGÍA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CIENTÍFICA Y DE LA EXPERIMENTAL PARA APLICARSE A LOS MECANISMOS DE REACCIÓN Y DE CONTROL</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SOCIAL,</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REBASANDO</a:t>
            </a:r>
            <a:r>
              <a:rPr lang="es-ES" sz="1800" spc="3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LOS</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LÍMITES</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DEL</a:t>
            </a:r>
            <a:r>
              <a:rPr lang="es-ES" sz="1800" spc="-5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SISTEMA</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PENAL.</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PUEDE</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DARSE</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TANTO</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DENTRO</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COMO</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FUERA</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ÉSTE;</a:t>
            </a:r>
            <a:r>
              <a:rPr lang="es-ES" sz="1800" spc="-2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ES DECIR, ACTUARA DESDE ANTES DE LA COMISIÓN DEL DELITO E INCLUSO DESPUÉS CON LA READAPTACIÓN</a:t>
            </a:r>
            <a:r>
              <a:rPr lang="es-ES" sz="1800" spc="-2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DEL</a:t>
            </a:r>
            <a:r>
              <a:rPr lang="es-ES" sz="1800" spc="-4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SUJETO</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SOCIEDAD”</a:t>
            </a:r>
            <a:endParaRPr lang="es-EC" sz="1800" dirty="0">
              <a:effectLst/>
              <a:latin typeface="Times New Roman" panose="02020603050405020304" pitchFamily="18" charset="0"/>
              <a:ea typeface="Times New Roman" panose="02020603050405020304" pitchFamily="18" charset="0"/>
            </a:endParaRPr>
          </a:p>
          <a:p>
            <a:endParaRPr lang="es-EC" sz="2800" dirty="0"/>
          </a:p>
        </p:txBody>
      </p:sp>
    </p:spTree>
    <p:extLst>
      <p:ext uri="{BB962C8B-B14F-4D97-AF65-F5344CB8AC3E}">
        <p14:creationId xmlns:p14="http://schemas.microsoft.com/office/powerpoint/2010/main" val="34720941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ES"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a:t>
            </a:r>
            <a:r>
              <a:rPr lang="es-EC"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RIMINOLOGÍA ACADÉMICA</a:t>
            </a:r>
          </a:p>
        </p:txBody>
      </p:sp>
      <p:sp>
        <p:nvSpPr>
          <p:cNvPr id="3" name="Marcador de contenido 2"/>
          <p:cNvSpPr>
            <a:spLocks noGrp="1"/>
          </p:cNvSpPr>
          <p:nvPr>
            <p:ph idx="1"/>
          </p:nvPr>
        </p:nvSpPr>
        <p:spPr>
          <a:xfrm>
            <a:off x="1097280" y="1845734"/>
            <a:ext cx="10058400" cy="4280746"/>
          </a:xfrm>
        </p:spPr>
        <p:txBody>
          <a:bodyPr>
            <a:noAutofit/>
          </a:bodyPr>
          <a:lstStyle/>
          <a:p>
            <a:pPr algn="just">
              <a:lnSpc>
                <a:spcPct val="300000"/>
              </a:lnSpc>
            </a:pPr>
            <a:r>
              <a:rPr lang="es-ES" sz="1800" dirty="0">
                <a:effectLst/>
                <a:latin typeface="Times New Roman" panose="02020603050405020304" pitchFamily="18" charset="0"/>
                <a:ea typeface="Times New Roman" panose="02020603050405020304" pitchFamily="18" charset="0"/>
              </a:rPr>
              <a:t>LA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CRIMINOLOGÍA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ACADÉMICA,</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ESCENCIALMENTE DESCRIPTIVA Y SU FINALIDAD ES</a:t>
            </a:r>
            <a:r>
              <a:rPr lang="es-ES" sz="1800" spc="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FACILITAR</a:t>
            </a:r>
            <a:r>
              <a:rPr lang="es-ES" sz="1800" spc="4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LA</a:t>
            </a:r>
            <a:r>
              <a:rPr lang="es-ES" sz="1800" spc="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ENSEÑANZA</a:t>
            </a:r>
            <a:r>
              <a:rPr lang="es-ES" sz="1800" spc="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O</a:t>
            </a:r>
            <a:r>
              <a:rPr lang="es-ES" sz="1800" spc="3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DIFUSIÓN</a:t>
            </a:r>
            <a:r>
              <a:rPr lang="es-ES" sz="1800" spc="-5" baseline="3000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DE</a:t>
            </a:r>
            <a:r>
              <a:rPr lang="es-ES" sz="1800" spc="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CONOCIMIENTOS</a:t>
            </a:r>
            <a:r>
              <a:rPr lang="es-ES" sz="1800" dirty="0">
                <a:effectLst/>
                <a:latin typeface="Times New Roman" panose="02020603050405020304" pitchFamily="18" charset="0"/>
                <a:ea typeface="Times New Roman" panose="02020603050405020304" pitchFamily="18" charset="0"/>
              </a:rPr>
              <a:t> ADQUIRIDOS Y</a:t>
            </a:r>
            <a:r>
              <a:rPr lang="es-ES" sz="1800" spc="-4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AMPLIADOS DE</a:t>
            </a:r>
            <a:r>
              <a:rPr lang="es-ES" sz="1800" spc="3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CRIMINOLOGÍA</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GENERAL</a:t>
            </a:r>
            <a:endParaRPr lang="es-EC" sz="2800" dirty="0"/>
          </a:p>
        </p:txBody>
      </p:sp>
    </p:spTree>
    <p:extLst>
      <p:ext uri="{BB962C8B-B14F-4D97-AF65-F5344CB8AC3E}">
        <p14:creationId xmlns:p14="http://schemas.microsoft.com/office/powerpoint/2010/main" val="42128745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ES"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a:t>
            </a:r>
            <a:r>
              <a:rPr lang="es-EC"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RIMINOLOGÍA ANALÍTICA</a:t>
            </a:r>
          </a:p>
        </p:txBody>
      </p:sp>
      <p:sp>
        <p:nvSpPr>
          <p:cNvPr id="3" name="Marcador de contenido 2"/>
          <p:cNvSpPr>
            <a:spLocks noGrp="1"/>
          </p:cNvSpPr>
          <p:nvPr>
            <p:ph idx="1"/>
          </p:nvPr>
        </p:nvSpPr>
        <p:spPr>
          <a:xfrm>
            <a:off x="1097280" y="1845734"/>
            <a:ext cx="10058400" cy="4280746"/>
          </a:xfrm>
        </p:spPr>
        <p:txBody>
          <a:bodyPr>
            <a:noAutofit/>
          </a:bodyPr>
          <a:lstStyle/>
          <a:p>
            <a:pPr algn="just">
              <a:lnSpc>
                <a:spcPct val="250000"/>
              </a:lnSpc>
            </a:pPr>
            <a:r>
              <a:rPr lang="es-ES" sz="1800" dirty="0">
                <a:effectLst/>
                <a:latin typeface="Times New Roman" panose="02020603050405020304" pitchFamily="18" charset="0"/>
                <a:ea typeface="Times New Roman" panose="02020603050405020304" pitchFamily="18" charset="0"/>
              </a:rPr>
              <a:t>CRIMINOLOGÍA ANALÍTICA TIENE COMO FINALIDAD ANALIZAR DE FORMA CRÍTICA LOS CONCEPTOS Y TEORÍAS CRIMINOLÓGICAS Y EVALUAR SI LAS POLÍTICAS RELACIONADAS CON PREVENCIÓN DEL CRIMEN, PROGRAMAS DE REHABILITACIÓN Y REINSERCIÓN SOCIAL ESTABLECIDAS POR LOS PAÍSES CUMPLEN CON EL OBJETIVO PARA EL CUAL FUERON CREADOS. </a:t>
            </a:r>
            <a:endParaRPr lang="es-EC" sz="2800" dirty="0"/>
          </a:p>
        </p:txBody>
      </p:sp>
    </p:spTree>
    <p:extLst>
      <p:ext uri="{BB962C8B-B14F-4D97-AF65-F5344CB8AC3E}">
        <p14:creationId xmlns:p14="http://schemas.microsoft.com/office/powerpoint/2010/main" val="1055044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EC"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AFIRMACIONES DE LA CRIMINOLOGÍA</a:t>
            </a:r>
          </a:p>
        </p:txBody>
      </p:sp>
      <p:sp>
        <p:nvSpPr>
          <p:cNvPr id="3" name="Marcador de contenido 2"/>
          <p:cNvSpPr>
            <a:spLocks noGrp="1"/>
          </p:cNvSpPr>
          <p:nvPr>
            <p:ph idx="1"/>
          </p:nvPr>
        </p:nvSpPr>
        <p:spPr>
          <a:xfrm>
            <a:off x="1097280" y="1845734"/>
            <a:ext cx="10058400" cy="4580824"/>
          </a:xfrm>
        </p:spPr>
        <p:txBody>
          <a:bodyPr>
            <a:noAutofit/>
          </a:bodyPr>
          <a:lstStyle/>
          <a:p>
            <a:pPr algn="just"/>
            <a:r>
              <a:rPr lang="es-ES" sz="1800" dirty="0">
                <a:effectLst/>
                <a:latin typeface="Times New Roman" panose="02020603050405020304" pitchFamily="18" charset="0"/>
                <a:ea typeface="Times New Roman" panose="02020603050405020304" pitchFamily="18" charset="0"/>
              </a:rPr>
              <a:t>LA CIENCIA CRIMINOLÓGICA, ES SIMILARMENTE</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UNA AGRUPACIÓN DE CONOCIMIENTOS TEÓRICOS Y PRÁCTICOS ALUSIVOS AL ESTUDIO DEL CRIMEN, EL</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CRIMINAL</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Y</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 CRIMINALIDAD,</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Y LA FORMA DE PREVENIRLA.</a:t>
            </a:r>
          </a:p>
          <a:p>
            <a:pPr algn="just"/>
            <a:r>
              <a:rPr lang="es-ES" sz="1800" dirty="0">
                <a:effectLst/>
                <a:latin typeface="Times New Roman" panose="02020603050405020304" pitchFamily="18" charset="0"/>
                <a:ea typeface="Times New Roman" panose="02020603050405020304" pitchFamily="18" charset="0"/>
              </a:rPr>
              <a:t>“LA CRIMINOLOGÍA NACE EN 1871 EN</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ITALIA,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CON</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LOS</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ESTUDIOS</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DESARROLLADOS</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POR</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CÉSAR</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LOMBROSO (MÉDICO),</a:t>
            </a:r>
            <a:r>
              <a:rPr lang="es-ES" sz="1800" spc="5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ENRICO</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FERRI</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(SOCIÓLOGO) Y RAFAEL GARÓFALO (ABOGADO), CONOCIDOS COMO “LOS TRES APÓSTOLES” Y</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PRECURSORES</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CRIMINOLOGÍA. GRACIAS</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LOS</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ESTUDIOS</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QUE</a:t>
            </a:r>
            <a:r>
              <a:rPr lang="es-ES" sz="1800" spc="-4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REALIZARON</a:t>
            </a:r>
            <a:r>
              <a:rPr lang="es-ES" sz="1800" spc="-3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CON</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LOS</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CRIMINALES</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a:t>
            </a:r>
            <a:r>
              <a:rPr lang="es-ES" sz="1800" spc="-2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ÉPOCA, SE CONSIDERA A LOMBROSO COMO EL PADRE DE LA CRIMINOLOGÍA, A FERRI COMO EL PADRE DE</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 SOCIOLOGÍA CRIMINAL, Y A GARÓFALO COMO EL QUE POPULARIZÓ EL TÉRMINO “CRIMINOLOGÍA”,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ADEMÁS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 REALIZAR</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ESTUDIOS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 LA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PERSONALIDAD</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DEL</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DELINCUENTE”.</a:t>
            </a:r>
          </a:p>
          <a:p>
            <a:pPr algn="just"/>
            <a:r>
              <a:rPr lang="es-ES" sz="1800" dirty="0">
                <a:effectLst/>
                <a:latin typeface="Times New Roman" panose="02020603050405020304" pitchFamily="18" charset="0"/>
                <a:ea typeface="Times New Roman" panose="02020603050405020304" pitchFamily="18" charset="0"/>
              </a:rPr>
              <a:t>ESTABLECIDO QUE EXISTE LA CONDUCTA DELICTIVA NACE LA PREOCUPACIÓN POR PREVENIR LA EXISTENCIA DE CONDUCTAS CRIMINALES, DE CREAR LEGISLACIÓN PARA SANCIONARLAS Y LA NECESIDAD DE EXPLICAR LAS CAUSAS DE ESTE FENÓMENO PARA ALCANZAR EL CONTROL Y LA PAZ SOCIAL. ES AQUÍ EN DONDE NACE</a:t>
            </a:r>
            <a:r>
              <a:rPr lang="es-ES" sz="1800" spc="-4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CRIMINOLOGÍA</a:t>
            </a:r>
            <a:r>
              <a:rPr lang="es-ES" sz="1800" spc="-2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PARA CONOCER,</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EXPLICAR</a:t>
            </a:r>
            <a:r>
              <a:rPr lang="es-ES" sz="1800" spc="5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Y</a:t>
            </a:r>
            <a:r>
              <a:rPr lang="es-ES" sz="1800" spc="-4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EVITAR</a:t>
            </a:r>
            <a:r>
              <a:rPr lang="es-ES" sz="1800" spc="3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CAUSAS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CRIMINALIDAD.</a:t>
            </a:r>
            <a:endParaRPr lang="es-EC" sz="1800" dirty="0">
              <a:effectLst/>
              <a:latin typeface="Times New Roman" panose="02020603050405020304" pitchFamily="18" charset="0"/>
              <a:ea typeface="Times New Roman" panose="02020603050405020304" pitchFamily="18" charset="0"/>
            </a:endParaRPr>
          </a:p>
          <a:p>
            <a:pPr algn="just"/>
            <a:endParaRPr lang="es-EC" sz="2800" dirty="0"/>
          </a:p>
        </p:txBody>
      </p:sp>
    </p:spTree>
    <p:extLst>
      <p:ext uri="{BB962C8B-B14F-4D97-AF65-F5344CB8AC3E}">
        <p14:creationId xmlns:p14="http://schemas.microsoft.com/office/powerpoint/2010/main" val="1919806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28789"/>
            <a:ext cx="10058400" cy="6297769"/>
          </a:xfrm>
        </p:spPr>
        <p:txBody>
          <a:bodyPr>
            <a:noAutofit/>
          </a:bodyPr>
          <a:lstStyle/>
          <a:p>
            <a:pPr marR="509905" algn="just">
              <a:lnSpc>
                <a:spcPct val="200000"/>
              </a:lnSpc>
              <a:spcBef>
                <a:spcPts val="80"/>
              </a:spcBef>
              <a:spcAft>
                <a:spcPts val="0"/>
              </a:spcAft>
            </a:pPr>
            <a:r>
              <a:rPr lang="es-ES" sz="1800" dirty="0">
                <a:effectLst/>
                <a:latin typeface="Times New Roman" panose="02020603050405020304" pitchFamily="18" charset="0"/>
                <a:ea typeface="Times New Roman" panose="02020603050405020304" pitchFamily="18" charset="0"/>
              </a:rPr>
              <a:t>RODRÍGUEZ MANZANERA (2003) MANIFIESTA</a:t>
            </a:r>
            <a:r>
              <a:rPr lang="es-ES" sz="1800" baseline="3000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QUE LA HISTORIA DE LA CRIMINOLOGÍA ES EL RELATO</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CRONOLÓGICO DE LAS IDEAS QUE PRETENDEN EXPLICAR AL CRIMINAL, EL CRIMEN Y LA CRIMINALIDAD. LA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CRIMINOLOGÍA</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ORIGINALMENTE</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NACE</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ANTROPOLOGÍA, CON</a:t>
            </a:r>
            <a:r>
              <a:rPr lang="es-ES" sz="1800" spc="-3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ESTUDIOS</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EN</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LOS</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QUE</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SE</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ESTABLECÍA</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QUE </a:t>
            </a:r>
            <a:r>
              <a:rPr lang="es-ES" sz="1800" spc="-2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EL CRIMINAL TIENE CARACTERÍSTICAS FÍSICAS O CORPORALES QUE LO DELATAN COMO TAL, ADEMÁS DE</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CARACTERÍSTICAS CULTURALES COMO SU LENGUAJE, SUS COSTUMBRES, ETCÉTERA; DE LA PSICOLOGÍA,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CONSIDERANDO EL ESTUDIO DE LA PELIGROSIDAD Y DE LA ADAPTABILIDAD, QUE SON BÁSICOS EN EL</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SISTEMA CARCELARIO, PUES CON BASE EN ÉSTOS SE ESTABLECE EL TRATAMIENTO PENITENCIARIO; Y DE LA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SOCIOLOGÍA,</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POR</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INFLUENCIA QUE EJERCE EL</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MEDIO</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SOCIAL</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SOBRE</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LOS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SUJETOS.</a:t>
            </a:r>
            <a:endParaRPr lang="es-EC" sz="1800" dirty="0">
              <a:effectLst/>
              <a:latin typeface="Times New Roman" panose="02020603050405020304" pitchFamily="18" charset="0"/>
              <a:ea typeface="Times New Roman" panose="02020603050405020304" pitchFamily="18" charset="0"/>
            </a:endParaRPr>
          </a:p>
          <a:p>
            <a:pPr algn="just"/>
            <a:r>
              <a:rPr lang="es-ES" sz="1800" dirty="0">
                <a:effectLst/>
                <a:latin typeface="Times New Roman" panose="02020603050405020304" pitchFamily="18" charset="0"/>
                <a:ea typeface="Times New Roman" panose="02020603050405020304" pitchFamily="18" charset="0"/>
              </a:rPr>
              <a:t>.</a:t>
            </a:r>
            <a:endParaRPr lang="es-EC" sz="1800" dirty="0">
              <a:effectLst/>
              <a:latin typeface="Times New Roman" panose="02020603050405020304" pitchFamily="18" charset="0"/>
              <a:ea typeface="Times New Roman" panose="02020603050405020304" pitchFamily="18" charset="0"/>
            </a:endParaRPr>
          </a:p>
          <a:p>
            <a:pPr algn="just"/>
            <a:endParaRPr lang="es-EC" sz="2800" dirty="0"/>
          </a:p>
        </p:txBody>
      </p:sp>
    </p:spTree>
    <p:extLst>
      <p:ext uri="{BB962C8B-B14F-4D97-AF65-F5344CB8AC3E}">
        <p14:creationId xmlns:p14="http://schemas.microsoft.com/office/powerpoint/2010/main" val="23163055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28789"/>
            <a:ext cx="10058400" cy="6297769"/>
          </a:xfrm>
        </p:spPr>
        <p:txBody>
          <a:bodyPr>
            <a:noAutofit/>
          </a:bodyPr>
          <a:lstStyle/>
          <a:p>
            <a:pPr marL="393700" marR="483870" indent="0">
              <a:lnSpc>
                <a:spcPct val="150000"/>
              </a:lnSpc>
              <a:spcBef>
                <a:spcPts val="1075"/>
              </a:spcBef>
              <a:spcAft>
                <a:spcPts val="0"/>
              </a:spcAft>
              <a:buNone/>
            </a:pPr>
            <a:r>
              <a:rPr lang="es-ES" sz="1800" dirty="0">
                <a:effectLst/>
                <a:latin typeface="Times New Roman" panose="02020603050405020304" pitchFamily="18" charset="0"/>
                <a:ea typeface="Times New Roman" panose="02020603050405020304" pitchFamily="18" charset="0"/>
              </a:rPr>
              <a:t>MARCO ANTONIO LEIJA (2004), SEÑALA QUE EL CARÁCTER CIENTÍFICO DE LA CRIMINOLOGÍA HA SIDO TRATADO Y COMPROBADO  POR INVESTIGADORES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CRIMINOLÓGICOS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RECONOCIDA SOLVENCIA</a:t>
            </a:r>
            <a:r>
              <a:rPr lang="es-ES" sz="1800" spc="3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INTELECTUAL.</a:t>
            </a:r>
          </a:p>
          <a:p>
            <a:pPr marL="393700" marR="483870" indent="0">
              <a:lnSpc>
                <a:spcPct val="150000"/>
              </a:lnSpc>
              <a:spcBef>
                <a:spcPts val="1075"/>
              </a:spcBef>
              <a:spcAft>
                <a:spcPts val="0"/>
              </a:spcAft>
              <a:buNone/>
            </a:pPr>
            <a:endParaRPr lang="es-EC" sz="1800" dirty="0">
              <a:effectLst/>
              <a:latin typeface="Times New Roman" panose="02020603050405020304" pitchFamily="18" charset="0"/>
              <a:ea typeface="Times New Roman" panose="02020603050405020304" pitchFamily="18" charset="0"/>
            </a:endParaRPr>
          </a:p>
          <a:p>
            <a:pPr algn="just">
              <a:lnSpc>
                <a:spcPct val="150000"/>
              </a:lnSpc>
            </a:pPr>
            <a:r>
              <a:rPr lang="es-ES" sz="1800" dirty="0">
                <a:effectLst/>
                <a:latin typeface="Times New Roman" panose="02020603050405020304" pitchFamily="18" charset="0"/>
                <a:ea typeface="Times New Roman" panose="02020603050405020304" pitchFamily="18" charset="0"/>
              </a:rPr>
              <a:t>MARIO BUNGE (1960), CUMPLE CON LAS CARACTERÍSTICAS DE CIENCIA PORQUE ES REAL; SE</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DERIVA DE LOS HECHOS; ES ABIERTA; ES ORDENADA; LA INVESTIGACIÓN QUE REALIZA ES METÓDICA; ES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ESPECIALIZADA;</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EXPLICATIVA;</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REVISABLE;</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CLARA Y</a:t>
            </a:r>
            <a:r>
              <a:rPr lang="es-ES" sz="1800" spc="-4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PRECISA;</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ÚTIL;</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COMUNICABLE;</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ES </a:t>
            </a:r>
            <a:r>
              <a:rPr lang="es-ES" sz="1800" spc="-5" dirty="0">
                <a:effectLst/>
                <a:latin typeface="Times New Roman" panose="02020603050405020304" pitchFamily="18" charset="0"/>
                <a:ea typeface="Times New Roman" panose="02020603050405020304" pitchFamily="18" charset="0"/>
              </a:rPr>
              <a:t>UNIVERSAL; ES REGLAMENTARIA, Y ES PREDICTIVA.</a:t>
            </a:r>
            <a:endParaRPr lang="es-ES" sz="1800" spc="-5" baseline="30000" dirty="0">
              <a:latin typeface="Times New Roman" panose="02020603050405020304" pitchFamily="18" charset="0"/>
              <a:ea typeface="Times New Roman" panose="02020603050405020304" pitchFamily="18" charset="0"/>
            </a:endParaRPr>
          </a:p>
          <a:p>
            <a:pPr algn="just">
              <a:lnSpc>
                <a:spcPct val="150000"/>
              </a:lnSpc>
            </a:pPr>
            <a:r>
              <a:rPr lang="es-ES" sz="1800" dirty="0">
                <a:effectLst/>
                <a:latin typeface="Times New Roman" panose="02020603050405020304" pitchFamily="18" charset="0"/>
                <a:ea typeface="Times New Roman" panose="02020603050405020304" pitchFamily="18" charset="0"/>
              </a:rPr>
              <a:t>DE ACUERDO CON JULIO ZAZZALI (2007), TODA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DISCIPLINA QUE PRETENDA SER CONSIDERADA CIENTÍFICA DEBE INVESTIGAR, ORDENAR CONCEPTOS Y, ENTRE</a:t>
            </a:r>
            <a:r>
              <a:rPr lang="es-ES" sz="1800" spc="-29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OTRAS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COSAS,</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CONSTRUIR</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CLASIFICACIONES.</a:t>
            </a:r>
            <a:endParaRPr lang="es-EC" sz="1800" dirty="0">
              <a:effectLst/>
              <a:latin typeface="Times New Roman" panose="02020603050405020304" pitchFamily="18" charset="0"/>
              <a:ea typeface="Times New Roman" panose="02020603050405020304" pitchFamily="18" charset="0"/>
            </a:endParaRPr>
          </a:p>
          <a:p>
            <a:pPr algn="just"/>
            <a:endParaRPr lang="es-EC" sz="1800" dirty="0">
              <a:effectLst/>
              <a:latin typeface="Times New Roman" panose="02020603050405020304" pitchFamily="18" charset="0"/>
              <a:ea typeface="Times New Roman" panose="02020603050405020304" pitchFamily="18" charset="0"/>
            </a:endParaRPr>
          </a:p>
          <a:p>
            <a:pPr algn="just"/>
            <a:endParaRPr lang="es-EC" sz="2800" dirty="0"/>
          </a:p>
        </p:txBody>
      </p:sp>
    </p:spTree>
    <p:extLst>
      <p:ext uri="{BB962C8B-B14F-4D97-AF65-F5344CB8AC3E}">
        <p14:creationId xmlns:p14="http://schemas.microsoft.com/office/powerpoint/2010/main" val="2736993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121333"/>
            <a:ext cx="12192000" cy="960121"/>
          </a:xfrm>
        </p:spPr>
        <p:txBody>
          <a:bodyPr>
            <a:normAutofit/>
          </a:bodyPr>
          <a:lstStyle/>
          <a:p>
            <a:pPr algn="ctr"/>
            <a:r>
              <a:rPr lang="es-EC"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NOCIONES DE CRIMINOLOGÍA</a:t>
            </a:r>
          </a:p>
        </p:txBody>
      </p:sp>
      <p:sp>
        <p:nvSpPr>
          <p:cNvPr id="3" name="Rectángulo 2"/>
          <p:cNvSpPr/>
          <p:nvPr/>
        </p:nvSpPr>
        <p:spPr>
          <a:xfrm>
            <a:off x="1201783" y="1792224"/>
            <a:ext cx="9972185" cy="646331"/>
          </a:xfrm>
          <a:prstGeom prst="rect">
            <a:avLst/>
          </a:prstGeom>
        </p:spPr>
        <p:txBody>
          <a:bodyPr wrap="square">
            <a:spAutoFit/>
          </a:bodyPr>
          <a:lstStyle/>
          <a:p>
            <a:endParaRPr lang="es-EC" spc="-10" dirty="0">
              <a:solidFill>
                <a:srgbClr val="47545C"/>
              </a:solidFill>
              <a:latin typeface="Helvetica" panose="020B0604020202020204" pitchFamily="34" charset="0"/>
            </a:endParaRPr>
          </a:p>
          <a:p>
            <a:endParaRPr lang="es-EC" dirty="0"/>
          </a:p>
        </p:txBody>
      </p:sp>
      <p:sp>
        <p:nvSpPr>
          <p:cNvPr id="5" name="CuadroTexto 4">
            <a:extLst>
              <a:ext uri="{FF2B5EF4-FFF2-40B4-BE49-F238E27FC236}">
                <a16:creationId xmlns:a16="http://schemas.microsoft.com/office/drawing/2014/main" id="{7E929F7D-A133-899D-CAC2-C4E1C4C0B290}"/>
              </a:ext>
            </a:extLst>
          </p:cNvPr>
          <p:cNvSpPr txBox="1"/>
          <p:nvPr/>
        </p:nvSpPr>
        <p:spPr>
          <a:xfrm>
            <a:off x="1201782" y="1792224"/>
            <a:ext cx="9972185" cy="3954672"/>
          </a:xfrm>
          <a:prstGeom prst="rect">
            <a:avLst/>
          </a:prstGeom>
          <a:noFill/>
        </p:spPr>
        <p:txBody>
          <a:bodyPr wrap="square">
            <a:spAutoFit/>
          </a:bodyPr>
          <a:lstStyle/>
          <a:p>
            <a:pPr algn="just">
              <a:lnSpc>
                <a:spcPct val="115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LA PALABRA CRIMINOLOGÍA PROVIENE DEL LATÍN </a:t>
            </a:r>
            <a:r>
              <a:rPr lang="es-EC" sz="1800" b="1" i="1" dirty="0">
                <a:effectLst/>
                <a:latin typeface="Times New Roman" panose="02020603050405020304" pitchFamily="18" charset="0"/>
                <a:ea typeface="Calibri" panose="020F0502020204030204" pitchFamily="34" charset="0"/>
                <a:cs typeface="Times New Roman" panose="02020603050405020304" pitchFamily="18" charset="0"/>
              </a:rPr>
              <a:t>CRIMINOS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QUE SIGNIFICA CRIMEN Y DELITO, Y LA PALABRA </a:t>
            </a:r>
            <a:r>
              <a:rPr lang="es-EC" sz="1800" b="1" i="1" dirty="0">
                <a:effectLst/>
                <a:latin typeface="Times New Roman" panose="02020603050405020304" pitchFamily="18" charset="0"/>
                <a:ea typeface="Calibri" panose="020F0502020204030204" pitchFamily="34" charset="0"/>
                <a:cs typeface="Times New Roman" panose="02020603050405020304" pitchFamily="18" charset="0"/>
              </a:rPr>
              <a:t>LOGOS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DE ORIGEN GRIEGO, QUE SIGNIFICA TRATADO O DISCURSO.  </a:t>
            </a:r>
          </a:p>
          <a:p>
            <a:pPr marL="285750" indent="-285750" algn="just">
              <a:lnSpc>
                <a:spcPct val="115000"/>
              </a:lnSpc>
              <a:spcAft>
                <a:spcPts val="800"/>
              </a:spcAft>
              <a:buFont typeface="Arial" panose="020B0604020202020204" pitchFamily="34" charset="0"/>
              <a:buChar char="•"/>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RAFAEL GARÓFALO (1885), EN SU LIBRO LLAMADO CRIMINOLOGÍA. LA DEFINE COMO LA CIENCIA GENERAL DE LA CRIMINALIDAD Y DE LAS PENAS.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15000"/>
              </a:lnSpc>
              <a:spcAft>
                <a:spcPts val="800"/>
              </a:spcAft>
              <a:buFont typeface="Arial" panose="020B0604020202020204" pitchFamily="34" charset="0"/>
              <a:buChar char="•"/>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VONT LIZT Y MEZGER LA DEFINEN COMO LA CIENCIA QUE TIENE POR OBJETO DE INDAGACIÓN LA ETIOLOGÍA CRIMINAL.</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15000"/>
              </a:lnSpc>
              <a:spcAft>
                <a:spcPts val="800"/>
              </a:spcAft>
              <a:buFont typeface="Arial" panose="020B0604020202020204" pitchFamily="34" charset="0"/>
              <a:buChar char="•"/>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QUINTANILLA SALDAÑA (1929), DEFINE LA CRIMINOLOGÍA COMO LA CIENCIA DEL CRIMEN O ESTUDIO CIENTÍFICO DE LA CRIMINALIDAD, SUS CAUSAS Y MEDIOS PARA COMBATIRLA.</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375594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EC"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LA CRIMINOLOGÍA COMO CIENCIA NATURAL Y CULTURAL </a:t>
            </a:r>
          </a:p>
        </p:txBody>
      </p:sp>
      <p:sp>
        <p:nvSpPr>
          <p:cNvPr id="3" name="Marcador de contenido 2"/>
          <p:cNvSpPr>
            <a:spLocks noGrp="1"/>
          </p:cNvSpPr>
          <p:nvPr>
            <p:ph idx="1"/>
          </p:nvPr>
        </p:nvSpPr>
        <p:spPr>
          <a:xfrm>
            <a:off x="1097280" y="1845734"/>
            <a:ext cx="10058400" cy="4280746"/>
          </a:xfrm>
        </p:spPr>
        <p:txBody>
          <a:bodyPr>
            <a:noAutofit/>
          </a:bodyPr>
          <a:lstStyle/>
          <a:p>
            <a:pPr>
              <a:lnSpc>
                <a:spcPct val="300000"/>
              </a:lnSpc>
            </a:pPr>
            <a:endParaRPr lang="es-ES" sz="1800" dirty="0">
              <a:effectLst/>
              <a:latin typeface="Times New Roman" panose="02020603050405020304" pitchFamily="18" charset="0"/>
              <a:ea typeface="Times New Roman" panose="02020603050405020304" pitchFamily="18" charset="0"/>
            </a:endParaRPr>
          </a:p>
          <a:p>
            <a:pPr>
              <a:lnSpc>
                <a:spcPct val="300000"/>
              </a:lnSpc>
            </a:pPr>
            <a:r>
              <a:rPr lang="es-ES" sz="1800" dirty="0">
                <a:effectLst/>
                <a:latin typeface="Times New Roman" panose="02020603050405020304" pitchFamily="18" charset="0"/>
                <a:ea typeface="Times New Roman" panose="02020603050405020304" pitchFamily="18" charset="0"/>
              </a:rPr>
              <a:t>LA</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CRIMINOLOGÍA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ES</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UNA</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CIENCIA</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NATURAL</a:t>
            </a:r>
            <a:r>
              <a:rPr lang="es-ES" sz="1800" spc="-45" dirty="0">
                <a:effectLst/>
                <a:latin typeface="Times New Roman" panose="02020603050405020304" pitchFamily="18" charset="0"/>
                <a:ea typeface="Times New Roman" panose="02020603050405020304" pitchFamily="18" charset="0"/>
              </a:rPr>
              <a:t> PORQUE ESTUDIA AL DELINCUENTE COMO UN SER BIOLÓGICO, ANALIZA SU CONDUCTA ANTISOCIAL COMO UN HECHO DE LA NATURALEZA Y ES CULTURAL PORQUE EL CRIMEN ES UN PRODUCTO DE LA SOCIEDAD. </a:t>
            </a:r>
            <a:endParaRPr lang="es-EC" sz="1800" dirty="0">
              <a:effectLst/>
              <a:latin typeface="Times New Roman" panose="02020603050405020304" pitchFamily="18" charset="0"/>
              <a:ea typeface="Times New Roman" panose="02020603050405020304" pitchFamily="18" charset="0"/>
            </a:endParaRPr>
          </a:p>
          <a:p>
            <a:endParaRPr lang="es-EC" sz="2800" dirty="0"/>
          </a:p>
        </p:txBody>
      </p:sp>
    </p:spTree>
    <p:extLst>
      <p:ext uri="{BB962C8B-B14F-4D97-AF65-F5344CB8AC3E}">
        <p14:creationId xmlns:p14="http://schemas.microsoft.com/office/powerpoint/2010/main" val="13022136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C" b="1" u="sng" dirty="0">
                <a:solidFill>
                  <a:schemeClr val="accent2">
                    <a:lumMod val="75000"/>
                  </a:schemeClr>
                </a:solidFill>
                <a:effectLst>
                  <a:outerShdw blurRad="38100" dist="38100" dir="2700000" algn="tl">
                    <a:srgbClr val="000000">
                      <a:alpha val="43137"/>
                    </a:srgbClr>
                  </a:outerShdw>
                </a:effectLst>
                <a:latin typeface="Arial Black" panose="020B0A04020102020204" pitchFamily="34" charset="0"/>
              </a:rPr>
              <a:t>ESCUELAS CRIMINOLÓGICAS</a:t>
            </a:r>
          </a:p>
        </p:txBody>
      </p:sp>
      <p:graphicFrame>
        <p:nvGraphicFramePr>
          <p:cNvPr id="5" name="Marcador de contenido 4">
            <a:extLst>
              <a:ext uri="{FF2B5EF4-FFF2-40B4-BE49-F238E27FC236}">
                <a16:creationId xmlns:a16="http://schemas.microsoft.com/office/drawing/2014/main" id="{3176A0DB-38AB-4CF8-94CA-48A0D6F4912F}"/>
              </a:ext>
            </a:extLst>
          </p:cNvPr>
          <p:cNvGraphicFramePr>
            <a:graphicFrameLocks noGrp="1"/>
          </p:cNvGraphicFramePr>
          <p:nvPr>
            <p:ph idx="1"/>
            <p:extLst>
              <p:ext uri="{D42A27DB-BD31-4B8C-83A1-F6EECF244321}">
                <p14:modId xmlns:p14="http://schemas.microsoft.com/office/powerpoint/2010/main" val="3637854246"/>
              </p:ext>
            </p:extLst>
          </p:nvPr>
        </p:nvGraphicFramePr>
        <p:xfrm>
          <a:off x="0" y="1846263"/>
          <a:ext cx="121920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34416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EC"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ECUELA CLÁSICA </a:t>
            </a:r>
          </a:p>
        </p:txBody>
      </p:sp>
      <p:sp>
        <p:nvSpPr>
          <p:cNvPr id="3" name="Marcador de contenido 2"/>
          <p:cNvSpPr>
            <a:spLocks noGrp="1"/>
          </p:cNvSpPr>
          <p:nvPr>
            <p:ph idx="1"/>
          </p:nvPr>
        </p:nvSpPr>
        <p:spPr>
          <a:xfrm>
            <a:off x="0" y="1737360"/>
            <a:ext cx="12192000" cy="4389120"/>
          </a:xfrm>
        </p:spPr>
        <p:txBody>
          <a:bodyPr>
            <a:noAutofit/>
          </a:bodyPr>
          <a:lstStyle/>
          <a:p>
            <a:r>
              <a:rPr lang="es-EC" sz="2800" dirty="0"/>
              <a:t>ES UN INVENTO DE ENRICO FERRI, DENOMINA CLÁSICOS A LOS PREPOSITIVISTAS Y POSTERIORES A BECARIA.</a:t>
            </a:r>
          </a:p>
          <a:p>
            <a:r>
              <a:rPr lang="es-EC" sz="2800" dirty="0"/>
              <a:t>LA CRIMINOLOGÍA CLÁSICA NACE A LA LUZ DEL ILUMINISMO CON CÉSAR BECARIA (1738 – 1774).</a:t>
            </a:r>
          </a:p>
          <a:p>
            <a:r>
              <a:rPr lang="es-EC" sz="2800" dirty="0"/>
              <a:t>OBRAS:DE LOS DELITOS Y DE LAS PENAS TRATA DESCRIBIR LAS LEYES PARA MAYOR COMPRENSIÓN .</a:t>
            </a:r>
          </a:p>
          <a:p>
            <a:r>
              <a:rPr lang="es-EC" sz="2800" dirty="0"/>
              <a:t>NACE EN CONTRA DE LA BARBARIE E INJUSTICIA EN LA APLICACIÓN DEL DERECHO PENAL.</a:t>
            </a:r>
          </a:p>
          <a:p>
            <a:r>
              <a:rPr lang="es-EC" sz="2800" dirty="0"/>
              <a:t>RECONOCE LAS GARATÍAS INDIVIDUALES Y LIMITACIÓN AL PODER DEL ESTADO</a:t>
            </a:r>
          </a:p>
          <a:p>
            <a:endParaRPr lang="es-EC" sz="2800" dirty="0"/>
          </a:p>
        </p:txBody>
      </p:sp>
    </p:spTree>
    <p:extLst>
      <p:ext uri="{BB962C8B-B14F-4D97-AF65-F5344CB8AC3E}">
        <p14:creationId xmlns:p14="http://schemas.microsoft.com/office/powerpoint/2010/main" val="15650328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EC"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POSTULADOS </a:t>
            </a:r>
          </a:p>
        </p:txBody>
      </p:sp>
      <p:sp>
        <p:nvSpPr>
          <p:cNvPr id="3" name="Marcador de contenido 2"/>
          <p:cNvSpPr>
            <a:spLocks noGrp="1"/>
          </p:cNvSpPr>
          <p:nvPr>
            <p:ph idx="1"/>
          </p:nvPr>
        </p:nvSpPr>
        <p:spPr>
          <a:xfrm>
            <a:off x="1097280" y="1845734"/>
            <a:ext cx="10058400" cy="4280746"/>
          </a:xfrm>
        </p:spPr>
        <p:txBody>
          <a:bodyPr>
            <a:noAutofit/>
          </a:bodyPr>
          <a:lstStyle/>
          <a:p>
            <a:pPr marL="342900" lvl="0" indent="-342900">
              <a:lnSpc>
                <a:spcPct val="115000"/>
              </a:lnSpc>
              <a:buFont typeface="Symbol" panose="05050102010706020507" pitchFamily="18" charset="2"/>
              <a:buChar char=""/>
            </a:pPr>
            <a:r>
              <a:rPr lang="es-ES" sz="1800" dirty="0">
                <a:effectLst/>
                <a:latin typeface="Times New Roman" panose="02020603050405020304" pitchFamily="18" charset="0"/>
                <a:ea typeface="Times New Roman" panose="02020603050405020304" pitchFamily="18" charset="0"/>
              </a:rPr>
              <a:t>SUS BASES FILOSÓFICAS SE ENCUENTRAN EN EL DERECHO NATURAL.</a:t>
            </a:r>
            <a:endParaRPr lang="es-EC" sz="1800" dirty="0">
              <a:effectLst/>
              <a:latin typeface="Times New Roman" panose="02020603050405020304" pitchFamily="18" charset="0"/>
              <a:ea typeface="Times New Roman" panose="02020603050405020304" pitchFamily="18" charset="0"/>
            </a:endParaRPr>
          </a:p>
          <a:p>
            <a:pPr marL="342900" lvl="0" indent="-342900">
              <a:lnSpc>
                <a:spcPct val="115000"/>
              </a:lnSpc>
              <a:buFont typeface="Symbol" panose="05050102010706020507" pitchFamily="18" charset="2"/>
              <a:buChar char=""/>
            </a:pPr>
            <a:r>
              <a:rPr lang="es-ES" sz="1800" dirty="0">
                <a:effectLst/>
                <a:latin typeface="Times New Roman" panose="02020603050405020304" pitchFamily="18" charset="0"/>
                <a:ea typeface="Times New Roman" panose="02020603050405020304" pitchFamily="18" charset="0"/>
              </a:rPr>
              <a:t>HAY RESPETO ABSOLUTO AL PRINCIPIO DE LEGALIDAD.</a:t>
            </a:r>
            <a:endParaRPr lang="es-EC" sz="1800" dirty="0">
              <a:effectLst/>
              <a:latin typeface="Times New Roman" panose="02020603050405020304" pitchFamily="18" charset="0"/>
              <a:ea typeface="Times New Roman" panose="02020603050405020304" pitchFamily="18" charset="0"/>
            </a:endParaRPr>
          </a:p>
          <a:p>
            <a:pPr marL="342900" lvl="0" indent="-342900">
              <a:lnSpc>
                <a:spcPct val="115000"/>
              </a:lnSpc>
              <a:buFont typeface="Symbol" panose="05050102010706020507" pitchFamily="18" charset="2"/>
              <a:buChar char=""/>
            </a:pPr>
            <a:r>
              <a:rPr lang="es-ES" sz="1800" dirty="0">
                <a:effectLst/>
                <a:latin typeface="Times New Roman" panose="02020603050405020304" pitchFamily="18" charset="0"/>
                <a:ea typeface="Times New Roman" panose="02020603050405020304" pitchFamily="18" charset="0"/>
              </a:rPr>
              <a:t>VE AL DELITO COMO UN ENTE JURÍDICO MÁS NO FILOSÓFICO.</a:t>
            </a:r>
            <a:endParaRPr lang="es-EC" sz="1800" dirty="0">
              <a:effectLst/>
              <a:latin typeface="Times New Roman" panose="02020603050405020304" pitchFamily="18" charset="0"/>
              <a:ea typeface="Times New Roman" panose="02020603050405020304" pitchFamily="18" charset="0"/>
            </a:endParaRPr>
          </a:p>
          <a:p>
            <a:pPr marL="342900" lvl="0" indent="-342900">
              <a:lnSpc>
                <a:spcPct val="115000"/>
              </a:lnSpc>
              <a:buFont typeface="Symbol" panose="05050102010706020507" pitchFamily="18" charset="2"/>
              <a:buChar char=""/>
            </a:pPr>
            <a:r>
              <a:rPr lang="es-ES" sz="1800" dirty="0">
                <a:effectLst/>
                <a:latin typeface="Times New Roman" panose="02020603050405020304" pitchFamily="18" charset="0"/>
                <a:ea typeface="Times New Roman" panose="02020603050405020304" pitchFamily="18" charset="0"/>
              </a:rPr>
              <a:t>PROPUGNA EL LIBRE ALBEDRÍO.</a:t>
            </a:r>
            <a:endParaRPr lang="es-EC" sz="1800" dirty="0">
              <a:effectLst/>
              <a:latin typeface="Times New Roman" panose="02020603050405020304" pitchFamily="18" charset="0"/>
              <a:ea typeface="Times New Roman" panose="02020603050405020304" pitchFamily="18" charset="0"/>
            </a:endParaRPr>
          </a:p>
          <a:p>
            <a:pPr marL="342900" lvl="0" indent="-342900">
              <a:lnSpc>
                <a:spcPct val="115000"/>
              </a:lnSpc>
              <a:buFont typeface="Symbol" panose="05050102010706020507" pitchFamily="18" charset="2"/>
              <a:buChar char=""/>
            </a:pPr>
            <a:r>
              <a:rPr lang="es-ES" sz="1800" dirty="0">
                <a:effectLst/>
                <a:latin typeface="Times New Roman" panose="02020603050405020304" pitchFamily="18" charset="0"/>
                <a:ea typeface="Times New Roman" panose="02020603050405020304" pitchFamily="18" charset="0"/>
              </a:rPr>
              <a:t>SE APLICAN LAS PENAS A LOS INDIVIDUOS MORALMENTE RESPONSABLES.</a:t>
            </a:r>
            <a:endParaRPr lang="es-EC" sz="1800" dirty="0">
              <a:effectLst/>
              <a:latin typeface="Times New Roman" panose="02020603050405020304" pitchFamily="18" charset="0"/>
              <a:ea typeface="Times New Roman" panose="02020603050405020304" pitchFamily="18" charset="0"/>
            </a:endParaRPr>
          </a:p>
          <a:p>
            <a:pPr marL="342900" lvl="0" indent="-342900">
              <a:lnSpc>
                <a:spcPct val="115000"/>
              </a:lnSpc>
              <a:buFont typeface="Symbol" panose="05050102010706020507" pitchFamily="18" charset="2"/>
              <a:buChar char=""/>
            </a:pPr>
            <a:r>
              <a:rPr lang="es-ES" sz="1800" dirty="0">
                <a:effectLst/>
                <a:latin typeface="Times New Roman" panose="02020603050405020304" pitchFamily="18" charset="0"/>
                <a:ea typeface="Times New Roman" panose="02020603050405020304" pitchFamily="18" charset="0"/>
              </a:rPr>
              <a:t>LOS LOCOS Y LOS NIÑOS, QUEDAN EXCLUIDOS DEL DERECHO.</a:t>
            </a:r>
            <a:endParaRPr lang="es-EC" sz="1800" dirty="0">
              <a:effectLst/>
              <a:latin typeface="Times New Roman" panose="02020603050405020304" pitchFamily="18" charset="0"/>
              <a:ea typeface="Times New Roman" panose="02020603050405020304" pitchFamily="18" charset="0"/>
            </a:endParaRPr>
          </a:p>
          <a:p>
            <a:pPr marL="342900" lvl="0" indent="-342900">
              <a:lnSpc>
                <a:spcPct val="115000"/>
              </a:lnSpc>
              <a:buFont typeface="Symbol" panose="05050102010706020507" pitchFamily="18" charset="2"/>
              <a:buChar char=""/>
            </a:pPr>
            <a:r>
              <a:rPr lang="es-ES" sz="1800" dirty="0">
                <a:effectLst/>
                <a:latin typeface="Times New Roman" panose="02020603050405020304" pitchFamily="18" charset="0"/>
                <a:ea typeface="Times New Roman" panose="02020603050405020304" pitchFamily="18" charset="0"/>
              </a:rPr>
              <a:t>LA PENA ES LA RETRIBUCIÓN QUE SE HACE AL CRIMINAL POR EL MAL QUE HIZO EN LA SOCIEDAD.</a:t>
            </a:r>
            <a:endParaRPr lang="es-EC" sz="1800" dirty="0">
              <a:effectLst/>
              <a:latin typeface="Times New Roman" panose="02020603050405020304" pitchFamily="18" charset="0"/>
              <a:ea typeface="Times New Roman" panose="02020603050405020304" pitchFamily="18" charset="0"/>
            </a:endParaRPr>
          </a:p>
          <a:p>
            <a:r>
              <a:rPr lang="es-ES" sz="1800" dirty="0">
                <a:effectLst/>
                <a:latin typeface="Times New Roman" panose="02020603050405020304" pitchFamily="18" charset="0"/>
                <a:ea typeface="Times New Roman" panose="02020603050405020304" pitchFamily="18" charset="0"/>
              </a:rPr>
              <a:t>LA RETRIBUCIÓN DEBE SER EXACTA</a:t>
            </a:r>
            <a:endParaRPr lang="es-EC" sz="2800" dirty="0"/>
          </a:p>
        </p:txBody>
      </p:sp>
    </p:spTree>
    <p:extLst>
      <p:ext uri="{BB962C8B-B14F-4D97-AF65-F5344CB8AC3E}">
        <p14:creationId xmlns:p14="http://schemas.microsoft.com/office/powerpoint/2010/main" val="40213033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845734"/>
            <a:ext cx="10058400" cy="4280746"/>
          </a:xfrm>
        </p:spPr>
        <p:txBody>
          <a:bodyPr>
            <a:noAutofit/>
          </a:bodyPr>
          <a:lstStyle/>
          <a:p>
            <a:pPr marL="342900" lvl="0" indent="-342900" algn="just">
              <a:lnSpc>
                <a:spcPct val="115000"/>
              </a:lnSpc>
              <a:spcAft>
                <a:spcPts val="0"/>
              </a:spcAft>
              <a:buFont typeface="Symbol" panose="05050102010706020507" pitchFamily="18" charset="2"/>
              <a:buChar char=""/>
              <a:tabLst>
                <a:tab pos="1016000" algn="l"/>
                <a:tab pos="1016635" algn="l"/>
              </a:tabLst>
            </a:pPr>
            <a:r>
              <a:rPr lang="es-ES" sz="1800" dirty="0">
                <a:effectLst/>
                <a:latin typeface="Times New Roman" panose="02020603050405020304" pitchFamily="18" charset="0"/>
                <a:ea typeface="Times New Roman" panose="02020603050405020304" pitchFamily="18" charset="0"/>
              </a:rPr>
              <a:t>LAS PENAS SON SANCIONES: AFLICTIVAS, DETERMINADAS, CIERTAS, EJEMPLARES,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PROPORCIONALES,</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REUNEN</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LOS</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REQUISITOS</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PUBLICIDAD,</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CERTEZA,</a:t>
            </a:r>
            <a:r>
              <a:rPr lang="es-ES" sz="1800" spc="-7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PRONTITUD,</a:t>
            </a:r>
            <a:r>
              <a:rPr lang="es-ES" sz="1800" spc="-2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FRACCIONABILIDAD Y REPARABILIDAD. AL SER EJECUTADAS DEBEN SER CORRECTIVAS,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INMUTABLE E</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IMPRORROGABLES.</a:t>
            </a:r>
            <a:endParaRPr lang="es-EC" sz="1800" dirty="0">
              <a:effectLst/>
              <a:latin typeface="Times New Roman" panose="02020603050405020304" pitchFamily="18" charset="0"/>
              <a:ea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1016000" algn="l"/>
                <a:tab pos="1016635" algn="l"/>
              </a:tabLst>
            </a:pPr>
            <a:r>
              <a:rPr lang="es-ES" sz="1800" dirty="0">
                <a:effectLst/>
                <a:latin typeface="Times New Roman" panose="02020603050405020304" pitchFamily="18" charset="0"/>
                <a:ea typeface="Times New Roman" panose="02020603050405020304" pitchFamily="18" charset="0"/>
              </a:rPr>
              <a:t>LA</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PENA</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TIENE COMO FINALIDAD</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RESTABLECER EL</a:t>
            </a:r>
            <a:r>
              <a:rPr lang="es-ES" sz="1800" spc="-4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ORDEN</a:t>
            </a:r>
            <a:r>
              <a:rPr lang="es-ES" sz="1800" spc="-30" dirty="0">
                <a:effectLst/>
                <a:latin typeface="Times New Roman" panose="02020603050405020304" pitchFamily="18" charset="0"/>
                <a:ea typeface="Times New Roman" panose="02020603050405020304" pitchFamily="18" charset="0"/>
              </a:rPr>
              <a:t> S</a:t>
            </a:r>
            <a:r>
              <a:rPr lang="es-ES" sz="1800" dirty="0">
                <a:effectLst/>
                <a:latin typeface="Times New Roman" panose="02020603050405020304" pitchFamily="18" charset="0"/>
                <a:ea typeface="Times New Roman" panose="02020603050405020304" pitchFamily="18" charset="0"/>
              </a:rPr>
              <a:t>OCIAL</a:t>
            </a:r>
            <a:r>
              <a:rPr lang="es-ES" sz="1800" spc="-5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EXTERNO.</a:t>
            </a:r>
            <a:endParaRPr lang="es-EC" sz="1800" dirty="0">
              <a:effectLst/>
              <a:latin typeface="Times New Roman" panose="02020603050405020304" pitchFamily="18" charset="0"/>
              <a:ea typeface="Times New Roman" panose="02020603050405020304" pitchFamily="18" charset="0"/>
            </a:endParaRPr>
          </a:p>
          <a:p>
            <a:pPr marL="342900" lvl="0" indent="-342900" algn="just">
              <a:lnSpc>
                <a:spcPct val="115000"/>
              </a:lnSpc>
              <a:buFont typeface="Symbol" panose="05050102010706020507" pitchFamily="18" charset="2"/>
              <a:buChar char=""/>
              <a:tabLst>
                <a:tab pos="1016635" algn="l"/>
              </a:tabLst>
            </a:pPr>
            <a:r>
              <a:rPr lang="es-ES" sz="1800" dirty="0">
                <a:effectLst/>
                <a:latin typeface="Times New Roman" panose="02020603050405020304" pitchFamily="18" charset="0"/>
                <a:ea typeface="Times New Roman" panose="02020603050405020304" pitchFamily="18" charset="0"/>
              </a:rPr>
              <a:t>EL</a:t>
            </a:r>
            <a:r>
              <a:rPr lang="es-ES" sz="1800" spc="-5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DERECHO</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6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CASTIGAR</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PERTENECE</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AL</a:t>
            </a:r>
            <a:r>
              <a:rPr lang="es-ES" sz="1800" spc="-5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ESTADO,</a:t>
            </a:r>
            <a:r>
              <a:rPr lang="es-ES" sz="1800" spc="-25" dirty="0">
                <a:effectLst/>
                <a:latin typeface="Times New Roman" panose="02020603050405020304" pitchFamily="18" charset="0"/>
                <a:ea typeface="Times New Roman" panose="02020603050405020304" pitchFamily="18" charset="0"/>
              </a:rPr>
              <a:t> A </a:t>
            </a:r>
            <a:r>
              <a:rPr lang="es-ES" sz="1800" dirty="0">
                <a:effectLst/>
                <a:latin typeface="Times New Roman" panose="02020603050405020304" pitchFamily="18" charset="0"/>
                <a:ea typeface="Times New Roman" panose="02020603050405020304" pitchFamily="18" charset="0"/>
              </a:rPr>
              <a:t>TÍTULO</a:t>
            </a:r>
            <a:r>
              <a:rPr lang="es-ES" sz="1800" spc="4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6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TUTELA</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JURÍDICA.</a:t>
            </a:r>
            <a:endParaRPr lang="es-EC" sz="1800" dirty="0">
              <a:effectLst/>
              <a:latin typeface="Times New Roman" panose="02020603050405020304" pitchFamily="18" charset="0"/>
              <a:ea typeface="Times New Roman" panose="02020603050405020304" pitchFamily="18" charset="0"/>
            </a:endParaRPr>
          </a:p>
          <a:p>
            <a:pPr marL="342900" marR="852170" lvl="0" indent="-342900" algn="just">
              <a:lnSpc>
                <a:spcPct val="115000"/>
              </a:lnSpc>
              <a:spcAft>
                <a:spcPts val="0"/>
              </a:spcAft>
              <a:buFont typeface="Symbol" panose="05050102010706020507" pitchFamily="18" charset="2"/>
              <a:buChar char=""/>
              <a:tabLst>
                <a:tab pos="1016000" algn="l"/>
                <a:tab pos="1016635" algn="l"/>
              </a:tabLst>
            </a:pPr>
            <a:r>
              <a:rPr lang="es-ES" sz="1800" dirty="0">
                <a:effectLst/>
                <a:latin typeface="Times New Roman" panose="02020603050405020304" pitchFamily="18" charset="0"/>
                <a:ea typeface="Times New Roman" panose="02020603050405020304" pitchFamily="18" charset="0"/>
              </a:rPr>
              <a:t>EL</a:t>
            </a:r>
            <a:r>
              <a:rPr lang="es-ES" sz="1800" spc="-5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DERECHO</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PENAL</a:t>
            </a:r>
            <a:r>
              <a:rPr lang="es-ES" sz="1800" spc="-5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ES</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GARANTÍA</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LIBERTAD.</a:t>
            </a:r>
            <a:endParaRPr lang="es-EC" sz="1800" dirty="0">
              <a:effectLst/>
              <a:latin typeface="Times New Roman" panose="02020603050405020304" pitchFamily="18" charset="0"/>
              <a:ea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1016635" algn="l"/>
              </a:tabLst>
            </a:pPr>
            <a:r>
              <a:rPr lang="es-ES" sz="1800" spc="-5" dirty="0">
                <a:effectLst/>
                <a:latin typeface="Times New Roman" panose="02020603050405020304" pitchFamily="18" charset="0"/>
                <a:ea typeface="Times New Roman" panose="02020603050405020304" pitchFamily="18" charset="0"/>
              </a:rPr>
              <a:t>SE</a:t>
            </a:r>
            <a:r>
              <a:rPr lang="es-ES" sz="1800" spc="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CONSIDERA</a:t>
            </a:r>
            <a:r>
              <a:rPr lang="es-ES" sz="1800" spc="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QUE</a:t>
            </a:r>
            <a:r>
              <a:rPr lang="es-ES" sz="1800" spc="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EL</a:t>
            </a:r>
            <a:r>
              <a:rPr lang="es-ES" sz="1800" spc="-1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MÉTODO</a:t>
            </a:r>
            <a:r>
              <a:rPr lang="es-ES" sz="1800" spc="1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DEBE</a:t>
            </a:r>
            <a:r>
              <a:rPr lang="es-ES" sz="1800" spc="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SER</a:t>
            </a:r>
            <a:r>
              <a:rPr lang="es-ES" sz="1800" spc="4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LÓGICO-ABSTRACTO,</a:t>
            </a:r>
            <a:r>
              <a:rPr lang="es-ES" sz="1800" spc="20" dirty="0">
                <a:effectLst/>
                <a:latin typeface="Times New Roman" panose="02020603050405020304" pitchFamily="18" charset="0"/>
                <a:ea typeface="Times New Roman" panose="02020603050405020304" pitchFamily="18" charset="0"/>
              </a:rPr>
              <a:t> S</a:t>
            </a:r>
            <a:r>
              <a:rPr lang="es-ES" sz="1800" dirty="0">
                <a:effectLst/>
                <a:latin typeface="Times New Roman" panose="02020603050405020304" pitchFamily="18" charset="0"/>
                <a:ea typeface="Times New Roman" panose="02020603050405020304" pitchFamily="18" charset="0"/>
              </a:rPr>
              <a:t>ILOGÍSTICO</a:t>
            </a:r>
            <a:r>
              <a:rPr lang="es-ES" sz="1800" spc="5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Y</a:t>
            </a:r>
            <a:r>
              <a:rPr lang="es-ES" sz="1800" spc="-14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DEDUCTIVO.</a:t>
            </a:r>
            <a:endParaRPr lang="es-EC" sz="1800" dirty="0">
              <a:effectLst/>
              <a:latin typeface="Times New Roman" panose="02020603050405020304" pitchFamily="18" charset="0"/>
              <a:ea typeface="Times New Roman" panose="02020603050405020304" pitchFamily="18" charset="0"/>
            </a:endParaRPr>
          </a:p>
          <a:p>
            <a:endParaRPr lang="es-EC" sz="2800" dirty="0"/>
          </a:p>
        </p:txBody>
      </p:sp>
    </p:spTree>
    <p:extLst>
      <p:ext uri="{BB962C8B-B14F-4D97-AF65-F5344CB8AC3E}">
        <p14:creationId xmlns:p14="http://schemas.microsoft.com/office/powerpoint/2010/main" val="31558320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EC"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CARACTERES</a:t>
            </a:r>
          </a:p>
        </p:txBody>
      </p:sp>
      <p:sp>
        <p:nvSpPr>
          <p:cNvPr id="3" name="Marcador de contenido 2"/>
          <p:cNvSpPr>
            <a:spLocks noGrp="1"/>
          </p:cNvSpPr>
          <p:nvPr>
            <p:ph idx="1"/>
          </p:nvPr>
        </p:nvSpPr>
        <p:spPr>
          <a:xfrm>
            <a:off x="0" y="1737360"/>
            <a:ext cx="12192000" cy="4389120"/>
          </a:xfrm>
        </p:spPr>
        <p:txBody>
          <a:bodyPr>
            <a:noAutofit/>
          </a:bodyPr>
          <a:lstStyle/>
          <a:p>
            <a:pPr marL="342900" lvl="0" indent="-342900">
              <a:buFont typeface="Symbol" panose="05050102010706020507" pitchFamily="18" charset="2"/>
              <a:buChar char=""/>
              <a:tabLst>
                <a:tab pos="1016635" algn="l"/>
              </a:tabLst>
            </a:pPr>
            <a:endParaRPr lang="es-ES" sz="1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1016635" algn="l"/>
              </a:tabLst>
            </a:pPr>
            <a:r>
              <a:rPr lang="es-ES" sz="1800" dirty="0">
                <a:effectLst/>
                <a:latin typeface="Times New Roman" panose="02020603050405020304" pitchFamily="18" charset="0"/>
                <a:ea typeface="Times New Roman" panose="02020603050405020304" pitchFamily="18" charset="0"/>
              </a:rPr>
              <a:t>IGUALDAD</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DERECHOS.</a:t>
            </a:r>
            <a:endParaRPr lang="es-EC" sz="1800" dirty="0">
              <a:effectLst/>
              <a:latin typeface="Times New Roman" panose="02020603050405020304" pitchFamily="18" charset="0"/>
              <a:ea typeface="Times New Roman" panose="02020603050405020304" pitchFamily="18" charset="0"/>
            </a:endParaRPr>
          </a:p>
          <a:p>
            <a:r>
              <a:rPr lang="es-ES" sz="1800" dirty="0">
                <a:effectLst/>
                <a:latin typeface="Times New Roman" panose="02020603050405020304" pitchFamily="18" charset="0"/>
                <a:ea typeface="Times New Roman" panose="02020603050405020304" pitchFamily="18" charset="0"/>
              </a:rPr>
              <a:t> </a:t>
            </a:r>
            <a:endParaRPr lang="es-EC" sz="1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1016635" algn="l"/>
              </a:tabLst>
            </a:pPr>
            <a:r>
              <a:rPr lang="es-ES" sz="1800" dirty="0">
                <a:effectLst/>
                <a:latin typeface="Times New Roman" panose="02020603050405020304" pitchFamily="18" charset="0"/>
                <a:ea typeface="Times New Roman" panose="02020603050405020304" pitchFamily="18" charset="0"/>
              </a:rPr>
              <a:t>LIBRE</a:t>
            </a:r>
            <a:r>
              <a:rPr lang="es-ES" sz="1800" spc="-3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ALBEDRÍO </a:t>
            </a:r>
          </a:p>
          <a:p>
            <a:pPr marL="342900" lvl="0" indent="-342900">
              <a:buFont typeface="Symbol" panose="05050102010706020507" pitchFamily="18" charset="2"/>
              <a:buChar char=""/>
              <a:tabLst>
                <a:tab pos="1016635" algn="l"/>
              </a:tabLst>
            </a:pPr>
            <a:endParaRPr lang="es-EC" sz="1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1016635" algn="l"/>
              </a:tabLst>
            </a:pPr>
            <a:r>
              <a:rPr lang="es-ES" sz="1800" dirty="0">
                <a:effectLst/>
                <a:latin typeface="Times New Roman" panose="02020603050405020304" pitchFamily="18" charset="0"/>
                <a:ea typeface="Times New Roman" panose="02020603050405020304" pitchFamily="18" charset="0"/>
              </a:rPr>
              <a:t>RESPONSABILIDAD</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MORAL</a:t>
            </a:r>
            <a:r>
              <a:rPr lang="es-ES" sz="1800" spc="-45" dirty="0">
                <a:effectLst/>
                <a:latin typeface="Times New Roman" panose="02020603050405020304" pitchFamily="18" charset="0"/>
                <a:ea typeface="Times New Roman" panose="02020603050405020304" pitchFamily="18" charset="0"/>
              </a:rPr>
              <a:t> COMO </a:t>
            </a:r>
            <a:r>
              <a:rPr lang="es-ES" sz="1800" dirty="0">
                <a:effectLst/>
                <a:latin typeface="Times New Roman" panose="02020603050405020304" pitchFamily="18" charset="0"/>
                <a:ea typeface="Times New Roman" panose="02020603050405020304" pitchFamily="18" charset="0"/>
              </a:rPr>
              <a:t>CONSECUENCIA</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DEL</a:t>
            </a:r>
            <a:r>
              <a:rPr lang="es-ES" sz="1800" spc="-3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LIBRE</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ARBITRIO.</a:t>
            </a:r>
          </a:p>
          <a:p>
            <a:pPr marL="342900" lvl="0" indent="-342900">
              <a:buFont typeface="Symbol" panose="05050102010706020507" pitchFamily="18" charset="2"/>
              <a:buChar char=""/>
              <a:tabLst>
                <a:tab pos="1016635" algn="l"/>
              </a:tabLst>
            </a:pPr>
            <a:endParaRPr lang="es-EC" sz="1800" dirty="0">
              <a:effectLst/>
              <a:latin typeface="Times New Roman" panose="02020603050405020304" pitchFamily="18" charset="0"/>
              <a:ea typeface="Times New Roman" panose="02020603050405020304" pitchFamily="18" charset="0"/>
            </a:endParaRPr>
          </a:p>
          <a:p>
            <a:pPr marL="342900" lvl="0" indent="-342900">
              <a:spcBef>
                <a:spcPts val="25"/>
              </a:spcBef>
              <a:spcAft>
                <a:spcPts val="0"/>
              </a:spcAft>
              <a:buFont typeface="Symbol" panose="05050102010706020507" pitchFamily="18" charset="2"/>
              <a:buChar char=""/>
            </a:pPr>
            <a:r>
              <a:rPr lang="es-ES" sz="1800" dirty="0">
                <a:effectLst/>
                <a:latin typeface="Times New Roman" panose="02020603050405020304" pitchFamily="18" charset="0"/>
                <a:ea typeface="Times New Roman" panose="02020603050405020304" pitchFamily="18" charset="0"/>
              </a:rPr>
              <a:t>PENA</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PROPORCIONAL</a:t>
            </a:r>
            <a:r>
              <a:rPr lang="es-ES" sz="1800" spc="-3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AL</a:t>
            </a:r>
            <a:r>
              <a:rPr lang="es-ES" sz="1800" spc="-5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DELITO</a:t>
            </a:r>
            <a:r>
              <a:rPr lang="es-ES" sz="1800" spc="5" dirty="0">
                <a:effectLst/>
                <a:latin typeface="Times New Roman" panose="02020603050405020304" pitchFamily="18" charset="0"/>
                <a:ea typeface="Times New Roman" panose="02020603050405020304" pitchFamily="18" charset="0"/>
              </a:rPr>
              <a:t> </a:t>
            </a:r>
          </a:p>
          <a:p>
            <a:pPr marL="342900" lvl="0" indent="-342900">
              <a:spcBef>
                <a:spcPts val="25"/>
              </a:spcBef>
              <a:spcAft>
                <a:spcPts val="0"/>
              </a:spcAft>
              <a:buFont typeface="Symbol" panose="05050102010706020507" pitchFamily="18" charset="2"/>
              <a:buChar char=""/>
            </a:pPr>
            <a:endParaRPr lang="es-EC" sz="1800" dirty="0">
              <a:effectLst/>
              <a:latin typeface="Times New Roman" panose="02020603050405020304" pitchFamily="18" charset="0"/>
              <a:ea typeface="Times New Roman" panose="02020603050405020304" pitchFamily="18" charset="0"/>
            </a:endParaRPr>
          </a:p>
          <a:p>
            <a:pPr marL="342900" lvl="0" indent="-342900">
              <a:spcBef>
                <a:spcPts val="25"/>
              </a:spcBef>
              <a:spcAft>
                <a:spcPts val="0"/>
              </a:spcAft>
              <a:buFont typeface="Symbol" panose="05050102010706020507" pitchFamily="18" charset="2"/>
              <a:buChar char=""/>
            </a:pPr>
            <a:r>
              <a:rPr lang="es-ES" sz="1800" spc="-5" dirty="0">
                <a:effectLst/>
                <a:latin typeface="Times New Roman" panose="02020603050405020304" pitchFamily="18" charset="0"/>
                <a:ea typeface="Times New Roman" panose="02020603050405020304" pitchFamily="18" charset="0"/>
              </a:rPr>
              <a:t>MÉTODO</a:t>
            </a:r>
            <a:r>
              <a:rPr lang="es-ES" sz="1800" spc="1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DEDUCTIVO, TEOLÓGICO</a:t>
            </a:r>
            <a:r>
              <a:rPr lang="es-ES" sz="1800" spc="3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O</a:t>
            </a:r>
            <a:r>
              <a:rPr lang="es-ES" sz="1800" spc="1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ESPECULATIVO</a:t>
            </a:r>
            <a:r>
              <a:rPr lang="es-ES" sz="1800" spc="30" dirty="0">
                <a:effectLst/>
                <a:latin typeface="Times New Roman" panose="02020603050405020304" pitchFamily="18" charset="0"/>
                <a:ea typeface="Times New Roman" panose="02020603050405020304" pitchFamily="18" charset="0"/>
              </a:rPr>
              <a:t> </a:t>
            </a:r>
            <a:endParaRPr lang="es-EC" sz="1800" dirty="0">
              <a:effectLst/>
              <a:latin typeface="Times New Roman" panose="02020603050405020304" pitchFamily="18" charset="0"/>
              <a:ea typeface="Times New Roman" panose="02020603050405020304" pitchFamily="18" charset="0"/>
            </a:endParaRPr>
          </a:p>
          <a:p>
            <a:endParaRPr lang="es-EC" sz="2800" dirty="0"/>
          </a:p>
        </p:txBody>
      </p:sp>
    </p:spTree>
    <p:extLst>
      <p:ext uri="{BB962C8B-B14F-4D97-AF65-F5344CB8AC3E}">
        <p14:creationId xmlns:p14="http://schemas.microsoft.com/office/powerpoint/2010/main" val="21131967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EC"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ESCUELA CARTOGRÁFICA </a:t>
            </a:r>
          </a:p>
        </p:txBody>
      </p:sp>
      <p:sp>
        <p:nvSpPr>
          <p:cNvPr id="3" name="Marcador de contenido 2"/>
          <p:cNvSpPr>
            <a:spLocks noGrp="1"/>
          </p:cNvSpPr>
          <p:nvPr>
            <p:ph idx="1"/>
          </p:nvPr>
        </p:nvSpPr>
        <p:spPr>
          <a:xfrm>
            <a:off x="1" y="1590261"/>
            <a:ext cx="12192000" cy="4744278"/>
          </a:xfrm>
        </p:spPr>
        <p:txBody>
          <a:bodyPr>
            <a:no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EL DELITO ES UN FENÓMENO SOCIAL Y COLECTIVO, REGIDO POR LEYES NATURALES.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FUNDADORES: LAMBERT ADOLPHE JACQUES QUETELET Y ANDRÉ MICHEL GUERRY.</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APORTARON A LA CRIMINOLOGÍA CON LOS ESTUDIOS ESTADÍSTICOS DE</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DATOS SOBRE SEXO, EDAD, MESES EN LOS QUE OCURRÍAN DETERMINADOS CRÍMENES, ASÍ COMO LA INFLUENCIA DEL CLIMA Y GEOGRAFÍA SOBRE EL CRIMEN.</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LAMBERT ADOLPHE JACQUES QUETELET, ES CONSIDERADO UNO DE LOS CIENTÍFICOS MÁS NOTABLES TENIENDO CONOCIMINTOS SOBRE ASTRÓNOMIA, DEMÓGRAFÍA, SOCIÓLOGÍA, FUE CATEDRÁTICO. BUSCÓ LA DISTRIBUCIÓN ESTADÍSTICA.</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ANALIZÓ EL PROBLEMA DE LA DELINCUENCIA, SEÑALANDO HECHOS FUNDAMENTALES: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 LOS HECHOS HUMANOS Y SOCIALES SE RIGEN POR LAS REGLAS GENERALES QUE GOBIERNAN LOS HECHOS NATURALES.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endParaRPr lang="es-EC" sz="2800" dirty="0"/>
          </a:p>
        </p:txBody>
      </p:sp>
    </p:spTree>
    <p:extLst>
      <p:ext uri="{BB962C8B-B14F-4D97-AF65-F5344CB8AC3E}">
        <p14:creationId xmlns:p14="http://schemas.microsoft.com/office/powerpoint/2010/main" val="9321981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88643" y="489397"/>
            <a:ext cx="10779616" cy="5637083"/>
          </a:xfrm>
        </p:spPr>
        <p:txBody>
          <a:bodyPr>
            <a:no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 LOS HECHOS HUMANOS Y SOCIALES SE RIGEN POR LAS REGLAS GENERALES QUE GOBIERNAN LOS HECHOS NATURALES.</a:t>
            </a: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B) ES POSIBLE LA FORMACIÓN DE UNA CIENCIA QUE ESTUDIE LA SOCIEDAD EN FORMA TAL QUE SE CONVIERTA EN UNA VERDADERA “MECÁNICA SOCIAL”.</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C) UTILIZA EL MÉTODO ESTADÍSTICO.</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D) DEBE BUSCARSE EN TODO FENÓMENO COLECTIVO LA FRECUENCIA MEDIA RELATIVA, SUDISTRI BUCIÓN SERIAL, ETC.</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EN EL FENÓMENO CRIMINAL COLECTIVO, ENCONTRAMOS TRES CONCLUSIONES: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 EL DELITO ES UN FENÓMENO SOCIAL, PRODUCIDO POR HECHOS, SOCIALES DETECTABLES CON EL MÉTODO ESTADÍSTICO</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B) LOS DELITOS SE COMETEN CON ABSOLUTA PRECISIÓN Y REGULARIDAD.</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C) HAY FACTORES QUE INTERVIENEN EN LA COMISIÓN DE DETERMINADOS DELITOS, COMO SON: EL PAUPERISMO, LA SITUACIÓN GEOGRÁFICA, EL ANALFABETISMO, EL CLIMA, ETC.</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EC" sz="2800" dirty="0"/>
          </a:p>
        </p:txBody>
      </p:sp>
    </p:spTree>
    <p:extLst>
      <p:ext uri="{BB962C8B-B14F-4D97-AF65-F5344CB8AC3E}">
        <p14:creationId xmlns:p14="http://schemas.microsoft.com/office/powerpoint/2010/main" val="40241230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06062" y="231821"/>
            <a:ext cx="11681138" cy="5894660"/>
          </a:xfrm>
        </p:spPr>
        <p:txBody>
          <a:bodyPr>
            <a:no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QUETELET QUE MENCIONAN QUE EN EL MES DE INVIERNO SE COMETE UN MAYOR NÚMERO DE CRÍMENES CONTRA EL PATRIMONIO, QUE LOS CRÍMENES CONTRA LAS PERSONAS SE REALIZAN PRINCIPALMENTE EN VERANO Y LOS CRÍMENES SEXUALES SE CONSUMAN CON MAYOR FRECUENCIA DURANTE LA PRIMAVERA. </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ANDRÉ MICHEL GUERRY, TIENE FORMACIÓN JURÍDICA Y EN SU "ENSAYO SOBRE LA ESTADÍSTICA MORAL DE FRANCIA", APLICA DATOS SOBRE SEXO, EDAD, INSTRUCCIÓN Y PROFESIÓN DE LOS DELINCUENTES, Y LA INFLUENCIA DEL CLIMA Y GEOGRAFÍA SOBRE EL CRIMEN. </a:t>
            </a: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REALIZÓ LOS PRIMEROS MAPAS DE CRIMINALIDAD EN EUROPA DISTINGUIENDO POR COLORES LA CALIDAD Y CANTIDAD DEL DELITO DEMOSTRANDO QUE LA CRIMINALIDAD CONTRA LA PROPIEDAD SE CARGA AL NORTE (ZONA FRIA), EN TANTO QUE LOS ATENTADOS CONTRA LAS PERSONAS SON MÁS FRECUENTES AL SUR (ZONA CÁLIDA). </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MANIFIESTA QUE LA CONDICIÓN GEOGRÁFICA COINCIDE CON LA TÉRMICA, </a:t>
            </a: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GUERRY MANIFIESTA:</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 NO ES POSIBLE REGULAR LA SOCIEDAD CON LEYES BASADAS EN TEORÍAS METAFÍSICAS Y EN LA BÚSQUEDA DE UN TIPO IDEAL QUE RESPONDA A UNA IDEA DE JUSTICIA ABSOLUTA.</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EC" sz="2800" dirty="0"/>
          </a:p>
        </p:txBody>
      </p:sp>
    </p:spTree>
    <p:extLst>
      <p:ext uri="{BB962C8B-B14F-4D97-AF65-F5344CB8AC3E}">
        <p14:creationId xmlns:p14="http://schemas.microsoft.com/office/powerpoint/2010/main" val="32646492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06062" y="231821"/>
            <a:ext cx="11681138" cy="5894660"/>
          </a:xfrm>
        </p:spPr>
        <p:txBody>
          <a:bodyPr>
            <a:noAutofit/>
          </a:bodyPr>
          <a:lstStyle/>
          <a:p>
            <a:pPr marL="0" indent="0" algn="just">
              <a:lnSpc>
                <a:spcPct val="107000"/>
              </a:lnSpc>
              <a:spcAft>
                <a:spcPts val="800"/>
              </a:spcAft>
              <a:buNone/>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B) LAS LEYES NO SON HECHAS PARA LA HUMANIDAD EN GENERAL, SINO PARA HOMBRES REALES, COLOCADOS EN CONDICIONES PARTICULARES Y BIEN DETERMINADAS.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C) LOS DELITOS CONTRA LAS PERSONAS PROVIENEN DEL DESORDEN DE LA VIDA PRIVADA Y NO DE LA MISERIA.</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D) LOS DELITOS SE REPITEN AÑO CON AÑO, CON SORPRENDENTE REGULARIDAD.</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 NO HAY COINCIDENCIA ENTRE IGNORANCIA Y DELITO, DEBE DISTINGUIRSE INSTRUCCIÓN DE EDUCACIÓN.</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F) LA ESTADÍSTICA MORAL NO BUSCA DESCUBRIR LO QUE DEBERÍA DE SER, SINO LO QUE ES.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G) LAS ESTADÍSTICAS SE REFIEREN A UNA CATEGORÍA DE INDIVIDUOS Y NO A LOS SUJETOS COMPONENTES DE LA CATEGORÍA, POR LO QUE ES IMPOSIBLE PREDECIR CUÁL SERÁ EL COMPORTAMIENTO FUTURO DE UN INDIVIDUO EN PARTICULAR.</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H) LA CONSTANCIA EN LAS CIFRAS DE LA CRIMINALIDAD Y DE SUS MOTIVOS NO EXCLUYE LA LIBERTAD DE LOS INDIVIDUOS QUE COMPONEN LA MASA.</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EC" sz="2800" dirty="0"/>
          </a:p>
        </p:txBody>
      </p:sp>
    </p:spTree>
    <p:extLst>
      <p:ext uri="{BB962C8B-B14F-4D97-AF65-F5344CB8AC3E}">
        <p14:creationId xmlns:p14="http://schemas.microsoft.com/office/powerpoint/2010/main" val="2474974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C62285-1AC1-9DD7-B6D3-926D865A34CB}"/>
              </a:ext>
            </a:extLst>
          </p:cNvPr>
          <p:cNvSpPr>
            <a:spLocks noGrp="1"/>
          </p:cNvSpPr>
          <p:nvPr>
            <p:ph type="title"/>
          </p:nvPr>
        </p:nvSpPr>
        <p:spPr/>
        <p:txBody>
          <a:bodyPr/>
          <a:lstStyle/>
          <a:p>
            <a:pPr algn="ctr"/>
            <a:r>
              <a:rPr lang="es-ES"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OBJETO </a:t>
            </a:r>
            <a:endParaRPr lang="es-EC"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 name="Marcador de contenido 2">
            <a:extLst>
              <a:ext uri="{FF2B5EF4-FFF2-40B4-BE49-F238E27FC236}">
                <a16:creationId xmlns:a16="http://schemas.microsoft.com/office/drawing/2014/main" id="{F58B0B97-1489-BC5E-07A0-8B60C827A0FB}"/>
              </a:ext>
            </a:extLst>
          </p:cNvPr>
          <p:cNvSpPr>
            <a:spLocks noGrp="1"/>
          </p:cNvSpPr>
          <p:nvPr>
            <p:ph idx="1"/>
          </p:nvPr>
        </p:nvSpPr>
        <p:spPr/>
        <p:txBody>
          <a:bodyPr/>
          <a:lstStyle/>
          <a:p>
            <a:pPr algn="just">
              <a:lnSpc>
                <a:spcPct val="115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EL DELITO BAJO DOS ASPECTOS: CONCEPTO PENAL O NORMATIVO Y EL CRIMINOLÓGICO O REAL. AL PRIMERO, PERTENECEN LOS VALORES Y EL DEBER SER Y, AL SEGUNDO, TODO LO FÍSICO Y PSÍQUICO. </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EL OBJETO DE LA CRIMINOLOGÍA SE CIRCUNSCRIBE AL ASPECTO REAL O CRIMINOLÓGICO. DESDE EL NACIMIENTO DE LA CRIMINOLOGÍA SE HA POLEMIZADO SOBRE CUÁL ES EL CONCEPTO DEL DELITO DEL QUE ESTA CIENCIA DEBE PARTIR: SI DEL MISMO QUE OFRECE EL ORDENAMIENTO JURÍDICO-PENAL O SI PUEDE DARSE UN CONCEPTO DISTINTO, PROPIO DE LA CRIMINOLOGÍA.</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EC" dirty="0"/>
          </a:p>
        </p:txBody>
      </p:sp>
    </p:spTree>
    <p:extLst>
      <p:ext uri="{BB962C8B-B14F-4D97-AF65-F5344CB8AC3E}">
        <p14:creationId xmlns:p14="http://schemas.microsoft.com/office/powerpoint/2010/main" val="11345643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80" y="286604"/>
            <a:ext cx="10058400" cy="705070"/>
          </a:xfrm>
        </p:spPr>
        <p:txBody>
          <a:bodyPr>
            <a:noAutofit/>
          </a:bodyPr>
          <a:lstStyle/>
          <a:p>
            <a:pPr algn="ctr"/>
            <a:r>
              <a:rPr lang="es-EC"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ESCUELA POSITIVA </a:t>
            </a:r>
          </a:p>
        </p:txBody>
      </p:sp>
      <p:sp>
        <p:nvSpPr>
          <p:cNvPr id="3" name="Marcador de contenido 2"/>
          <p:cNvSpPr>
            <a:spLocks noGrp="1"/>
          </p:cNvSpPr>
          <p:nvPr>
            <p:ph idx="1"/>
          </p:nvPr>
        </p:nvSpPr>
        <p:spPr>
          <a:xfrm>
            <a:off x="1" y="991674"/>
            <a:ext cx="12192000" cy="5342865"/>
          </a:xfrm>
        </p:spPr>
        <p:txBody>
          <a:bodyPr>
            <a:no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SE BASA EN EL MÉTODO CIENTÍFICO Y SUS REPRESENTANTES SON: ENRICO FERRI, RAFFAELE GAROFALO Y CESARE LOMBROSO. </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EN ESTA ETAPA DE ANALIZABA DESDE LO ANTROPOLÓGICO HASTA LO SOCIOLÓGICO, PASANDO POR LA PSICOLOGÍA, LA BIOLOGÍA O LA PSIQUIATRÍA, CON EL PROPÓSITO, CREAR UNA BASE RIGUROSA DE CONOCIMIENTOS BASADOS EN EL MÉTODO EMPÍRICO Y LA ROBUSTEZ CIENTÍFICA.</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NACE A FINALES DEL SIGLO XIX, EN UNA NUEVA ERA CIENTÍFICA. </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SE FUNDA CON LA ESCUELA POSITIVA ITALIANA, CUYOS MAYORES EXPONENTES SON: GAROFALO, LOMBROSO Y FERRI. </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EL POSITIVISMO SE EXPANDIÓ EXITOSAMENTE, COMO UN PENSAMIENTO PROGRESISTA, REVOLUCIONARIO, CAPAZ DE SACAR AL MUNDO DEL ATRASO Y DEL OSCURANTISMO RELIGIOSO O SUPERSTICIOSO.</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EL HOMBRE Y LA CIENCIA SERÍAN ARTÍFICES DE TODAS LAS EXPLICACIONES Y LOS DESCUBRIMIENTOS, CAPACES DE SUPERAR TODAS LAS ENFERMEDADES, LOS OBSTÁCULOS SOCIALES Y HASTA LA PROPIA NATURALEZA (ALBERT, 1998).</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endParaRPr lang="es-EC" sz="2800" dirty="0"/>
          </a:p>
        </p:txBody>
      </p:sp>
    </p:spTree>
    <p:extLst>
      <p:ext uri="{BB962C8B-B14F-4D97-AF65-F5344CB8AC3E}">
        <p14:creationId xmlns:p14="http://schemas.microsoft.com/office/powerpoint/2010/main" val="7626321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06062" y="231821"/>
            <a:ext cx="11681138" cy="5894660"/>
          </a:xfrm>
        </p:spPr>
        <p:txBody>
          <a:bodyPr>
            <a:noAutofit/>
          </a:bodyPr>
          <a:lstStyle/>
          <a:p>
            <a:r>
              <a:rPr lang="es-EC" sz="1800" dirty="0">
                <a:effectLst/>
                <a:latin typeface="Times New Roman" panose="02020603050405020304" pitchFamily="18" charset="0"/>
                <a:ea typeface="Calibri" panose="020F0502020204030204" pitchFamily="34" charset="0"/>
                <a:cs typeface="Times New Roman" panose="02020603050405020304" pitchFamily="18" charset="0"/>
              </a:rPr>
              <a:t>LA ESCUELA POSITIVA ITALIANA PRESENTA DOS DIRECCIONES BIEN DIFERENCIADAS: </a:t>
            </a:r>
          </a:p>
          <a:p>
            <a:r>
              <a:rPr lang="es-EC" sz="1800" dirty="0">
                <a:effectLst/>
                <a:latin typeface="Times New Roman" panose="02020603050405020304" pitchFamily="18" charset="0"/>
                <a:ea typeface="Calibri" panose="020F0502020204030204" pitchFamily="34" charset="0"/>
                <a:cs typeface="Times New Roman" panose="02020603050405020304" pitchFamily="18" charset="0"/>
              </a:rPr>
              <a:t>LA VERTIENTE ANTROPOLÓGICA DE LOMBROSO, </a:t>
            </a:r>
            <a:r>
              <a:rPr lang="es-EC" sz="1800" dirty="0">
                <a:latin typeface="Times New Roman" panose="02020603050405020304" pitchFamily="18" charset="0"/>
                <a:ea typeface="Calibri" panose="020F0502020204030204" pitchFamily="34" charset="0"/>
                <a:cs typeface="Times New Roman" panose="02020603050405020304" pitchFamily="18" charset="0"/>
              </a:rPr>
              <a:t>QUE PROPUGNA A</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L DELITO COMO UN PRODUCTO DE LA PREDISPOSICIÓN BIOLÓGICA DEL INDIVIDUO.</a:t>
            </a:r>
          </a:p>
          <a:p>
            <a:r>
              <a:rPr lang="es-EC" sz="1800" dirty="0">
                <a:effectLst/>
                <a:latin typeface="Times New Roman" panose="02020603050405020304" pitchFamily="18" charset="0"/>
                <a:ea typeface="Calibri" panose="020F0502020204030204" pitchFamily="34" charset="0"/>
                <a:cs typeface="Times New Roman" panose="02020603050405020304" pitchFamily="18" charset="0"/>
              </a:rPr>
              <a:t>LA SOCIOLÓGICA DE ENRICO FERRI QUE ESTABLECE LA EXISTENCIA DE FACTORES SOCIOLÓGICOS</a:t>
            </a:r>
          </a:p>
          <a:p>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SUBYACENTES, PERO CON UN OBJETIVO COMÚN, CON EL MÉTODO CIENTÍFICO. </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558165" marR="602615" algn="just">
              <a:lnSpc>
                <a:spcPct val="115000"/>
              </a:lnSpc>
              <a:spcBef>
                <a:spcPts val="5"/>
              </a:spcBef>
              <a:spcAft>
                <a:spcPts val="0"/>
              </a:spcAft>
            </a:pPr>
            <a:endParaRPr lang="es-ES" sz="1800" dirty="0">
              <a:effectLst/>
              <a:latin typeface="Times New Roman" panose="02020603050405020304" pitchFamily="18" charset="0"/>
              <a:ea typeface="Times New Roman" panose="02020603050405020304" pitchFamily="18" charset="0"/>
            </a:endParaRPr>
          </a:p>
          <a:p>
            <a:pPr marL="558165" marR="602615" algn="just">
              <a:lnSpc>
                <a:spcPct val="115000"/>
              </a:lnSpc>
              <a:spcBef>
                <a:spcPts val="5"/>
              </a:spcBef>
              <a:spcAft>
                <a:spcPts val="0"/>
              </a:spcAft>
            </a:pPr>
            <a:r>
              <a:rPr lang="es-ES" sz="1800" dirty="0">
                <a:effectLst/>
                <a:latin typeface="Times New Roman" panose="02020603050405020304" pitchFamily="18" charset="0"/>
                <a:ea typeface="Times New Roman" panose="02020603050405020304" pitchFamily="18" charset="0"/>
              </a:rPr>
              <a:t>EL UTILITARISMO MANIFIESTA QUE LA MORALIDAD DE LA ACCIÓN O LEY SE DEFINE POR SU UTILIDAD PARA TODOS LOS SERES </a:t>
            </a:r>
            <a:endParaRPr lang="es-EC" sz="1800" dirty="0">
              <a:effectLst/>
              <a:latin typeface="Times New Roman" panose="02020603050405020304" pitchFamily="18" charset="0"/>
              <a:ea typeface="Times New Roman" panose="02020603050405020304" pitchFamily="18" charset="0"/>
            </a:endParaRPr>
          </a:p>
          <a:p>
            <a:pPr marL="558165" marR="602615" algn="just">
              <a:lnSpc>
                <a:spcPct val="115000"/>
              </a:lnSpc>
              <a:spcBef>
                <a:spcPts val="5"/>
              </a:spcBef>
              <a:spcAft>
                <a:spcPts val="0"/>
              </a:spcAft>
            </a:pPr>
            <a:r>
              <a:rPr lang="es-ES" sz="1800" dirty="0">
                <a:effectLst/>
                <a:latin typeface="Times New Roman" panose="02020603050405020304" pitchFamily="18" charset="0"/>
                <a:ea typeface="Times New Roman" panose="02020603050405020304" pitchFamily="18" charset="0"/>
              </a:rPr>
              <a:t> </a:t>
            </a:r>
            <a:endParaRPr lang="es-EC" sz="1800" dirty="0">
              <a:effectLst/>
              <a:latin typeface="Times New Roman" panose="02020603050405020304" pitchFamily="18" charset="0"/>
              <a:ea typeface="Times New Roman" panose="02020603050405020304" pitchFamily="18" charset="0"/>
            </a:endParaRPr>
          </a:p>
          <a:p>
            <a:pPr marL="558165" marR="602615" algn="just">
              <a:lnSpc>
                <a:spcPct val="115000"/>
              </a:lnSpc>
              <a:spcBef>
                <a:spcPts val="5"/>
              </a:spcBef>
              <a:spcAft>
                <a:spcPts val="0"/>
              </a:spcAft>
            </a:pPr>
            <a:r>
              <a:rPr lang="es-ES" sz="1800" dirty="0">
                <a:effectLst/>
                <a:latin typeface="Times New Roman" panose="02020603050405020304" pitchFamily="18" charset="0"/>
                <a:ea typeface="Times New Roman" panose="02020603050405020304" pitchFamily="18" charset="0"/>
              </a:rPr>
              <a:t>EL</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RACIONALISMO. BASADO EN</a:t>
            </a:r>
            <a:r>
              <a:rPr lang="es-ES" sz="1800" spc="-5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UNA</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VERTIENTE</a:t>
            </a:r>
            <a:r>
              <a:rPr lang="es-ES" sz="1800" spc="-3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MORAL</a:t>
            </a:r>
            <a:r>
              <a:rPr lang="es-ES" sz="1800" spc="-7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Y</a:t>
            </a:r>
            <a:r>
              <a:rPr lang="es-ES" sz="1800" spc="-3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LAS</a:t>
            </a:r>
            <a:r>
              <a:rPr lang="es-ES" sz="1800" spc="-5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PRIMERAS</a:t>
            </a:r>
            <a:r>
              <a:rPr lang="es-ES" sz="1800" spc="-4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ETAPAS</a:t>
            </a:r>
            <a:r>
              <a:rPr lang="es-ES" sz="1800" spc="-4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DE</a:t>
            </a:r>
            <a:r>
              <a:rPr lang="es-ES" sz="1800" spc="-6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LA</a:t>
            </a:r>
            <a:r>
              <a:rPr lang="es-ES" sz="1800" spc="-1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FILOSOFÍA</a:t>
            </a:r>
            <a:r>
              <a:rPr lang="es-ES" sz="1800" spc="-4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OCCIDENTAL,</a:t>
            </a:r>
            <a:r>
              <a:rPr lang="es-ES" sz="1800" spc="3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(RENÉ</a:t>
            </a:r>
            <a:r>
              <a:rPr lang="es-ES" sz="1800" spc="-4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DESCARTES)</a:t>
            </a:r>
            <a:r>
              <a:rPr lang="es-ES" sz="1800" spc="-20" dirty="0">
                <a:effectLst/>
                <a:latin typeface="Times New Roman" panose="02020603050405020304" pitchFamily="18" charset="0"/>
                <a:ea typeface="Times New Roman" panose="02020603050405020304" pitchFamily="18" charset="0"/>
              </a:rPr>
              <a:t> QUE </a:t>
            </a:r>
            <a:r>
              <a:rPr lang="es-ES" sz="1800" dirty="0">
                <a:effectLst/>
                <a:latin typeface="Times New Roman" panose="02020603050405020304" pitchFamily="18" charset="0"/>
                <a:ea typeface="Times New Roman" panose="02020603050405020304" pitchFamily="18" charset="0"/>
              </a:rPr>
              <a:t>DABA GRAN IMPORTANCIA</a:t>
            </a:r>
            <a:r>
              <a:rPr lang="es-ES" sz="1800" spc="-3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AL</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PAPEL</a:t>
            </a:r>
            <a:r>
              <a:rPr lang="es-ES" sz="1800" spc="-8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a:t>
            </a:r>
            <a:r>
              <a:rPr lang="es-ES" sz="1800" spc="-4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RAZÓN</a:t>
            </a:r>
            <a:r>
              <a:rPr lang="es-ES" sz="1800" spc="-5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EN</a:t>
            </a:r>
            <a:r>
              <a:rPr lang="es-ES" sz="1800" spc="-4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ADQUISICIÓN</a:t>
            </a:r>
            <a:r>
              <a:rPr lang="es-ES" sz="1800" spc="-5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DEL</a:t>
            </a:r>
            <a:r>
              <a:rPr lang="es-ES" sz="1800" spc="-2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CONOCIMIENTO. LA</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NATURALEZA</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RELATIVA</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DEL</a:t>
            </a:r>
            <a:r>
              <a:rPr lang="es-ES" sz="1800" spc="-4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ESPÍRITU</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POSITIVO</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Y</a:t>
            </a:r>
            <a:r>
              <a:rPr lang="es-ES" sz="1800" spc="-4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PREVISIÓN</a:t>
            </a:r>
            <a:r>
              <a:rPr lang="es-ES" sz="1800" spc="-4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RACIONAL,</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COMO </a:t>
            </a:r>
            <a:r>
              <a:rPr lang="es-ES" sz="1800" spc="-2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DESTINO</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 LAS</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LEYES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POSITIVAS.</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(COMTE,</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a:t>
            </a:r>
            <a:endParaRPr lang="es-EC" sz="1800" dirty="0">
              <a:effectLst/>
              <a:latin typeface="Times New Roman" panose="02020603050405020304" pitchFamily="18" charset="0"/>
              <a:ea typeface="Times New Roman" panose="02020603050405020304" pitchFamily="18" charset="0"/>
            </a:endParaRPr>
          </a:p>
          <a:p>
            <a:pPr>
              <a:lnSpc>
                <a:spcPct val="115000"/>
              </a:lnSpc>
              <a:spcBef>
                <a:spcPts val="15"/>
              </a:spcBef>
            </a:pPr>
            <a:r>
              <a:rPr lang="es-ES" sz="1800" dirty="0">
                <a:effectLst/>
                <a:latin typeface="Times New Roman" panose="02020603050405020304" pitchFamily="18" charset="0"/>
                <a:ea typeface="Times New Roman" panose="02020603050405020304" pitchFamily="18" charset="0"/>
              </a:rPr>
              <a:t> </a:t>
            </a:r>
            <a:endParaRPr lang="es-EC" sz="1800" dirty="0">
              <a:effectLst/>
              <a:latin typeface="Times New Roman" panose="02020603050405020304" pitchFamily="18" charset="0"/>
              <a:ea typeface="Times New Roman" panose="02020603050405020304" pitchFamily="18" charset="0"/>
            </a:endParaRPr>
          </a:p>
          <a:p>
            <a:pPr marL="558165" marR="603885" algn="just">
              <a:lnSpc>
                <a:spcPct val="115000"/>
              </a:lnSpc>
              <a:spcAft>
                <a:spcPts val="0"/>
              </a:spcAft>
            </a:pPr>
            <a:r>
              <a:rPr lang="es-ES" sz="1800" dirty="0">
                <a:effectLst/>
                <a:latin typeface="Times New Roman" panose="02020603050405020304" pitchFamily="18" charset="0"/>
                <a:ea typeface="Times New Roman" panose="02020603050405020304" pitchFamily="18" charset="0"/>
              </a:rPr>
              <a:t>SU CREADOR FUE FRANCISCO JAVIER COMTE (1798 -1875) QUIEN AFIRMABA QUE LA VERDADERA FUENTE DEL SABER SON LOS HECHOS</a:t>
            </a:r>
            <a:endParaRPr lang="es-EC" sz="1800" dirty="0">
              <a:effectLst/>
              <a:latin typeface="Times New Roman" panose="02020603050405020304" pitchFamily="18" charset="0"/>
              <a:ea typeface="Times New Roman" panose="02020603050405020304" pitchFamily="18" charset="0"/>
            </a:endParaRPr>
          </a:p>
          <a:p>
            <a:endParaRPr lang="es-EC" sz="2800" dirty="0"/>
          </a:p>
        </p:txBody>
      </p:sp>
    </p:spTree>
    <p:extLst>
      <p:ext uri="{BB962C8B-B14F-4D97-AF65-F5344CB8AC3E}">
        <p14:creationId xmlns:p14="http://schemas.microsoft.com/office/powerpoint/2010/main" val="27512573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06062" y="231821"/>
            <a:ext cx="11681138" cy="5894660"/>
          </a:xfrm>
        </p:spPr>
        <p:txBody>
          <a:bodyPr>
            <a:noAutofit/>
          </a:bodyPr>
          <a:lstStyle/>
          <a:p>
            <a:pPr marL="558165" marR="605155" algn="just">
              <a:lnSpc>
                <a:spcPct val="115000"/>
              </a:lnSpc>
              <a:spcBef>
                <a:spcPts val="5"/>
              </a:spcBef>
              <a:spcAft>
                <a:spcPts val="0"/>
              </a:spcAft>
            </a:pPr>
            <a:r>
              <a:rPr lang="es-ES" sz="1800" dirty="0">
                <a:effectLst/>
                <a:latin typeface="Times New Roman" panose="02020603050405020304" pitchFamily="18" charset="0"/>
                <a:ea typeface="Times New Roman" panose="02020603050405020304" pitchFamily="18" charset="0"/>
              </a:rPr>
              <a:t>UNA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MAYORES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APORTACIONES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ESCUELA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POSITIVA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ITALIANA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FUE</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DEL</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ENRIQUECIMIENTO CONCEPTUAL Y DE CONOCIMIENTOS A LA HORA DE DISEÑAR LOS TIPOS CRIMINALES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Y SUS POSTERIORES CLASIFICACIONES. UNA DE LAS MAYORES Y MÁS CONOCIDAS CLASIFICACIONES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PERTENECE A CESARE GAROFALO, CONSIDERADO EL PADRE DEL POSITIVISMO BIOLÓGICO, EL CUAL</a:t>
            </a:r>
            <a:r>
              <a:rPr lang="es-ES" sz="1800" spc="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DESARROLLÓ</a:t>
            </a:r>
            <a:r>
              <a:rPr lang="es-ES" sz="1800" spc="1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SU</a:t>
            </a:r>
            <a:r>
              <a:rPr lang="es-ES" sz="1800" spc="-6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TEORÍA</a:t>
            </a:r>
            <a:r>
              <a:rPr lang="es-ES" sz="1800" spc="-1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DEL</a:t>
            </a:r>
            <a:r>
              <a:rPr lang="es-ES" sz="1800" spc="-3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HOMBRE</a:t>
            </a:r>
            <a:r>
              <a:rPr lang="es-ES" sz="1800" spc="-1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CRIMINAL,</a:t>
            </a:r>
            <a:r>
              <a:rPr lang="es-ES" sz="1800" spc="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POR</a:t>
            </a:r>
            <a:r>
              <a:rPr lang="es-ES" sz="1800" spc="-3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EL</a:t>
            </a:r>
            <a:r>
              <a:rPr lang="es-ES" sz="1800" spc="-8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CUAL</a:t>
            </a:r>
            <a:r>
              <a:rPr lang="es-ES" sz="1800" spc="-8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ATRIBUÍA</a:t>
            </a:r>
            <a:r>
              <a:rPr lang="es-ES" sz="1800" spc="-4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AL</a:t>
            </a:r>
            <a:r>
              <a:rPr lang="es-ES" sz="1800" spc="-6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HOMBRE</a:t>
            </a:r>
            <a:r>
              <a:rPr lang="es-ES" sz="1800" spc="-4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CRIMINAL</a:t>
            </a:r>
            <a:r>
              <a:rPr lang="es-ES" sz="1800" spc="-3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UN</a:t>
            </a:r>
            <a:r>
              <a:rPr lang="es-ES" sz="1800" spc="-4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ESTADO </a:t>
            </a:r>
            <a:r>
              <a:rPr lang="es-ES" sz="1800" spc="-285" dirty="0">
                <a:effectLst/>
                <a:latin typeface="Times New Roman" panose="02020603050405020304" pitchFamily="18" charset="0"/>
                <a:ea typeface="Times New Roman" panose="02020603050405020304" pitchFamily="18" charset="0"/>
              </a:rPr>
              <a:t>ATÁVICO</a:t>
            </a:r>
            <a:r>
              <a:rPr lang="es-ES" sz="1800" spc="5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Y</a:t>
            </a:r>
            <a:r>
              <a:rPr lang="es-ES" sz="1800" spc="-4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 REGRESIÓN</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ESTADOS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EVOLUTIVOS</a:t>
            </a:r>
            <a:r>
              <a:rPr lang="es-ES" sz="1800" spc="-4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ANTERIORES. </a:t>
            </a:r>
            <a:endParaRPr lang="es-EC" sz="1800" dirty="0">
              <a:effectLst/>
              <a:latin typeface="Times New Roman" panose="02020603050405020304" pitchFamily="18" charset="0"/>
              <a:ea typeface="Times New Roman" panose="02020603050405020304" pitchFamily="18" charset="0"/>
            </a:endParaRPr>
          </a:p>
          <a:p>
            <a:pPr marL="558165" marR="614680" algn="just">
              <a:lnSpc>
                <a:spcPct val="115000"/>
              </a:lnSpc>
              <a:spcAft>
                <a:spcPts val="0"/>
              </a:spcAft>
            </a:pPr>
            <a:r>
              <a:rPr lang="es-ES" sz="1800" spc="-5" dirty="0">
                <a:effectLst/>
                <a:latin typeface="Times New Roman" panose="02020603050405020304" pitchFamily="18" charset="0"/>
                <a:ea typeface="Times New Roman" panose="02020603050405020304" pitchFamily="18" charset="0"/>
              </a:rPr>
              <a:t>UNO</a:t>
            </a:r>
            <a:r>
              <a:rPr lang="es-ES" sz="1800" spc="-1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DE</a:t>
            </a:r>
            <a:r>
              <a:rPr lang="es-ES" sz="1800" spc="-6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LOS</a:t>
            </a:r>
            <a:r>
              <a:rPr lang="es-ES" sz="1800" spc="-7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AUTORES</a:t>
            </a:r>
            <a:r>
              <a:rPr lang="es-ES" sz="1800" spc="-6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MÁS</a:t>
            </a:r>
            <a:r>
              <a:rPr lang="es-ES" sz="1800" spc="-4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INFLUYENTES</a:t>
            </a:r>
            <a:r>
              <a:rPr lang="es-ES" sz="1800" spc="-6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EN</a:t>
            </a:r>
            <a:r>
              <a:rPr lang="es-ES" sz="1800" spc="-6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EL</a:t>
            </a:r>
            <a:r>
              <a:rPr lang="es-ES" sz="1800" spc="-8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NACIMIENTO</a:t>
            </a:r>
            <a:r>
              <a:rPr lang="es-ES" sz="1800" spc="-3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DEL</a:t>
            </a:r>
            <a:r>
              <a:rPr lang="es-ES" sz="1800" spc="-8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PENSAMIENTO</a:t>
            </a:r>
            <a:r>
              <a:rPr lang="es-ES" sz="1800" spc="-3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POSITIVISTA</a:t>
            </a:r>
            <a:r>
              <a:rPr lang="es-ES" sz="1800" spc="-3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DENTRO</a:t>
            </a:r>
            <a:r>
              <a:rPr lang="es-ES" sz="1800" spc="-29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ESCUELA ITALIANA</a:t>
            </a:r>
            <a:r>
              <a:rPr lang="es-ES" sz="1800" spc="3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FUE</a:t>
            </a:r>
            <a:r>
              <a:rPr lang="es-ES" sz="1800" spc="7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LOMBROSO, QUIEN ESTABLECIÓ UNA TIPOLOGÍA PARA</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DIVIDIR</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LOS</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DELINCUENTES</a:t>
            </a:r>
            <a:r>
              <a:rPr lang="es-ES" sz="1800" spc="-20" dirty="0">
                <a:effectLst/>
                <a:latin typeface="Times New Roman" panose="02020603050405020304" pitchFamily="18" charset="0"/>
                <a:ea typeface="Times New Roman" panose="02020603050405020304" pitchFamily="18" charset="0"/>
              </a:rPr>
              <a:t>:</a:t>
            </a:r>
            <a:r>
              <a:rPr lang="es-ES" sz="1800" dirty="0">
                <a:effectLst/>
                <a:latin typeface="Times New Roman" panose="02020603050405020304" pitchFamily="18" charset="0"/>
                <a:ea typeface="Times New Roman" panose="02020603050405020304" pitchFamily="18" charset="0"/>
              </a:rPr>
              <a:t> </a:t>
            </a:r>
            <a:endParaRPr lang="es-EC" sz="1800" dirty="0">
              <a:effectLst/>
              <a:latin typeface="Times New Roman" panose="02020603050405020304" pitchFamily="18" charset="0"/>
              <a:ea typeface="Times New Roman" panose="02020603050405020304" pitchFamily="18" charset="0"/>
            </a:endParaRPr>
          </a:p>
          <a:p>
            <a:pPr marL="342900" marR="607695" lvl="0" indent="-342900" algn="just">
              <a:lnSpc>
                <a:spcPct val="115000"/>
              </a:lnSpc>
              <a:spcAft>
                <a:spcPts val="0"/>
              </a:spcAft>
              <a:buSzPts val="1200"/>
              <a:buFont typeface="Times New Roman" panose="02020603050405020304" pitchFamily="18" charset="0"/>
              <a:buAutoNum type="alphaLcParenR"/>
              <a:tabLst>
                <a:tab pos="1260475" algn="l"/>
              </a:tabLst>
            </a:pPr>
            <a:r>
              <a:rPr lang="es-ES" sz="1800" b="1" spc="-100" dirty="0">
                <a:effectLst/>
                <a:latin typeface="Times New Roman" panose="02020603050405020304" pitchFamily="18" charset="0"/>
                <a:ea typeface="Times New Roman" panose="02020603050405020304" pitchFamily="18" charset="0"/>
              </a:rPr>
              <a:t>EL</a:t>
            </a:r>
            <a:r>
              <a:rPr lang="es-ES" sz="1800" b="1" spc="5" dirty="0">
                <a:effectLst/>
                <a:latin typeface="Times New Roman" panose="02020603050405020304" pitchFamily="18" charset="0"/>
                <a:ea typeface="Times New Roman" panose="02020603050405020304" pitchFamily="18" charset="0"/>
              </a:rPr>
              <a:t> </a:t>
            </a:r>
            <a:r>
              <a:rPr lang="es-ES" sz="1800" b="1" spc="-100" dirty="0">
                <a:effectLst/>
                <a:latin typeface="Times New Roman" panose="02020603050405020304" pitchFamily="18" charset="0"/>
                <a:ea typeface="Times New Roman" panose="02020603050405020304" pitchFamily="18" charset="0"/>
              </a:rPr>
              <a:t>DELINCUENTE</a:t>
            </a:r>
            <a:r>
              <a:rPr lang="es-ES" sz="1800" b="1" spc="5" dirty="0">
                <a:effectLst/>
                <a:latin typeface="Times New Roman" panose="02020603050405020304" pitchFamily="18" charset="0"/>
                <a:ea typeface="Times New Roman" panose="02020603050405020304" pitchFamily="18" charset="0"/>
              </a:rPr>
              <a:t> </a:t>
            </a:r>
            <a:r>
              <a:rPr lang="es-ES" sz="1800" b="1" spc="-100" dirty="0">
                <a:effectLst/>
                <a:latin typeface="Times New Roman" panose="02020603050405020304" pitchFamily="18" charset="0"/>
                <a:ea typeface="Times New Roman" panose="02020603050405020304" pitchFamily="18" charset="0"/>
              </a:rPr>
              <a:t>ATÁVICO:</a:t>
            </a:r>
            <a:r>
              <a:rPr lang="es-ES" sz="1800" b="1"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SE</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TRATARÍA</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DE</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UNA</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SUBESPECIE</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DE</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HUMANO,</a:t>
            </a:r>
            <a:r>
              <a:rPr lang="es-ES" sz="1800" spc="5" dirty="0">
                <a:effectLst/>
                <a:latin typeface="Times New Roman" panose="02020603050405020304" pitchFamily="18" charset="0"/>
                <a:ea typeface="Times New Roman" panose="02020603050405020304" pitchFamily="18" charset="0"/>
              </a:rPr>
              <a:t> </a:t>
            </a:r>
            <a:r>
              <a:rPr lang="es-ES" sz="1800" spc="-10" dirty="0">
                <a:effectLst/>
                <a:latin typeface="Times New Roman" panose="02020603050405020304" pitchFamily="18" charset="0"/>
                <a:ea typeface="Times New Roman" panose="02020603050405020304" pitchFamily="18" charset="0"/>
              </a:rPr>
              <a:t>DEGENERADO </a:t>
            </a:r>
            <a:r>
              <a:rPr lang="es-ES" sz="1800" spc="-5" dirty="0">
                <a:effectLst/>
                <a:latin typeface="Times New Roman" panose="02020603050405020304" pitchFamily="18" charset="0"/>
                <a:ea typeface="Times New Roman" panose="02020603050405020304" pitchFamily="18" charset="0"/>
              </a:rPr>
              <a:t>Y</a:t>
            </a:r>
            <a:r>
              <a:rPr lang="es-ES" sz="1800" spc="-10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ATÁVICO.</a:t>
            </a:r>
            <a:r>
              <a:rPr lang="es-ES" sz="1800" spc="-25" dirty="0">
                <a:effectLst/>
                <a:latin typeface="Times New Roman" panose="02020603050405020304" pitchFamily="18" charset="0"/>
                <a:ea typeface="Times New Roman" panose="02020603050405020304" pitchFamily="18" charset="0"/>
              </a:rPr>
              <a:t> </a:t>
            </a:r>
            <a:endParaRPr lang="es-EC" sz="1800" spc="-100" dirty="0">
              <a:effectLst/>
              <a:latin typeface="Times New Roman" panose="02020603050405020304" pitchFamily="18" charset="0"/>
              <a:ea typeface="Times New Roman" panose="02020603050405020304" pitchFamily="18" charset="0"/>
            </a:endParaRPr>
          </a:p>
          <a:p>
            <a:pPr marL="342900" marR="611505" lvl="0" indent="-342900" algn="just">
              <a:lnSpc>
                <a:spcPct val="115000"/>
              </a:lnSpc>
              <a:spcBef>
                <a:spcPts val="5"/>
              </a:spcBef>
              <a:spcAft>
                <a:spcPts val="0"/>
              </a:spcAft>
              <a:buSzPts val="1200"/>
              <a:buFont typeface="Times New Roman" panose="02020603050405020304" pitchFamily="18" charset="0"/>
              <a:buAutoNum type="alphaLcParenR"/>
              <a:tabLst>
                <a:tab pos="1260475" algn="l"/>
              </a:tabLst>
            </a:pPr>
            <a:r>
              <a:rPr lang="es-ES" sz="1800" b="1" spc="-100" dirty="0">
                <a:effectLst/>
                <a:latin typeface="Times New Roman" panose="02020603050405020304" pitchFamily="18" charset="0"/>
                <a:ea typeface="Times New Roman" panose="02020603050405020304" pitchFamily="18" charset="0"/>
              </a:rPr>
              <a:t>EL LOCO MORAL: </a:t>
            </a:r>
            <a:r>
              <a:rPr lang="es-ES" sz="1800" spc="-100" dirty="0">
                <a:effectLst/>
                <a:latin typeface="Times New Roman" panose="02020603050405020304" pitchFamily="18" charset="0"/>
                <a:ea typeface="Times New Roman" panose="02020603050405020304" pitchFamily="18" charset="0"/>
              </a:rPr>
              <a:t>SE TRATARÍA DE UNA ESPECIE DE IDIOTA MORAL, QUE NO </a:t>
            </a:r>
            <a:r>
              <a:rPr lang="es-ES" sz="1800" spc="-28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PUEDE</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ELEVARSE</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A</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COMPRENDER</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EL</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SENTIMIENTO</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MORAL</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Y</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QUE</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TUVO</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UNA</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EDUCACIÓN MUY</a:t>
            </a:r>
            <a:r>
              <a:rPr lang="es-ES" sz="1800" spc="-2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DEFICIENTE</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DURANTE LA</a:t>
            </a:r>
            <a:r>
              <a:rPr lang="es-ES" sz="1800" spc="20"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INFANCIA.</a:t>
            </a:r>
            <a:r>
              <a:rPr lang="es-ES" sz="1800" spc="10"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SE</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CONSIDERAN</a:t>
            </a:r>
            <a:r>
              <a:rPr lang="es-ES" sz="1800" spc="20"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CIEGOS MORALES,.</a:t>
            </a:r>
          </a:p>
          <a:p>
            <a:pPr marL="342900" marR="611505" lvl="0" indent="-342900" algn="just">
              <a:lnSpc>
                <a:spcPct val="115000"/>
              </a:lnSpc>
              <a:spcBef>
                <a:spcPts val="5"/>
              </a:spcBef>
              <a:spcAft>
                <a:spcPts val="0"/>
              </a:spcAft>
              <a:buSzPts val="1200"/>
              <a:buFont typeface="Times New Roman" panose="02020603050405020304" pitchFamily="18" charset="0"/>
              <a:buAutoNum type="alphaLcParenR"/>
              <a:tabLst>
                <a:tab pos="1260475" algn="l"/>
              </a:tabLst>
            </a:pPr>
            <a:r>
              <a:rPr lang="es-ES" sz="1800" b="1" dirty="0">
                <a:effectLst/>
                <a:latin typeface="Times New Roman" panose="02020603050405020304" pitchFamily="18" charset="0"/>
                <a:ea typeface="Times New Roman" panose="02020603050405020304" pitchFamily="18" charset="0"/>
              </a:rPr>
              <a:t>EL DELINCUENTE LOCO, </a:t>
            </a:r>
            <a:r>
              <a:rPr lang="es-ES" sz="1800" dirty="0">
                <a:effectLst/>
                <a:latin typeface="Times New Roman" panose="02020603050405020304" pitchFamily="18" charset="0"/>
                <a:ea typeface="Times New Roman" panose="02020603050405020304" pitchFamily="18" charset="0"/>
              </a:rPr>
              <a:t>DESEMBOCA EN DISTINTOS TIPOS COMO EL</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DELINCUENTE</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ALIENADO,</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ALCOHÓLICO,</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HISTÓRICO</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Y</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MATTOIDE.</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DIFERENCIA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CONCEPTUAL ENTRE EL DELINCUENTE LOCO Y EL LOCO MORAL CONSISTE EN QUE EL</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DELINCUENTE LOCO MORAL HA COMETIDO UN DELITO CON PLENA RESPONSABILIDAD Y </a:t>
            </a:r>
            <a:r>
              <a:rPr lang="es-ES" sz="1800" spc="-2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ENLOQUECE DESPUÉS EN LA PRISIÓN, MIENTRAS QUE</a:t>
            </a:r>
            <a:endParaRPr lang="es-EC" sz="2800" dirty="0"/>
          </a:p>
        </p:txBody>
      </p:sp>
    </p:spTree>
    <p:extLst>
      <p:ext uri="{BB962C8B-B14F-4D97-AF65-F5344CB8AC3E}">
        <p14:creationId xmlns:p14="http://schemas.microsoft.com/office/powerpoint/2010/main" val="32109875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06062" y="231821"/>
            <a:ext cx="11681138" cy="5894660"/>
          </a:xfrm>
        </p:spPr>
        <p:txBody>
          <a:bodyPr>
            <a:noAutofit/>
          </a:bodyPr>
          <a:lstStyle/>
          <a:p>
            <a:pPr marL="558165" marR="605155" algn="just">
              <a:lnSpc>
                <a:spcPct val="115000"/>
              </a:lnSpc>
              <a:spcBef>
                <a:spcPts val="5"/>
              </a:spcBef>
              <a:spcAft>
                <a:spcPts val="0"/>
              </a:spcAft>
            </a:pPr>
            <a:r>
              <a:rPr lang="es-ES" sz="1800" dirty="0">
                <a:effectLst/>
                <a:latin typeface="Times New Roman" panose="02020603050405020304" pitchFamily="18" charset="0"/>
                <a:ea typeface="Times New Roman" panose="02020603050405020304" pitchFamily="18" charset="0"/>
              </a:rPr>
              <a:t>EL LOCO DELINCUENTE SON</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ENFERMOS</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MENTALES</a:t>
            </a:r>
            <a:r>
              <a:rPr lang="es-ES" sz="1800" spc="-4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QUE</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DELINQUEN</a:t>
            </a:r>
            <a:r>
              <a:rPr lang="es-ES" sz="1800" spc="-3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SIN</a:t>
            </a:r>
            <a:r>
              <a:rPr lang="es-ES" sz="1800" spc="-3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NECESARIA</a:t>
            </a:r>
            <a:r>
              <a:rPr lang="es-ES" sz="1800" spc="-4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CAPACIDAD</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ENTENDER</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Y </a:t>
            </a:r>
            <a:r>
              <a:rPr lang="es-ES" sz="1800" spc="-2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QUERER.</a:t>
            </a:r>
          </a:p>
          <a:p>
            <a:pPr marL="342900" marR="608965" lvl="0" indent="-342900" algn="just">
              <a:lnSpc>
                <a:spcPct val="115000"/>
              </a:lnSpc>
              <a:spcBef>
                <a:spcPts val="10"/>
              </a:spcBef>
              <a:spcAft>
                <a:spcPts val="0"/>
              </a:spcAft>
              <a:buSzPts val="1200"/>
              <a:buFont typeface="Times New Roman" panose="02020603050405020304" pitchFamily="18" charset="0"/>
              <a:buAutoNum type="alphaLcParenR"/>
            </a:pPr>
            <a:r>
              <a:rPr lang="es-ES" sz="1800" b="1" spc="-100" dirty="0">
                <a:effectLst/>
                <a:latin typeface="Times New Roman" panose="02020603050405020304" pitchFamily="18" charset="0"/>
                <a:ea typeface="Times New Roman" panose="02020603050405020304" pitchFamily="18" charset="0"/>
              </a:rPr>
              <a:t>EL</a:t>
            </a:r>
            <a:r>
              <a:rPr lang="es-ES" sz="1800" b="1" spc="75" dirty="0">
                <a:effectLst/>
                <a:latin typeface="Times New Roman" panose="02020603050405020304" pitchFamily="18" charset="0"/>
                <a:ea typeface="Times New Roman" panose="02020603050405020304" pitchFamily="18" charset="0"/>
              </a:rPr>
              <a:t> </a:t>
            </a:r>
            <a:r>
              <a:rPr lang="es-ES" sz="1800" b="1" spc="-100" dirty="0">
                <a:effectLst/>
                <a:latin typeface="Times New Roman" panose="02020603050405020304" pitchFamily="18" charset="0"/>
                <a:ea typeface="Times New Roman" panose="02020603050405020304" pitchFamily="18" charset="0"/>
              </a:rPr>
              <a:t>EPILÉPTICO:</a:t>
            </a:r>
            <a:r>
              <a:rPr lang="es-ES" sz="1800" b="1" spc="110"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TRATA</a:t>
            </a:r>
            <a:r>
              <a:rPr lang="es-ES" sz="1800" spc="7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DE</a:t>
            </a:r>
            <a:r>
              <a:rPr lang="es-ES" sz="1800" spc="6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INDIVIDUOS</a:t>
            </a:r>
            <a:r>
              <a:rPr lang="es-ES" sz="1800" spc="90"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VIOLENTOS</a:t>
            </a:r>
            <a:r>
              <a:rPr lang="es-ES" sz="1800" spc="9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Y AGRESIVOS.NO PADECEN NINGUNA ENFERMEDAD MENTAL DECLARADA, NI EL CLÁSICO ESTADO</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ALCOHÓLICO.</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COMETEN</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DELITOS</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GRAVÍSIMOS</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SIN</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EXPERIMENTAR</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REMORDIMIENTOS,</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COINCIDIENDO</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AL REFERIRSE</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A</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DETERMINADAS</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SENSACIONES</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(VÉRTIGOS, TEMBLORES, PÉRDIDA DEL CONTROL, ETC.), SON</a:t>
            </a:r>
            <a:r>
              <a:rPr lang="es-ES" sz="1800" spc="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DESTRUCTIVOS, TIENEN PRECOCIDAD</a:t>
            </a:r>
            <a:r>
              <a:rPr lang="es-ES" sz="1800" spc="-3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SEXUAL</a:t>
            </a:r>
            <a:r>
              <a:rPr lang="es-ES" sz="1800" spc="-5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Y</a:t>
            </a:r>
            <a:r>
              <a:rPr lang="es-ES" sz="1800" spc="-10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ALCOHÓLICA,</a:t>
            </a:r>
            <a:r>
              <a:rPr lang="es-ES" sz="1800" spc="-4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OBSCENIDAD,</a:t>
            </a:r>
            <a:r>
              <a:rPr lang="es-ES" sz="1800" spc="-1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SONAMBULISMO</a:t>
            </a:r>
            <a:r>
              <a:rPr lang="es-ES" sz="1800" spc="-290"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Y ESTADOS CREPUSCULARES, RAPIDEZ DE CICATRIZACIÓN DE LAS HERIDAS, TENDENCIA</a:t>
            </a:r>
            <a:r>
              <a:rPr lang="es-ES" sz="1800" spc="-28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A LA HOLGAZANERÍA, CANIBALISMO, VANIDAD, CAMBIOS DE HUMOR, AMNESIAS</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FRECUENTES</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O</a:t>
            </a:r>
            <a:r>
              <a:rPr lang="es-ES" sz="1800" spc="10"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PROPENSIÓN</a:t>
            </a:r>
            <a:r>
              <a:rPr lang="es-ES" sz="1800" spc="-1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AL</a:t>
            </a:r>
            <a:r>
              <a:rPr lang="es-ES" sz="1800" spc="-40"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TATUAJE.</a:t>
            </a:r>
            <a:endParaRPr lang="es-EC" sz="1800" spc="-100" dirty="0">
              <a:effectLst/>
              <a:latin typeface="Times New Roman" panose="02020603050405020304" pitchFamily="18" charset="0"/>
              <a:ea typeface="Times New Roman" panose="02020603050405020304" pitchFamily="18" charset="0"/>
            </a:endParaRPr>
          </a:p>
          <a:p>
            <a:pPr marL="342900" marR="610235" lvl="0" indent="-342900" algn="just">
              <a:lnSpc>
                <a:spcPct val="115000"/>
              </a:lnSpc>
              <a:spcBef>
                <a:spcPts val="10"/>
              </a:spcBef>
              <a:spcAft>
                <a:spcPts val="0"/>
              </a:spcAft>
              <a:buSzPts val="1200"/>
              <a:buFont typeface="Times New Roman" panose="02020603050405020304" pitchFamily="18" charset="0"/>
              <a:buAutoNum type="alphaLcParenR"/>
              <a:tabLst>
                <a:tab pos="1260475" algn="l"/>
              </a:tabLst>
            </a:pPr>
            <a:r>
              <a:rPr lang="es-ES" sz="1800" b="1" spc="-100" dirty="0">
                <a:effectLst/>
                <a:latin typeface="Times New Roman" panose="02020603050405020304" pitchFamily="18" charset="0"/>
                <a:ea typeface="Times New Roman" panose="02020603050405020304" pitchFamily="18" charset="0"/>
              </a:rPr>
              <a:t>EL DELINCUENTE OCASIONAL, </a:t>
            </a:r>
            <a:r>
              <a:rPr lang="es-ES" sz="1800" spc="-100" dirty="0">
                <a:effectLst/>
                <a:latin typeface="Times New Roman" panose="02020603050405020304" pitchFamily="18" charset="0"/>
                <a:ea typeface="Times New Roman" panose="02020603050405020304" pitchFamily="18" charset="0"/>
              </a:rPr>
              <a:t>QUE A SU VEZ PUEDEN SER PSEUDO CRIMINALES,</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CRIMINALOIDES Y HABITUALES. ESTE TIPO DE DELINCUENTE ES UNO DE LOS TIPOS</a:t>
            </a:r>
            <a:r>
              <a:rPr lang="es-ES" sz="1800" spc="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DONDE</a:t>
            </a:r>
            <a:r>
              <a:rPr lang="es-ES" sz="1800" spc="3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MENOS</a:t>
            </a:r>
            <a:r>
              <a:rPr lang="es-ES" sz="1800" spc="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SE</a:t>
            </a:r>
            <a:r>
              <a:rPr lang="es-ES" sz="1800" spc="1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PROFUNDIZÓ</a:t>
            </a:r>
            <a:r>
              <a:rPr lang="es-ES" sz="1800" spc="6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Y</a:t>
            </a:r>
            <a:r>
              <a:rPr lang="es-ES" sz="1800" spc="-2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POR</a:t>
            </a:r>
            <a:r>
              <a:rPr lang="es-ES" sz="1800" spc="-10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LO</a:t>
            </a:r>
            <a:r>
              <a:rPr lang="es-ES" sz="1800" spc="3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TANTO</a:t>
            </a:r>
            <a:r>
              <a:rPr lang="es-ES" sz="1800" spc="1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MENOS</a:t>
            </a:r>
            <a:r>
              <a:rPr lang="es-ES" sz="1800" spc="-10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PODER</a:t>
            </a:r>
            <a:r>
              <a:rPr lang="es-ES" sz="1800" spc="-10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CONCEPTUAL</a:t>
            </a:r>
            <a:r>
              <a:rPr lang="es-ES" sz="1800" spc="-80"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TIENE.</a:t>
            </a:r>
            <a:endParaRPr lang="es-EC" sz="1800" spc="-100" dirty="0">
              <a:effectLst/>
              <a:latin typeface="Times New Roman" panose="02020603050405020304" pitchFamily="18" charset="0"/>
              <a:ea typeface="Times New Roman" panose="02020603050405020304" pitchFamily="18" charset="0"/>
            </a:endParaRPr>
          </a:p>
          <a:p>
            <a:pPr marL="342900" marR="614045" lvl="0" indent="-342900" algn="just">
              <a:lnSpc>
                <a:spcPct val="115000"/>
              </a:lnSpc>
              <a:spcBef>
                <a:spcPts val="350"/>
              </a:spcBef>
              <a:spcAft>
                <a:spcPts val="0"/>
              </a:spcAft>
              <a:buSzPts val="1200"/>
              <a:buFont typeface="Times New Roman" panose="02020603050405020304" pitchFamily="18" charset="0"/>
              <a:buAutoNum type="alphaLcParenR"/>
              <a:tabLst>
                <a:tab pos="990600" algn="l"/>
              </a:tabLst>
            </a:pPr>
            <a:r>
              <a:rPr lang="es-ES" sz="1800" b="1" spc="-100" dirty="0">
                <a:effectLst/>
                <a:latin typeface="Times New Roman" panose="02020603050405020304" pitchFamily="18" charset="0"/>
                <a:ea typeface="Times New Roman" panose="02020603050405020304" pitchFamily="18" charset="0"/>
              </a:rPr>
              <a:t>EL DELINCUENTE PASIONAL: </a:t>
            </a:r>
            <a:r>
              <a:rPr lang="es-ES" sz="1800" spc="-100" dirty="0">
                <a:effectLst/>
                <a:latin typeface="Times New Roman" panose="02020603050405020304" pitchFamily="18" charset="0"/>
                <a:ea typeface="Times New Roman" panose="02020603050405020304" pitchFamily="18" charset="0"/>
              </a:rPr>
              <a:t>ESTOS DELINCUENTES HACEN USO DE LA</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VIOLENCIA COMO FORMA DE PASIÓN, YA SEA SENTIMENTAL, IDEOLÓGICA, RELIGIOSA</a:t>
            </a:r>
            <a:r>
              <a:rPr lang="es-ES" sz="1800" spc="-28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O</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DE</a:t>
            </a:r>
            <a:r>
              <a:rPr lang="es-ES" sz="1800" spc="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CUALQUIER</a:t>
            </a:r>
            <a:r>
              <a:rPr lang="es-ES" sz="1800" spc="15"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OTRO</a:t>
            </a:r>
            <a:r>
              <a:rPr lang="es-ES" sz="1800" spc="10" dirty="0">
                <a:effectLst/>
                <a:latin typeface="Times New Roman" panose="02020603050405020304" pitchFamily="18" charset="0"/>
                <a:ea typeface="Times New Roman" panose="02020603050405020304" pitchFamily="18" charset="0"/>
              </a:rPr>
              <a:t> </a:t>
            </a:r>
            <a:r>
              <a:rPr lang="es-ES" sz="1800" spc="-100" dirty="0">
                <a:effectLst/>
                <a:latin typeface="Times New Roman" panose="02020603050405020304" pitchFamily="18" charset="0"/>
                <a:ea typeface="Times New Roman" panose="02020603050405020304" pitchFamily="18" charset="0"/>
              </a:rPr>
              <a:t>TIPO.</a:t>
            </a:r>
          </a:p>
          <a:p>
            <a:pPr marL="342900" marR="614045" indent="-342900" algn="just">
              <a:lnSpc>
                <a:spcPct val="115000"/>
              </a:lnSpc>
              <a:spcBef>
                <a:spcPts val="350"/>
              </a:spcBef>
              <a:spcAft>
                <a:spcPts val="0"/>
              </a:spcAft>
              <a:buSzPts val="1200"/>
              <a:buFont typeface="Times New Roman" panose="02020603050405020304" pitchFamily="18" charset="0"/>
              <a:buAutoNum type="alphaLcParenR"/>
              <a:tabLst>
                <a:tab pos="990600" algn="l"/>
              </a:tabLst>
            </a:pPr>
            <a:endParaRPr lang="es-ES" sz="1800" dirty="0">
              <a:effectLst/>
              <a:latin typeface="Times New Roman" panose="02020603050405020304" pitchFamily="18" charset="0"/>
              <a:ea typeface="Times New Roman" panose="02020603050405020304" pitchFamily="18" charset="0"/>
            </a:endParaRPr>
          </a:p>
          <a:p>
            <a:pPr marL="0" marR="614045" indent="0" algn="just">
              <a:lnSpc>
                <a:spcPct val="115000"/>
              </a:lnSpc>
              <a:spcBef>
                <a:spcPts val="350"/>
              </a:spcBef>
              <a:spcAft>
                <a:spcPts val="0"/>
              </a:spcAft>
              <a:buSzPts val="1200"/>
              <a:buNone/>
              <a:tabLst>
                <a:tab pos="990600" algn="l"/>
              </a:tabLst>
            </a:pPr>
            <a:r>
              <a:rPr lang="es-ES" sz="1800" dirty="0">
                <a:effectLst/>
                <a:latin typeface="Times New Roman" panose="02020603050405020304" pitchFamily="18" charset="0"/>
                <a:ea typeface="Times New Roman" panose="02020603050405020304" pitchFamily="18" charset="0"/>
              </a:rPr>
              <a:t>OTRO AUTOR</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DEL</a:t>
            </a:r>
            <a:r>
              <a:rPr lang="es-ES" sz="1800" spc="-5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POSITIVISMO CRIMINOLÓGICO</a:t>
            </a:r>
            <a:r>
              <a:rPr lang="es-ES" sz="1800" spc="3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FUE</a:t>
            </a:r>
            <a:r>
              <a:rPr lang="es-ES" sz="1800" spc="44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GARÓFALO.-</a:t>
            </a:r>
            <a:r>
              <a:rPr lang="es-ES" sz="1800" i="1"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JURISTA,</a:t>
            </a:r>
            <a:r>
              <a:rPr lang="es-ES" sz="1800" spc="1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MAGISTRADO</a:t>
            </a:r>
            <a:r>
              <a:rPr lang="es-ES" sz="1800" spc="13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Y</a:t>
            </a:r>
            <a:r>
              <a:rPr lang="es-ES" sz="1800" spc="3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UNO</a:t>
            </a:r>
            <a:r>
              <a:rPr lang="es-ES" sz="1800" spc="1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1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LOS</a:t>
            </a:r>
            <a:r>
              <a:rPr lang="es-ES" sz="1800" spc="9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MAYORES</a:t>
            </a:r>
            <a:r>
              <a:rPr lang="es-ES" sz="1800" spc="10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DEFENSORES</a:t>
            </a:r>
            <a:r>
              <a:rPr lang="es-ES" sz="1800" spc="10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DEL</a:t>
            </a:r>
            <a:r>
              <a:rPr lang="es-ES" sz="1800" spc="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MOVIMIENTO</a:t>
            </a:r>
            <a:r>
              <a:rPr lang="es-ES" sz="1800" spc="10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DENOMINADO POSITIVISMO MODERADO. GAROFALO SE HALLABA EN UNA POSICIÓN INTERMEDIA ENTRE FERRI Y LOMBROSO.</a:t>
            </a:r>
            <a:endParaRPr lang="es-EC" sz="1800" dirty="0">
              <a:effectLst/>
              <a:latin typeface="Times New Roman" panose="02020603050405020304" pitchFamily="18" charset="0"/>
              <a:ea typeface="Times New Roman" panose="02020603050405020304" pitchFamily="18" charset="0"/>
            </a:endParaRPr>
          </a:p>
          <a:p>
            <a:pPr marL="342900" marR="614045" lvl="0" indent="-342900" algn="just">
              <a:lnSpc>
                <a:spcPct val="115000"/>
              </a:lnSpc>
              <a:spcBef>
                <a:spcPts val="350"/>
              </a:spcBef>
              <a:spcAft>
                <a:spcPts val="0"/>
              </a:spcAft>
              <a:buSzPts val="1200"/>
              <a:buFont typeface="Times New Roman" panose="02020603050405020304" pitchFamily="18" charset="0"/>
              <a:buAutoNum type="alphaLcParenR"/>
              <a:tabLst>
                <a:tab pos="990600" algn="l"/>
              </a:tabLst>
            </a:pPr>
            <a:endParaRPr lang="es-EC" sz="1800" spc="-100" dirty="0">
              <a:effectLst/>
              <a:latin typeface="Times New Roman" panose="02020603050405020304" pitchFamily="18" charset="0"/>
              <a:ea typeface="Times New Roman" panose="02020603050405020304" pitchFamily="18" charset="0"/>
            </a:endParaRPr>
          </a:p>
          <a:p>
            <a:pPr>
              <a:lnSpc>
                <a:spcPct val="115000"/>
              </a:lnSpc>
              <a:spcBef>
                <a:spcPts val="40"/>
              </a:spcBef>
            </a:pPr>
            <a:r>
              <a:rPr lang="es-ES" sz="1800" dirty="0">
                <a:effectLst/>
                <a:latin typeface="Times New Roman" panose="02020603050405020304" pitchFamily="18" charset="0"/>
                <a:ea typeface="Times New Roman" panose="02020603050405020304" pitchFamily="18" charset="0"/>
              </a:rPr>
              <a:t> </a:t>
            </a:r>
            <a:endParaRPr lang="es-EC" sz="1800" dirty="0">
              <a:effectLst/>
              <a:latin typeface="Times New Roman" panose="02020603050405020304" pitchFamily="18" charset="0"/>
              <a:ea typeface="Times New Roman" panose="02020603050405020304" pitchFamily="18" charset="0"/>
            </a:endParaRPr>
          </a:p>
          <a:p>
            <a:pPr marL="558165" marR="605155" algn="just">
              <a:lnSpc>
                <a:spcPct val="115000"/>
              </a:lnSpc>
              <a:spcBef>
                <a:spcPts val="5"/>
              </a:spcBef>
              <a:spcAft>
                <a:spcPts val="0"/>
              </a:spcAft>
            </a:pPr>
            <a:endParaRPr lang="es-EC" sz="2800" dirty="0"/>
          </a:p>
        </p:txBody>
      </p:sp>
    </p:spTree>
    <p:extLst>
      <p:ext uri="{BB962C8B-B14F-4D97-AF65-F5344CB8AC3E}">
        <p14:creationId xmlns:p14="http://schemas.microsoft.com/office/powerpoint/2010/main" val="25756855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EC"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ESCUELA DE CHICAGO</a:t>
            </a:r>
          </a:p>
        </p:txBody>
      </p:sp>
      <p:sp>
        <p:nvSpPr>
          <p:cNvPr id="3" name="Marcador de contenido 2"/>
          <p:cNvSpPr>
            <a:spLocks noGrp="1"/>
          </p:cNvSpPr>
          <p:nvPr>
            <p:ph idx="1"/>
          </p:nvPr>
        </p:nvSpPr>
        <p:spPr>
          <a:xfrm>
            <a:off x="1" y="1590261"/>
            <a:ext cx="12192000" cy="4744278"/>
          </a:xfrm>
        </p:spPr>
        <p:txBody>
          <a:bodyPr>
            <a:noAutofit/>
          </a:bodyPr>
          <a:lstStyle/>
          <a:p>
            <a:pPr marL="466725" marR="606425" indent="0" algn="just">
              <a:lnSpc>
                <a:spcPct val="150000"/>
              </a:lnSpc>
              <a:spcBef>
                <a:spcPts val="5"/>
              </a:spcBef>
              <a:spcAft>
                <a:spcPts val="0"/>
              </a:spcAft>
              <a:buNone/>
            </a:pPr>
            <a:r>
              <a:rPr lang="es-ES" sz="1800" dirty="0">
                <a:effectLst/>
                <a:latin typeface="Times New Roman" panose="02020603050405020304" pitchFamily="18" charset="0"/>
                <a:ea typeface="Times New Roman" panose="02020603050405020304" pitchFamily="18" charset="0"/>
              </a:rPr>
              <a:t>SUS FUNDADORES PERTENECEN A LA CRIMINOLOGÍA EMPÍRICA EN ESTADOS UNIDOS:</a:t>
            </a:r>
            <a:endParaRPr lang="es-EC" sz="1800" dirty="0">
              <a:effectLst/>
              <a:latin typeface="Times New Roman" panose="02020603050405020304" pitchFamily="18" charset="0"/>
              <a:ea typeface="Times New Roman" panose="02020603050405020304" pitchFamily="18" charset="0"/>
            </a:endParaRPr>
          </a:p>
          <a:p>
            <a:pPr marL="466725" marR="606425" indent="0" algn="just">
              <a:lnSpc>
                <a:spcPct val="150000"/>
              </a:lnSpc>
              <a:spcBef>
                <a:spcPts val="5"/>
              </a:spcBef>
              <a:spcAft>
                <a:spcPts val="0"/>
              </a:spcAft>
              <a:buNone/>
            </a:pPr>
            <a:r>
              <a:rPr lang="en-US" sz="1800" dirty="0">
                <a:effectLst/>
                <a:latin typeface="Times New Roman" panose="02020603050405020304" pitchFamily="18" charset="0"/>
                <a:ea typeface="Times New Roman" panose="02020603050405020304" pitchFamily="18" charset="0"/>
              </a:rPr>
              <a:t>ROBERT</a:t>
            </a:r>
            <a:r>
              <a:rPr lang="en-US" sz="1800" spc="-5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EZRA</a:t>
            </a:r>
            <a:r>
              <a:rPr lang="en-US" sz="1800" spc="-4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PARK,</a:t>
            </a:r>
            <a:r>
              <a:rPr lang="en-US" sz="1800" spc="-4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ERNEST</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BURGESS, CLIFFORD</a:t>
            </a:r>
            <a:r>
              <a:rPr lang="en-US" sz="1800" spc="-3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R.</a:t>
            </a:r>
            <a:r>
              <a:rPr lang="en-US" sz="1800" spc="-29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SHAW</a:t>
            </a:r>
            <a:r>
              <a:rPr lang="en-US" sz="1800" spc="2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Y</a:t>
            </a:r>
            <a:r>
              <a:rPr lang="en-US" sz="1800" spc="-4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HENRY</a:t>
            </a:r>
            <a:r>
              <a:rPr lang="en-US" sz="1800" spc="-1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D.</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MCKAY.</a:t>
            </a:r>
            <a:endParaRPr lang="es-EC" sz="1800" dirty="0">
              <a:effectLst/>
              <a:latin typeface="Times New Roman" panose="02020603050405020304" pitchFamily="18" charset="0"/>
              <a:ea typeface="Times New Roman" panose="02020603050405020304" pitchFamily="18" charset="0"/>
            </a:endParaRPr>
          </a:p>
          <a:p>
            <a:pPr marL="342900" marR="607060" lvl="0" indent="-342900" algn="just">
              <a:lnSpc>
                <a:spcPct val="150000"/>
              </a:lnSpc>
              <a:spcBef>
                <a:spcPts val="350"/>
              </a:spcBef>
              <a:spcAft>
                <a:spcPts val="0"/>
              </a:spcAft>
              <a:buFont typeface="Calibri" panose="020F0502020204030204" pitchFamily="34" charset="0"/>
              <a:buChar char=" "/>
              <a:tabLst>
                <a:tab pos="457200" algn="l"/>
              </a:tabLst>
            </a:pPr>
            <a:r>
              <a:rPr lang="es-ES" sz="1800" dirty="0">
                <a:effectLst/>
                <a:latin typeface="Times New Roman" panose="02020603050405020304" pitchFamily="18" charset="0"/>
                <a:ea typeface="Times New Roman" panose="02020603050405020304" pitchFamily="18" charset="0"/>
                <a:cs typeface="Times New Roman" panose="02020603050405020304" pitchFamily="18" charset="0"/>
              </a:rPr>
              <a:t>TRATA DE ESTUDIAR CÓMO LOS CAMBIOS EN LAS ESTRUCTURAS DE ORGANIZACIÓN SOCIAL EN LAS GRANDES CIUDADES DE PRINCIPIOS DEL SIGLO XX SE RELACIONAN CON LAS CAUSAS DE LA DESVIACIÓN (AGNEW, 2011) .</a:t>
            </a:r>
            <a:endParaRPr lang="es-EC"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607060" lvl="0" indent="-342900" algn="just">
              <a:lnSpc>
                <a:spcPct val="150000"/>
              </a:lnSpc>
              <a:spcAft>
                <a:spcPts val="0"/>
              </a:spcAft>
              <a:buFont typeface="Calibri" panose="020F0502020204030204" pitchFamily="34" charset="0"/>
              <a:buChar char=" "/>
              <a:tabLst>
                <a:tab pos="457200" algn="l"/>
              </a:tabLst>
            </a:pPr>
            <a:r>
              <a:rPr lang="es-ES" sz="1800" dirty="0">
                <a:effectLst/>
                <a:latin typeface="Times New Roman" panose="02020603050405020304" pitchFamily="18" charset="0"/>
                <a:ea typeface="Times New Roman" panose="02020603050405020304" pitchFamily="18" charset="0"/>
                <a:cs typeface="Times New Roman" panose="02020603050405020304" pitchFamily="18" charset="0"/>
              </a:rPr>
              <a:t>DURANTE LAS PRIMERAS DÉCADAS DEL SIGLO XX, CHICAGO AL IGUAL QUE OTRAS GRANDES CIUDADES NORTEAMERICANAS, EXPERIMENTARON UN CRECIMIENTO DE SU ZONA URBANO SIN PRECEDENTES (AGNEW, 2011).</a:t>
            </a:r>
            <a:endParaRPr lang="es-EC"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607060" lvl="0" indent="-342900" algn="just">
              <a:lnSpc>
                <a:spcPct val="150000"/>
              </a:lnSpc>
              <a:spcBef>
                <a:spcPts val="350"/>
              </a:spcBef>
              <a:spcAft>
                <a:spcPts val="0"/>
              </a:spcAft>
              <a:buFont typeface="Calibri" panose="020F0502020204030204" pitchFamily="34" charset="0"/>
              <a:buChar char=" "/>
              <a:tabLst>
                <a:tab pos="457200" algn="l"/>
              </a:tabLst>
            </a:pPr>
            <a:r>
              <a:rPr lang="es-ES" sz="1800" dirty="0">
                <a:effectLst/>
                <a:latin typeface="Times New Roman" panose="02020603050405020304" pitchFamily="18" charset="0"/>
                <a:ea typeface="Times New Roman" panose="02020603050405020304" pitchFamily="18" charset="0"/>
                <a:cs typeface="Times New Roman" panose="02020603050405020304" pitchFamily="18" charset="0"/>
              </a:rPr>
              <a:t>EL CRECIMIENTO SE DEBIÓ AL INCREMENTÓ EN LOS FLUJOS DE INMIGRACIÓN. EL RÁPIDO CRECIMIENTO URBANO. LOS PRIMEROS INVESTIGADORES DE LA ESCUELA DE CHICAGO, PARK, BURGESS Y MCKENZIE (1925), CONSTATARON QUE EN LA NUEVA DISTRIBUCIÓN URBANA, LAS ZONAS</a:t>
            </a:r>
            <a:endParaRPr lang="es-EC"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789165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06062" y="231821"/>
            <a:ext cx="11681138" cy="5894660"/>
          </a:xfrm>
        </p:spPr>
        <p:txBody>
          <a:bodyPr>
            <a:noAutofit/>
          </a:bodyPr>
          <a:lstStyle/>
          <a:p>
            <a:pPr marL="342900" marR="614045" lvl="0" indent="-342900" algn="just">
              <a:lnSpc>
                <a:spcPct val="115000"/>
              </a:lnSpc>
              <a:spcBef>
                <a:spcPts val="350"/>
              </a:spcBef>
              <a:spcAft>
                <a:spcPts val="0"/>
              </a:spcAft>
              <a:buSzPts val="1200"/>
              <a:buFont typeface="Times New Roman" panose="02020603050405020304" pitchFamily="18" charset="0"/>
              <a:buAutoNum type="alphaLcParenR"/>
              <a:tabLst>
                <a:tab pos="990600" algn="l"/>
              </a:tabLst>
            </a:pPr>
            <a:endParaRPr lang="es-EC" sz="1800" spc="-100" dirty="0">
              <a:effectLst/>
              <a:latin typeface="Times New Roman" panose="02020603050405020304" pitchFamily="18" charset="0"/>
              <a:ea typeface="Times New Roman" panose="02020603050405020304" pitchFamily="18" charset="0"/>
            </a:endParaRPr>
          </a:p>
          <a:p>
            <a:pPr>
              <a:lnSpc>
                <a:spcPct val="115000"/>
              </a:lnSpc>
              <a:spcBef>
                <a:spcPts val="40"/>
              </a:spcBef>
            </a:pPr>
            <a:r>
              <a:rPr lang="es-ES" sz="1800" dirty="0">
                <a:effectLst/>
                <a:latin typeface="Times New Roman" panose="02020603050405020304" pitchFamily="18" charset="0"/>
                <a:ea typeface="Times New Roman" panose="02020603050405020304" pitchFamily="18" charset="0"/>
              </a:rPr>
              <a:t> </a:t>
            </a:r>
            <a:endParaRPr lang="es-EC" sz="1800" dirty="0">
              <a:effectLst/>
              <a:latin typeface="Times New Roman" panose="02020603050405020304" pitchFamily="18" charset="0"/>
              <a:ea typeface="Times New Roman" panose="02020603050405020304" pitchFamily="18" charset="0"/>
            </a:endParaRPr>
          </a:p>
          <a:p>
            <a:pPr marL="558165" marR="605155" algn="just">
              <a:lnSpc>
                <a:spcPct val="115000"/>
              </a:lnSpc>
              <a:spcBef>
                <a:spcPts val="5"/>
              </a:spcBef>
              <a:spcAft>
                <a:spcPts val="0"/>
              </a:spcAft>
            </a:pPr>
            <a:endParaRPr lang="es-EC" sz="2800" dirty="0"/>
          </a:p>
        </p:txBody>
      </p:sp>
      <p:sp>
        <p:nvSpPr>
          <p:cNvPr id="4" name="CuadroTexto 3">
            <a:extLst>
              <a:ext uri="{FF2B5EF4-FFF2-40B4-BE49-F238E27FC236}">
                <a16:creationId xmlns:a16="http://schemas.microsoft.com/office/drawing/2014/main" id="{A2FC50CC-7460-B647-D753-B0931E336489}"/>
              </a:ext>
            </a:extLst>
          </p:cNvPr>
          <p:cNvSpPr txBox="1"/>
          <p:nvPr/>
        </p:nvSpPr>
        <p:spPr>
          <a:xfrm>
            <a:off x="540912" y="824247"/>
            <a:ext cx="11024315" cy="5873403"/>
          </a:xfrm>
          <a:prstGeom prst="rect">
            <a:avLst/>
          </a:prstGeom>
          <a:noFill/>
        </p:spPr>
        <p:txBody>
          <a:bodyPr wrap="square">
            <a:spAutoFit/>
          </a:bodyPr>
          <a:lstStyle/>
          <a:p>
            <a:pPr marL="342900" marR="607060" lvl="0" indent="-342900" algn="just">
              <a:lnSpc>
                <a:spcPct val="150000"/>
              </a:lnSpc>
              <a:spcBef>
                <a:spcPts val="350"/>
              </a:spcBef>
              <a:spcAft>
                <a:spcPts val="0"/>
              </a:spcAft>
              <a:buFont typeface="Calibri" panose="020F0502020204030204" pitchFamily="34" charset="0"/>
              <a:buChar char=" "/>
              <a:tabLst>
                <a:tab pos="457200" algn="l"/>
              </a:tabLst>
            </a:pPr>
            <a:r>
              <a:rPr lang="es-ES" sz="1800" dirty="0">
                <a:effectLst/>
                <a:latin typeface="Times New Roman" panose="02020603050405020304" pitchFamily="18" charset="0"/>
                <a:ea typeface="Times New Roman" panose="02020603050405020304" pitchFamily="18" charset="0"/>
                <a:cs typeface="Times New Roman" panose="02020603050405020304" pitchFamily="18" charset="0"/>
              </a:rPr>
              <a:t>CENTRALES DE LA CIUDAD, CARACTERIZADAS POR LA MULTIETNICIDAD, LA POBREZA Y LA MOVILIDAD CONSTANTE, RARAMENTE PRESENTABAN ESTRUCTURAS SOCIALES ORGANIZADAS, POR LO QUE SUS HABITANTES DIFÍCILMENTE COMPARTIRÍAN VALORES PROSOCIALES; </a:t>
            </a:r>
            <a:r>
              <a:rPr lang="es-ES" sz="1800" dirty="0">
                <a:effectLst/>
                <a:latin typeface="Times New Roman" panose="02020603050405020304" pitchFamily="18" charset="0"/>
                <a:ea typeface="Times New Roman" panose="02020603050405020304" pitchFamily="18" charset="0"/>
              </a:rPr>
              <a:t>MIENTRAS QUE LAS PERSONAS MÁS PUDIENTES SE TRASLADABAN A ZONAS PERIFÉRICAS, AGRUPÁNDOSE</a:t>
            </a:r>
            <a:r>
              <a:rPr lang="es-ES" sz="1800" spc="-2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CIUDADANOS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ADINERADOS Y</a:t>
            </a:r>
            <a:r>
              <a:rPr lang="es-ES" sz="1800" spc="-4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ETNIA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BLANCA.</a:t>
            </a:r>
          </a:p>
          <a:p>
            <a:pPr marL="342900" marR="607060" lvl="0" indent="-342900" algn="just">
              <a:lnSpc>
                <a:spcPct val="150000"/>
              </a:lnSpc>
              <a:spcBef>
                <a:spcPts val="350"/>
              </a:spcBef>
              <a:spcAft>
                <a:spcPts val="0"/>
              </a:spcAft>
              <a:buFont typeface="Calibri" panose="020F0502020204030204" pitchFamily="34" charset="0"/>
              <a:buChar char=" "/>
              <a:tabLst>
                <a:tab pos="457200" algn="l"/>
              </a:tabLst>
            </a:pPr>
            <a:endParaRPr lang="es-ES" sz="1800" dirty="0">
              <a:effectLst/>
              <a:latin typeface="Times New Roman" panose="02020603050405020304" pitchFamily="18" charset="0"/>
              <a:ea typeface="Times New Roman" panose="02020603050405020304" pitchFamily="18" charset="0"/>
            </a:endParaRPr>
          </a:p>
          <a:p>
            <a:pPr marL="342900" marR="607060" lvl="0" indent="-342900" algn="just">
              <a:lnSpc>
                <a:spcPct val="150000"/>
              </a:lnSpc>
              <a:spcBef>
                <a:spcPts val="350"/>
              </a:spcBef>
              <a:spcAft>
                <a:spcPts val="0"/>
              </a:spcAft>
              <a:buFont typeface="Calibri" panose="020F0502020204030204" pitchFamily="34" charset="0"/>
              <a:buChar char=" "/>
              <a:tabLst>
                <a:tab pos="457200" algn="l"/>
              </a:tabLst>
            </a:pPr>
            <a:r>
              <a:rPr lang="es-ES" sz="1800" dirty="0">
                <a:effectLst/>
                <a:latin typeface="Times New Roman" panose="02020603050405020304" pitchFamily="18" charset="0"/>
                <a:ea typeface="Times New Roman" panose="02020603050405020304" pitchFamily="18" charset="0"/>
              </a:rPr>
              <a:t>SHAW Y MCKAY (1942) ELABORAN LA TEORÍA DE LA DESORGANIZACIÓN SOCIAL, EN</a:t>
            </a:r>
            <a:r>
              <a:rPr lang="es-ES" sz="1800" spc="-2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 QUE EXPLICAN QUE EXISTEN DETERMINADOS FACTORES ECOLÓGICOS, ENTRE LOS MÁS DESTACADOS LA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POBREZA, LA MOVILIDAD, LA MULTICULTURALIDAD, O LA DEGRADACIÓN FÍSICA DEL ESPACIO URBANO,</a:t>
            </a:r>
            <a:r>
              <a:rPr lang="es-ES" sz="1800" spc="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QUE</a:t>
            </a:r>
            <a:r>
              <a:rPr lang="es-ES" sz="1800" spc="-40"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SE</a:t>
            </a:r>
            <a:r>
              <a:rPr lang="es-ES" sz="1800" spc="-4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RELACIONAN</a:t>
            </a:r>
            <a:r>
              <a:rPr lang="es-ES" sz="1800" spc="-5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CON</a:t>
            </a:r>
            <a:r>
              <a:rPr lang="es-ES" sz="1800" spc="-85" dirty="0">
                <a:effectLst/>
                <a:latin typeface="Times New Roman" panose="02020603050405020304" pitchFamily="18" charset="0"/>
                <a:ea typeface="Times New Roman" panose="02020603050405020304" pitchFamily="18" charset="0"/>
              </a:rPr>
              <a:t> </a:t>
            </a:r>
            <a:r>
              <a:rPr lang="es-ES" sz="1800" spc="-5" dirty="0">
                <a:effectLst/>
                <a:latin typeface="Times New Roman" panose="02020603050405020304" pitchFamily="18" charset="0"/>
                <a:ea typeface="Times New Roman" panose="02020603050405020304" pitchFamily="18" charset="0"/>
              </a:rPr>
              <a:t>UNA</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MENOR</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CAPACIDAD</a:t>
            </a:r>
            <a:r>
              <a:rPr lang="es-ES" sz="1800" spc="-3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LAS</a:t>
            </a:r>
            <a:r>
              <a:rPr lang="es-ES" sz="1800" spc="-7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COMUNIDADES</a:t>
            </a:r>
            <a:r>
              <a:rPr lang="es-ES" sz="1800" spc="-6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PARA</a:t>
            </a:r>
            <a:r>
              <a:rPr lang="es-ES" sz="1800" spc="-4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EJERCER</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CONTROL</a:t>
            </a:r>
            <a:r>
              <a:rPr lang="es-ES" sz="1800" spc="-8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SOBRE</a:t>
            </a:r>
            <a:r>
              <a:rPr lang="es-ES" sz="1800" spc="-2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LOS COMPORTAMIENTOS DESVIADOS, LO QUE PERMITE EXPLICAR LA DIFERENCIA EN LAS TASAS DE</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DELINCUENCIA EN</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DIFERENTES ZONAS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URBANAS (CID,</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2001).</a:t>
            </a:r>
            <a:endParaRPr lang="es-EC" sz="1800" dirty="0">
              <a:effectLst/>
              <a:latin typeface="Times New Roman" panose="02020603050405020304" pitchFamily="18" charset="0"/>
              <a:ea typeface="Times New Roman" panose="02020603050405020304" pitchFamily="18" charset="0"/>
            </a:endParaRPr>
          </a:p>
          <a:p>
            <a:pPr algn="just">
              <a:spcBef>
                <a:spcPts val="25"/>
              </a:spcBef>
            </a:pPr>
            <a:r>
              <a:rPr lang="es-ES" sz="1800" dirty="0">
                <a:effectLst/>
                <a:latin typeface="Times New Roman" panose="02020603050405020304" pitchFamily="18" charset="0"/>
                <a:ea typeface="Times New Roman" panose="02020603050405020304" pitchFamily="18" charset="0"/>
              </a:rPr>
              <a:t> </a:t>
            </a:r>
            <a:endParaRPr lang="es-EC"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602373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ítulo 18">
            <a:extLst>
              <a:ext uri="{FF2B5EF4-FFF2-40B4-BE49-F238E27FC236}">
                <a16:creationId xmlns:a16="http://schemas.microsoft.com/office/drawing/2014/main" id="{2EBDB3DF-A6C2-46CE-A433-10C162647174}"/>
              </a:ext>
            </a:extLst>
          </p:cNvPr>
          <p:cNvSpPr>
            <a:spLocks noGrp="1"/>
          </p:cNvSpPr>
          <p:nvPr>
            <p:ph type="title"/>
          </p:nvPr>
        </p:nvSpPr>
        <p:spPr/>
        <p:txBody>
          <a:bodyPr/>
          <a:lstStyle/>
          <a:p>
            <a:pPr algn="ctr"/>
            <a:r>
              <a:rPr lang="es-EC" sz="48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TEORÍA DE LOS CÍRCULOS CONCÉNTRICOS </a:t>
            </a:r>
            <a:endParaRPr lang="es-EC" dirty="0"/>
          </a:p>
        </p:txBody>
      </p:sp>
      <p:sp>
        <p:nvSpPr>
          <p:cNvPr id="3" name="Marcador de contenido 2"/>
          <p:cNvSpPr>
            <a:spLocks noGrp="1"/>
          </p:cNvSpPr>
          <p:nvPr>
            <p:ph sz="half" idx="2"/>
          </p:nvPr>
        </p:nvSpPr>
        <p:spPr/>
        <p:txBody>
          <a:bodyPr>
            <a:noAutofit/>
          </a:bodyPr>
          <a:lstStyle/>
          <a:p>
            <a:pPr marL="342900" marR="614045" lvl="0" indent="-342900" algn="just">
              <a:lnSpc>
                <a:spcPct val="115000"/>
              </a:lnSpc>
              <a:spcBef>
                <a:spcPts val="350"/>
              </a:spcBef>
              <a:spcAft>
                <a:spcPts val="0"/>
              </a:spcAft>
              <a:buSzPts val="1200"/>
              <a:buFont typeface="Times New Roman" panose="02020603050405020304" pitchFamily="18" charset="0"/>
              <a:buAutoNum type="alphaLcParenR"/>
              <a:tabLst>
                <a:tab pos="990600" algn="l"/>
              </a:tabLst>
            </a:pPr>
            <a:endParaRPr lang="es-EC" sz="1800" spc="-100" dirty="0">
              <a:effectLst/>
              <a:latin typeface="Times New Roman" panose="02020603050405020304" pitchFamily="18" charset="0"/>
              <a:ea typeface="Times New Roman" panose="02020603050405020304" pitchFamily="18" charset="0"/>
            </a:endParaRPr>
          </a:p>
          <a:p>
            <a:pPr>
              <a:lnSpc>
                <a:spcPct val="115000"/>
              </a:lnSpc>
              <a:spcBef>
                <a:spcPts val="40"/>
              </a:spcBef>
            </a:pPr>
            <a:r>
              <a:rPr lang="es-ES" sz="1800" dirty="0">
                <a:effectLst/>
                <a:latin typeface="Times New Roman" panose="02020603050405020304" pitchFamily="18" charset="0"/>
                <a:ea typeface="Times New Roman" panose="02020603050405020304" pitchFamily="18" charset="0"/>
              </a:rPr>
              <a:t> </a:t>
            </a:r>
            <a:endParaRPr lang="es-EC" sz="1800" dirty="0">
              <a:effectLst/>
              <a:latin typeface="Times New Roman" panose="02020603050405020304" pitchFamily="18" charset="0"/>
              <a:ea typeface="Times New Roman" panose="02020603050405020304" pitchFamily="18" charset="0"/>
            </a:endParaRPr>
          </a:p>
          <a:p>
            <a:pPr marL="558165" marR="605155" algn="just">
              <a:lnSpc>
                <a:spcPct val="115000"/>
              </a:lnSpc>
              <a:spcBef>
                <a:spcPts val="5"/>
              </a:spcBef>
              <a:spcAft>
                <a:spcPts val="0"/>
              </a:spcAft>
            </a:pPr>
            <a:endParaRPr lang="es-EC" sz="2800" dirty="0"/>
          </a:p>
        </p:txBody>
      </p:sp>
      <p:sp>
        <p:nvSpPr>
          <p:cNvPr id="22" name="Marcador de contenido 21">
            <a:extLst>
              <a:ext uri="{FF2B5EF4-FFF2-40B4-BE49-F238E27FC236}">
                <a16:creationId xmlns:a16="http://schemas.microsoft.com/office/drawing/2014/main" id="{D4EB0B30-D949-405F-80E2-05257D50AD6B}"/>
              </a:ext>
            </a:extLst>
          </p:cNvPr>
          <p:cNvSpPr>
            <a:spLocks noGrp="1"/>
          </p:cNvSpPr>
          <p:nvPr>
            <p:ph sz="quarter" idx="4"/>
          </p:nvPr>
        </p:nvSpPr>
        <p:spPr/>
        <p:txBody>
          <a:bodyPr>
            <a:normAutofit fontScale="92500"/>
          </a:bodyPr>
          <a:lstStyle/>
          <a:p>
            <a:pPr marL="342900" lvl="0" indent="-342900">
              <a:lnSpc>
                <a:spcPct val="107000"/>
              </a:lnSpc>
              <a:buFont typeface="+mj-lt"/>
              <a:buAutoNum type="arabicPeriod"/>
            </a:pPr>
            <a:r>
              <a:rPr lang="es-MX" sz="1800" dirty="0">
                <a:effectLst/>
                <a:latin typeface="Calibri" panose="020F0502020204030204" pitchFamily="34" charset="0"/>
                <a:ea typeface="Calibri" panose="020F0502020204030204" pitchFamily="34" charset="0"/>
                <a:cs typeface="Times New Roman" panose="02020603050405020304" pitchFamily="18" charset="0"/>
              </a:rPr>
              <a:t>CENTRO DE NEGOCIOS Y FINANCIERO</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s-MX" sz="1800" dirty="0">
                <a:effectLst/>
                <a:latin typeface="Calibri" panose="020F0502020204030204" pitchFamily="34" charset="0"/>
                <a:ea typeface="Calibri" panose="020F0502020204030204" pitchFamily="34" charset="0"/>
                <a:cs typeface="Times New Roman" panose="02020603050405020304" pitchFamily="18" charset="0"/>
              </a:rPr>
              <a:t>ZONA DE TRANSICIÓN, CLASESPOBRES, INMIGRANTES, DESINTEGRACIÓN SOCIAL, CRIMEN </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s-MX" sz="1800" dirty="0">
                <a:effectLst/>
                <a:latin typeface="Calibri" panose="020F0502020204030204" pitchFamily="34" charset="0"/>
                <a:ea typeface="Calibri" panose="020F0502020204030204" pitchFamily="34" charset="0"/>
                <a:cs typeface="Times New Roman" panose="02020603050405020304" pitchFamily="18" charset="0"/>
              </a:rPr>
              <a:t>ZONA DE OBREROS CALIFICADOS Y COMERCIANTES </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s-MX" sz="1800" dirty="0">
                <a:effectLst/>
                <a:latin typeface="Calibri" panose="020F0502020204030204" pitchFamily="34" charset="0"/>
                <a:ea typeface="Calibri" panose="020F0502020204030204" pitchFamily="34" charset="0"/>
                <a:cs typeface="Times New Roman" panose="02020603050405020304" pitchFamily="18" charset="0"/>
              </a:rPr>
              <a:t>ZONADE BARRIOS RECIDENCIALES DE CLASE MEDIA Y ALTA</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es-MX" sz="1800" dirty="0">
                <a:effectLst/>
                <a:latin typeface="Calibri" panose="020F0502020204030204" pitchFamily="34" charset="0"/>
                <a:ea typeface="Calibri" panose="020F0502020204030204" pitchFamily="34" charset="0"/>
                <a:cs typeface="Times New Roman" panose="02020603050405020304" pitchFamily="18" charset="0"/>
              </a:rPr>
              <a:t>ZONAS PERIFÉRICAS SIBURBANAS O CIUDADES SATÉLITE, CLASE ALTA</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EC" dirty="0"/>
          </a:p>
        </p:txBody>
      </p:sp>
      <p:sp>
        <p:nvSpPr>
          <p:cNvPr id="4" name="CuadroTexto 3">
            <a:extLst>
              <a:ext uri="{FF2B5EF4-FFF2-40B4-BE49-F238E27FC236}">
                <a16:creationId xmlns:a16="http://schemas.microsoft.com/office/drawing/2014/main" id="{A2FC50CC-7460-B647-D753-B0931E336489}"/>
              </a:ext>
            </a:extLst>
          </p:cNvPr>
          <p:cNvSpPr txBox="1"/>
          <p:nvPr/>
        </p:nvSpPr>
        <p:spPr>
          <a:xfrm>
            <a:off x="522882" y="897466"/>
            <a:ext cx="11024315" cy="369332"/>
          </a:xfrm>
          <a:prstGeom prst="rect">
            <a:avLst/>
          </a:prstGeom>
          <a:noFill/>
        </p:spPr>
        <p:txBody>
          <a:bodyPr wrap="square">
            <a:spAutoFit/>
          </a:bodyPr>
          <a:lstStyle/>
          <a:p>
            <a:pPr algn="just">
              <a:spcBef>
                <a:spcPts val="25"/>
              </a:spcBef>
            </a:pPr>
            <a:r>
              <a:rPr lang="es-ES" sz="1800" dirty="0">
                <a:effectLst/>
                <a:latin typeface="Times New Roman" panose="02020603050405020304" pitchFamily="18" charset="0"/>
                <a:ea typeface="Times New Roman" panose="02020603050405020304" pitchFamily="18" charset="0"/>
              </a:rPr>
              <a:t> </a:t>
            </a:r>
            <a:endParaRPr lang="es-EC" sz="1800" dirty="0">
              <a:effectLst/>
              <a:latin typeface="Times New Roman" panose="02020603050405020304" pitchFamily="18" charset="0"/>
              <a:ea typeface="Times New Roman" panose="02020603050405020304" pitchFamily="18" charset="0"/>
            </a:endParaRPr>
          </a:p>
        </p:txBody>
      </p:sp>
      <p:grpSp>
        <p:nvGrpSpPr>
          <p:cNvPr id="17" name="Grupo 16">
            <a:extLst>
              <a:ext uri="{FF2B5EF4-FFF2-40B4-BE49-F238E27FC236}">
                <a16:creationId xmlns:a16="http://schemas.microsoft.com/office/drawing/2014/main" id="{F03262B7-2E55-46B6-B9A7-D790EFDFAD6F}"/>
              </a:ext>
            </a:extLst>
          </p:cNvPr>
          <p:cNvGrpSpPr/>
          <p:nvPr/>
        </p:nvGrpSpPr>
        <p:grpSpPr>
          <a:xfrm>
            <a:off x="823171" y="2073753"/>
            <a:ext cx="3960000" cy="3960000"/>
            <a:chOff x="3712145" y="1449000"/>
            <a:chExt cx="3960000" cy="3960000"/>
          </a:xfrm>
        </p:grpSpPr>
        <p:sp>
          <p:nvSpPr>
            <p:cNvPr id="11" name="CuadroTexto 10">
              <a:extLst>
                <a:ext uri="{FF2B5EF4-FFF2-40B4-BE49-F238E27FC236}">
                  <a16:creationId xmlns:a16="http://schemas.microsoft.com/office/drawing/2014/main" id="{5E6A4255-31FE-4784-9F88-7999185B1121}"/>
                </a:ext>
              </a:extLst>
            </p:cNvPr>
            <p:cNvSpPr txBox="1"/>
            <p:nvPr/>
          </p:nvSpPr>
          <p:spPr>
            <a:xfrm>
              <a:off x="5565913" y="1449000"/>
              <a:ext cx="397566" cy="369332"/>
            </a:xfrm>
            <a:prstGeom prst="rect">
              <a:avLst/>
            </a:prstGeom>
            <a:noFill/>
          </p:spPr>
          <p:txBody>
            <a:bodyPr wrap="square" rtlCol="0">
              <a:spAutoFit/>
            </a:bodyPr>
            <a:lstStyle/>
            <a:p>
              <a:r>
                <a:rPr lang="es-MX" dirty="0"/>
                <a:t>5</a:t>
              </a:r>
              <a:endParaRPr lang="es-EC" dirty="0"/>
            </a:p>
          </p:txBody>
        </p:sp>
        <p:sp>
          <p:nvSpPr>
            <p:cNvPr id="12" name="CuadroTexto 11">
              <a:extLst>
                <a:ext uri="{FF2B5EF4-FFF2-40B4-BE49-F238E27FC236}">
                  <a16:creationId xmlns:a16="http://schemas.microsoft.com/office/drawing/2014/main" id="{DA05A106-81DA-4581-8A8B-231AA4808109}"/>
                </a:ext>
              </a:extLst>
            </p:cNvPr>
            <p:cNvSpPr txBox="1"/>
            <p:nvPr/>
          </p:nvSpPr>
          <p:spPr>
            <a:xfrm>
              <a:off x="5565913" y="1847292"/>
              <a:ext cx="397566" cy="369332"/>
            </a:xfrm>
            <a:prstGeom prst="rect">
              <a:avLst/>
            </a:prstGeom>
            <a:noFill/>
          </p:spPr>
          <p:txBody>
            <a:bodyPr wrap="square" rtlCol="0">
              <a:spAutoFit/>
            </a:bodyPr>
            <a:lstStyle/>
            <a:p>
              <a:r>
                <a:rPr lang="es-MX" dirty="0"/>
                <a:t>4</a:t>
              </a:r>
              <a:endParaRPr lang="es-EC" dirty="0"/>
            </a:p>
          </p:txBody>
        </p:sp>
        <p:sp>
          <p:nvSpPr>
            <p:cNvPr id="14" name="CuadroTexto 13">
              <a:extLst>
                <a:ext uri="{FF2B5EF4-FFF2-40B4-BE49-F238E27FC236}">
                  <a16:creationId xmlns:a16="http://schemas.microsoft.com/office/drawing/2014/main" id="{708162F9-6482-48D9-A59A-4B8067AC1F63}"/>
                </a:ext>
              </a:extLst>
            </p:cNvPr>
            <p:cNvSpPr txBox="1"/>
            <p:nvPr/>
          </p:nvSpPr>
          <p:spPr>
            <a:xfrm>
              <a:off x="5564022" y="2548246"/>
              <a:ext cx="397566" cy="369332"/>
            </a:xfrm>
            <a:prstGeom prst="rect">
              <a:avLst/>
            </a:prstGeom>
            <a:noFill/>
          </p:spPr>
          <p:txBody>
            <a:bodyPr wrap="square" rtlCol="0">
              <a:spAutoFit/>
            </a:bodyPr>
            <a:lstStyle/>
            <a:p>
              <a:r>
                <a:rPr lang="es-MX" dirty="0"/>
                <a:t>2</a:t>
              </a:r>
              <a:endParaRPr lang="es-EC" dirty="0"/>
            </a:p>
          </p:txBody>
        </p:sp>
        <p:grpSp>
          <p:nvGrpSpPr>
            <p:cNvPr id="16" name="Grupo 15">
              <a:extLst>
                <a:ext uri="{FF2B5EF4-FFF2-40B4-BE49-F238E27FC236}">
                  <a16:creationId xmlns:a16="http://schemas.microsoft.com/office/drawing/2014/main" id="{3BF795BE-00D7-4A54-A80E-2F5EB4431AFA}"/>
                </a:ext>
              </a:extLst>
            </p:cNvPr>
            <p:cNvGrpSpPr/>
            <p:nvPr/>
          </p:nvGrpSpPr>
          <p:grpSpPr>
            <a:xfrm>
              <a:off x="3712145" y="1449000"/>
              <a:ext cx="3960000" cy="3960000"/>
              <a:chOff x="3712145" y="1449000"/>
              <a:chExt cx="3960000" cy="3960000"/>
            </a:xfrm>
          </p:grpSpPr>
          <p:sp>
            <p:nvSpPr>
              <p:cNvPr id="6" name="Diagrama de flujo: conector 5">
                <a:extLst>
                  <a:ext uri="{FF2B5EF4-FFF2-40B4-BE49-F238E27FC236}">
                    <a16:creationId xmlns:a16="http://schemas.microsoft.com/office/drawing/2014/main" id="{42F72679-0F14-4C1A-BBAA-40CC09E14FB3}"/>
                  </a:ext>
                </a:extLst>
              </p:cNvPr>
              <p:cNvSpPr/>
              <p:nvPr/>
            </p:nvSpPr>
            <p:spPr>
              <a:xfrm>
                <a:off x="4792145" y="2529000"/>
                <a:ext cx="1800000" cy="1800000"/>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7" name="Diagrama de flujo: conector 6">
                <a:extLst>
                  <a:ext uri="{FF2B5EF4-FFF2-40B4-BE49-F238E27FC236}">
                    <a16:creationId xmlns:a16="http://schemas.microsoft.com/office/drawing/2014/main" id="{FB39397D-318C-4616-887C-7E1F3738EEA9}"/>
                  </a:ext>
                </a:extLst>
              </p:cNvPr>
              <p:cNvSpPr/>
              <p:nvPr/>
            </p:nvSpPr>
            <p:spPr>
              <a:xfrm>
                <a:off x="5152145" y="2889000"/>
                <a:ext cx="1080000" cy="1080000"/>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8" name="Diagrama de flujo: conector 7">
                <a:extLst>
                  <a:ext uri="{FF2B5EF4-FFF2-40B4-BE49-F238E27FC236}">
                    <a16:creationId xmlns:a16="http://schemas.microsoft.com/office/drawing/2014/main" id="{61666C3D-5CEC-4A6D-A65B-DCB779A0C011}"/>
                  </a:ext>
                </a:extLst>
              </p:cNvPr>
              <p:cNvSpPr/>
              <p:nvPr/>
            </p:nvSpPr>
            <p:spPr>
              <a:xfrm>
                <a:off x="4432145" y="2169000"/>
                <a:ext cx="2520000" cy="2520000"/>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9" name="Diagrama de flujo: conector 8">
                <a:extLst>
                  <a:ext uri="{FF2B5EF4-FFF2-40B4-BE49-F238E27FC236}">
                    <a16:creationId xmlns:a16="http://schemas.microsoft.com/office/drawing/2014/main" id="{CC765779-1B29-4735-9F4B-7715BC55911D}"/>
                  </a:ext>
                </a:extLst>
              </p:cNvPr>
              <p:cNvSpPr/>
              <p:nvPr/>
            </p:nvSpPr>
            <p:spPr>
              <a:xfrm>
                <a:off x="4072145" y="1809000"/>
                <a:ext cx="3240000" cy="3240000"/>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0" name="Diagrama de flujo: conector 9">
                <a:extLst>
                  <a:ext uri="{FF2B5EF4-FFF2-40B4-BE49-F238E27FC236}">
                    <a16:creationId xmlns:a16="http://schemas.microsoft.com/office/drawing/2014/main" id="{288F3B78-CAC2-401D-9FAE-ABD915213BB4}"/>
                  </a:ext>
                </a:extLst>
              </p:cNvPr>
              <p:cNvSpPr/>
              <p:nvPr/>
            </p:nvSpPr>
            <p:spPr>
              <a:xfrm>
                <a:off x="3712145" y="1449000"/>
                <a:ext cx="3960000" cy="3960000"/>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3" name="CuadroTexto 12">
                <a:extLst>
                  <a:ext uri="{FF2B5EF4-FFF2-40B4-BE49-F238E27FC236}">
                    <a16:creationId xmlns:a16="http://schemas.microsoft.com/office/drawing/2014/main" id="{999A44AF-518D-45ED-85A2-37628DAD3472}"/>
                  </a:ext>
                </a:extLst>
              </p:cNvPr>
              <p:cNvSpPr txBox="1"/>
              <p:nvPr/>
            </p:nvSpPr>
            <p:spPr>
              <a:xfrm>
                <a:off x="5565913" y="2171519"/>
                <a:ext cx="397566" cy="369332"/>
              </a:xfrm>
              <a:prstGeom prst="rect">
                <a:avLst/>
              </a:prstGeom>
              <a:noFill/>
            </p:spPr>
            <p:txBody>
              <a:bodyPr wrap="square" rtlCol="0">
                <a:spAutoFit/>
              </a:bodyPr>
              <a:lstStyle/>
              <a:p>
                <a:r>
                  <a:rPr lang="es-MX" dirty="0"/>
                  <a:t>3</a:t>
                </a:r>
                <a:endParaRPr lang="es-EC" dirty="0"/>
              </a:p>
            </p:txBody>
          </p:sp>
          <p:sp>
            <p:nvSpPr>
              <p:cNvPr id="15" name="CuadroTexto 14">
                <a:extLst>
                  <a:ext uri="{FF2B5EF4-FFF2-40B4-BE49-F238E27FC236}">
                    <a16:creationId xmlns:a16="http://schemas.microsoft.com/office/drawing/2014/main" id="{83165133-829F-4795-BA11-0F4A39C555E7}"/>
                  </a:ext>
                </a:extLst>
              </p:cNvPr>
              <p:cNvSpPr txBox="1"/>
              <p:nvPr/>
            </p:nvSpPr>
            <p:spPr>
              <a:xfrm>
                <a:off x="5535627" y="3172999"/>
                <a:ext cx="397566" cy="369332"/>
              </a:xfrm>
              <a:prstGeom prst="rect">
                <a:avLst/>
              </a:prstGeom>
              <a:noFill/>
            </p:spPr>
            <p:txBody>
              <a:bodyPr wrap="square" rtlCol="0">
                <a:spAutoFit/>
              </a:bodyPr>
              <a:lstStyle/>
              <a:p>
                <a:r>
                  <a:rPr lang="es-MX" dirty="0"/>
                  <a:t>1</a:t>
                </a:r>
                <a:endParaRPr lang="es-EC" dirty="0"/>
              </a:p>
            </p:txBody>
          </p:sp>
        </p:grpSp>
      </p:grpSp>
    </p:spTree>
    <p:extLst>
      <p:ext uri="{BB962C8B-B14F-4D97-AF65-F5344CB8AC3E}">
        <p14:creationId xmlns:p14="http://schemas.microsoft.com/office/powerpoint/2010/main" val="42036462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EC"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ANOMIA</a:t>
            </a:r>
          </a:p>
        </p:txBody>
      </p:sp>
      <p:sp>
        <p:nvSpPr>
          <p:cNvPr id="3" name="Marcador de contenido 2"/>
          <p:cNvSpPr>
            <a:spLocks noGrp="1"/>
          </p:cNvSpPr>
          <p:nvPr>
            <p:ph idx="1"/>
          </p:nvPr>
        </p:nvSpPr>
        <p:spPr>
          <a:xfrm>
            <a:off x="1" y="1590261"/>
            <a:ext cx="12192000" cy="4744278"/>
          </a:xfrm>
        </p:spPr>
        <p:txBody>
          <a:bodyPr>
            <a:noAutofit/>
          </a:bodyPr>
          <a:lstStyle/>
          <a:p>
            <a:pPr marL="466725" marR="606425" indent="0" algn="just">
              <a:lnSpc>
                <a:spcPct val="150000"/>
              </a:lnSpc>
              <a:spcBef>
                <a:spcPts val="5"/>
              </a:spcBef>
              <a:spcAft>
                <a:spcPts val="0"/>
              </a:spcAft>
              <a:buNone/>
            </a:pPr>
            <a:endParaRPr lang="es-MX" sz="1800" dirty="0">
              <a:effectLst/>
              <a:latin typeface="Times New Roman" panose="02020603050405020304" pitchFamily="18" charset="0"/>
              <a:ea typeface="Times New Roman" panose="02020603050405020304" pitchFamily="18" charset="0"/>
            </a:endParaRPr>
          </a:p>
          <a:p>
            <a:pPr marL="466725" marR="606425" indent="0" algn="just">
              <a:lnSpc>
                <a:spcPct val="150000"/>
              </a:lnSpc>
              <a:spcBef>
                <a:spcPts val="5"/>
              </a:spcBef>
              <a:spcAft>
                <a:spcPts val="0"/>
              </a:spcAft>
              <a:buNone/>
            </a:pPr>
            <a:r>
              <a:rPr lang="es-EC" sz="1800" dirty="0">
                <a:latin typeface="Times New Roman" panose="02020603050405020304" pitchFamily="18" charset="0"/>
              </a:rPr>
              <a:t>LA TEORÍA DE LA ANOMÍA DE DURKHEIM OFRECE UNA PERSPECTIVA VALIOSA PARA ENTENDER POR QUÉ ALGUNOS INDIVIDUOS RECURREN A COMPORTAMIENTOS DESVIADOS O CRIMINALES EN CONTEXTOS DONDE LAS NORMAS Y VALORES HAN SIDO EROSIONADOS, </a:t>
            </a:r>
            <a:r>
              <a:rPr lang="es-MX" sz="1800" dirty="0">
                <a:effectLst/>
                <a:latin typeface="Times New Roman" panose="02020603050405020304" pitchFamily="18" charset="0"/>
                <a:ea typeface="Times New Roman" panose="02020603050405020304" pitchFamily="18" charset="0"/>
              </a:rPr>
              <a:t>TRATA SOBRE LA INFLUENCIA DEL ENTORNO SOCIAL CERCANO EN EL COMPORTAMIENTO ANTISOCIAL, ANALIZANDO </a:t>
            </a:r>
            <a:r>
              <a:rPr lang="es-EC" sz="1800" dirty="0">
                <a:effectLst/>
                <a:latin typeface="Calibri" panose="020F0502020204030204" pitchFamily="34" charset="0"/>
                <a:ea typeface="Calibri" panose="020F0502020204030204" pitchFamily="34" charset="0"/>
                <a:cs typeface="Times New Roman" panose="02020603050405020304" pitchFamily="18" charset="0"/>
              </a:rPr>
              <a:t>LA INFLUENCIA DE VARIABLES SOCI </a:t>
            </a:r>
          </a:p>
          <a:p>
            <a:pPr marL="466725" marR="606425" indent="0" algn="just">
              <a:lnSpc>
                <a:spcPct val="150000"/>
              </a:lnSpc>
              <a:spcBef>
                <a:spcPts val="5"/>
              </a:spcBef>
              <a:spcAft>
                <a:spcPts val="0"/>
              </a:spcAft>
              <a:buNone/>
            </a:pPr>
            <a:r>
              <a:rPr lang="es-EC" sz="1800" dirty="0">
                <a:effectLst/>
                <a:latin typeface="Calibri" panose="020F0502020204030204" pitchFamily="34" charset="0"/>
                <a:ea typeface="Calibri" panose="020F0502020204030204" pitchFamily="34" charset="0"/>
                <a:cs typeface="Times New Roman" panose="02020603050405020304" pitchFamily="18" charset="0"/>
              </a:rPr>
              <a:t>EMILE DURKHEIM (1897) FUE PIONERO EN LA TEORÍA DE LA ANOMIA, SUGIRIENDO QUE INCLUSO UN ACTO TAN ÍNTIMO COMO EL SUICIDIO ESTÁ INFLUENCIADO, EN PARTE, POR FACTORES SOCIALES, TALES COMO CRISIS ECONÓMICAS O PERÍODOS DE AUMENTO EN EL BIENESTAR, QUE PUEDEN PROVOCAR MODIFICACIONES EN LOS SISTEMAS DE VALORES.</a:t>
            </a:r>
          </a:p>
        </p:txBody>
      </p:sp>
    </p:spTree>
    <p:extLst>
      <p:ext uri="{BB962C8B-B14F-4D97-AF65-F5344CB8AC3E}">
        <p14:creationId xmlns:p14="http://schemas.microsoft.com/office/powerpoint/2010/main" val="4718036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MX"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H</a:t>
            </a:r>
            <a:r>
              <a:rPr lang="es-EC"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IPERCRIMINALIDAD </a:t>
            </a:r>
          </a:p>
        </p:txBody>
      </p:sp>
      <p:sp>
        <p:nvSpPr>
          <p:cNvPr id="3" name="Marcador de contenido 2"/>
          <p:cNvSpPr>
            <a:spLocks noGrp="1"/>
          </p:cNvSpPr>
          <p:nvPr>
            <p:ph idx="1"/>
          </p:nvPr>
        </p:nvSpPr>
        <p:spPr>
          <a:xfrm>
            <a:off x="533399" y="1737360"/>
            <a:ext cx="10622281" cy="3939540"/>
          </a:xfrm>
        </p:spPr>
        <p:txBody>
          <a:bodyPr>
            <a:noAutofit/>
          </a:bodyPr>
          <a:lstStyle/>
          <a:p>
            <a:pPr marL="466725" marR="606425" indent="0" algn="just">
              <a:lnSpc>
                <a:spcPct val="150000"/>
              </a:lnSpc>
              <a:spcBef>
                <a:spcPts val="5"/>
              </a:spcBef>
              <a:spcAft>
                <a:spcPts val="0"/>
              </a:spcAft>
              <a:buNone/>
            </a:pPr>
            <a:endParaRPr lang="es-MX" sz="1800" dirty="0">
              <a:effectLst/>
              <a:latin typeface="Times New Roman" panose="02020603050405020304" pitchFamily="18" charset="0"/>
              <a:ea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LA HIPERCRIMINALIDAD SE CARACTERIZA POR UNA INTENSIDAD Y UNA FRECUENCIA EN LA COMISIÓN DE DELITOS QUE SOBREPASAN LO QUE SE CONSIDERA NORMAL O ESPERADO EN UNA SOCIEDAD DETERMINAD. NO SOLO SE INCREMENTAN LOS DELITOS TÍPICOS, SINO QUE TAMBIÉN SE OBSERVA UNA DIVERSIFICACIÓN EN LAS MODALIDADES DEL CRIMEN, ABARCANDO DESDE DELITOS MENORES HASTA CRÍMENES ORGANIZADOS.</a:t>
            </a:r>
          </a:p>
        </p:txBody>
      </p:sp>
    </p:spTree>
    <p:extLst>
      <p:ext uri="{BB962C8B-B14F-4D97-AF65-F5344CB8AC3E}">
        <p14:creationId xmlns:p14="http://schemas.microsoft.com/office/powerpoint/2010/main" val="10662487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EC"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CAUSAS</a:t>
            </a:r>
          </a:p>
        </p:txBody>
      </p:sp>
      <p:sp>
        <p:nvSpPr>
          <p:cNvPr id="3" name="Marcador de contenido 2"/>
          <p:cNvSpPr>
            <a:spLocks noGrp="1"/>
          </p:cNvSpPr>
          <p:nvPr>
            <p:ph idx="1"/>
          </p:nvPr>
        </p:nvSpPr>
        <p:spPr>
          <a:xfrm>
            <a:off x="815339" y="1968076"/>
            <a:ext cx="10622281" cy="3939540"/>
          </a:xfrm>
        </p:spPr>
        <p:txBody>
          <a:bodyPr>
            <a:noAutofit/>
          </a:bodyPr>
          <a:lstStyle/>
          <a:p>
            <a:pPr marL="466725" marR="606425" indent="0" algn="just">
              <a:lnSpc>
                <a:spcPct val="150000"/>
              </a:lnSpc>
              <a:spcBef>
                <a:spcPts val="5"/>
              </a:spcBef>
              <a:spcAft>
                <a:spcPts val="0"/>
              </a:spcAft>
              <a:buNone/>
            </a:pPr>
            <a:endParaRPr lang="es-MX" sz="1800" dirty="0">
              <a:effectLst/>
              <a:latin typeface="Times New Roman" panose="02020603050405020304" pitchFamily="18" charset="0"/>
              <a:ea typeface="Times New Roman" panose="02020603050405020304" pitchFamily="18" charset="0"/>
            </a:endParaRPr>
          </a:p>
          <a:p>
            <a:pPr marL="0" indent="0" algn="just">
              <a:lnSpc>
                <a:spcPct val="107000"/>
              </a:lnSpc>
              <a:spcAft>
                <a:spcPts val="800"/>
              </a:spcAft>
              <a:buNone/>
            </a:pPr>
            <a:endParaRPr lang="es-EC" sz="1800" b="1" dirty="0">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4" name="Diagrama 3">
            <a:extLst>
              <a:ext uri="{FF2B5EF4-FFF2-40B4-BE49-F238E27FC236}">
                <a16:creationId xmlns:a16="http://schemas.microsoft.com/office/drawing/2014/main" id="{21096E0B-AC89-4A52-9A2C-AFD1258AC1DC}"/>
              </a:ext>
            </a:extLst>
          </p:cNvPr>
          <p:cNvGraphicFramePr/>
          <p:nvPr>
            <p:extLst>
              <p:ext uri="{D42A27DB-BD31-4B8C-83A1-F6EECF244321}">
                <p14:modId xmlns:p14="http://schemas.microsoft.com/office/powerpoint/2010/main" val="3974335751"/>
              </p:ext>
            </p:extLst>
          </p:nvPr>
        </p:nvGraphicFramePr>
        <p:xfrm>
          <a:off x="1917700" y="950384"/>
          <a:ext cx="10160000" cy="5907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6584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58B0B97-1489-BC5E-07A0-8B60C827A0FB}"/>
              </a:ext>
            </a:extLst>
          </p:cNvPr>
          <p:cNvSpPr>
            <a:spLocks noGrp="1"/>
          </p:cNvSpPr>
          <p:nvPr>
            <p:ph idx="1"/>
          </p:nvPr>
        </p:nvSpPr>
        <p:spPr>
          <a:xfrm>
            <a:off x="1107582" y="553792"/>
            <a:ext cx="10048097" cy="5315302"/>
          </a:xfrm>
        </p:spPr>
        <p:txBody>
          <a:bodyPr>
            <a:normAutofit fontScale="92500" lnSpcReduction="20000"/>
          </a:bodyPr>
          <a:lstStyle/>
          <a:p>
            <a:pPr algn="just">
              <a:lnSpc>
                <a:spcPct val="115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 LA CRIMINOLOGÍA SE LE HA DENOMINADO CON LOS SIGUIENTES NOMBRES: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s-EC" sz="1800" dirty="0">
                <a:effectLst/>
                <a:latin typeface="Symbol" panose="05050102010706020507" pitchFamily="18" charset="2"/>
                <a:ea typeface="Calibri" panose="020F0502020204030204" pitchFamily="34" charset="0"/>
                <a:cs typeface="Symbol" panose="05050102010706020507" pitchFamily="18" charset="2"/>
              </a:rPr>
              <a:t>·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CRIMINÓGENA, QUE ES LA CIENCIA QUE ESTUDIA EL ORIGEN DEL CRIMEN O DELITO, Y ES CONSIDERADA COMO UNA RAMA DE LA MEDICINA LEGAL.</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s-EC" sz="1800" dirty="0">
                <a:effectLst/>
                <a:latin typeface="Symbol" panose="05050102010706020507" pitchFamily="18" charset="2"/>
                <a:ea typeface="Calibri" panose="020F0502020204030204" pitchFamily="34" charset="0"/>
                <a:cs typeface="Symbol" panose="05050102010706020507" pitchFamily="18" charset="2"/>
              </a:rPr>
              <a:t>·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CRIMINALÍSTICA, CUYO OBJETO ES HACER USOS DE LOS MEDIOS CIENTÍFICOS PARA COMPROBAR LOS HECHOS DELICTUOSOS O INFRACCIONES, HACER EL DESCUBRIMIENTO DE LOS INFRACTORES Y PROCEDER A SU ENCARCELAMIENTO </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s-EC" sz="1800" dirty="0">
                <a:effectLst/>
                <a:latin typeface="Symbol" panose="05050102010706020507" pitchFamily="18" charset="2"/>
                <a:ea typeface="Calibri" panose="020F0502020204030204" pitchFamily="34" charset="0"/>
                <a:cs typeface="Symbol" panose="05050102010706020507" pitchFamily="18" charset="2"/>
              </a:rPr>
              <a:t>·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BIOLOGÍA CRIMINAL, CONSIDERADA COMO UNA RAMA DE LA CRIMINOLOGÍA, LA CUAL SE OCUPA EXCLUSIVAMENTE DEL ESTUDIO DEL CUERPO HUMANO DEL DELINCUENTE.</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s-EC" sz="1800" dirty="0">
                <a:effectLst/>
                <a:latin typeface="Symbol" panose="05050102010706020507" pitchFamily="18" charset="2"/>
                <a:ea typeface="Calibri" panose="020F0502020204030204" pitchFamily="34" charset="0"/>
                <a:cs typeface="Symbol" panose="05050102010706020507" pitchFamily="18" charset="2"/>
              </a:rPr>
              <a:t>·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PSICOLOGÍA CRIMINAL, ESTUDIA EXCLUSIVAMENTE LA PERSONALIDAD SÍQUICA DEL DELINCUENTE, O BIEN EL CARÁCTER, O SEAN LOS RASGOS DISTINTIVOS QUE CARACTERIZAN SICOLÓGICAMENTE A UNA PERSONA FÍSICA.</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s-EC" sz="1800" dirty="0">
                <a:effectLst/>
                <a:latin typeface="Symbol" panose="05050102010706020507" pitchFamily="18" charset="2"/>
                <a:ea typeface="Calibri" panose="020F0502020204030204" pitchFamily="34" charset="0"/>
                <a:cs typeface="Symbol" panose="05050102010706020507" pitchFamily="18" charset="2"/>
              </a:rPr>
              <a:t>·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SOCIOLOGÍA CRIMINAL, ES UNA RAMA DE LA CRIMINOLOGÍA QUE INVESTIGA LA CORRESPONDENCIA EXISTENTE ENTRE LA CRIMINALIDAD Y LA ESTRUCTURA DE LA SOCIEDAD, QUE INCLUYE SU SISTEMA POLÍTICO, SU ORDENAMIENTO ECONÓMICO, LAS DIVERSAS AGRUPACIONES HUMANAS, FACTORES FÍSICOS Y CLIMATOLÓGICOS.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EC" dirty="0"/>
          </a:p>
        </p:txBody>
      </p:sp>
    </p:spTree>
    <p:extLst>
      <p:ext uri="{BB962C8B-B14F-4D97-AF65-F5344CB8AC3E}">
        <p14:creationId xmlns:p14="http://schemas.microsoft.com/office/powerpoint/2010/main" val="13876820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EC"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CONSECUENCIAS</a:t>
            </a:r>
          </a:p>
        </p:txBody>
      </p:sp>
      <p:sp>
        <p:nvSpPr>
          <p:cNvPr id="3" name="Marcador de contenido 2"/>
          <p:cNvSpPr>
            <a:spLocks noGrp="1"/>
          </p:cNvSpPr>
          <p:nvPr>
            <p:ph idx="1"/>
          </p:nvPr>
        </p:nvSpPr>
        <p:spPr>
          <a:xfrm>
            <a:off x="533399" y="1737360"/>
            <a:ext cx="10622281" cy="3939540"/>
          </a:xfrm>
        </p:spPr>
        <p:txBody>
          <a:bodyPr>
            <a:noAutofit/>
          </a:bodyPr>
          <a:lstStyle/>
          <a:p>
            <a:pPr marL="466725" marR="606425" indent="0" algn="just">
              <a:lnSpc>
                <a:spcPct val="150000"/>
              </a:lnSpc>
              <a:spcBef>
                <a:spcPts val="5"/>
              </a:spcBef>
              <a:spcAft>
                <a:spcPts val="0"/>
              </a:spcAft>
              <a:buNone/>
            </a:pPr>
            <a:endParaRPr lang="es-MX" sz="1800" dirty="0">
              <a:effectLst/>
              <a:latin typeface="Times New Roman" panose="02020603050405020304" pitchFamily="18" charset="0"/>
              <a:ea typeface="Times New Roman" panose="02020603050405020304" pitchFamily="18" charset="0"/>
            </a:endParaRPr>
          </a:p>
          <a:p>
            <a:pPr marL="0" indent="0" algn="just">
              <a:lnSpc>
                <a:spcPct val="107000"/>
              </a:lnSpc>
              <a:spcAft>
                <a:spcPts val="800"/>
              </a:spcAft>
              <a:buNone/>
            </a:pPr>
            <a:r>
              <a:rPr lang="es-EC" sz="1800" b="1" dirty="0">
                <a:effectLst/>
                <a:latin typeface="Times New Roman" panose="02020603050405020304" pitchFamily="18" charset="0"/>
                <a:ea typeface="Times New Roman" panose="02020603050405020304" pitchFamily="18" charset="0"/>
              </a:rPr>
              <a:t>:</a:t>
            </a:r>
            <a:r>
              <a:rPr lang="es-EC" sz="1800" dirty="0">
                <a:effectLst/>
                <a:latin typeface="Times New Roman" panose="02020603050405020304" pitchFamily="18" charset="0"/>
                <a:ea typeface="Times New Roman" panose="02020603050405020304" pitchFamily="18" charset="0"/>
              </a:rPr>
              <a:t> </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Diagrama 3">
            <a:extLst>
              <a:ext uri="{FF2B5EF4-FFF2-40B4-BE49-F238E27FC236}">
                <a16:creationId xmlns:a16="http://schemas.microsoft.com/office/drawing/2014/main" id="{B28E512C-F58E-4179-99BA-C1C1E0217E3A}"/>
              </a:ext>
            </a:extLst>
          </p:cNvPr>
          <p:cNvGraphicFramePr/>
          <p:nvPr>
            <p:extLst>
              <p:ext uri="{D42A27DB-BD31-4B8C-83A1-F6EECF244321}">
                <p14:modId xmlns:p14="http://schemas.microsoft.com/office/powerpoint/2010/main" val="325283425"/>
              </p:ext>
            </p:extLst>
          </p:nvPr>
        </p:nvGraphicFramePr>
        <p:xfrm>
          <a:off x="101600" y="1737360"/>
          <a:ext cx="12090400" cy="512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901168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CE231A-D918-441A-A7D4-EC6895533D86}"/>
              </a:ext>
            </a:extLst>
          </p:cNvPr>
          <p:cNvSpPr>
            <a:spLocks noGrp="1"/>
          </p:cNvSpPr>
          <p:nvPr>
            <p:ph type="title"/>
          </p:nvPr>
        </p:nvSpPr>
        <p:spPr/>
        <p:txBody>
          <a:bodyPr/>
          <a:lstStyle/>
          <a:p>
            <a:pPr algn="ctr"/>
            <a:r>
              <a:rPr lang="es-EC" sz="48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RESPUESTAS</a:t>
            </a:r>
            <a:endParaRPr lang="es-EC" dirty="0"/>
          </a:p>
        </p:txBody>
      </p:sp>
      <p:graphicFrame>
        <p:nvGraphicFramePr>
          <p:cNvPr id="4" name="Marcador de contenido 3">
            <a:extLst>
              <a:ext uri="{FF2B5EF4-FFF2-40B4-BE49-F238E27FC236}">
                <a16:creationId xmlns:a16="http://schemas.microsoft.com/office/drawing/2014/main" id="{F77863D0-8720-4EE7-A450-94850E4A3FFE}"/>
              </a:ext>
            </a:extLst>
          </p:cNvPr>
          <p:cNvGraphicFramePr>
            <a:graphicFrameLocks noGrp="1"/>
          </p:cNvGraphicFramePr>
          <p:nvPr>
            <p:ph idx="1"/>
            <p:extLst>
              <p:ext uri="{D42A27DB-BD31-4B8C-83A1-F6EECF244321}">
                <p14:modId xmlns:p14="http://schemas.microsoft.com/office/powerpoint/2010/main" val="893068"/>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06440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EC"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DESCRIMINALIZACIÓN </a:t>
            </a:r>
          </a:p>
        </p:txBody>
      </p:sp>
      <p:sp>
        <p:nvSpPr>
          <p:cNvPr id="3" name="Marcador de contenido 2"/>
          <p:cNvSpPr>
            <a:spLocks noGrp="1"/>
          </p:cNvSpPr>
          <p:nvPr>
            <p:ph idx="1"/>
          </p:nvPr>
        </p:nvSpPr>
        <p:spPr>
          <a:xfrm>
            <a:off x="533399" y="1737360"/>
            <a:ext cx="10622281" cy="3939540"/>
          </a:xfrm>
        </p:spPr>
        <p:txBody>
          <a:bodyPr>
            <a:noAutofit/>
          </a:bodyPr>
          <a:lstStyle/>
          <a:p>
            <a:pPr marL="466725" marR="606425" indent="0" algn="just">
              <a:lnSpc>
                <a:spcPct val="150000"/>
              </a:lnSpc>
              <a:spcBef>
                <a:spcPts val="5"/>
              </a:spcBef>
              <a:spcAft>
                <a:spcPts val="0"/>
              </a:spcAft>
              <a:buNone/>
            </a:pPr>
            <a:endParaRPr lang="es-MX" sz="1800" dirty="0">
              <a:effectLst/>
              <a:latin typeface="Times New Roman" panose="02020603050405020304" pitchFamily="18" charset="0"/>
              <a:ea typeface="Times New Roman" panose="02020603050405020304" pitchFamily="18" charset="0"/>
            </a:endParaRPr>
          </a:p>
          <a:p>
            <a:pPr algn="just">
              <a:lnSpc>
                <a:spcPct val="107000"/>
              </a:lnSpc>
              <a:spcAft>
                <a:spcPts val="800"/>
              </a:spcAft>
            </a:pP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C8718872-A495-44D1-BDF2-EDD0655A0BCA}"/>
              </a:ext>
            </a:extLst>
          </p:cNvPr>
          <p:cNvSpPr txBox="1"/>
          <p:nvPr/>
        </p:nvSpPr>
        <p:spPr>
          <a:xfrm>
            <a:off x="1036320" y="2247900"/>
            <a:ext cx="10119360" cy="3539430"/>
          </a:xfrm>
          <a:prstGeom prst="rect">
            <a:avLst/>
          </a:prstGeom>
          <a:noFill/>
        </p:spPr>
        <p:txBody>
          <a:bodyPr wrap="square">
            <a:spAutoFit/>
          </a:bodyPr>
          <a:lstStyle/>
          <a:p>
            <a:pPr algn="just"/>
            <a:r>
              <a:rPr lang="es-EC" sz="2800" dirty="0">
                <a:effectLst/>
                <a:latin typeface="Times New Roman" panose="02020603050405020304" pitchFamily="18" charset="0"/>
                <a:ea typeface="Times New Roman" panose="02020603050405020304" pitchFamily="18" charset="0"/>
              </a:rPr>
              <a:t>LA DESCRIMINALIZACIÓN ES UN PROCESO MEDIANTE EL CUAL SE ELIMINA LA CRIMINALIDAD DE CIERTAS CONDUCTAS O ACCIONES QUE ANTERIORMENTE ERAN CONSIDERADAS DELITOS. ESTO NO SIGNIFICA NECESARIAMENTE QUE DICHAS CONDUCTAS SEAN LEGALIZADAS; MÁS BIEN, IMPLICA QUE SU CARÁCTER CRIMINAL SE HA REVISADO Y SE HA DECIDIDO QUE NO DEBEN SER PERSEGUIDAS PENALMENTE.</a:t>
            </a:r>
          </a:p>
        </p:txBody>
      </p:sp>
    </p:spTree>
    <p:extLst>
      <p:ext uri="{BB962C8B-B14F-4D97-AF65-F5344CB8AC3E}">
        <p14:creationId xmlns:p14="http://schemas.microsoft.com/office/powerpoint/2010/main" val="42587328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15339" y="1968076"/>
            <a:ext cx="10622281" cy="3939540"/>
          </a:xfrm>
        </p:spPr>
        <p:txBody>
          <a:bodyPr>
            <a:noAutofit/>
          </a:bodyPr>
          <a:lstStyle/>
          <a:p>
            <a:pPr marL="466725" marR="606425" indent="0" algn="just">
              <a:lnSpc>
                <a:spcPct val="150000"/>
              </a:lnSpc>
              <a:spcBef>
                <a:spcPts val="5"/>
              </a:spcBef>
              <a:spcAft>
                <a:spcPts val="0"/>
              </a:spcAft>
              <a:buNone/>
            </a:pPr>
            <a:endParaRPr lang="es-MX" sz="1800" dirty="0">
              <a:effectLst/>
              <a:latin typeface="Times New Roman" panose="02020603050405020304" pitchFamily="18" charset="0"/>
              <a:ea typeface="Times New Roman" panose="02020603050405020304" pitchFamily="18" charset="0"/>
            </a:endParaRPr>
          </a:p>
          <a:p>
            <a:pPr marL="0" indent="0" algn="just">
              <a:lnSpc>
                <a:spcPct val="107000"/>
              </a:lnSpc>
              <a:spcAft>
                <a:spcPts val="800"/>
              </a:spcAft>
              <a:buNone/>
            </a:pPr>
            <a:endParaRPr lang="es-EC" sz="1800" b="1" dirty="0">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4" name="Diagrama 3">
            <a:extLst>
              <a:ext uri="{FF2B5EF4-FFF2-40B4-BE49-F238E27FC236}">
                <a16:creationId xmlns:a16="http://schemas.microsoft.com/office/drawing/2014/main" id="{21096E0B-AC89-4A52-9A2C-AFD1258AC1DC}"/>
              </a:ext>
            </a:extLst>
          </p:cNvPr>
          <p:cNvGraphicFramePr/>
          <p:nvPr>
            <p:extLst>
              <p:ext uri="{D42A27DB-BD31-4B8C-83A1-F6EECF244321}">
                <p14:modId xmlns:p14="http://schemas.microsoft.com/office/powerpoint/2010/main" val="1886046205"/>
              </p:ext>
            </p:extLst>
          </p:nvPr>
        </p:nvGraphicFramePr>
        <p:xfrm>
          <a:off x="0" y="1166191"/>
          <a:ext cx="12032974" cy="51418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842451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spcBef>
                <a:spcPts val="55"/>
              </a:spcBef>
            </a:pPr>
            <a:r>
              <a:rPr lang="es-EC"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TENDENCIAS ACTUALES Y EL FUTURO DELA CRIMINOLOGÍA</a:t>
            </a:r>
          </a:p>
        </p:txBody>
      </p:sp>
      <p:sp>
        <p:nvSpPr>
          <p:cNvPr id="3" name="Marcador de contenido 2"/>
          <p:cNvSpPr>
            <a:spLocks noGrp="1"/>
          </p:cNvSpPr>
          <p:nvPr>
            <p:ph idx="1"/>
          </p:nvPr>
        </p:nvSpPr>
        <p:spPr>
          <a:xfrm>
            <a:off x="0" y="1512987"/>
            <a:ext cx="12192000" cy="4744278"/>
          </a:xfrm>
        </p:spPr>
        <p:txBody>
          <a:bodyPr>
            <a:noAutofit/>
          </a:bodyPr>
          <a:lstStyle/>
          <a:p>
            <a:pPr marL="466725" marR="606425" indent="0" algn="just">
              <a:lnSpc>
                <a:spcPct val="150000"/>
              </a:lnSpc>
              <a:spcBef>
                <a:spcPts val="5"/>
              </a:spcBef>
              <a:spcAft>
                <a:spcPts val="0"/>
              </a:spcAft>
              <a:buNone/>
            </a:pPr>
            <a:r>
              <a:rPr lang="es-ES" sz="1800" dirty="0">
                <a:effectLst/>
                <a:latin typeface="Times New Roman" panose="02020603050405020304" pitchFamily="18" charset="0"/>
                <a:ea typeface="Times New Roman" panose="02020603050405020304" pitchFamily="18" charset="0"/>
              </a:rPr>
              <a:t>LAS TEDENCIAS DE LA CRIMINOLOGÍA HAN EVOLUCIONADO A TRAVEZDEL TIEMPO EN BUSCA DE DAR RESPUESTA A LA CRIMINALIDAD.</a:t>
            </a:r>
          </a:p>
          <a:p>
            <a:pPr marL="466725" marR="606425" indent="0" algn="just">
              <a:lnSpc>
                <a:spcPct val="150000"/>
              </a:lnSpc>
              <a:spcBef>
                <a:spcPts val="5"/>
              </a:spcBef>
              <a:spcAft>
                <a:spcPts val="0"/>
              </a:spcAft>
              <a:buNone/>
            </a:pPr>
            <a:r>
              <a:rPr lang="es-ES" sz="1800" dirty="0">
                <a:effectLst/>
                <a:latin typeface="Times New Roman" panose="02020603050405020304" pitchFamily="18" charset="0"/>
                <a:ea typeface="Times New Roman" panose="02020603050405020304" pitchFamily="18" charset="0"/>
              </a:rPr>
              <a:t>ENCONTRAMOS DOS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TENDENCIAS: </a:t>
            </a:r>
          </a:p>
          <a:p>
            <a:pPr marL="466725" marR="606425" indent="0" algn="just">
              <a:lnSpc>
                <a:spcPct val="150000"/>
              </a:lnSpc>
              <a:spcBef>
                <a:spcPts val="5"/>
              </a:spcBef>
              <a:spcAft>
                <a:spcPts val="0"/>
              </a:spcAft>
              <a:buNone/>
            </a:pPr>
            <a:endParaRPr lang="es-ES" sz="1800" b="1" dirty="0">
              <a:effectLst/>
              <a:latin typeface="Times New Roman" panose="02020603050405020304" pitchFamily="18" charset="0"/>
              <a:ea typeface="Times New Roman" panose="02020603050405020304" pitchFamily="18" charset="0"/>
            </a:endParaRPr>
          </a:p>
          <a:p>
            <a:pPr marL="466725" marR="606425" indent="0" algn="just">
              <a:lnSpc>
                <a:spcPct val="150000"/>
              </a:lnSpc>
              <a:spcBef>
                <a:spcPts val="5"/>
              </a:spcBef>
              <a:spcAft>
                <a:spcPts val="0"/>
              </a:spcAft>
              <a:buNone/>
            </a:pPr>
            <a:r>
              <a:rPr lang="es-ES" sz="1800" b="1" dirty="0">
                <a:effectLst/>
                <a:latin typeface="Times New Roman" panose="02020603050405020304" pitchFamily="18" charset="0"/>
                <a:ea typeface="Times New Roman" panose="02020603050405020304" pitchFamily="18" charset="0"/>
              </a:rPr>
              <a:t>LA APROXIMACIÓN MULTIDIMENSIONAL A LOS</a:t>
            </a:r>
            <a:r>
              <a:rPr lang="es-ES" sz="1800" b="1" spc="5" dirty="0">
                <a:effectLst/>
                <a:latin typeface="Times New Roman" panose="02020603050405020304" pitchFamily="18" charset="0"/>
                <a:ea typeface="Times New Roman" panose="02020603050405020304" pitchFamily="18" charset="0"/>
              </a:rPr>
              <a:t> </a:t>
            </a:r>
            <a:r>
              <a:rPr lang="es-ES" sz="1800" b="1" dirty="0">
                <a:effectLst/>
                <a:latin typeface="Times New Roman" panose="02020603050405020304" pitchFamily="18" charset="0"/>
                <a:ea typeface="Times New Roman" panose="02020603050405020304" pitchFamily="18" charset="0"/>
              </a:rPr>
              <a:t>PROBLEMAS DE CRIMINALIDAD.- </a:t>
            </a:r>
            <a:r>
              <a:rPr lang="es-ES" sz="1800" dirty="0">
                <a:solidFill>
                  <a:srgbClr val="333333"/>
                </a:solidFill>
                <a:effectLst/>
                <a:latin typeface="Times New Roman" panose="02020603050405020304" pitchFamily="18" charset="0"/>
                <a:ea typeface="Times New Roman" panose="02020603050405020304" pitchFamily="18" charset="0"/>
              </a:rPr>
              <a:t>TRATA SOBRE EL DISEÑO DE</a:t>
            </a:r>
            <a:r>
              <a:rPr lang="es-ES" sz="1800" spc="5"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PROGRAMAS DE PREVENCIÓN DE LA DELINCUENCIA. (TEORÍAS INTEGRADORAS) QUE</a:t>
            </a:r>
            <a:r>
              <a:rPr lang="es-ES" sz="1800" spc="5"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PERMITEN</a:t>
            </a:r>
            <a:r>
              <a:rPr lang="es-ES" sz="1800" spc="-25"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UNA</a:t>
            </a:r>
            <a:r>
              <a:rPr lang="es-ES" sz="1800" spc="25"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VISIÓN</a:t>
            </a:r>
            <a:r>
              <a:rPr lang="es-ES" sz="1800" spc="-20"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DE CONJUNTO</a:t>
            </a:r>
            <a:r>
              <a:rPr lang="es-ES" sz="1800" spc="20"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Y</a:t>
            </a:r>
            <a:r>
              <a:rPr lang="es-ES" sz="1800" spc="-20"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MULTICAUSAL</a:t>
            </a:r>
            <a:r>
              <a:rPr lang="es-ES" sz="1800" spc="-40"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DE</a:t>
            </a:r>
            <a:r>
              <a:rPr lang="es-ES" sz="1800" spc="25"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LOS</a:t>
            </a:r>
            <a:r>
              <a:rPr lang="es-ES" sz="1800" spc="-5"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FENÓMENOS</a:t>
            </a:r>
            <a:r>
              <a:rPr lang="es-ES" sz="1800" spc="-10"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DE CRIMINALIDAD.</a:t>
            </a:r>
            <a:endParaRPr lang="es-EC" sz="1800" dirty="0">
              <a:effectLst/>
              <a:latin typeface="Times New Roman" panose="02020603050405020304" pitchFamily="18" charset="0"/>
              <a:ea typeface="Times New Roman" panose="02020603050405020304" pitchFamily="18" charset="0"/>
            </a:endParaRPr>
          </a:p>
          <a:p>
            <a:pPr marL="466725" marR="606425" indent="0" algn="just">
              <a:lnSpc>
                <a:spcPct val="150000"/>
              </a:lnSpc>
              <a:spcBef>
                <a:spcPts val="5"/>
              </a:spcBef>
              <a:spcAft>
                <a:spcPts val="0"/>
              </a:spcAft>
              <a:buNone/>
            </a:pPr>
            <a:endParaRPr lang="es-ES" sz="1800" dirty="0">
              <a:solidFill>
                <a:srgbClr val="333333"/>
              </a:solidFill>
              <a:effectLst/>
              <a:latin typeface="Times New Roman" panose="02020603050405020304" pitchFamily="18" charset="0"/>
              <a:ea typeface="Times New Roman" panose="02020603050405020304" pitchFamily="18" charset="0"/>
            </a:endParaRPr>
          </a:p>
          <a:p>
            <a:pPr marL="466725" marR="606425" indent="0" algn="just">
              <a:lnSpc>
                <a:spcPct val="150000"/>
              </a:lnSpc>
              <a:spcBef>
                <a:spcPts val="5"/>
              </a:spcBef>
              <a:spcAft>
                <a:spcPts val="0"/>
              </a:spcAft>
              <a:buNone/>
            </a:pPr>
            <a:r>
              <a:rPr lang="es-ES" sz="1800" spc="-10"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BUIL</a:t>
            </a:r>
            <a:r>
              <a:rPr lang="es-ES" sz="1800" spc="-55"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(2016)</a:t>
            </a:r>
            <a:r>
              <a:rPr lang="es-ES" sz="1800" spc="-5"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¨LOS</a:t>
            </a:r>
            <a:r>
              <a:rPr lang="es-ES" sz="1800" spc="-20"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PRINCIPALES</a:t>
            </a:r>
            <a:r>
              <a:rPr lang="es-ES" sz="1800" spc="-25"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ENFOQUES</a:t>
            </a:r>
            <a:r>
              <a:rPr lang="es-ES" sz="1800" spc="-20"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TEÓRICOS</a:t>
            </a:r>
            <a:r>
              <a:rPr lang="es-ES" sz="1800" spc="-5"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INTEGRADORES</a:t>
            </a:r>
            <a:r>
              <a:rPr lang="es-ES" sz="1800" spc="-20"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EN</a:t>
            </a:r>
            <a:r>
              <a:rPr lang="es-ES" sz="1800" spc="-285"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CRIMINOLOGÍA SON SEGURAMENTE LA TEORÍA INTEGRADA DEL POTENCIAL COGNITIVO ANTISOCIAL</a:t>
            </a:r>
            <a:r>
              <a:rPr lang="es-ES" sz="1800" spc="5"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(ICAP) DE FARRINGTON (2005) Y LA TEORÍA DEL TRIPLE RIESGO DELICTIVO (TRD) DE REDONDO</a:t>
            </a:r>
            <a:r>
              <a:rPr lang="es-ES" sz="1800" spc="5"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(2015)</a:t>
            </a:r>
            <a:r>
              <a:rPr lang="es-ES" sz="1800" spc="10"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a:t>
            </a:r>
            <a:endParaRPr lang="es-EC" sz="1800" dirty="0">
              <a:effectLst/>
              <a:latin typeface="Times New Roman" panose="02020603050405020304" pitchFamily="18" charset="0"/>
              <a:ea typeface="Times New Roman" panose="02020603050405020304" pitchFamily="18" charset="0"/>
            </a:endParaRPr>
          </a:p>
          <a:p>
            <a:pPr marL="466725" marR="606425" indent="0" algn="just">
              <a:lnSpc>
                <a:spcPct val="150000"/>
              </a:lnSpc>
              <a:spcBef>
                <a:spcPts val="5"/>
              </a:spcBef>
              <a:spcAft>
                <a:spcPts val="0"/>
              </a:spcAft>
              <a:buNone/>
            </a:pPr>
            <a:endParaRPr lang="es-ES" sz="1800" b="1" dirty="0">
              <a:effectLst/>
              <a:latin typeface="Times New Roman" panose="02020603050405020304" pitchFamily="18" charset="0"/>
              <a:ea typeface="Times New Roman" panose="02020603050405020304" pitchFamily="18" charset="0"/>
            </a:endParaRPr>
          </a:p>
          <a:p>
            <a:pPr marL="466725" marR="606425" indent="0" algn="just">
              <a:lnSpc>
                <a:spcPct val="150000"/>
              </a:lnSpc>
              <a:spcBef>
                <a:spcPts val="5"/>
              </a:spcBef>
              <a:spcAft>
                <a:spcPts val="0"/>
              </a:spcAft>
              <a:buNone/>
            </a:pPr>
            <a:endParaRPr lang="es-E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7760488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06062" y="231821"/>
            <a:ext cx="11681138" cy="5894660"/>
          </a:xfrm>
        </p:spPr>
        <p:txBody>
          <a:bodyPr>
            <a:noAutofit/>
          </a:bodyPr>
          <a:lstStyle/>
          <a:p>
            <a:pPr marL="342900" marR="614045" lvl="0" indent="-342900" algn="just">
              <a:lnSpc>
                <a:spcPct val="115000"/>
              </a:lnSpc>
              <a:spcBef>
                <a:spcPts val="350"/>
              </a:spcBef>
              <a:spcAft>
                <a:spcPts val="0"/>
              </a:spcAft>
              <a:buSzPts val="1200"/>
              <a:buFont typeface="Times New Roman" panose="02020603050405020304" pitchFamily="18" charset="0"/>
              <a:buAutoNum type="alphaLcParenR"/>
              <a:tabLst>
                <a:tab pos="990600" algn="l"/>
              </a:tabLst>
            </a:pPr>
            <a:endParaRPr lang="es-EC" sz="1800" spc="-100" dirty="0">
              <a:effectLst/>
              <a:latin typeface="Times New Roman" panose="02020603050405020304" pitchFamily="18" charset="0"/>
              <a:ea typeface="Times New Roman" panose="02020603050405020304" pitchFamily="18" charset="0"/>
            </a:endParaRPr>
          </a:p>
          <a:p>
            <a:pPr>
              <a:lnSpc>
                <a:spcPct val="115000"/>
              </a:lnSpc>
              <a:spcBef>
                <a:spcPts val="40"/>
              </a:spcBef>
            </a:pPr>
            <a:r>
              <a:rPr lang="es-ES" sz="1800" dirty="0">
                <a:effectLst/>
                <a:latin typeface="Times New Roman" panose="02020603050405020304" pitchFamily="18" charset="0"/>
                <a:ea typeface="Times New Roman" panose="02020603050405020304" pitchFamily="18" charset="0"/>
              </a:rPr>
              <a:t> </a:t>
            </a:r>
            <a:endParaRPr lang="es-EC" sz="1800" dirty="0">
              <a:effectLst/>
              <a:latin typeface="Times New Roman" panose="02020603050405020304" pitchFamily="18" charset="0"/>
              <a:ea typeface="Times New Roman" panose="02020603050405020304" pitchFamily="18" charset="0"/>
            </a:endParaRPr>
          </a:p>
          <a:p>
            <a:pPr marL="558165" marR="605155" algn="just">
              <a:lnSpc>
                <a:spcPct val="115000"/>
              </a:lnSpc>
              <a:spcBef>
                <a:spcPts val="5"/>
              </a:spcBef>
              <a:spcAft>
                <a:spcPts val="0"/>
              </a:spcAft>
            </a:pPr>
            <a:endParaRPr lang="es-EC" sz="2800" dirty="0"/>
          </a:p>
        </p:txBody>
      </p:sp>
      <p:sp>
        <p:nvSpPr>
          <p:cNvPr id="4" name="CuadroTexto 3">
            <a:extLst>
              <a:ext uri="{FF2B5EF4-FFF2-40B4-BE49-F238E27FC236}">
                <a16:creationId xmlns:a16="http://schemas.microsoft.com/office/drawing/2014/main" id="{A2FC50CC-7460-B647-D753-B0931E336489}"/>
              </a:ext>
            </a:extLst>
          </p:cNvPr>
          <p:cNvSpPr txBox="1"/>
          <p:nvPr/>
        </p:nvSpPr>
        <p:spPr>
          <a:xfrm>
            <a:off x="437881" y="731519"/>
            <a:ext cx="11024315" cy="5275931"/>
          </a:xfrm>
          <a:prstGeom prst="rect">
            <a:avLst/>
          </a:prstGeom>
          <a:noFill/>
        </p:spPr>
        <p:txBody>
          <a:bodyPr wrap="square">
            <a:spAutoFit/>
          </a:bodyPr>
          <a:lstStyle/>
          <a:p>
            <a:pPr marL="558165" marR="651510" indent="189230" algn="just">
              <a:lnSpc>
                <a:spcPct val="200000"/>
              </a:lnSpc>
              <a:spcBef>
                <a:spcPts val="860"/>
              </a:spcBef>
              <a:spcAft>
                <a:spcPts val="0"/>
              </a:spcAft>
            </a:pPr>
            <a:r>
              <a:rPr lang="es-ES" sz="1800" b="1" dirty="0">
                <a:solidFill>
                  <a:srgbClr val="333333"/>
                </a:solidFill>
                <a:effectLst/>
                <a:latin typeface="Times New Roman" panose="02020603050405020304" pitchFamily="18" charset="0"/>
                <a:ea typeface="Times New Roman" panose="02020603050405020304" pitchFamily="18" charset="0"/>
              </a:rPr>
              <a:t>DAVID</a:t>
            </a:r>
            <a:r>
              <a:rPr lang="es-ES" sz="1800" b="1" spc="-10" dirty="0">
                <a:solidFill>
                  <a:srgbClr val="333333"/>
                </a:solidFill>
                <a:effectLst/>
                <a:latin typeface="Times New Roman" panose="02020603050405020304" pitchFamily="18" charset="0"/>
                <a:ea typeface="Times New Roman" panose="02020603050405020304" pitchFamily="18" charset="0"/>
              </a:rPr>
              <a:t> </a:t>
            </a:r>
            <a:r>
              <a:rPr lang="es-ES" sz="1800" b="1" dirty="0">
                <a:solidFill>
                  <a:srgbClr val="333333"/>
                </a:solidFill>
                <a:effectLst/>
                <a:latin typeface="Times New Roman" panose="02020603050405020304" pitchFamily="18" charset="0"/>
                <a:ea typeface="Times New Roman" panose="02020603050405020304" pitchFamily="18" charset="0"/>
              </a:rPr>
              <a:t>P. FARRIGTON</a:t>
            </a:r>
            <a:r>
              <a:rPr lang="es-ES" sz="1800" b="1" spc="-30"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ESTABLECE:</a:t>
            </a:r>
            <a:r>
              <a:rPr lang="es-ES" sz="1800" spc="15"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I)</a:t>
            </a:r>
            <a:r>
              <a:rPr lang="es-ES" sz="1800" spc="-5"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POR</a:t>
            </a:r>
            <a:r>
              <a:rPr lang="es-ES" sz="1800" spc="-5"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QUÉ</a:t>
            </a:r>
            <a:r>
              <a:rPr lang="es-ES" sz="1800" spc="-15"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LAS</a:t>
            </a:r>
            <a:r>
              <a:rPr lang="es-ES" sz="1800" spc="-15"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PERSONAS</a:t>
            </a:r>
            <a:r>
              <a:rPr lang="es-ES" sz="1800" spc="-20"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SE</a:t>
            </a:r>
            <a:r>
              <a:rPr lang="es-ES" sz="1800" spc="-15"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CONVIERTEN</a:t>
            </a:r>
            <a:r>
              <a:rPr lang="es-ES" sz="1800" spc="-30"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EN</a:t>
            </a:r>
            <a:r>
              <a:rPr lang="es-ES" sz="1800" spc="-285"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DELINCUENTES, Y II) POR QUÉ COMETEN HECHOS DELICTIVOS. PARA ELLO, INCORPORA FACTORES BIOLÓGICOS (ANSIEDAD, IMPULSIVIDAD),</a:t>
            </a:r>
            <a:r>
              <a:rPr lang="es-ES" sz="1800" spc="5"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EMOCIONALES</a:t>
            </a:r>
            <a:r>
              <a:rPr lang="es-ES" sz="1800" spc="-15"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(FRUSTRACIÓN,</a:t>
            </a:r>
            <a:r>
              <a:rPr lang="es-ES" sz="1800" spc="10"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ABURRIMIENTO),</a:t>
            </a:r>
            <a:r>
              <a:rPr lang="es-ES" sz="1800" spc="-15"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EDUCATIVOS</a:t>
            </a:r>
            <a:r>
              <a:rPr lang="es-ES" sz="1800" spc="-10"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(FRACASO</a:t>
            </a:r>
            <a:r>
              <a:rPr lang="es-ES" sz="1800" spc="20"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ESCOLAR,</a:t>
            </a:r>
            <a:r>
              <a:rPr lang="es-ES" sz="1800" spc="30"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FAMILIAS</a:t>
            </a:r>
            <a:r>
              <a:rPr lang="es-ES" sz="1800" spc="5"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DISRUPTIVAS, POCA CAPACIDAD DE APRENDIZAJE), SOCIALES (PADRES ANTISOCIALES, GRUPOS DE</a:t>
            </a:r>
            <a:r>
              <a:rPr lang="es-ES" sz="1800" spc="5" dirty="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IGUALES DESVIADOS), DE OPORTUNIDADES DELICTIVAS Y DE EXPERIENCIAS PREVIAS CON EL DELITO.</a:t>
            </a:r>
            <a:r>
              <a:rPr lang="es-ES" sz="1800" spc="5" dirty="0">
                <a:solidFill>
                  <a:srgbClr val="333333"/>
                </a:solidFill>
                <a:effectLst/>
                <a:latin typeface="Times New Roman" panose="02020603050405020304" pitchFamily="18" charset="0"/>
                <a:ea typeface="Times New Roman" panose="02020603050405020304" pitchFamily="18" charset="0"/>
              </a:rPr>
              <a:t> </a:t>
            </a:r>
            <a:endParaRPr lang="es-EC" spc="5" dirty="0">
              <a:solidFill>
                <a:srgbClr val="333333"/>
              </a:solidFill>
              <a:latin typeface="Times New Roman" panose="02020603050405020304" pitchFamily="18" charset="0"/>
              <a:ea typeface="Times New Roman" panose="02020603050405020304" pitchFamily="18" charset="0"/>
            </a:endParaRPr>
          </a:p>
          <a:p>
            <a:pPr marL="521335" indent="19050" algn="just">
              <a:lnSpc>
                <a:spcPct val="150000"/>
              </a:lnSpc>
              <a:spcBef>
                <a:spcPts val="855"/>
              </a:spcBef>
              <a:tabLst>
                <a:tab pos="952500" algn="l"/>
              </a:tabLst>
            </a:pPr>
            <a:r>
              <a:rPr lang="es-ES" sz="1200" b="1" i="0" dirty="0">
                <a:solidFill>
                  <a:srgbClr val="333333"/>
                </a:solidFill>
                <a:effectLst/>
                <a:latin typeface="Times New Roman" panose="02020603050405020304" pitchFamily="18" charset="0"/>
                <a:ea typeface="Times New Roman" panose="02020603050405020304" pitchFamily="18" charset="0"/>
              </a:rPr>
              <a:t>DAVID</a:t>
            </a:r>
            <a:r>
              <a:rPr lang="es-ES" sz="1200" b="1" i="0" spc="-10" dirty="0">
                <a:solidFill>
                  <a:srgbClr val="333333"/>
                </a:solidFill>
                <a:effectLst/>
                <a:latin typeface="Times New Roman" panose="02020603050405020304" pitchFamily="18" charset="0"/>
                <a:ea typeface="Times New Roman" panose="02020603050405020304" pitchFamily="18" charset="0"/>
              </a:rPr>
              <a:t> </a:t>
            </a:r>
            <a:r>
              <a:rPr lang="es-ES" sz="1200" b="1" i="0" dirty="0">
                <a:solidFill>
                  <a:srgbClr val="333333"/>
                </a:solidFill>
                <a:effectLst/>
                <a:latin typeface="Times New Roman" panose="02020603050405020304" pitchFamily="18" charset="0"/>
                <a:ea typeface="Times New Roman" panose="02020603050405020304" pitchFamily="18" charset="0"/>
              </a:rPr>
              <a:t>P. FARRIGTON.- </a:t>
            </a:r>
            <a:r>
              <a:rPr lang="es-ES" sz="1200" b="0" i="0" dirty="0">
                <a:solidFill>
                  <a:srgbClr val="333333"/>
                </a:solidFill>
                <a:effectLst/>
                <a:latin typeface="Times New Roman" panose="02020603050405020304" pitchFamily="18" charset="0"/>
                <a:ea typeface="Times New Roman" panose="02020603050405020304" pitchFamily="18" charset="0"/>
              </a:rPr>
              <a:t>MANIFIESTA</a:t>
            </a:r>
            <a:r>
              <a:rPr lang="es-ES" sz="1200" b="1" i="1" dirty="0">
                <a:solidFill>
                  <a:srgbClr val="333333"/>
                </a:solidFill>
                <a:effectLst/>
                <a:latin typeface="Times New Roman" panose="02020603050405020304" pitchFamily="18" charset="0"/>
                <a:ea typeface="Times New Roman" panose="02020603050405020304" pitchFamily="18" charset="0"/>
              </a:rPr>
              <a:t> </a:t>
            </a:r>
            <a:r>
              <a:rPr lang="es-ES" sz="1200" b="1" i="1" spc="-30" dirty="0">
                <a:solidFill>
                  <a:srgbClr val="333333"/>
                </a:solidFill>
                <a:effectLst/>
                <a:latin typeface="Times New Roman" panose="02020603050405020304" pitchFamily="18" charset="0"/>
                <a:ea typeface="Times New Roman" panose="02020603050405020304" pitchFamily="18" charset="0"/>
              </a:rPr>
              <a:t> </a:t>
            </a:r>
            <a:r>
              <a:rPr lang="es-ES" sz="1200" b="0" i="0" dirty="0">
                <a:solidFill>
                  <a:srgbClr val="333333"/>
                </a:solidFill>
                <a:effectLst/>
                <a:latin typeface="Times New Roman" panose="02020603050405020304" pitchFamily="18" charset="0"/>
                <a:ea typeface="Times New Roman" panose="02020603050405020304" pitchFamily="18" charset="0"/>
              </a:rPr>
              <a:t>QUE LA</a:t>
            </a:r>
            <a:r>
              <a:rPr lang="es-ES" sz="1200" b="0" i="0" spc="-5" dirty="0">
                <a:solidFill>
                  <a:srgbClr val="333333"/>
                </a:solidFill>
                <a:effectLst/>
                <a:latin typeface="Times New Roman" panose="02020603050405020304" pitchFamily="18" charset="0"/>
                <a:ea typeface="Times New Roman" panose="02020603050405020304" pitchFamily="18" charset="0"/>
              </a:rPr>
              <a:t> </a:t>
            </a:r>
            <a:r>
              <a:rPr lang="es-ES" sz="1200" b="0" i="0" dirty="0">
                <a:solidFill>
                  <a:srgbClr val="333333"/>
                </a:solidFill>
                <a:effectLst/>
                <a:latin typeface="Times New Roman" panose="02020603050405020304" pitchFamily="18" charset="0"/>
                <a:ea typeface="Times New Roman" panose="02020603050405020304" pitchFamily="18" charset="0"/>
              </a:rPr>
              <a:t>PROBABILIDAD DE</a:t>
            </a:r>
            <a:r>
              <a:rPr lang="es-ES" sz="1200" b="0" i="0" spc="-10" dirty="0">
                <a:solidFill>
                  <a:srgbClr val="333333"/>
                </a:solidFill>
                <a:effectLst/>
                <a:latin typeface="Times New Roman" panose="02020603050405020304" pitchFamily="18" charset="0"/>
                <a:ea typeface="Times New Roman" panose="02020603050405020304" pitchFamily="18" charset="0"/>
              </a:rPr>
              <a:t> </a:t>
            </a:r>
            <a:r>
              <a:rPr lang="es-ES" sz="1200" b="0" i="0" dirty="0">
                <a:solidFill>
                  <a:srgbClr val="333333"/>
                </a:solidFill>
                <a:effectLst/>
                <a:latin typeface="Times New Roman" panose="02020603050405020304" pitchFamily="18" charset="0"/>
                <a:ea typeface="Times New Roman" panose="02020603050405020304" pitchFamily="18" charset="0"/>
              </a:rPr>
              <a:t>QUE</a:t>
            </a:r>
            <a:r>
              <a:rPr lang="es-ES" sz="1200" b="0" i="0" spc="-5" dirty="0">
                <a:solidFill>
                  <a:srgbClr val="333333"/>
                </a:solidFill>
                <a:effectLst/>
                <a:latin typeface="Times New Roman" panose="02020603050405020304" pitchFamily="18" charset="0"/>
                <a:ea typeface="Times New Roman" panose="02020603050405020304" pitchFamily="18" charset="0"/>
              </a:rPr>
              <a:t> </a:t>
            </a:r>
            <a:r>
              <a:rPr lang="es-ES" sz="1200" b="0" i="0" dirty="0">
                <a:solidFill>
                  <a:srgbClr val="333333"/>
                </a:solidFill>
                <a:effectLst/>
                <a:latin typeface="Times New Roman" panose="02020603050405020304" pitchFamily="18" charset="0"/>
                <a:ea typeface="Times New Roman" panose="02020603050405020304" pitchFamily="18" charset="0"/>
              </a:rPr>
              <a:t>UN</a:t>
            </a:r>
            <a:r>
              <a:rPr lang="es-ES" sz="1200" b="0" i="0" spc="-25" dirty="0">
                <a:solidFill>
                  <a:srgbClr val="333333"/>
                </a:solidFill>
                <a:effectLst/>
                <a:latin typeface="Times New Roman" panose="02020603050405020304" pitchFamily="18" charset="0"/>
                <a:ea typeface="Times New Roman" panose="02020603050405020304" pitchFamily="18" charset="0"/>
              </a:rPr>
              <a:t> </a:t>
            </a:r>
            <a:r>
              <a:rPr lang="es-ES" sz="1200" b="0" i="0" dirty="0">
                <a:solidFill>
                  <a:srgbClr val="333333"/>
                </a:solidFill>
                <a:effectLst/>
                <a:latin typeface="Times New Roman" panose="02020603050405020304" pitchFamily="18" charset="0"/>
                <a:ea typeface="Times New Roman" panose="02020603050405020304" pitchFamily="18" charset="0"/>
              </a:rPr>
              <a:t>SUJETO TENGA UN</a:t>
            </a:r>
            <a:r>
              <a:rPr lang="es-ES" sz="1200" b="0" i="0" spc="-25" dirty="0">
                <a:solidFill>
                  <a:srgbClr val="333333"/>
                </a:solidFill>
                <a:effectLst/>
                <a:latin typeface="Times New Roman" panose="02020603050405020304" pitchFamily="18" charset="0"/>
                <a:ea typeface="Times New Roman" panose="02020603050405020304" pitchFamily="18" charset="0"/>
              </a:rPr>
              <a:t> </a:t>
            </a:r>
            <a:r>
              <a:rPr lang="es-ES" sz="1200" b="0" i="0" dirty="0">
                <a:solidFill>
                  <a:srgbClr val="333333"/>
                </a:solidFill>
                <a:effectLst/>
                <a:latin typeface="Times New Roman" panose="02020603050405020304" pitchFamily="18" charset="0"/>
                <a:ea typeface="Times New Roman" panose="02020603050405020304" pitchFamily="18" charset="0"/>
              </a:rPr>
              <a:t>COMPORTAMIENTO DELICTIVO DEPENDERÁ DE LA CONFLUENCIA DE TRES CATEGORÍAS DE VARIABLES: </a:t>
            </a:r>
          </a:p>
          <a:p>
            <a:pPr marL="521335" indent="19050" algn="just">
              <a:lnSpc>
                <a:spcPct val="150000"/>
              </a:lnSpc>
              <a:spcBef>
                <a:spcPts val="855"/>
              </a:spcBef>
              <a:tabLst>
                <a:tab pos="952500" algn="l"/>
              </a:tabLst>
            </a:pPr>
            <a:r>
              <a:rPr lang="es-ES" sz="1200" b="0" i="0" dirty="0">
                <a:solidFill>
                  <a:srgbClr val="333333"/>
                </a:solidFill>
                <a:effectLst/>
                <a:latin typeface="Times New Roman" panose="02020603050405020304" pitchFamily="18" charset="0"/>
                <a:ea typeface="Times New Roman" panose="02020603050405020304" pitchFamily="18" charset="0"/>
              </a:rPr>
              <a:t>I) FACTORES DE RIESGO</a:t>
            </a:r>
            <a:r>
              <a:rPr lang="es-ES" sz="1200" b="0" i="0" spc="5" dirty="0">
                <a:solidFill>
                  <a:srgbClr val="333333"/>
                </a:solidFill>
                <a:effectLst/>
                <a:latin typeface="Times New Roman" panose="02020603050405020304" pitchFamily="18" charset="0"/>
                <a:ea typeface="Times New Roman" panose="02020603050405020304" pitchFamily="18" charset="0"/>
              </a:rPr>
              <a:t> </a:t>
            </a:r>
            <a:r>
              <a:rPr lang="es-ES" sz="1200" b="0" i="0" dirty="0">
                <a:solidFill>
                  <a:srgbClr val="333333"/>
                </a:solidFill>
                <a:effectLst/>
                <a:latin typeface="Times New Roman" panose="02020603050405020304" pitchFamily="18" charset="0"/>
                <a:ea typeface="Times New Roman" panose="02020603050405020304" pitchFamily="18" charset="0"/>
              </a:rPr>
              <a:t>PERSONAL, ENTRE LOS QUE DESTACA ELEVADA IMPULSIVIDAD, PROPENSIÓN A LA AVENTURA Y EL</a:t>
            </a:r>
            <a:r>
              <a:rPr lang="es-ES" sz="1200" b="0" i="0" spc="5" dirty="0">
                <a:solidFill>
                  <a:srgbClr val="333333"/>
                </a:solidFill>
                <a:effectLst/>
                <a:latin typeface="Times New Roman" panose="02020603050405020304" pitchFamily="18" charset="0"/>
                <a:ea typeface="Times New Roman" panose="02020603050405020304" pitchFamily="18" charset="0"/>
              </a:rPr>
              <a:t> </a:t>
            </a:r>
            <a:r>
              <a:rPr lang="es-ES" sz="1200" b="0" i="0" dirty="0">
                <a:solidFill>
                  <a:srgbClr val="333333"/>
                </a:solidFill>
                <a:effectLst/>
                <a:latin typeface="Times New Roman" panose="02020603050405020304" pitchFamily="18" charset="0"/>
                <a:ea typeface="Times New Roman" panose="02020603050405020304" pitchFamily="18" charset="0"/>
              </a:rPr>
              <a:t>RIESGO, HABILIDADES INTERPERSONALES POBRES</a:t>
            </a:r>
            <a:r>
              <a:rPr lang="es-ES" sz="1200" b="0" i="0" baseline="30000" dirty="0">
                <a:solidFill>
                  <a:srgbClr val="333333"/>
                </a:solidFill>
                <a:effectLst/>
                <a:latin typeface="Times New Roman" panose="02020603050405020304" pitchFamily="18" charset="0"/>
                <a:ea typeface="Times New Roman" panose="02020603050405020304" pitchFamily="18" charset="0"/>
              </a:rPr>
              <a:t>3</a:t>
            </a:r>
            <a:r>
              <a:rPr lang="es-ES" sz="1200" b="0" i="0" dirty="0">
                <a:solidFill>
                  <a:srgbClr val="333333"/>
                </a:solidFill>
                <a:effectLst/>
                <a:latin typeface="Times New Roman" panose="02020603050405020304" pitchFamily="18" charset="0"/>
                <a:ea typeface="Times New Roman" panose="02020603050405020304" pitchFamily="18" charset="0"/>
              </a:rPr>
              <a:t>, CREENCIAS ANTISOCIALES Y ADICCIONES A DROGAS</a:t>
            </a:r>
            <a:r>
              <a:rPr lang="es-ES" sz="1200" b="0" i="0" spc="-285" dirty="0">
                <a:solidFill>
                  <a:srgbClr val="333333"/>
                </a:solidFill>
                <a:effectLst/>
                <a:latin typeface="Times New Roman" panose="02020603050405020304" pitchFamily="18" charset="0"/>
                <a:ea typeface="Times New Roman" panose="02020603050405020304" pitchFamily="18" charset="0"/>
              </a:rPr>
              <a:t> </a:t>
            </a:r>
            <a:r>
              <a:rPr lang="es-ES" sz="1200" b="0" i="0" dirty="0">
                <a:solidFill>
                  <a:srgbClr val="333333"/>
                </a:solidFill>
                <a:effectLst/>
                <a:latin typeface="Times New Roman" panose="02020603050405020304" pitchFamily="18" charset="0"/>
                <a:ea typeface="Times New Roman" panose="02020603050405020304" pitchFamily="18" charset="0"/>
              </a:rPr>
              <a:t>Y ALCOHOL; </a:t>
            </a:r>
            <a:endParaRPr lang="es-ES" sz="1800" spc="5" dirty="0">
              <a:solidFill>
                <a:srgbClr val="333333"/>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851150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spcBef>
                <a:spcPts val="55"/>
              </a:spcBef>
            </a:pPr>
            <a:r>
              <a:rPr lang="es-EC"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USO ANCESTRAL DE LAJUSTICIA INDÍGENA</a:t>
            </a:r>
          </a:p>
        </p:txBody>
      </p:sp>
      <p:sp>
        <p:nvSpPr>
          <p:cNvPr id="3" name="Marcador de contenido 2"/>
          <p:cNvSpPr>
            <a:spLocks noGrp="1"/>
          </p:cNvSpPr>
          <p:nvPr>
            <p:ph idx="1"/>
          </p:nvPr>
        </p:nvSpPr>
        <p:spPr>
          <a:xfrm>
            <a:off x="0" y="1033670"/>
            <a:ext cx="12192000" cy="5223595"/>
          </a:xfrm>
        </p:spPr>
        <p:txBody>
          <a:bodyPr>
            <a:noAutofit/>
          </a:bodyPr>
          <a:lstStyle/>
          <a:p>
            <a:pPr marL="466725" marR="606425" indent="0" algn="just">
              <a:lnSpc>
                <a:spcPct val="150000"/>
              </a:lnSpc>
              <a:spcBef>
                <a:spcPts val="5"/>
              </a:spcBef>
              <a:spcAft>
                <a:spcPts val="0"/>
              </a:spcAft>
              <a:buNone/>
            </a:pPr>
            <a:endParaRPr lang="es-ES" sz="1800" dirty="0">
              <a:effectLst/>
              <a:latin typeface="Times New Roman" panose="02020603050405020304" pitchFamily="18" charset="0"/>
              <a:ea typeface="Times New Roman" panose="02020603050405020304" pitchFamily="18" charset="0"/>
            </a:endParaRPr>
          </a:p>
          <a:p>
            <a:pPr marL="466725" marR="558165" indent="0" algn="just">
              <a:lnSpc>
                <a:spcPct val="200000"/>
              </a:lnSpc>
              <a:spcAft>
                <a:spcPts val="0"/>
              </a:spcAft>
              <a:buNone/>
            </a:pPr>
            <a:r>
              <a:rPr lang="es-ES" sz="1800" dirty="0">
                <a:effectLst/>
                <a:latin typeface="Times New Roman" panose="02020603050405020304" pitchFamily="18" charset="0"/>
                <a:ea typeface="Times New Roman" panose="02020603050405020304" pitchFamily="18" charset="0"/>
              </a:rPr>
              <a:t>EN NUESTRO PAÍS EXISTEN CUENTA CON 18 PUEBLOS Y 14 NACIONALIDADES INDÍGENAS, QUIENES SE BASAN EN EL</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FORTALECIMIENTO Y LA TRANSMISIÓN DE CONOCIMIENTOS, MITOS, LEYENDAS Y COSTUMBRES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MILENARIAS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a:t>
            </a:r>
            <a:r>
              <a:rPr lang="es-ES" sz="1800" spc="3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LAS NUEVAS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GENERACIONES.</a:t>
            </a:r>
            <a:endParaRPr lang="es-EC" sz="1800" dirty="0">
              <a:effectLst/>
              <a:latin typeface="Times New Roman" panose="02020603050405020304" pitchFamily="18" charset="0"/>
              <a:ea typeface="Times New Roman" panose="02020603050405020304" pitchFamily="18" charset="0"/>
            </a:endParaRPr>
          </a:p>
          <a:p>
            <a:pPr marL="558165" marR="533400" algn="just">
              <a:lnSpc>
                <a:spcPct val="200000"/>
              </a:lnSpc>
              <a:spcBef>
                <a:spcPts val="820"/>
              </a:spcBef>
              <a:spcAft>
                <a:spcPts val="0"/>
              </a:spcAft>
            </a:pPr>
            <a:r>
              <a:rPr lang="es-ES" sz="1800" dirty="0">
                <a:effectLst/>
                <a:latin typeface="Times New Roman" panose="02020603050405020304" pitchFamily="18" charset="0"/>
                <a:ea typeface="Times New Roman" panose="02020603050405020304" pitchFamily="18" charset="0"/>
              </a:rPr>
              <a:t>EL SISTEMA DE JUSTICIA INDÍGENA, NACE EN LA CONSTITUCIÓN DE LA REPÚBLICA Y TIENE PROCEDIMIENTOS QUE GARANTIZAN A LOS MIEMBROS DE LAS COMUNIDADES</a:t>
            </a:r>
            <a:r>
              <a:rPr lang="es-ES" sz="1800" spc="-2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INDÍGENAS, EL ACCESO A LA JURISDICCIÓN DEL ESTADO EN MATERIA DE JUSTICIA, GARANTIZANDO EL</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RESPETO A LOS USOS, COSTUMBRES Y TRADICIONES PROPIOS DE SU COMUNIDAD. </a:t>
            </a:r>
            <a:endParaRPr lang="es-EC" sz="1800" dirty="0">
              <a:effectLst/>
              <a:latin typeface="Times New Roman" panose="02020603050405020304" pitchFamily="18" charset="0"/>
              <a:ea typeface="Times New Roman" panose="02020603050405020304" pitchFamily="18" charset="0"/>
            </a:endParaRPr>
          </a:p>
          <a:p>
            <a:r>
              <a:rPr lang="es-ES" sz="1800" dirty="0">
                <a:effectLst/>
                <a:latin typeface="Times New Roman" panose="02020603050405020304" pitchFamily="18" charset="0"/>
                <a:ea typeface="Times New Roman" panose="02020603050405020304" pitchFamily="18" charset="0"/>
              </a:rPr>
              <a:t>SUS PROCEDIMIENTOS SON ORALES A EXCEPCIÓN DE UN ACTA TRANSACCIONAL, PARA HACER CONSTAR LOS</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COMPROMISOS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LAS</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PARTES</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Y</a:t>
            </a:r>
            <a:r>
              <a:rPr lang="es-ES" sz="1800" spc="-6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COMO</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MEMORIA</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5" dirty="0">
                <a:effectLst/>
                <a:latin typeface="Times New Roman" panose="02020603050405020304" pitchFamily="18" charset="0"/>
                <a:ea typeface="Times New Roman" panose="02020603050405020304" pitchFamily="18" charset="0"/>
              </a:rPr>
              <a:t> </a:t>
            </a:r>
            <a:r>
              <a:rPr lang="es-ES" sz="1800">
                <a:effectLst/>
                <a:latin typeface="Times New Roman" panose="02020603050405020304" pitchFamily="18" charset="0"/>
                <a:ea typeface="Times New Roman" panose="02020603050405020304" pitchFamily="18" charset="0"/>
              </a:rPr>
              <a:t>LA ASAMBLEA</a:t>
            </a:r>
            <a:r>
              <a:rPr lang="es-ES" sz="1800" spc="10">
                <a:solidFill>
                  <a:srgbClr val="333333"/>
                </a:solidFill>
                <a:effectLst/>
                <a:latin typeface="Times New Roman" panose="02020603050405020304" pitchFamily="18" charset="0"/>
                <a:ea typeface="Times New Roman" panose="02020603050405020304" pitchFamily="18" charset="0"/>
              </a:rPr>
              <a:t> </a:t>
            </a:r>
            <a:r>
              <a:rPr lang="es-ES" sz="1800" dirty="0">
                <a:solidFill>
                  <a:srgbClr val="333333"/>
                </a:solidFill>
                <a:effectLst/>
                <a:latin typeface="Times New Roman" panose="02020603050405020304" pitchFamily="18" charset="0"/>
                <a:ea typeface="Times New Roman" panose="02020603050405020304" pitchFamily="18" charset="0"/>
              </a:rPr>
              <a:t>¨.</a:t>
            </a:r>
            <a:endParaRPr lang="es-EC" sz="1800" dirty="0">
              <a:effectLst/>
              <a:latin typeface="Times New Roman" panose="02020603050405020304" pitchFamily="18" charset="0"/>
              <a:ea typeface="Times New Roman" panose="02020603050405020304" pitchFamily="18" charset="0"/>
            </a:endParaRPr>
          </a:p>
          <a:p>
            <a:pPr marL="466725" marR="606425" indent="0" algn="just">
              <a:lnSpc>
                <a:spcPct val="150000"/>
              </a:lnSpc>
              <a:spcBef>
                <a:spcPts val="5"/>
              </a:spcBef>
              <a:spcAft>
                <a:spcPts val="0"/>
              </a:spcAft>
              <a:buNone/>
            </a:pPr>
            <a:endParaRPr lang="es-ES" sz="1800" b="1" dirty="0">
              <a:effectLst/>
              <a:latin typeface="Times New Roman" panose="02020603050405020304" pitchFamily="18" charset="0"/>
              <a:ea typeface="Times New Roman" panose="02020603050405020304" pitchFamily="18" charset="0"/>
            </a:endParaRPr>
          </a:p>
          <a:p>
            <a:pPr marL="466725" marR="606425" indent="0" algn="just">
              <a:lnSpc>
                <a:spcPct val="150000"/>
              </a:lnSpc>
              <a:spcBef>
                <a:spcPts val="5"/>
              </a:spcBef>
              <a:spcAft>
                <a:spcPts val="0"/>
              </a:spcAft>
              <a:buNone/>
            </a:pPr>
            <a:endParaRPr lang="es-E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1881192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06062" y="1004551"/>
            <a:ext cx="11681138" cy="5121929"/>
          </a:xfrm>
        </p:spPr>
        <p:txBody>
          <a:bodyPr>
            <a:noAutofit/>
          </a:bodyPr>
          <a:lstStyle/>
          <a:p>
            <a:pPr marL="342900" marR="614045" lvl="0" indent="-342900" algn="just">
              <a:lnSpc>
                <a:spcPct val="115000"/>
              </a:lnSpc>
              <a:spcBef>
                <a:spcPts val="350"/>
              </a:spcBef>
              <a:spcAft>
                <a:spcPts val="0"/>
              </a:spcAft>
              <a:buSzPts val="1200"/>
              <a:buFont typeface="Times New Roman" panose="02020603050405020304" pitchFamily="18" charset="0"/>
              <a:buAutoNum type="alphaLcParenR"/>
              <a:tabLst>
                <a:tab pos="990600" algn="l"/>
              </a:tabLst>
            </a:pPr>
            <a:endParaRPr lang="es-EC" sz="1800" spc="-100" dirty="0">
              <a:effectLst/>
              <a:latin typeface="Times New Roman" panose="02020603050405020304" pitchFamily="18" charset="0"/>
              <a:ea typeface="Times New Roman" panose="02020603050405020304" pitchFamily="18" charset="0"/>
            </a:endParaRPr>
          </a:p>
          <a:p>
            <a:pPr>
              <a:lnSpc>
                <a:spcPct val="115000"/>
              </a:lnSpc>
              <a:spcBef>
                <a:spcPts val="40"/>
              </a:spcBef>
            </a:pPr>
            <a:r>
              <a:rPr lang="es-ES" sz="1800" dirty="0">
                <a:effectLst/>
                <a:latin typeface="Times New Roman" panose="02020603050405020304" pitchFamily="18" charset="0"/>
                <a:ea typeface="Times New Roman" panose="02020603050405020304" pitchFamily="18" charset="0"/>
              </a:rPr>
              <a:t> </a:t>
            </a:r>
            <a:endParaRPr lang="es-EC" sz="1800" dirty="0">
              <a:effectLst/>
              <a:latin typeface="Times New Roman" panose="02020603050405020304" pitchFamily="18" charset="0"/>
              <a:ea typeface="Times New Roman" panose="02020603050405020304" pitchFamily="18" charset="0"/>
            </a:endParaRPr>
          </a:p>
          <a:p>
            <a:pPr marL="558165" marR="605155" algn="just">
              <a:lnSpc>
                <a:spcPct val="115000"/>
              </a:lnSpc>
              <a:spcBef>
                <a:spcPts val="5"/>
              </a:spcBef>
              <a:spcAft>
                <a:spcPts val="0"/>
              </a:spcAft>
            </a:pPr>
            <a:endParaRPr lang="es-EC" sz="2800" dirty="0"/>
          </a:p>
        </p:txBody>
      </p:sp>
      <p:sp>
        <p:nvSpPr>
          <p:cNvPr id="4" name="CuadroTexto 3">
            <a:extLst>
              <a:ext uri="{FF2B5EF4-FFF2-40B4-BE49-F238E27FC236}">
                <a16:creationId xmlns:a16="http://schemas.microsoft.com/office/drawing/2014/main" id="{A2FC50CC-7460-B647-D753-B0931E336489}"/>
              </a:ext>
            </a:extLst>
          </p:cNvPr>
          <p:cNvSpPr txBox="1"/>
          <p:nvPr/>
        </p:nvSpPr>
        <p:spPr>
          <a:xfrm>
            <a:off x="534473" y="731519"/>
            <a:ext cx="11024315" cy="5737596"/>
          </a:xfrm>
          <a:prstGeom prst="rect">
            <a:avLst/>
          </a:prstGeom>
          <a:noFill/>
        </p:spPr>
        <p:txBody>
          <a:bodyPr wrap="square">
            <a:spAutoFit/>
          </a:bodyPr>
          <a:lstStyle/>
          <a:p>
            <a:pPr marL="521335" indent="19050" algn="just">
              <a:lnSpc>
                <a:spcPct val="150000"/>
              </a:lnSpc>
              <a:spcBef>
                <a:spcPts val="855"/>
              </a:spcBef>
              <a:tabLst>
                <a:tab pos="952500" algn="l"/>
              </a:tabLst>
            </a:pPr>
            <a:endParaRPr lang="es-ES" sz="1200" b="0" i="0" dirty="0">
              <a:solidFill>
                <a:srgbClr val="333333"/>
              </a:solidFill>
              <a:effectLst/>
              <a:latin typeface="Times New Roman" panose="02020603050405020304" pitchFamily="18" charset="0"/>
              <a:ea typeface="Times New Roman" panose="02020603050405020304" pitchFamily="18" charset="0"/>
            </a:endParaRPr>
          </a:p>
          <a:p>
            <a:pPr marL="521335" indent="19050" algn="just">
              <a:lnSpc>
                <a:spcPct val="150000"/>
              </a:lnSpc>
              <a:spcBef>
                <a:spcPts val="855"/>
              </a:spcBef>
              <a:tabLst>
                <a:tab pos="952500" algn="l"/>
              </a:tabLst>
            </a:pPr>
            <a:endParaRPr lang="es-ES" sz="1200" b="0" i="0" dirty="0">
              <a:solidFill>
                <a:srgbClr val="333333"/>
              </a:solidFill>
              <a:effectLst/>
              <a:latin typeface="Times New Roman" panose="02020603050405020304" pitchFamily="18" charset="0"/>
              <a:ea typeface="Times New Roman" panose="02020603050405020304" pitchFamily="18" charset="0"/>
            </a:endParaRPr>
          </a:p>
          <a:p>
            <a:pPr marL="521335" indent="19050" algn="just">
              <a:lnSpc>
                <a:spcPct val="150000"/>
              </a:lnSpc>
              <a:spcBef>
                <a:spcPts val="855"/>
              </a:spcBef>
              <a:tabLst>
                <a:tab pos="952500" algn="l"/>
              </a:tabLst>
            </a:pPr>
            <a:endParaRPr lang="es-ES" sz="1800" dirty="0">
              <a:effectLst/>
              <a:latin typeface="Times New Roman" panose="02020603050405020304" pitchFamily="18" charset="0"/>
              <a:ea typeface="Times New Roman" panose="02020603050405020304" pitchFamily="18" charset="0"/>
            </a:endParaRPr>
          </a:p>
          <a:p>
            <a:pPr marL="521335" indent="19050" algn="just">
              <a:lnSpc>
                <a:spcPct val="150000"/>
              </a:lnSpc>
              <a:spcBef>
                <a:spcPts val="855"/>
              </a:spcBef>
              <a:tabLst>
                <a:tab pos="952500" algn="l"/>
              </a:tabLst>
            </a:pPr>
            <a:r>
              <a:rPr lang="es-ES" sz="1800" dirty="0">
                <a:effectLst/>
                <a:latin typeface="Times New Roman" panose="02020603050405020304" pitchFamily="18" charset="0"/>
                <a:ea typeface="Times New Roman" panose="02020603050405020304" pitchFamily="18" charset="0"/>
              </a:rPr>
              <a:t>LA JUSTICIA INDÍGENA NACE COMO FRUTO DE LA COSMOVISIÓN PARA EL RECONOCIMIENTO DE UN</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DERECHO VIOLENTADO </a:t>
            </a:r>
            <a:r>
              <a:rPr lang="es-ES" sz="1800" spc="5" dirty="0">
                <a:effectLst/>
                <a:latin typeface="Times New Roman" panose="02020603050405020304" pitchFamily="18" charset="0"/>
                <a:ea typeface="Times New Roman" panose="02020603050405020304" pitchFamily="18" charset="0"/>
              </a:rPr>
              <a:t>CON LA PARTICIPACIÓN ORGANIZADA DE TODA LA COMUNIDAD BAJO </a:t>
            </a:r>
            <a:r>
              <a:rPr lang="es-ES" sz="1800" dirty="0">
                <a:effectLst/>
                <a:latin typeface="Times New Roman" panose="02020603050405020304" pitchFamily="18" charset="0"/>
                <a:ea typeface="Times New Roman" panose="02020603050405020304" pitchFamily="18" charset="0"/>
              </a:rPr>
              <a:t>NORMAS DE ORIGEN</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CONSUETUDINARIO CON LA FINALIDAD DE RESTABLECER LA ARMONÍA, PAZ Y EL ORDEN SOCIAL,</a:t>
            </a:r>
            <a:r>
              <a:rPr lang="es-ES" sz="1800" spc="5" dirty="0">
                <a:effectLst/>
                <a:latin typeface="Times New Roman" panose="02020603050405020304" pitchFamily="18" charset="0"/>
                <a:ea typeface="Times New Roman" panose="02020603050405020304" pitchFamily="18" charset="0"/>
              </a:rPr>
              <a:t> SOBRELA BASE DE </a:t>
            </a:r>
            <a:r>
              <a:rPr lang="es-ES" sz="1800" dirty="0">
                <a:effectLst/>
                <a:latin typeface="Times New Roman" panose="02020603050405020304" pitchFamily="18" charset="0"/>
                <a:ea typeface="Times New Roman" panose="02020603050405020304" pitchFamily="18" charset="0"/>
              </a:rPr>
              <a:t>TRES PREMISAS MUY BIEN DEFINIDAS: EL AMA QHELLA, EL</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AMA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LLULLA</a:t>
            </a:r>
            <a:r>
              <a:rPr lang="es-ES" sz="1800" spc="3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Y</a:t>
            </a:r>
            <a:r>
              <a:rPr lang="es-ES" sz="1800" spc="-3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EL</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AMA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SHUA.</a:t>
            </a:r>
            <a:endParaRPr lang="es-ES" sz="1800" spc="5" dirty="0">
              <a:effectLst/>
              <a:latin typeface="Times New Roman" panose="02020603050405020304" pitchFamily="18" charset="0"/>
              <a:ea typeface="Times New Roman" panose="02020603050405020304" pitchFamily="18" charset="0"/>
            </a:endParaRPr>
          </a:p>
          <a:p>
            <a:pPr marL="521335" indent="19050" algn="just">
              <a:lnSpc>
                <a:spcPct val="150000"/>
              </a:lnSpc>
              <a:spcBef>
                <a:spcPts val="855"/>
              </a:spcBef>
              <a:tabLst>
                <a:tab pos="952500" algn="l"/>
              </a:tabLst>
            </a:pPr>
            <a:r>
              <a:rPr lang="es-ES" sz="1800" dirty="0">
                <a:effectLst/>
                <a:latin typeface="Times New Roman" panose="02020603050405020304" pitchFamily="18" charset="0"/>
                <a:ea typeface="Times New Roman" panose="02020603050405020304" pitchFamily="18" charset="0"/>
              </a:rPr>
              <a:t>VICENTE CHATO, LÍDER INDÍGENA MANIFIESTA QUE LA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PRÁCTICA DE LA JUSTICIA INDÍGENA ES UNA ACTIVIDAD QUE SE REALIZA ANTES</a:t>
            </a:r>
            <a:r>
              <a:rPr lang="es-ES" sz="1800" spc="-3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COLONIZACIÓN</a:t>
            </a:r>
            <a:r>
              <a:rPr lang="es-ES" sz="1800" spc="-4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COMO</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FORMA</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RESOLUCIÓN</a:t>
            </a:r>
            <a:r>
              <a:rPr lang="es-ES" sz="1800" spc="-4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2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CONFLICTOS Y LA SANCIÓN DE DELITOS.</a:t>
            </a:r>
            <a:endParaRPr lang="es-ES" spc="5" dirty="0">
              <a:latin typeface="Times New Roman" panose="02020603050405020304" pitchFamily="18" charset="0"/>
              <a:ea typeface="Times New Roman" panose="02020603050405020304" pitchFamily="18" charset="0"/>
            </a:endParaRPr>
          </a:p>
          <a:p>
            <a:pPr marL="521335" indent="19050" algn="just">
              <a:lnSpc>
                <a:spcPct val="150000"/>
              </a:lnSpc>
              <a:spcBef>
                <a:spcPts val="855"/>
              </a:spcBef>
              <a:tabLst>
                <a:tab pos="952500" algn="l"/>
              </a:tabLst>
            </a:pPr>
            <a:endParaRPr lang="es-EC" sz="1800" dirty="0">
              <a:effectLst/>
              <a:latin typeface="Times New Roman" panose="02020603050405020304" pitchFamily="18" charset="0"/>
              <a:ea typeface="Times New Roman" panose="02020603050405020304" pitchFamily="18" charset="0"/>
            </a:endParaRPr>
          </a:p>
          <a:p>
            <a:pPr marL="521335" indent="19050" algn="just">
              <a:lnSpc>
                <a:spcPct val="150000"/>
              </a:lnSpc>
              <a:spcBef>
                <a:spcPts val="855"/>
              </a:spcBef>
              <a:tabLst>
                <a:tab pos="952500" algn="l"/>
              </a:tabLst>
            </a:pPr>
            <a:endParaRPr lang="es-ES" sz="1200" dirty="0">
              <a:solidFill>
                <a:srgbClr val="333333"/>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3929622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06062" y="1004551"/>
            <a:ext cx="11681138" cy="5121929"/>
          </a:xfrm>
        </p:spPr>
        <p:txBody>
          <a:bodyPr>
            <a:noAutofit/>
          </a:bodyPr>
          <a:lstStyle/>
          <a:p>
            <a:pPr marL="342900" marR="614045" lvl="0" indent="-342900" algn="just">
              <a:lnSpc>
                <a:spcPct val="115000"/>
              </a:lnSpc>
              <a:spcBef>
                <a:spcPts val="350"/>
              </a:spcBef>
              <a:spcAft>
                <a:spcPts val="0"/>
              </a:spcAft>
              <a:buSzPts val="1200"/>
              <a:buFont typeface="Times New Roman" panose="02020603050405020304" pitchFamily="18" charset="0"/>
              <a:buAutoNum type="alphaLcParenR"/>
              <a:tabLst>
                <a:tab pos="990600" algn="l"/>
              </a:tabLst>
            </a:pPr>
            <a:endParaRPr lang="es-EC" sz="1800" spc="-100" dirty="0">
              <a:effectLst/>
              <a:latin typeface="Times New Roman" panose="02020603050405020304" pitchFamily="18" charset="0"/>
              <a:ea typeface="Times New Roman" panose="02020603050405020304" pitchFamily="18" charset="0"/>
            </a:endParaRPr>
          </a:p>
          <a:p>
            <a:pPr>
              <a:lnSpc>
                <a:spcPct val="115000"/>
              </a:lnSpc>
              <a:spcBef>
                <a:spcPts val="40"/>
              </a:spcBef>
            </a:pPr>
            <a:r>
              <a:rPr lang="es-ES" sz="1800" dirty="0">
                <a:effectLst/>
                <a:latin typeface="Times New Roman" panose="02020603050405020304" pitchFamily="18" charset="0"/>
                <a:ea typeface="Times New Roman" panose="02020603050405020304" pitchFamily="18" charset="0"/>
              </a:rPr>
              <a:t> </a:t>
            </a:r>
            <a:endParaRPr lang="es-EC" sz="1800" dirty="0">
              <a:effectLst/>
              <a:latin typeface="Times New Roman" panose="02020603050405020304" pitchFamily="18" charset="0"/>
              <a:ea typeface="Times New Roman" panose="02020603050405020304" pitchFamily="18" charset="0"/>
            </a:endParaRPr>
          </a:p>
          <a:p>
            <a:pPr marL="558165" marR="605155" algn="just">
              <a:lnSpc>
                <a:spcPct val="115000"/>
              </a:lnSpc>
              <a:spcBef>
                <a:spcPts val="5"/>
              </a:spcBef>
              <a:spcAft>
                <a:spcPts val="0"/>
              </a:spcAft>
            </a:pPr>
            <a:endParaRPr lang="es-EC" sz="2800" dirty="0"/>
          </a:p>
        </p:txBody>
      </p:sp>
      <p:sp>
        <p:nvSpPr>
          <p:cNvPr id="4" name="CuadroTexto 3">
            <a:extLst>
              <a:ext uri="{FF2B5EF4-FFF2-40B4-BE49-F238E27FC236}">
                <a16:creationId xmlns:a16="http://schemas.microsoft.com/office/drawing/2014/main" id="{A2FC50CC-7460-B647-D753-B0931E336489}"/>
              </a:ext>
            </a:extLst>
          </p:cNvPr>
          <p:cNvSpPr txBox="1"/>
          <p:nvPr/>
        </p:nvSpPr>
        <p:spPr>
          <a:xfrm>
            <a:off x="534473" y="731519"/>
            <a:ext cx="11024315" cy="7657481"/>
          </a:xfrm>
          <a:prstGeom prst="rect">
            <a:avLst/>
          </a:prstGeom>
          <a:noFill/>
        </p:spPr>
        <p:txBody>
          <a:bodyPr wrap="square">
            <a:spAutoFit/>
          </a:bodyPr>
          <a:lstStyle/>
          <a:p>
            <a:pPr marL="521335" indent="19050" algn="just">
              <a:lnSpc>
                <a:spcPct val="150000"/>
              </a:lnSpc>
              <a:spcBef>
                <a:spcPts val="855"/>
              </a:spcBef>
              <a:tabLst>
                <a:tab pos="952500" algn="l"/>
              </a:tabLst>
            </a:pPr>
            <a:r>
              <a:rPr lang="es-ES" sz="1800" dirty="0">
                <a:effectLst/>
                <a:latin typeface="Times New Roman" panose="02020603050405020304" pitchFamily="18" charset="0"/>
                <a:ea typeface="Times New Roman" panose="02020603050405020304" pitchFamily="18" charset="0"/>
              </a:rPr>
              <a:t>QUIENES HAN VIOLENTADO UN PRINCIPIO DE LA PACHAMAMA O HA ALTERADO EL BIENESTAR DE LOS HABITANTES SON PUESTOS FRENTE A TODA LA COMUNIDAD</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SON Y ES LA ASAMBLEA QUE DECIDE CÓMO RECUPERAR LA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ARMONÍA</a:t>
            </a:r>
            <a:r>
              <a:rPr lang="es-ES" sz="1800" spc="-15" dirty="0">
                <a:effectLst/>
                <a:latin typeface="Times New Roman" panose="02020603050405020304" pitchFamily="18" charset="0"/>
                <a:ea typeface="Times New Roman" panose="02020603050405020304" pitchFamily="18" charset="0"/>
              </a:rPr>
              <a:t> MEDIANTELA PURIFICACIÓN. </a:t>
            </a:r>
          </a:p>
          <a:p>
            <a:pPr marL="521335" indent="19050" algn="just">
              <a:lnSpc>
                <a:spcPct val="150000"/>
              </a:lnSpc>
              <a:spcBef>
                <a:spcPts val="855"/>
              </a:spcBef>
              <a:tabLst>
                <a:tab pos="952500" algn="l"/>
              </a:tabLst>
            </a:pPr>
            <a:r>
              <a:rPr lang="es-ES" sz="1800" dirty="0">
                <a:effectLst/>
                <a:latin typeface="Times New Roman" panose="02020603050405020304" pitchFamily="18" charset="0"/>
                <a:ea typeface="Times New Roman" panose="02020603050405020304" pitchFamily="18" charset="0"/>
              </a:rPr>
              <a:t>LA</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CONSTITUCIÓN</a:t>
            </a:r>
            <a:r>
              <a:rPr lang="es-ES" sz="1800" spc="-2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RECONOCE</a:t>
            </a:r>
            <a:r>
              <a:rPr lang="es-ES" sz="1800" spc="-3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TRES</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ASPECTOS</a:t>
            </a:r>
            <a:r>
              <a:rPr lang="es-ES" sz="1800" spc="-3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RELEVANTES</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DEL</a:t>
            </a:r>
            <a:r>
              <a:rPr lang="es-ES" sz="1800" spc="-4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DERECHO</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INDÍGENA:</a:t>
            </a:r>
            <a:endParaRPr lang="es-EC" sz="1800" dirty="0">
              <a:effectLst/>
              <a:latin typeface="Times New Roman" panose="02020603050405020304" pitchFamily="18" charset="0"/>
              <a:ea typeface="Times New Roman" panose="02020603050405020304" pitchFamily="18" charset="0"/>
            </a:endParaRPr>
          </a:p>
          <a:p>
            <a:pPr algn="just">
              <a:spcBef>
                <a:spcPts val="15"/>
              </a:spcBef>
            </a:pPr>
            <a:r>
              <a:rPr lang="es-ES" sz="1800" dirty="0">
                <a:effectLst/>
                <a:latin typeface="Times New Roman" panose="02020603050405020304" pitchFamily="18" charset="0"/>
                <a:ea typeface="Times New Roman" panose="02020603050405020304" pitchFamily="18" charset="0"/>
              </a:rPr>
              <a:t> </a:t>
            </a:r>
            <a:endParaRPr lang="es-EC" sz="1800" dirty="0">
              <a:effectLst/>
              <a:latin typeface="Times New Roman" panose="02020603050405020304" pitchFamily="18" charset="0"/>
              <a:ea typeface="Times New Roman" panose="02020603050405020304" pitchFamily="18" charset="0"/>
            </a:endParaRPr>
          </a:p>
          <a:p>
            <a:pPr marL="1009650" marR="483870" algn="just">
              <a:lnSpc>
                <a:spcPct val="200000"/>
              </a:lnSpc>
              <a:spcAft>
                <a:spcPts val="0"/>
              </a:spcAft>
            </a:pPr>
            <a:r>
              <a:rPr lang="es-ES" sz="1800" dirty="0">
                <a:effectLst/>
                <a:latin typeface="Times New Roman" panose="02020603050405020304" pitchFamily="18" charset="0"/>
                <a:ea typeface="Times New Roman" panose="02020603050405020304" pitchFamily="18" charset="0"/>
              </a:rPr>
              <a:t>1.- LA NORMATIVIDAD: EL</a:t>
            </a:r>
            <a:r>
              <a:rPr lang="es-ES" sz="1800" spc="-5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RECONOCIMIENTO DEL DERECHO</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CONSUETUDINARIO, SU</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POTESTAD</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NORMATIVA</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ESPECÍFICA,</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SU</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COMPETENCIA</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PARA</a:t>
            </a:r>
            <a:r>
              <a:rPr lang="es-ES" sz="1800" spc="-2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PRODUCIR NORMAS A FIN DE REGULAR SU VIDA SOCIAL Y</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ORGANIZAR</a:t>
            </a:r>
            <a:r>
              <a:rPr lang="es-ES" sz="1800" spc="1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EL</a:t>
            </a:r>
            <a:r>
              <a:rPr lang="es-ES" sz="1800" spc="-3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ORDEN</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PÚBLICO</a:t>
            </a:r>
            <a:r>
              <a:rPr lang="es-ES" sz="1800" spc="3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INTERNO.</a:t>
            </a:r>
            <a:endParaRPr lang="es-EC" sz="1800" dirty="0">
              <a:effectLst/>
              <a:latin typeface="Times New Roman" panose="02020603050405020304" pitchFamily="18" charset="0"/>
              <a:ea typeface="Times New Roman" panose="02020603050405020304" pitchFamily="18" charset="0"/>
            </a:endParaRPr>
          </a:p>
          <a:p>
            <a:pPr marL="1009650" marR="765810" algn="just">
              <a:lnSpc>
                <a:spcPct val="198000"/>
              </a:lnSpc>
              <a:spcBef>
                <a:spcPts val="820"/>
              </a:spcBef>
              <a:spcAft>
                <a:spcPts val="0"/>
              </a:spcAft>
            </a:pPr>
            <a:r>
              <a:rPr lang="es-ES" sz="1800" dirty="0">
                <a:effectLst/>
                <a:latin typeface="Times New Roman" panose="02020603050405020304" pitchFamily="18" charset="0"/>
                <a:ea typeface="Times New Roman" panose="02020603050405020304" pitchFamily="18" charset="0"/>
              </a:rPr>
              <a:t>2.-</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INSTITUCIONALIDAD</a:t>
            </a:r>
            <a:r>
              <a:rPr lang="es-ES" sz="1800" b="1" dirty="0">
                <a:effectLst/>
                <a:latin typeface="Times New Roman" panose="02020603050405020304" pitchFamily="18" charset="0"/>
                <a:ea typeface="Times New Roman" panose="02020603050405020304" pitchFamily="18" charset="0"/>
              </a:rPr>
              <a:t>:</a:t>
            </a:r>
            <a:r>
              <a:rPr lang="es-ES" sz="1800" b="1"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AL</a:t>
            </a:r>
            <a:r>
              <a:rPr lang="es-ES" sz="1800" spc="-3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RECONOCER</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LAS</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DIFERENTES</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AUTORIDADES</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INDÍGENAS.</a:t>
            </a:r>
            <a:r>
              <a:rPr lang="es-ES" sz="1800" spc="-2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ESTO INCLUYE SUS SISTEMAS INSTITUCIONALES Y LOS DIFERENTES PROCESOS DE</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CONSTITUCIÓN</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O</a:t>
            </a:r>
            <a:r>
              <a:rPr lang="es-ES" sz="1800" spc="3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DESIGNACIÓN</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a:t>
            </a:r>
            <a:r>
              <a:rPr lang="es-ES" sz="1800" spc="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AUTORIDADES</a:t>
            </a:r>
            <a:endParaRPr lang="es-EC" sz="1800" dirty="0">
              <a:effectLst/>
              <a:latin typeface="Times New Roman" panose="02020603050405020304" pitchFamily="18" charset="0"/>
              <a:ea typeface="Times New Roman" panose="02020603050405020304" pitchFamily="18" charset="0"/>
            </a:endParaRPr>
          </a:p>
          <a:p>
            <a:pPr marL="1009650" marR="1110615" algn="just">
              <a:lnSpc>
                <a:spcPct val="200000"/>
              </a:lnSpc>
              <a:spcBef>
                <a:spcPts val="840"/>
              </a:spcBef>
              <a:spcAft>
                <a:spcPts val="0"/>
              </a:spcAft>
            </a:pPr>
            <a:r>
              <a:rPr lang="es-ES" sz="1800" dirty="0">
                <a:effectLst/>
                <a:latin typeface="Times New Roman" panose="02020603050405020304" pitchFamily="18" charset="0"/>
                <a:ea typeface="Times New Roman" panose="02020603050405020304" pitchFamily="18" charset="0"/>
              </a:rPr>
              <a:t>3.- LA JURISDICCIÓN</a:t>
            </a:r>
            <a:r>
              <a:rPr lang="es-ES" sz="1800" b="1"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AL RECONOCER FUNCIONES JURISDICCIONALES, DE JUSTICIA O</a:t>
            </a:r>
            <a:r>
              <a:rPr lang="es-ES" sz="1800" spc="-2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ADMINISTRACIÓN</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 APLICACIÓN</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 NORMAS PROPIAS.</a:t>
            </a:r>
            <a:endParaRPr lang="es-EC" sz="1800" dirty="0">
              <a:effectLst/>
              <a:latin typeface="Times New Roman" panose="02020603050405020304" pitchFamily="18" charset="0"/>
              <a:ea typeface="Times New Roman" panose="02020603050405020304" pitchFamily="18" charset="0"/>
            </a:endParaRPr>
          </a:p>
          <a:p>
            <a:pPr marL="521335" indent="19050" algn="just">
              <a:lnSpc>
                <a:spcPct val="150000"/>
              </a:lnSpc>
              <a:spcBef>
                <a:spcPts val="855"/>
              </a:spcBef>
              <a:tabLst>
                <a:tab pos="952500" algn="l"/>
              </a:tabLst>
            </a:pPr>
            <a:endParaRPr lang="es-EC" sz="1800" dirty="0">
              <a:effectLst/>
              <a:latin typeface="Times New Roman" panose="02020603050405020304" pitchFamily="18" charset="0"/>
              <a:ea typeface="Times New Roman" panose="02020603050405020304" pitchFamily="18" charset="0"/>
            </a:endParaRPr>
          </a:p>
          <a:p>
            <a:pPr marL="521335" indent="19050" algn="just">
              <a:lnSpc>
                <a:spcPct val="150000"/>
              </a:lnSpc>
              <a:spcBef>
                <a:spcPts val="855"/>
              </a:spcBef>
              <a:tabLst>
                <a:tab pos="952500" algn="l"/>
              </a:tabLst>
            </a:pPr>
            <a:endParaRPr lang="es-ES" sz="1200" dirty="0">
              <a:solidFill>
                <a:srgbClr val="333333"/>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519767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06062" y="1004551"/>
            <a:ext cx="11681138" cy="5121929"/>
          </a:xfrm>
        </p:spPr>
        <p:txBody>
          <a:bodyPr>
            <a:noAutofit/>
          </a:bodyPr>
          <a:lstStyle/>
          <a:p>
            <a:pPr marL="342900" marR="614045" lvl="0" indent="-342900" algn="just">
              <a:lnSpc>
                <a:spcPct val="115000"/>
              </a:lnSpc>
              <a:spcBef>
                <a:spcPts val="350"/>
              </a:spcBef>
              <a:spcAft>
                <a:spcPts val="0"/>
              </a:spcAft>
              <a:buSzPts val="1200"/>
              <a:buFont typeface="Times New Roman" panose="02020603050405020304" pitchFamily="18" charset="0"/>
              <a:buAutoNum type="alphaLcParenR"/>
              <a:tabLst>
                <a:tab pos="990600" algn="l"/>
              </a:tabLst>
            </a:pPr>
            <a:endParaRPr lang="es-EC" sz="1800" spc="-100" dirty="0">
              <a:effectLst/>
              <a:latin typeface="Times New Roman" panose="02020603050405020304" pitchFamily="18" charset="0"/>
              <a:ea typeface="Times New Roman" panose="02020603050405020304" pitchFamily="18" charset="0"/>
            </a:endParaRPr>
          </a:p>
          <a:p>
            <a:pPr>
              <a:lnSpc>
                <a:spcPct val="115000"/>
              </a:lnSpc>
              <a:spcBef>
                <a:spcPts val="40"/>
              </a:spcBef>
            </a:pPr>
            <a:r>
              <a:rPr lang="es-ES" sz="1800" dirty="0">
                <a:effectLst/>
                <a:latin typeface="Times New Roman" panose="02020603050405020304" pitchFamily="18" charset="0"/>
                <a:ea typeface="Times New Roman" panose="02020603050405020304" pitchFamily="18" charset="0"/>
              </a:rPr>
              <a:t> </a:t>
            </a:r>
            <a:endParaRPr lang="es-EC" sz="1800" dirty="0">
              <a:effectLst/>
              <a:latin typeface="Times New Roman" panose="02020603050405020304" pitchFamily="18" charset="0"/>
              <a:ea typeface="Times New Roman" panose="02020603050405020304" pitchFamily="18" charset="0"/>
            </a:endParaRPr>
          </a:p>
          <a:p>
            <a:pPr marL="558165" marR="605155" algn="just">
              <a:lnSpc>
                <a:spcPct val="115000"/>
              </a:lnSpc>
              <a:spcBef>
                <a:spcPts val="5"/>
              </a:spcBef>
              <a:spcAft>
                <a:spcPts val="0"/>
              </a:spcAft>
            </a:pPr>
            <a:endParaRPr lang="es-EC" sz="2800" dirty="0"/>
          </a:p>
        </p:txBody>
      </p:sp>
      <p:sp>
        <p:nvSpPr>
          <p:cNvPr id="4" name="CuadroTexto 3">
            <a:extLst>
              <a:ext uri="{FF2B5EF4-FFF2-40B4-BE49-F238E27FC236}">
                <a16:creationId xmlns:a16="http://schemas.microsoft.com/office/drawing/2014/main" id="{A2FC50CC-7460-B647-D753-B0931E336489}"/>
              </a:ext>
            </a:extLst>
          </p:cNvPr>
          <p:cNvSpPr txBox="1"/>
          <p:nvPr/>
        </p:nvSpPr>
        <p:spPr>
          <a:xfrm>
            <a:off x="534473" y="731519"/>
            <a:ext cx="11024315" cy="2090444"/>
          </a:xfrm>
          <a:prstGeom prst="rect">
            <a:avLst/>
          </a:prstGeom>
          <a:noFill/>
        </p:spPr>
        <p:txBody>
          <a:bodyPr wrap="square">
            <a:spAutoFit/>
          </a:bodyPr>
          <a:lstStyle/>
          <a:p>
            <a:pPr marL="1009650" marR="1110615" algn="just">
              <a:lnSpc>
                <a:spcPct val="200000"/>
              </a:lnSpc>
              <a:spcBef>
                <a:spcPts val="840"/>
              </a:spcBef>
              <a:spcAft>
                <a:spcPts val="0"/>
              </a:spcAft>
            </a:pPr>
            <a:r>
              <a:rPr lang="es-ES" sz="1800" dirty="0">
                <a:effectLst/>
                <a:latin typeface="Times New Roman" panose="02020603050405020304" pitchFamily="18" charset="0"/>
                <a:ea typeface="Times New Roman" panose="02020603050405020304" pitchFamily="18" charset="0"/>
              </a:rPr>
              <a:t>3.- LA JURISDICCIÓN</a:t>
            </a:r>
            <a:r>
              <a:rPr lang="es-ES" sz="1800" b="1"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AL RECONOCER FUNCIONES JURISDICCIONALES, DE JUSTICIA O</a:t>
            </a:r>
            <a:r>
              <a:rPr lang="es-ES" sz="1800" spc="-28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ADMINISTRACIÓN</a:t>
            </a:r>
            <a:r>
              <a:rPr lang="es-ES" sz="1800" spc="-20"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 APLICACIÓN</a:t>
            </a:r>
            <a:r>
              <a:rPr lang="es-ES" sz="1800" spc="-15"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DE NORMAS PROPIAS.</a:t>
            </a:r>
            <a:endParaRPr lang="es-EC" sz="1800" dirty="0">
              <a:effectLst/>
              <a:latin typeface="Times New Roman" panose="02020603050405020304" pitchFamily="18" charset="0"/>
              <a:ea typeface="Times New Roman" panose="02020603050405020304" pitchFamily="18" charset="0"/>
            </a:endParaRPr>
          </a:p>
          <a:p>
            <a:pPr marL="521335" indent="19050" algn="just">
              <a:lnSpc>
                <a:spcPct val="150000"/>
              </a:lnSpc>
              <a:spcBef>
                <a:spcPts val="855"/>
              </a:spcBef>
              <a:tabLst>
                <a:tab pos="952500" algn="l"/>
              </a:tabLst>
            </a:pPr>
            <a:endParaRPr lang="es-EC" sz="1800" dirty="0">
              <a:effectLst/>
              <a:latin typeface="Times New Roman" panose="02020603050405020304" pitchFamily="18" charset="0"/>
              <a:ea typeface="Times New Roman" panose="02020603050405020304" pitchFamily="18" charset="0"/>
            </a:endParaRPr>
          </a:p>
          <a:p>
            <a:pPr marL="521335" indent="19050" algn="just">
              <a:lnSpc>
                <a:spcPct val="150000"/>
              </a:lnSpc>
              <a:spcBef>
                <a:spcPts val="855"/>
              </a:spcBef>
              <a:tabLst>
                <a:tab pos="952500" algn="l"/>
              </a:tabLst>
            </a:pPr>
            <a:endParaRPr lang="es-ES" sz="1200" dirty="0">
              <a:solidFill>
                <a:srgbClr val="333333"/>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21806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EC"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CONCEPTOS Y DEFINICIONES</a:t>
            </a:r>
          </a:p>
        </p:txBody>
      </p:sp>
      <p:sp>
        <p:nvSpPr>
          <p:cNvPr id="3" name="Marcador de contenido 2"/>
          <p:cNvSpPr>
            <a:spLocks noGrp="1"/>
          </p:cNvSpPr>
          <p:nvPr>
            <p:ph idx="1"/>
          </p:nvPr>
        </p:nvSpPr>
        <p:spPr>
          <a:xfrm>
            <a:off x="1097280" y="1609859"/>
            <a:ext cx="10058400" cy="4516621"/>
          </a:xfrm>
        </p:spPr>
        <p:txBody>
          <a:bodyPr>
            <a:noAutofit/>
          </a:bodyPr>
          <a:lstStyle/>
          <a:p>
            <a:pPr marL="342900" lvl="0" indent="-342900" algn="just">
              <a:lnSpc>
                <a:spcPct val="115000"/>
              </a:lnSpc>
              <a:buFont typeface="Symbol" panose="05050102010706020507" pitchFamily="18" charset="2"/>
              <a:buChar char=""/>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EL TÉRMINO “CRIMINOLOGÍA” FUE EXPRESADO POR PRIMERA VEZ EN EL AÑO (1883) POR EL ANTROPÓLOGO FRANCÉS PABLO TOPINNARD </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SEGÚN CONSTANCIO BERNALDO DE QUIROS ES “LA CIENCIA DEL CRIMEN O ESTUDIO CIENTÍFICO DE LA CRIMINALIDAD, SUS CAUSAS Y MEDIOS PARA COMBATIRLA”.</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HURWITZ EN 1945 “DESIGNA AQUELLA PARTE DE LA CIENCIA CRIMINAL QUE PONE DE RELIEVE LOS FACTORES DE LA CRIMINALIDAD MEDIANTE LA INVESTIGACIÓN EMPÍRICA, ES DECIR, LOS FACTORES INDIVIDUALES Y SOCIALES QUE FUNDAMENTAN LA CONDUCTA CRIMINAL”.</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RENE RESTEN REFIERE QUE “CONSISTE EN LA APLICACIÓN DE LA ANTROPOLOGÍA DIFERENCIAL AL ESTUDIO DE LOS FACTORES CRIMINÓGENOS DE ORIGEN BIOLÓGICO, FISIOLÓGICO, PSICOLÓGICO Y SOCIOLÓGICO, Y EN LA BÚSQUEDA DE SUS BASES RACIONALES EN QUE APOYAR LA PROFILAXIS DEL CRIMEN Y LA REGENERACIÓN DEL CRIMINAL”.</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EC" sz="2800" dirty="0"/>
          </a:p>
        </p:txBody>
      </p:sp>
    </p:spTree>
    <p:extLst>
      <p:ext uri="{BB962C8B-B14F-4D97-AF65-F5344CB8AC3E}">
        <p14:creationId xmlns:p14="http://schemas.microsoft.com/office/powerpoint/2010/main" val="256882726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6DBEA743-C541-4A31-9428-824E65CE5C12}"/>
              </a:ext>
            </a:extLst>
          </p:cNvPr>
          <p:cNvPicPr>
            <a:picLocks noGrp="1" noChangeAspect="1"/>
          </p:cNvPicPr>
          <p:nvPr>
            <p:ph idx="1"/>
          </p:nvPr>
        </p:nvPicPr>
        <p:blipFill>
          <a:blip r:embed="rId2"/>
          <a:stretch>
            <a:fillRect/>
          </a:stretch>
        </p:blipFill>
        <p:spPr>
          <a:xfrm>
            <a:off x="1009936" y="600502"/>
            <a:ext cx="9949218" cy="5622877"/>
          </a:xfrm>
        </p:spPr>
      </p:pic>
    </p:spTree>
    <p:extLst>
      <p:ext uri="{BB962C8B-B14F-4D97-AF65-F5344CB8AC3E}">
        <p14:creationId xmlns:p14="http://schemas.microsoft.com/office/powerpoint/2010/main" val="156461173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D85E85-8350-481F-BADB-1CE592921813}"/>
              </a:ext>
            </a:extLst>
          </p:cNvPr>
          <p:cNvSpPr>
            <a:spLocks noGrp="1"/>
          </p:cNvSpPr>
          <p:nvPr>
            <p:ph type="title"/>
          </p:nvPr>
        </p:nvSpPr>
        <p:spPr/>
        <p:txBody>
          <a:bodyPr/>
          <a:lstStyle/>
          <a:p>
            <a:pPr algn="ctr"/>
            <a:r>
              <a:rPr lang="es-ES" sz="4300" b="1" u="sng" dirty="0">
                <a:solidFill>
                  <a:schemeClr val="accent2">
                    <a:lumMod val="75000"/>
                  </a:schemeClr>
                </a:solidFill>
                <a:effectLst>
                  <a:outerShdw blurRad="38100" dist="38100" dir="2700000" algn="tl">
                    <a:srgbClr val="000000">
                      <a:alpha val="43137"/>
                    </a:srgbClr>
                  </a:outerShdw>
                </a:effectLst>
                <a:latin typeface="Arial Black" panose="020B0A04020102020204" pitchFamily="34" charset="0"/>
              </a:rPr>
              <a:t>CONSTITUCIÓN</a:t>
            </a:r>
            <a:endParaRPr lang="es-EC" sz="4300" b="1" u="sng" dirty="0">
              <a:solidFill>
                <a:schemeClr val="accent2">
                  <a:lumMod val="75000"/>
                </a:schemeClr>
              </a:solidFill>
              <a:effectLst>
                <a:outerShdw blurRad="38100" dist="38100" dir="2700000" algn="tl">
                  <a:srgbClr val="000000">
                    <a:alpha val="43137"/>
                  </a:srgbClr>
                </a:outerShdw>
              </a:effectLst>
              <a:latin typeface="Arial Black" panose="020B0A04020102020204" pitchFamily="34" charset="0"/>
            </a:endParaRPr>
          </a:p>
        </p:txBody>
      </p:sp>
      <p:graphicFrame>
        <p:nvGraphicFramePr>
          <p:cNvPr id="7" name="Marcador de contenido 6">
            <a:extLst>
              <a:ext uri="{FF2B5EF4-FFF2-40B4-BE49-F238E27FC236}">
                <a16:creationId xmlns:a16="http://schemas.microsoft.com/office/drawing/2014/main" id="{E62D3D30-6799-421A-928D-6052F9587F3E}"/>
              </a:ext>
            </a:extLst>
          </p:cNvPr>
          <p:cNvGraphicFramePr>
            <a:graphicFrameLocks noGrp="1"/>
          </p:cNvGraphicFramePr>
          <p:nvPr>
            <p:ph idx="1"/>
          </p:nvPr>
        </p:nvGraphicFramePr>
        <p:xfrm>
          <a:off x="0" y="1842449"/>
          <a:ext cx="12192000" cy="4026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2407745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contenido 4">
            <a:extLst>
              <a:ext uri="{FF2B5EF4-FFF2-40B4-BE49-F238E27FC236}">
                <a16:creationId xmlns:a16="http://schemas.microsoft.com/office/drawing/2014/main" id="{3176A0DB-38AB-4CF8-94CA-48A0D6F4912F}"/>
              </a:ext>
            </a:extLst>
          </p:cNvPr>
          <p:cNvGraphicFramePr>
            <a:graphicFrameLocks noGrp="1"/>
          </p:cNvGraphicFramePr>
          <p:nvPr>
            <p:ph idx="1"/>
          </p:nvPr>
        </p:nvGraphicFramePr>
        <p:xfrm>
          <a:off x="0" y="989012"/>
          <a:ext cx="12192000" cy="48799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3329516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80" y="286603"/>
            <a:ext cx="10058400" cy="1009934"/>
          </a:xfrm>
        </p:spPr>
        <p:txBody>
          <a:bodyPr>
            <a:normAutofit/>
          </a:bodyPr>
          <a:lstStyle/>
          <a:p>
            <a:pPr algn="ctr"/>
            <a:r>
              <a:rPr lang="es-EC" b="1" u="sng" dirty="0">
                <a:solidFill>
                  <a:schemeClr val="accent2">
                    <a:lumMod val="75000"/>
                  </a:schemeClr>
                </a:solidFill>
                <a:effectLst>
                  <a:outerShdw blurRad="38100" dist="38100" dir="2700000" algn="tl">
                    <a:srgbClr val="000000">
                      <a:alpha val="43137"/>
                    </a:srgbClr>
                  </a:outerShdw>
                </a:effectLst>
                <a:latin typeface="Arial Black" panose="020B0A04020102020204" pitchFamily="34" charset="0"/>
              </a:rPr>
              <a:t>CARACTERÍSTICAS</a:t>
            </a:r>
          </a:p>
        </p:txBody>
      </p:sp>
      <p:graphicFrame>
        <p:nvGraphicFramePr>
          <p:cNvPr id="5" name="Marcador de contenido 4">
            <a:extLst>
              <a:ext uri="{FF2B5EF4-FFF2-40B4-BE49-F238E27FC236}">
                <a16:creationId xmlns:a16="http://schemas.microsoft.com/office/drawing/2014/main" id="{0E32D9CA-A258-45D1-841E-942AA9B61FAA}"/>
              </a:ext>
            </a:extLst>
          </p:cNvPr>
          <p:cNvGraphicFramePr>
            <a:graphicFrameLocks noGrp="1"/>
          </p:cNvGraphicFramePr>
          <p:nvPr>
            <p:ph idx="1"/>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056442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80" y="286603"/>
            <a:ext cx="10058400" cy="702409"/>
          </a:xfrm>
        </p:spPr>
        <p:txBody>
          <a:bodyPr>
            <a:normAutofit fontScale="90000"/>
          </a:bodyPr>
          <a:lstStyle/>
          <a:p>
            <a:pPr algn="ctr"/>
            <a:r>
              <a:rPr lang="es-EC" b="1" u="sng" dirty="0">
                <a:solidFill>
                  <a:schemeClr val="accent2">
                    <a:lumMod val="75000"/>
                  </a:schemeClr>
                </a:solidFill>
                <a:effectLst>
                  <a:outerShdw blurRad="38100" dist="38100" dir="2700000" algn="tl">
                    <a:srgbClr val="000000">
                      <a:alpha val="43137"/>
                    </a:srgbClr>
                  </a:outerShdw>
                </a:effectLst>
                <a:latin typeface="Arial Black" panose="020B0A04020102020204" pitchFamily="34" charset="0"/>
              </a:rPr>
              <a:t>PROCEDIMIENTO</a:t>
            </a:r>
          </a:p>
        </p:txBody>
      </p:sp>
      <p:graphicFrame>
        <p:nvGraphicFramePr>
          <p:cNvPr id="8" name="Marcador de contenido 7">
            <a:extLst>
              <a:ext uri="{FF2B5EF4-FFF2-40B4-BE49-F238E27FC236}">
                <a16:creationId xmlns:a16="http://schemas.microsoft.com/office/drawing/2014/main" id="{0B4B8DB1-EF59-4563-8214-A248747CF5CC}"/>
              </a:ext>
            </a:extLst>
          </p:cNvPr>
          <p:cNvGraphicFramePr>
            <a:graphicFrameLocks noGrp="1"/>
          </p:cNvGraphicFramePr>
          <p:nvPr>
            <p:ph idx="1"/>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141958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Marcador de contenido 5">
            <a:extLst>
              <a:ext uri="{FF2B5EF4-FFF2-40B4-BE49-F238E27FC236}">
                <a16:creationId xmlns:a16="http://schemas.microsoft.com/office/drawing/2014/main" id="{712C6800-DAAB-471F-A28B-15F6EADE22C3}"/>
              </a:ext>
            </a:extLst>
          </p:cNvPr>
          <p:cNvPicPr>
            <a:picLocks noGrp="1" noChangeAspect="1"/>
          </p:cNvPicPr>
          <p:nvPr>
            <p:ph idx="1"/>
          </p:nvPr>
        </p:nvPicPr>
        <p:blipFill>
          <a:blip r:embed="rId2"/>
          <a:stretch>
            <a:fillRect/>
          </a:stretch>
        </p:blipFill>
        <p:spPr>
          <a:xfrm>
            <a:off x="109182" y="-187602"/>
            <a:ext cx="12296321" cy="6424629"/>
          </a:xfrm>
        </p:spPr>
      </p:pic>
    </p:spTree>
    <p:extLst>
      <p:ext uri="{BB962C8B-B14F-4D97-AF65-F5344CB8AC3E}">
        <p14:creationId xmlns:p14="http://schemas.microsoft.com/office/powerpoint/2010/main" val="24243916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0B6A150D-27B6-4A81-933A-67D12EBF7A46}"/>
              </a:ext>
            </a:extLst>
          </p:cNvPr>
          <p:cNvPicPr>
            <a:picLocks noGrp="1" noChangeAspect="1"/>
          </p:cNvPicPr>
          <p:nvPr>
            <p:ph idx="1"/>
          </p:nvPr>
        </p:nvPicPr>
        <p:blipFill>
          <a:blip r:embed="rId2"/>
          <a:stretch>
            <a:fillRect/>
          </a:stretch>
        </p:blipFill>
        <p:spPr>
          <a:xfrm>
            <a:off x="887104" y="373826"/>
            <a:ext cx="10426890" cy="5986031"/>
          </a:xfrm>
        </p:spPr>
      </p:pic>
    </p:spTree>
    <p:extLst>
      <p:ext uri="{BB962C8B-B14F-4D97-AF65-F5344CB8AC3E}">
        <p14:creationId xmlns:p14="http://schemas.microsoft.com/office/powerpoint/2010/main" val="315368688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426DF132-4114-4A26-B4C3-D4A4402A2E5E}"/>
              </a:ext>
            </a:extLst>
          </p:cNvPr>
          <p:cNvPicPr>
            <a:picLocks noGrp="1" noChangeAspect="1"/>
          </p:cNvPicPr>
          <p:nvPr>
            <p:ph idx="1"/>
          </p:nvPr>
        </p:nvPicPr>
        <p:blipFill>
          <a:blip r:embed="rId2"/>
          <a:stretch>
            <a:fillRect/>
          </a:stretch>
        </p:blipFill>
        <p:spPr>
          <a:xfrm>
            <a:off x="1146412" y="914401"/>
            <a:ext cx="10058400" cy="5418160"/>
          </a:xfrm>
        </p:spPr>
      </p:pic>
    </p:spTree>
    <p:extLst>
      <p:ext uri="{BB962C8B-B14F-4D97-AF65-F5344CB8AC3E}">
        <p14:creationId xmlns:p14="http://schemas.microsoft.com/office/powerpoint/2010/main" val="424043519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1104D948-EEA0-4FA7-93E5-D712287D6E71}"/>
              </a:ext>
            </a:extLst>
          </p:cNvPr>
          <p:cNvPicPr>
            <a:picLocks noGrp="1" noChangeAspect="1"/>
          </p:cNvPicPr>
          <p:nvPr>
            <p:ph idx="1"/>
          </p:nvPr>
        </p:nvPicPr>
        <p:blipFill>
          <a:blip r:embed="rId2"/>
          <a:stretch>
            <a:fillRect/>
          </a:stretch>
        </p:blipFill>
        <p:spPr>
          <a:xfrm>
            <a:off x="1201003" y="696036"/>
            <a:ext cx="10017457" cy="5718411"/>
          </a:xfrm>
        </p:spPr>
      </p:pic>
    </p:spTree>
    <p:extLst>
      <p:ext uri="{BB962C8B-B14F-4D97-AF65-F5344CB8AC3E}">
        <p14:creationId xmlns:p14="http://schemas.microsoft.com/office/powerpoint/2010/main" val="229435301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D728B5-A79F-43CF-AE88-F2AFB3B89D00}"/>
              </a:ext>
            </a:extLst>
          </p:cNvPr>
          <p:cNvSpPr>
            <a:spLocks noGrp="1"/>
          </p:cNvSpPr>
          <p:nvPr>
            <p:ph type="title"/>
          </p:nvPr>
        </p:nvSpPr>
        <p:spPr/>
        <p:txBody>
          <a:bodyPr/>
          <a:lstStyle/>
          <a:p>
            <a:pPr algn="ctr"/>
            <a:r>
              <a:rPr lang="es-EC" sz="48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TENDENCIAS ACTUALES Y DE FUTURO DE LA CRIMINOLOGÍA </a:t>
            </a:r>
            <a:endParaRPr lang="es-EC" dirty="0"/>
          </a:p>
        </p:txBody>
      </p:sp>
      <p:graphicFrame>
        <p:nvGraphicFramePr>
          <p:cNvPr id="4" name="Marcador de contenido 3">
            <a:extLst>
              <a:ext uri="{FF2B5EF4-FFF2-40B4-BE49-F238E27FC236}">
                <a16:creationId xmlns:a16="http://schemas.microsoft.com/office/drawing/2014/main" id="{1D5B3960-11FE-4C57-BA3C-9E6D0774BF45}"/>
              </a:ext>
            </a:extLst>
          </p:cNvPr>
          <p:cNvGraphicFramePr>
            <a:graphicFrameLocks noGrp="1"/>
          </p:cNvGraphicFramePr>
          <p:nvPr>
            <p:ph idx="1"/>
            <p:extLst>
              <p:ext uri="{D42A27DB-BD31-4B8C-83A1-F6EECF244321}">
                <p14:modId xmlns:p14="http://schemas.microsoft.com/office/powerpoint/2010/main" val="3720239803"/>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8181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B98CF8F2-4A81-AF3B-973D-AA35DF8AA0BF}"/>
              </a:ext>
            </a:extLst>
          </p:cNvPr>
          <p:cNvSpPr>
            <a:spLocks noGrp="1"/>
          </p:cNvSpPr>
          <p:nvPr>
            <p:ph idx="1"/>
          </p:nvPr>
        </p:nvSpPr>
        <p:spPr>
          <a:xfrm>
            <a:off x="1096963" y="1846263"/>
            <a:ext cx="10058400" cy="4022725"/>
          </a:xfrm>
        </p:spPr>
        <p:txBody>
          <a:bodyPr/>
          <a:lstStyle/>
          <a:p>
            <a:pPr marL="342900" lvl="0" indent="-342900" algn="just">
              <a:lnSpc>
                <a:spcPct val="115000"/>
              </a:lnSpc>
              <a:buFont typeface="Symbol" panose="05050102010706020507" pitchFamily="18" charset="2"/>
              <a:buChar char=""/>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PARA GUNTHER KAISER LA CRIMINOLOGÍA ES LA CIENCIA QUE ESTUDIA AL DELITO.</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Symbol" panose="05050102010706020507" pitchFamily="18" charset="2"/>
              <a:buChar char=""/>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HANS GÖPPINGER REFIERE QUE LA CRIMINOLOGÍA ES LA “CIENCIA EMPÍRICA E INTERDISCIPLINAR QUE SE OCUPA DE LAS CIRCUNSTANCIAS DE LA ESFERA HUMANA Y SOCIAL, RELACIONADAS CON EL SURGIMIENTO, LA COMISIÓN Y LA EVITACIÓN DEL CRIMEN, ASÍ COMO DEL TRATAMIENTO DE LOS VIOLADORES DE LA LEY”.</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EC" dirty="0"/>
          </a:p>
        </p:txBody>
      </p:sp>
    </p:spTree>
    <p:extLst>
      <p:ext uri="{BB962C8B-B14F-4D97-AF65-F5344CB8AC3E}">
        <p14:creationId xmlns:p14="http://schemas.microsoft.com/office/powerpoint/2010/main" val="63385733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D728B5-A79F-43CF-AE88-F2AFB3B89D00}"/>
              </a:ext>
            </a:extLst>
          </p:cNvPr>
          <p:cNvSpPr>
            <a:spLocks noGrp="1"/>
          </p:cNvSpPr>
          <p:nvPr>
            <p:ph type="title"/>
          </p:nvPr>
        </p:nvSpPr>
        <p:spPr/>
        <p:txBody>
          <a:bodyPr/>
          <a:lstStyle/>
          <a:p>
            <a:pPr algn="ctr"/>
            <a:r>
              <a:rPr lang="es-EC" sz="48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HIPERCRIMINALIDAD Y DESCRIMINALIZACIÓN</a:t>
            </a:r>
            <a:endParaRPr lang="es-EC" dirty="0"/>
          </a:p>
        </p:txBody>
      </p:sp>
      <p:graphicFrame>
        <p:nvGraphicFramePr>
          <p:cNvPr id="4" name="Marcador de contenido 3">
            <a:extLst>
              <a:ext uri="{FF2B5EF4-FFF2-40B4-BE49-F238E27FC236}">
                <a16:creationId xmlns:a16="http://schemas.microsoft.com/office/drawing/2014/main" id="{1D5B3960-11FE-4C57-BA3C-9E6D0774BF45}"/>
              </a:ext>
            </a:extLst>
          </p:cNvPr>
          <p:cNvGraphicFramePr>
            <a:graphicFrameLocks noGrp="1"/>
          </p:cNvGraphicFramePr>
          <p:nvPr>
            <p:ph idx="1"/>
            <p:extLst>
              <p:ext uri="{D42A27DB-BD31-4B8C-83A1-F6EECF244321}">
                <p14:modId xmlns:p14="http://schemas.microsoft.com/office/powerpoint/2010/main" val="557698437"/>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034114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D728B5-A79F-43CF-AE88-F2AFB3B89D00}"/>
              </a:ext>
            </a:extLst>
          </p:cNvPr>
          <p:cNvSpPr>
            <a:spLocks noGrp="1"/>
          </p:cNvSpPr>
          <p:nvPr>
            <p:ph type="title"/>
          </p:nvPr>
        </p:nvSpPr>
        <p:spPr/>
        <p:txBody>
          <a:bodyPr/>
          <a:lstStyle/>
          <a:p>
            <a:r>
              <a:rPr lang="es-ES" dirty="0"/>
              <a:t>LINKS</a:t>
            </a:r>
            <a:endParaRPr lang="es-EC" dirty="0"/>
          </a:p>
        </p:txBody>
      </p:sp>
      <p:sp>
        <p:nvSpPr>
          <p:cNvPr id="3" name="Marcador de contenido 2">
            <a:extLst>
              <a:ext uri="{FF2B5EF4-FFF2-40B4-BE49-F238E27FC236}">
                <a16:creationId xmlns:a16="http://schemas.microsoft.com/office/drawing/2014/main" id="{46030B4A-9834-4CA6-A95D-BC00DF1AA599}"/>
              </a:ext>
            </a:extLst>
          </p:cNvPr>
          <p:cNvSpPr>
            <a:spLocks noGrp="1"/>
          </p:cNvSpPr>
          <p:nvPr>
            <p:ph idx="1"/>
          </p:nvPr>
        </p:nvSpPr>
        <p:spPr/>
        <p:txBody>
          <a:bodyPr>
            <a:normAutofit fontScale="70000" lnSpcReduction="20000"/>
          </a:bodyPr>
          <a:lstStyle/>
          <a:p>
            <a:r>
              <a:rPr lang="es-EC" dirty="0"/>
              <a:t>https://www.google.com/search?q=ajusticiamiento+ind%C3%ADgena+en+ecuador&amp;client=firefox-b-d&amp;hl=es&amp;biw=1366&amp;bih=653&amp;tbm=vid&amp;ei=6tdnZLj2JsSykvQPxb-uoAI&amp;oq=AJUSTICIAMIENTOS+IND%C3%8D&amp;gs_lcp=Cg1nd3Mtd2l6LXZpZGVvEAEYADIICAAQFhAeEA86BQgAEKIEOgUIABCABDoLCAAQgAQQsQMQgwE6CAgAEIAEELEDOgsIABCKBRCxAxCDAToNCAAQigUQsQMQgwEQQzoHCAAQigUQQzoNCAAQgAQQsQMQgwEQCjoHCAAQgAQQCjoKCAAQgAQQsQMQCjoECAAQHjoGCAAQFhAeUJsFWIouYJJHaABwAHgAgAGpAYgBqBaSAQQwLjIymAEAoAEBwA</a:t>
            </a:r>
          </a:p>
          <a:p>
            <a:r>
              <a:rPr lang="es-EC" dirty="0">
                <a:hlinkClick r:id="rId2"/>
              </a:rPr>
              <a:t>https://www.pensamientopenal.org/justicia-indigena-ecuador/EB&amp;sclient=gws-wiz-video#fpstate=ive&amp;vld=cid:27db9b22,vid:YsfgraGQVLQ</a:t>
            </a:r>
            <a:endParaRPr lang="es-EC" dirty="0"/>
          </a:p>
          <a:p>
            <a:r>
              <a:rPr lang="es-EC" dirty="0"/>
              <a:t>https://www.google.com/search?q=ajusticiamiento+ind%C3%ADgena+en+ecuador&amp;client=firefox-b-d&amp;hl=es&amp;biw=1366&amp;bih=653&amp;tbm=vid&amp;ei=6tdnZLj2JsSykvQPxb-uoAI&amp;oq=AJUSTICIAMIENTOS+IND%C3%8D&amp;gs_lcp=Cg1nd3Mtd2l6LXZpZGVvEAEYADIICAAQFhAeEA86BQgAEKIEOgUIABCABDoLCAAQgAQQsQMQgwE6CAgAEIAEELEDOgsIABCKBRCxAxCDAToNCAAQigUQsQMQgwEQQzoHCAAQigUQQzoNCAAQgAQQsQMQgwEQCjoHCAAQgAQQCjoKCAAQgAQQsQMQCjoECAAQHjoGCAAQFhAeUJsFWIouYJJHaABwAHgAgAGpAYgBqBaSAQQwLjIymAEAoAEBwAEB&amp;sclient=gws-wiz-video#fpstate=ive&amp;vld=cid:76be9ecd,vid:8CYFTbGJ_r0</a:t>
            </a:r>
          </a:p>
          <a:p>
            <a:r>
              <a:rPr lang="es-EC" dirty="0"/>
              <a:t>https://www.google.com/search?q=ajusticiamiento+ind%C3%ADgena+en+ecuador&amp;client=firefox-b-d&amp;hl=es&amp;biw=1366&amp;bih=653&amp;tbm=vid&amp;ei=6tdnZLj2JsSykvQPxb-uoAI&amp;oq=AJUSTICIAMIENTOS+IND%C3%8D&amp;gs_lcp=Cg1nd3Mtd2l6LXZpZGVvEAEYADIICAAQFhAeEA86BQgAEKIEOgUIABCABDoLCAAQgAQQsQMQgwE6CAgAEIAEELEDOgsIABCKBRCxAxCDAToNCAAQigUQsQMQgwEQQzoHCAAQigUQQzoNCAAQgAQQsQMQgwEQCjoHCAAQgAQQCjoKCAAQgAQQsQMQCjoECAAQHjoGCAAQFhAeUJsFWIouYJJHaABwAHgAgAGpAYgBqBaSAQQwLjIymAEAoAEBwAEB&amp;sclient=gws-wiz-video#fpstate=ive&amp;vld=cid:e9e07a65,vid:LzADP13R3Cs</a:t>
            </a:r>
          </a:p>
        </p:txBody>
      </p:sp>
    </p:spTree>
    <p:extLst>
      <p:ext uri="{BB962C8B-B14F-4D97-AF65-F5344CB8AC3E}">
        <p14:creationId xmlns:p14="http://schemas.microsoft.com/office/powerpoint/2010/main" val="2834671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EC"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SISTEMA PENITENCIARIO</a:t>
            </a:r>
          </a:p>
        </p:txBody>
      </p:sp>
      <p:pic>
        <p:nvPicPr>
          <p:cNvPr id="2050" name="Picture 2" descr="Dentro de Alcatraz célula D-Block, aislamiento - Foto de stock de Cárcel libre de derechos">
            <a:extLst>
              <a:ext uri="{FF2B5EF4-FFF2-40B4-BE49-F238E27FC236}">
                <a16:creationId xmlns:a16="http://schemas.microsoft.com/office/drawing/2014/main" id="{704048CF-2AE4-76EE-8B9F-F455E83F3AC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97280" y="1741684"/>
            <a:ext cx="10058399" cy="46591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729827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EC"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ASPECTOS GENERALES DEL SISTEMA PENITENCIARIO </a:t>
            </a:r>
          </a:p>
        </p:txBody>
      </p:sp>
      <p:sp>
        <p:nvSpPr>
          <p:cNvPr id="3" name="Marcador de contenido 2"/>
          <p:cNvSpPr>
            <a:spLocks noGrp="1"/>
          </p:cNvSpPr>
          <p:nvPr>
            <p:ph idx="1"/>
          </p:nvPr>
        </p:nvSpPr>
        <p:spPr>
          <a:xfrm>
            <a:off x="1097280" y="1845734"/>
            <a:ext cx="10058400" cy="4280746"/>
          </a:xfrm>
        </p:spPr>
        <p:txBody>
          <a:bodyPr>
            <a:noAutofit/>
          </a:bodyPr>
          <a:lstStyle/>
          <a:p>
            <a:pPr marL="0" indent="0" algn="just">
              <a:lnSpc>
                <a:spcPct val="107000"/>
              </a:lnSpc>
              <a:spcAft>
                <a:spcPts val="800"/>
              </a:spcAft>
              <a:buNone/>
            </a:pPr>
            <a:r>
              <a:rPr lang="es-EC" sz="1800" dirty="0">
                <a:latin typeface="Times New Roman" panose="02020603050405020304" pitchFamily="18" charset="0"/>
                <a:ea typeface="Calibri" panose="020F0502020204030204" pitchFamily="34" charset="0"/>
                <a:cs typeface="Times New Roman" panose="02020603050405020304" pitchFamily="18" charset="0"/>
              </a:rPr>
              <a:t>EN EL ECUADOR EL SISTEMA PENITENCIARIO HACE REFERENCIA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 LAS INSTITUCIONES O AL SISTEMA CREADO POR EL ESTADO PARA EL CUMPLIMIENTO DE LAS PENAS PRIVATIVAS DE LA LIBERTAD PREVISTAS EN LAS SENTENCIAS JUDICIALES EMITIDAS POR LOS JUECESY MAGISTRADOS. LAS MISMAS QUE TIENE COMO FINALIDAD LA REHABILITACIÓN DEL CONDENADO Y SU REINSERCIÓN A LA SOCIEDAD. </a:t>
            </a:r>
          </a:p>
          <a:p>
            <a:pPr marL="0" indent="0" algn="just">
              <a:lnSpc>
                <a:spcPct val="107000"/>
              </a:lnSpc>
              <a:spcAft>
                <a:spcPts val="800"/>
              </a:spcAft>
              <a:buNone/>
            </a:pPr>
            <a:r>
              <a:rPr lang="es-EC" sz="1800" dirty="0">
                <a:latin typeface="Times New Roman" panose="02020603050405020304" pitchFamily="18" charset="0"/>
                <a:ea typeface="Calibri" panose="020F0502020204030204" pitchFamily="34" charset="0"/>
                <a:cs typeface="Times New Roman" panose="02020603050405020304" pitchFamily="18" charset="0"/>
              </a:rPr>
              <a:t>NUESTRA LEGISLACIÓN ESTABLECE TRES TIPOS DE PENAS: </a:t>
            </a:r>
          </a:p>
          <a:p>
            <a:pPr marL="0" indent="0" algn="just">
              <a:lnSpc>
                <a:spcPct val="107000"/>
              </a:lnSpc>
              <a:spcAft>
                <a:spcPts val="800"/>
              </a:spcAft>
              <a:buNone/>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PRIVATIVAS DE LA LIBERT</a:t>
            </a:r>
            <a:r>
              <a:rPr lang="es-EC" sz="1800" dirty="0">
                <a:latin typeface="Times New Roman" panose="02020603050405020304" pitchFamily="18" charset="0"/>
                <a:ea typeface="Calibri" panose="020F0502020204030204" pitchFamily="34" charset="0"/>
                <a:cs typeface="Times New Roman" panose="02020603050405020304" pitchFamily="18" charset="0"/>
              </a:rPr>
              <a:t>AD.- SON LAS PENAS QUE SE CUMPLEN DENTRO DEL SISTEMA PENITENCIARIO </a:t>
            </a:r>
          </a:p>
          <a:p>
            <a:pPr marL="0" indent="0" algn="just">
              <a:lnSpc>
                <a:spcPct val="107000"/>
              </a:lnSpc>
              <a:spcAft>
                <a:spcPts val="800"/>
              </a:spcAft>
              <a:buNone/>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NO PRIVATIVAS DELA LIBERTAD </a:t>
            </a:r>
          </a:p>
          <a:p>
            <a:pPr marL="0" indent="0" algn="just">
              <a:lnSpc>
                <a:spcPct val="107000"/>
              </a:lnSpc>
              <a:spcAft>
                <a:spcPts val="800"/>
              </a:spcAft>
              <a:buNone/>
            </a:pPr>
            <a:r>
              <a:rPr lang="es-EC" sz="1800" dirty="0">
                <a:latin typeface="Times New Roman" panose="02020603050405020304" pitchFamily="18" charset="0"/>
                <a:ea typeface="Calibri" panose="020F0502020204030204" pitchFamily="34" charset="0"/>
                <a:cs typeface="Times New Roman" panose="02020603050405020304" pitchFamily="18" charset="0"/>
              </a:rPr>
              <a:t>RESTRICTIVA DE LOS DERECHOS DE PROPIEDAD</a:t>
            </a:r>
            <a:endParaRPr lang="es-EC" sz="2800" dirty="0"/>
          </a:p>
        </p:txBody>
      </p:sp>
    </p:spTree>
    <p:extLst>
      <p:ext uri="{BB962C8B-B14F-4D97-AF65-F5344CB8AC3E}">
        <p14:creationId xmlns:p14="http://schemas.microsoft.com/office/powerpoint/2010/main" val="407387211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845734"/>
            <a:ext cx="10058400" cy="4280746"/>
          </a:xfrm>
        </p:spPr>
        <p:txBody>
          <a:bodyPr>
            <a:no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GENERALMENTE LA INSTITUCIÓN PENITENCIARIA ES LA CÁRCEL O TAMBIÉN DENOMINADA PRISIÓN, </a:t>
            </a: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CONTAMOS CON CENTROS PENITENCIARIOS ABIERTOS O CERRADOS, DE MÍNIMA O MÁXIMA SEGURIDAD, DEACUERDO A LAS CARACTERÍSTICAS DE LOS PPLS TAMBIÉN SE PUEDE CUMPLIR LA PENA DENTRO DE HOSPITALES O CENTROS PSIQUIÁTRICOS PENITENCIARIOS.</a:t>
            </a:r>
            <a:endParaRPr lang="es-EC" sz="2800" dirty="0"/>
          </a:p>
        </p:txBody>
      </p:sp>
    </p:spTree>
    <p:extLst>
      <p:ext uri="{BB962C8B-B14F-4D97-AF65-F5344CB8AC3E}">
        <p14:creationId xmlns:p14="http://schemas.microsoft.com/office/powerpoint/2010/main" val="177714606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EC"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DEFINICIÓN DEL SISTEMA PENITENCIARIO </a:t>
            </a:r>
          </a:p>
        </p:txBody>
      </p:sp>
      <p:sp>
        <p:nvSpPr>
          <p:cNvPr id="3" name="Marcador de contenido 2"/>
          <p:cNvSpPr>
            <a:spLocks noGrp="1"/>
          </p:cNvSpPr>
          <p:nvPr>
            <p:ph idx="1"/>
          </p:nvPr>
        </p:nvSpPr>
        <p:spPr>
          <a:xfrm>
            <a:off x="1097280" y="1845734"/>
            <a:ext cx="10058400" cy="4280746"/>
          </a:xfrm>
        </p:spPr>
        <p:txBody>
          <a:bodyPr>
            <a:noAutofit/>
          </a:bodyPr>
          <a:lstStyle/>
          <a:p>
            <a:r>
              <a:rPr lang="es-EC" sz="1800" dirty="0">
                <a:effectLst/>
                <a:latin typeface="Times New Roman" panose="02020603050405020304" pitchFamily="18" charset="0"/>
                <a:ea typeface="Calibri" panose="020F0502020204030204" pitchFamily="34" charset="0"/>
              </a:rPr>
              <a:t>JULIO ALTMANN SEÑALA QUE “EN EL TERRENO PENITENCIARIO, SISTEMA ES LA REUNIÓN ORDENADA DE LOS MODERNOS PRINCIPIOS DE LA CIENCIA PENITENCIARIA APLICADOS A UNA DETERMINADA REALIDAD, DEBIÉNDOSE CONSIDERAR FACTORES COMO EL LUGAR, LA ÉPOCA, LOS MEDIOS MATERIALES Y CULTURALES DEL PAÍS EN DONDE SE LE HARÁ FUNCIONAR” </a:t>
            </a:r>
          </a:p>
          <a:p>
            <a:r>
              <a:rPr lang="es-EC" sz="1800" dirty="0">
                <a:effectLst/>
                <a:latin typeface="Times New Roman" panose="02020603050405020304" pitchFamily="18" charset="0"/>
                <a:ea typeface="Calibri" panose="020F0502020204030204" pitchFamily="34" charset="0"/>
              </a:rPr>
              <a:t>MANUEL LÓPEZ REY MENCIONABA QUE “EL SISTEMA ES EL CONJUNTO DE REGLAS Y PRINCIPIOS Y SERVICIOS MÁS O MENOS EFECTIVOS CUYO OBJETO ES INDICAR COMO DEBE SER LLEVADO A CABO EL FIN ASIGNADO A LA FUNCIÓN PENAL”</a:t>
            </a:r>
          </a:p>
          <a:p>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EL SISTEMA PENITENCIARIO ES EL ÓRGANO CREADO POR EL ESTADO QUE TIENE COMO FINALIDAD EL CUMPLIMIENTO DE PENAS BAJO UN MARCO DE PRINCIPIOS Y DERECHOSDE LOS PRIVADOS DE LA LIBERTAD TENDIENTE A REHABILITAR AL PENADO Y REINSERTALO A LA SOCIEDAD. </a:t>
            </a:r>
          </a:p>
          <a:p>
            <a:endParaRPr lang="es-EC" sz="1800" dirty="0">
              <a:latin typeface="Times New Roman" panose="02020603050405020304" pitchFamily="18" charset="0"/>
              <a:ea typeface="Calibri" panose="020F0502020204030204" pitchFamily="34" charset="0"/>
              <a:cs typeface="Times New Roman" panose="02020603050405020304" pitchFamily="18" charset="0"/>
            </a:endParaRPr>
          </a:p>
          <a:p>
            <a:endParaRPr lang="es-EC" sz="2800" dirty="0"/>
          </a:p>
        </p:txBody>
      </p:sp>
    </p:spTree>
    <p:extLst>
      <p:ext uri="{BB962C8B-B14F-4D97-AF65-F5344CB8AC3E}">
        <p14:creationId xmlns:p14="http://schemas.microsoft.com/office/powerpoint/2010/main" val="78293793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80" y="286603"/>
            <a:ext cx="10058400" cy="928243"/>
          </a:xfrm>
        </p:spPr>
        <p:txBody>
          <a:bodyPr>
            <a:noAutofit/>
          </a:bodyPr>
          <a:lstStyle/>
          <a:p>
            <a:pPr algn="ctr"/>
            <a:r>
              <a:rPr lang="es-EC"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OBJETIVOS</a:t>
            </a:r>
          </a:p>
        </p:txBody>
      </p:sp>
      <p:sp>
        <p:nvSpPr>
          <p:cNvPr id="3" name="Marcador de contenido 2"/>
          <p:cNvSpPr>
            <a:spLocks noGrp="1"/>
          </p:cNvSpPr>
          <p:nvPr>
            <p:ph idx="1"/>
          </p:nvPr>
        </p:nvSpPr>
        <p:spPr>
          <a:xfrm>
            <a:off x="1097280" y="1410789"/>
            <a:ext cx="10058400" cy="5003074"/>
          </a:xfrm>
        </p:spPr>
        <p:txBody>
          <a:bodyPr>
            <a:no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1. LOGRAR LA RESOCIALIZACIÓN DEL PRIVADO O LA PRIVADA DE LIBERTAD SOBRE LA BASE DE UN ADECUADO TRATAMIENTO PENITENCIARIO, EL TRABAJO, LA CAPACITACIÓN, LA EDUCACIÓN Y LA PRÁCTICA DE VALORES MORALES;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2. MANTENER RECLUIDAS A LAS PERSONAS QUE SE ENCUENTRAN CUMPLIENDO SANCIONES ADMINISTRATIVAS, DE CARÁCTER PENAL Y MEDIDAS DE SEGURIDAD, GARANTIZÁNDOLES EL RESPETO DE LOS DERECHOS HUMANOS;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3. SERVIR DE CUSTODIA Y SEGURIDAD DE LAS PERSONAS SOMETIDAS A DETENCIÓN PREVENTIVA.</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4. BRINDAR AYUDA Y LABOR ASISTENCIAL A LOS PRIVADOS O LAS PRIVADAS DE LIBERTAD Y A LOS LIBERADOS O LIBERADAS, DE MODO QUE PUEDAN REINCORPORARSE ÚTILMENTE A LA SOCIEDAD;</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5. EJECUTAR LAS SENTENCIAS EMITIDAS POR LOS TRIBUNALES DE JUSTICIA Y LAS RESOLUCIONES DE LAS AUTORIDADES ADMINISTRATIVAS DE POLICÍA</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EC" sz="1800" dirty="0">
              <a:latin typeface="Times New Roman" panose="02020603050405020304" pitchFamily="18" charset="0"/>
              <a:ea typeface="Calibri" panose="020F0502020204030204" pitchFamily="34" charset="0"/>
              <a:cs typeface="Times New Roman" panose="02020603050405020304" pitchFamily="18" charset="0"/>
            </a:endParaRPr>
          </a:p>
          <a:p>
            <a:endParaRPr lang="es-EC" sz="2800" dirty="0"/>
          </a:p>
        </p:txBody>
      </p:sp>
    </p:spTree>
    <p:extLst>
      <p:ext uri="{BB962C8B-B14F-4D97-AF65-F5344CB8AC3E}">
        <p14:creationId xmlns:p14="http://schemas.microsoft.com/office/powerpoint/2010/main" val="187752698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EC"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ANTECEDENTES DEL SISTEMA PENITENCIARIO </a:t>
            </a:r>
          </a:p>
        </p:txBody>
      </p:sp>
      <p:sp>
        <p:nvSpPr>
          <p:cNvPr id="3" name="Marcador de contenido 2"/>
          <p:cNvSpPr>
            <a:spLocks noGrp="1"/>
          </p:cNvSpPr>
          <p:nvPr>
            <p:ph idx="1"/>
          </p:nvPr>
        </p:nvSpPr>
        <p:spPr>
          <a:xfrm>
            <a:off x="836023" y="1845733"/>
            <a:ext cx="10515600" cy="4515877"/>
          </a:xfrm>
        </p:spPr>
        <p:txBody>
          <a:bodyPr>
            <a:no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EL SISTEMA PENITENCIARIO SURGE CON LA NECESIDAD DE AISLAR A LAS PERSONAS CONSIDERADAS PELIGROSAS PARA LA SOCIEDAD, ERAN UBICADAS EN CUEVAS, CAVERNAS O TUMBAS.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LAS CÁRCELES TUVIERON SUS INICIOS EN GRECIA Y ROMA, EN EL AÑO 640 D.C. Y TENÍAN COMO OBJETIVO FUNDAMENTAL EL ENCIERRO DE QUIENES ERAN CONSIDERADOS LOS ENEMIGOS DE LA PATRIA. </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LA CÁRCEL DE ROMA FUE CONSTRUIDA POR ANCO MARCIO, SE LA DENOMINÓ CARCERE NEMERTINO Y SE DICE QUE EN ESE LUGAR ESTUVO COMO PRISIONERO SAN PEDRO. </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EN GRECIA, EXISTÍA UNA CÁRCEL PARA LOS JÓVENES DELINCUENTES Y EL PRITANIO, (LOS TRAIDORES DEL ESTADO). </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EN LA ÉPOCA MEDIEVAL NO EXISTÍAN CÁRCELES, PORQUE LA PENA ERA CONSIDERADA COMO UNA VENGANZA.</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EC" sz="2800" dirty="0"/>
          </a:p>
        </p:txBody>
      </p:sp>
    </p:spTree>
    <p:extLst>
      <p:ext uri="{BB962C8B-B14F-4D97-AF65-F5344CB8AC3E}">
        <p14:creationId xmlns:p14="http://schemas.microsoft.com/office/powerpoint/2010/main" val="241687261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F953D50-21C3-0BB2-2693-F904C72D79A8}"/>
              </a:ext>
            </a:extLst>
          </p:cNvPr>
          <p:cNvSpPr>
            <a:spLocks noGrp="1"/>
          </p:cNvSpPr>
          <p:nvPr>
            <p:ph idx="1"/>
          </p:nvPr>
        </p:nvSpPr>
        <p:spPr>
          <a:xfrm>
            <a:off x="1097280" y="966651"/>
            <a:ext cx="10058400" cy="4902443"/>
          </a:xfrm>
        </p:spPr>
        <p:txBody>
          <a:bodyPr>
            <a:normAutofit fontScale="85000" lnSpcReduction="20000"/>
          </a:bodyPr>
          <a:lstStyle/>
          <a:p>
            <a:pPr marL="342900" lvl="0" indent="-342900" algn="just">
              <a:lnSpc>
                <a:spcPct val="107000"/>
              </a:lnSpc>
              <a:buFont typeface="Symbol" panose="05050102010706020507" pitchFamily="18" charset="2"/>
              <a:buChar char=""/>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EN LA ÉPOCA FEUDAL SE CONSTRUYERON CÁRCELES, PARA CASTIGAR PRIVANDO DE LA LIBERTAD A LOS DELINCUENTES QUE NO PODÍAN COMPENSAR SU ACTO ILÍCITO CON EL PAGO DE UNA PENA PECUNIARIA.</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EN FRANCIA EN EL AÑO 1300 TENEMOS LOS CONSERJES Y LA BASTILLA, (SE ENCERRABA A LOS POLÍTICOS CORRUPTOS). </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EN INGLATERRA A MEDIADOS DEL SIGLO XVI SE CONSTRUYÓ LA PRIMERA CASA PARA CORRECCIÓN DE PROSTITUTAS, VAGABUNDOS Y MENDIGOS MEDIANTE TRABAJO, INSTRUCCIÓN, CASTIGOS CORPORALES Y ASISTENCIA RELIGIOSA”. </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EN ROMA, TOMA EL NOMBRE DE HOSPICIO DE SAN MIGUEL, CREADA POR EL PAPA CLEMENTE XI EN EL AÑO 1703 Y EN LA ACTUALIDAD, EN DICHO SITIO SE UBICA EL PORTA PÓRTESE, LUGAR QUE ACOGE A LOS JÓVENES DELINCUENTES EN LA CAPITAL ITALIANA. </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Symbol" panose="05050102010706020507" pitchFamily="18" charset="2"/>
              <a:buChar char=""/>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EL SISTEMA PENITENCIARIO MODERNO NACE EN EUROPA, EN EL SIGLO XVIII CON EL OBJETIVO DE HUMANIZAR LAS PENAS Y TERMINAR CON EL TRATO INHUMANO, DEBIENDO CONSIDERAR QUE EL CÓDIGO PENAL FRANCÉS A ESA FECHA CONTENÍA PENAS ARBITRARIAS Y CRUELES QUE IBAN DESDE SER QUEMADOS VIVOS, A LA TORTURA DE LA RUEDA, MUTILACIONES, MARCAS CON FUEGO, ETC </a:t>
            </a:r>
          </a:p>
          <a:p>
            <a:pPr marL="342900" indent="-342900" algn="just">
              <a:lnSpc>
                <a:spcPct val="107000"/>
              </a:lnSpc>
              <a:spcAft>
                <a:spcPts val="800"/>
              </a:spcAft>
              <a:buFont typeface="Symbol" panose="05050102010706020507" pitchFamily="18" charset="2"/>
              <a:buChar char=""/>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HISTÓRICAMENTE LOS SISTEMAS PENITENCIARIOS SE DIVIDÍAN EN CÁRCELES PÚBLICAS (AISLABA A REOS, PLEBEYOS, SIERVOS Y POLÍTICOS) Y PRIVADAS (SE AISLABA A LOS SEÑORES FEUDALES) PENA QUE SE CUMPLÍA EN SUS PROPIOS CASTILLOS. </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EC" dirty="0"/>
          </a:p>
        </p:txBody>
      </p:sp>
    </p:spTree>
    <p:extLst>
      <p:ext uri="{BB962C8B-B14F-4D97-AF65-F5344CB8AC3E}">
        <p14:creationId xmlns:p14="http://schemas.microsoft.com/office/powerpoint/2010/main" val="390771418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F953D50-21C3-0BB2-2693-F904C72D79A8}"/>
              </a:ext>
            </a:extLst>
          </p:cNvPr>
          <p:cNvSpPr>
            <a:spLocks noGrp="1"/>
          </p:cNvSpPr>
          <p:nvPr>
            <p:ph idx="1"/>
          </p:nvPr>
        </p:nvSpPr>
        <p:spPr>
          <a:xfrm>
            <a:off x="1097280" y="966651"/>
            <a:ext cx="10058400" cy="4902443"/>
          </a:xfrm>
        </p:spPr>
        <p:txBody>
          <a:bodyPr>
            <a:normAutofit fontScale="70000" lnSpcReduction="20000"/>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EN EL CONTINENTE AMERICANO SE HAN APLICADO ALGUNOS RÉGIMENES TALES COMO NEN EL EUROPEO DESDE EL SIGLO XIX  Y SON:</a:t>
            </a:r>
          </a:p>
          <a:p>
            <a:pPr algn="just">
              <a:lnSpc>
                <a:spcPct val="107000"/>
              </a:lnSpc>
              <a:spcAft>
                <a:spcPts val="800"/>
              </a:spcAft>
            </a:pP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A) FILADÉLFICO, CELULAR O PENSILVANO</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NACE EN ESTADOS UNIDOS. SE CARACTERIZABA POR EL AISLAMIENTO TOTAL DEL INTERNO Y LA ORIENTACIÓN PENITENCIAL RELIGIOSA, A PARTIR DEL ENCIERRO TOTAL DE DÍA Y DE NOCHE QUE BUSCABA UN AMBIENTE PROPICIO A LA MEDITACIÓN, TENIENDO COMO ÚNICA LECTURA LA BIBLIA;</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B) DE AUBURN,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SURGIÓ EN NUEVA YORK Y MANTUVO EL AISLAMIENTO NOCTURNO, PERO INCORPORÓ EL TRABAJO Y LA VIDA COMÚN DURANTE EL DÍA, EXIGÍA LA “REGLA DEL SILENCIO” ABSOLUTO SOBRE LA BASE DE LA DISCIPLINA MEDIANTE CASTIGOS CORPORALES;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C) PROGRESIVO,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SURGIÓ EN EUROPA EN EL SIGLO XIX, SE CARACTERIZA PORQUE EL CUMPLIMIENTO DE LA PENA DE PRISIÓN EN ETAPAS QUE IBAN DESDE EL AISLAMIENTO TOTAL HASTA LA LIBERTAD CONDICIONAL</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D) REFORMATORIO,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SE INSTAURÓ EN 1876 EN ESTADOS UNIDOS ES CONSIDERADO UN RÉGIMEN PARA JÓVENES DELINCUENTES, ORIENTADO A LA CORRECCIÓN A TRAVÉS DEL EJERCICIO FÍSICO Y LA EDUCACIÓN. LA SENTENCIA ES INDETERMINADA HASTA QUE LAS AUTORIDADES VERIFICARAN LA READAPTACIÓN DE LOS JÓVENES.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es-EC"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Font typeface="Symbol" panose="05050102010706020507" pitchFamily="18" charset="2"/>
              <a:buChar char=""/>
            </a:pP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EC" dirty="0"/>
          </a:p>
        </p:txBody>
      </p:sp>
    </p:spTree>
    <p:extLst>
      <p:ext uri="{BB962C8B-B14F-4D97-AF65-F5344CB8AC3E}">
        <p14:creationId xmlns:p14="http://schemas.microsoft.com/office/powerpoint/2010/main" val="2638508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40A457-40DE-66CB-C695-3220DC70671B}"/>
              </a:ext>
            </a:extLst>
          </p:cNvPr>
          <p:cNvSpPr>
            <a:spLocks noGrp="1"/>
          </p:cNvSpPr>
          <p:nvPr>
            <p:ph type="title"/>
          </p:nvPr>
        </p:nvSpPr>
        <p:spPr/>
        <p:txBody>
          <a:bodyPr/>
          <a:lstStyle/>
          <a:p>
            <a:pPr algn="ctr"/>
            <a:r>
              <a:rPr lang="es-ES"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DEFINICIONES </a:t>
            </a:r>
            <a:endParaRPr lang="es-EC" sz="5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 name="Marcador de contenido 2">
            <a:extLst>
              <a:ext uri="{FF2B5EF4-FFF2-40B4-BE49-F238E27FC236}">
                <a16:creationId xmlns:a16="http://schemas.microsoft.com/office/drawing/2014/main" id="{004100D2-D52F-ED83-F567-A78532D98737}"/>
              </a:ext>
            </a:extLst>
          </p:cNvPr>
          <p:cNvSpPr>
            <a:spLocks noGrp="1"/>
          </p:cNvSpPr>
          <p:nvPr>
            <p:ph idx="1"/>
          </p:nvPr>
        </p:nvSpPr>
        <p:spPr/>
        <p:txBody>
          <a:bodyPr>
            <a:normAutofit fontScale="92500" lnSpcReduction="10000"/>
          </a:bodyPr>
          <a:lstStyle/>
          <a:p>
            <a:pPr algn="just">
              <a:lnSpc>
                <a:spcPct val="115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SEGÚN EL DICCIONARIO INGLÉS OXFORD (1857), APARECE LA PRIMERA REFERENCIA AL TÉRMINO “CRIMINÓLOGO” EN EL TEXTO FELONS AND FELONWORSHIP DE JOHN ORMSBY, Y LA PRIMERA ALUSIÓN A LA PALABRA “CRIMINOLOGÍA” LA ENCONTRAMOS EN UN ARTÍCULO DE 1872 DEL DIARIO BOSTON </a:t>
            </a:r>
            <a:r>
              <a:rPr lang="es-EC" sz="1800" i="1" dirty="0">
                <a:effectLst/>
                <a:latin typeface="Times New Roman" panose="02020603050405020304" pitchFamily="18" charset="0"/>
                <a:ea typeface="Calibri" panose="020F0502020204030204" pitchFamily="34" charset="0"/>
                <a:cs typeface="Times New Roman" panose="02020603050405020304" pitchFamily="18" charset="0"/>
              </a:rPr>
              <a:t>DAILY ADVISER</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2.</a:t>
            </a:r>
          </a:p>
          <a:p>
            <a:pPr algn="just">
              <a:lnSpc>
                <a:spcPct val="115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EL TÉRMINO “CRIMINOLOGÍA” ES UTILIZADO´POR EL JURISTA ITALIANO RAFAEL GAROFALO, QUIEN PUBLICÓ EN 1885 EL LIBRO CLÁSICO CRIMINOLOGÍA.</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POSTERIORMENTE, SERÍA EL ANTROPÓLOGO PAUL TOPINARD EL QUE ADAPTARÍA POR PRIMERA VEZ EL TÉRMINO AL FRANCÉS, CRIMINOLOGIE, EN SU ARTÍCULO </a:t>
            </a:r>
            <a:r>
              <a:rPr lang="es-EC" sz="1800" i="1" dirty="0">
                <a:effectLst/>
                <a:latin typeface="Times New Roman,Italic"/>
                <a:ea typeface="Calibri" panose="020F0502020204030204" pitchFamily="34" charset="0"/>
                <a:cs typeface="Times New Roman,Italic"/>
              </a:rPr>
              <a:t>L’ANTHROPOLOGIE CRIMINELL</a:t>
            </a:r>
            <a:r>
              <a:rPr lang="es-EC" sz="1800" i="1" dirty="0">
                <a:effectLst/>
                <a:latin typeface="Times New Roman" panose="02020603050405020304" pitchFamily="18" charset="0"/>
                <a:ea typeface="Calibri" panose="020F0502020204030204" pitchFamily="34" charset="0"/>
                <a:cs typeface="Times New Roman" panose="02020603050405020304" pitchFamily="18" charset="0"/>
              </a:rPr>
              <a:t>E</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3. </a:t>
            </a:r>
          </a:p>
          <a:p>
            <a:pPr algn="just">
              <a:lnSpc>
                <a:spcPct val="115000"/>
              </a:lnSpc>
              <a:spcAft>
                <a:spcPts val="800"/>
              </a:spcAft>
            </a:pPr>
            <a:r>
              <a:rPr lang="es-EC" sz="1800" i="1" dirty="0">
                <a:effectLst/>
                <a:latin typeface="Times New Roman" panose="02020603050405020304" pitchFamily="18" charset="0"/>
                <a:ea typeface="Calibri" panose="020F0502020204030204" pitchFamily="34" charset="0"/>
                <a:cs typeface="Times New Roman" panose="02020603050405020304" pitchFamily="18" charset="0"/>
              </a:rPr>
              <a:t>LEON RADZINOWICZ</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4, CONSIDERA TANTO A GAROFALO COMO A TOPINARD PADRES DEL TÉRMINO “CRIMINOLOGÍA”.</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EC" dirty="0"/>
          </a:p>
        </p:txBody>
      </p:sp>
    </p:spTree>
    <p:extLst>
      <p:ext uri="{BB962C8B-B14F-4D97-AF65-F5344CB8AC3E}">
        <p14:creationId xmlns:p14="http://schemas.microsoft.com/office/powerpoint/2010/main" val="1362904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218941"/>
            <a:ext cx="10058400" cy="5907539"/>
          </a:xfrm>
        </p:spPr>
        <p:txBody>
          <a:bodyPr>
            <a:noAutofit/>
          </a:bodyPr>
          <a:lstStyle/>
          <a:p>
            <a:pPr algn="just">
              <a:lnSpc>
                <a:spcPct val="107000"/>
              </a:lnSpc>
              <a:spcAft>
                <a:spcPts val="800"/>
              </a:spcAft>
            </a:pPr>
            <a:r>
              <a:rPr lang="es-ES" sz="1800" dirty="0">
                <a:effectLst/>
                <a:latin typeface="Calibri" panose="020F0502020204030204" pitchFamily="34" charset="0"/>
                <a:ea typeface="Calibri" panose="020F0502020204030204" pitchFamily="34" charset="0"/>
                <a:cs typeface="Times New Roman" panose="02020603050405020304" pitchFamily="18" charset="0"/>
              </a:rPr>
              <a:t>INGENIEROS “</a:t>
            </a:r>
            <a:r>
              <a:rPr lang="es-EC" sz="1800" dirty="0">
                <a:effectLst/>
                <a:latin typeface="Calibri" panose="020F0502020204030204" pitchFamily="34" charset="0"/>
                <a:ea typeface="Calibri" panose="020F0502020204030204" pitchFamily="34" charset="0"/>
                <a:cs typeface="Times New Roman" panose="02020603050405020304" pitchFamily="18" charset="0"/>
              </a:rPr>
              <a:t>ES EL ANÁLISIS DE LAS </a:t>
            </a:r>
            <a:r>
              <a:rPr lang="es-EC" sz="1800" i="1" dirty="0">
                <a:effectLst/>
                <a:latin typeface="Calibri" panose="020F0502020204030204" pitchFamily="34" charset="0"/>
                <a:ea typeface="Calibri" panose="020F0502020204030204" pitchFamily="34" charset="0"/>
                <a:cs typeface="Times New Roman" panose="02020603050405020304" pitchFamily="18" charset="0"/>
              </a:rPr>
              <a:t>CAUSAS</a:t>
            </a:r>
            <a:r>
              <a:rPr lang="es-EC" sz="1800" i="1" spc="-285" dirty="0">
                <a:effectLst/>
                <a:latin typeface="Calibri" panose="020F0502020204030204" pitchFamily="34" charset="0"/>
                <a:ea typeface="Calibri" panose="020F0502020204030204" pitchFamily="34" charset="0"/>
                <a:cs typeface="Times New Roman" panose="02020603050405020304" pitchFamily="18" charset="0"/>
              </a:rPr>
              <a:t> </a:t>
            </a:r>
            <a:r>
              <a:rPr lang="es-EC" sz="1800" i="1" dirty="0">
                <a:effectLst/>
                <a:latin typeface="Calibri" panose="020F0502020204030204" pitchFamily="34" charset="0"/>
                <a:ea typeface="Calibri" panose="020F0502020204030204" pitchFamily="34" charset="0"/>
                <a:cs typeface="Times New Roman" panose="02020603050405020304" pitchFamily="18" charset="0"/>
              </a:rPr>
              <a:t>DE LOS DELITOS, LOS ACTOS EN QUE SE MANIFIESTAN, LOS CARACTERES FISIOPSÍQUICOS DE LOS</a:t>
            </a:r>
            <a:r>
              <a:rPr lang="es-EC" sz="1800" i="1" spc="5" dirty="0">
                <a:effectLst/>
                <a:latin typeface="Calibri" panose="020F0502020204030204" pitchFamily="34" charset="0"/>
                <a:ea typeface="Calibri" panose="020F0502020204030204" pitchFamily="34" charset="0"/>
                <a:cs typeface="Times New Roman" panose="02020603050405020304" pitchFamily="18" charset="0"/>
              </a:rPr>
              <a:t> </a:t>
            </a:r>
            <a:r>
              <a:rPr lang="es-EC" sz="1800" i="1" dirty="0">
                <a:effectLst/>
                <a:latin typeface="Calibri" panose="020F0502020204030204" pitchFamily="34" charset="0"/>
                <a:ea typeface="Calibri" panose="020F0502020204030204" pitchFamily="34" charset="0"/>
                <a:cs typeface="Times New Roman" panose="02020603050405020304" pitchFamily="18" charset="0"/>
              </a:rPr>
              <a:t>DELINCUENTES</a:t>
            </a:r>
            <a:r>
              <a:rPr lang="es-EC" sz="1800" i="1" spc="1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Y</a:t>
            </a:r>
            <a:r>
              <a:rPr lang="es-EC" sz="1800" spc="-20"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LAS</a:t>
            </a:r>
            <a:r>
              <a:rPr lang="es-EC" sz="1800" spc="10"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MEDIDAS</a:t>
            </a:r>
            <a:r>
              <a:rPr lang="es-EC"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SOCIALES</a:t>
            </a:r>
            <a:r>
              <a:rPr lang="es-EC"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O</a:t>
            </a:r>
            <a:r>
              <a:rPr lang="es-EC" sz="1800" spc="20"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INDIVIDUALIZADAS</a:t>
            </a:r>
            <a:r>
              <a:rPr lang="es-EC"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DE</a:t>
            </a:r>
            <a:r>
              <a:rPr lang="es-EC" sz="1800" spc="30" dirty="0">
                <a:effectLst/>
                <a:latin typeface="Calibri" panose="020F0502020204030204" pitchFamily="34" charset="0"/>
                <a:ea typeface="Calibri" panose="020F0502020204030204" pitchFamily="34" charset="0"/>
                <a:cs typeface="Times New Roman" panose="02020603050405020304" pitchFamily="18" charset="0"/>
              </a:rPr>
              <a:t> </a:t>
            </a:r>
            <a:r>
              <a:rPr lang="es-EC" sz="1800" i="1" dirty="0">
                <a:effectLst/>
                <a:latin typeface="Calibri" panose="020F0502020204030204" pitchFamily="34" charset="0"/>
                <a:ea typeface="Calibri" panose="020F0502020204030204" pitchFamily="34" charset="0"/>
                <a:cs typeface="Times New Roman" panose="02020603050405020304" pitchFamily="18" charset="0"/>
              </a:rPr>
              <a:t>REPRESIÓN DEL</a:t>
            </a:r>
            <a:r>
              <a:rPr lang="es-EC" sz="1800" i="1" spc="5" dirty="0">
                <a:effectLst/>
                <a:latin typeface="Calibri" panose="020F0502020204030204" pitchFamily="34" charset="0"/>
                <a:ea typeface="Calibri" panose="020F0502020204030204" pitchFamily="34" charset="0"/>
                <a:cs typeface="Times New Roman" panose="02020603050405020304" pitchFamily="18" charset="0"/>
              </a:rPr>
              <a:t> </a:t>
            </a:r>
            <a:r>
              <a:rPr lang="es-EC" sz="1800" i="1" dirty="0">
                <a:effectLst/>
                <a:latin typeface="Calibri" panose="020F0502020204030204" pitchFamily="34" charset="0"/>
                <a:ea typeface="Calibri" panose="020F0502020204030204" pitchFamily="34" charset="0"/>
                <a:cs typeface="Times New Roman" panose="02020603050405020304" pitchFamily="18" charset="0"/>
              </a:rPr>
              <a:t>DELITO”</a:t>
            </a:r>
          </a:p>
          <a:p>
            <a:pPr algn="ctr">
              <a:lnSpc>
                <a:spcPct val="107000"/>
              </a:lnSpc>
              <a:spcAft>
                <a:spcPts val="800"/>
              </a:spcAft>
            </a:pPr>
            <a:r>
              <a:rPr lang="es-EC" sz="2800" b="1" i="1" dirty="0">
                <a:latin typeface="Calibri" panose="020F0502020204030204" pitchFamily="34" charset="0"/>
                <a:ea typeface="Calibri" panose="020F0502020204030204" pitchFamily="34" charset="0"/>
                <a:cs typeface="Times New Roman" panose="02020603050405020304" pitchFamily="18" charset="0"/>
              </a:rPr>
              <a:t>OBJETIVO</a:t>
            </a:r>
            <a:endParaRPr lang="es-EC" sz="2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i="1" dirty="0">
                <a:effectLst/>
                <a:latin typeface="Calibri" panose="020F0502020204030204" pitchFamily="34" charset="0"/>
                <a:ea typeface="Calibri" panose="020F0502020204030204" pitchFamily="34" charset="0"/>
                <a:cs typeface="Times New Roman" panose="02020603050405020304" pitchFamily="18" charset="0"/>
              </a:rPr>
              <a:t>QUIROS “</a:t>
            </a:r>
            <a:r>
              <a:rPr lang="es-EC" sz="1800" dirty="0">
                <a:effectLst/>
                <a:latin typeface="Calibri" panose="020F0502020204030204" pitchFamily="34" charset="0"/>
                <a:ea typeface="Calibri" panose="020F0502020204030204" pitchFamily="34" charset="0"/>
                <a:cs typeface="Times New Roman" panose="02020603050405020304" pitchFamily="18" charset="0"/>
              </a:rPr>
              <a:t>EXISTEN</a:t>
            </a:r>
            <a:r>
              <a:rPr lang="es-EC" sz="1800" spc="-28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TRES ELEMENTOS PRESENTES EN TODO FENÓMENO DELINCUENCIAL COMO SON: EL DELITO, EL DELINCUENTE Y</a:t>
            </a:r>
            <a:r>
              <a:rPr lang="es-EC" sz="1800" spc="-28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LA PENA. MANIFESTABA QUE EL ESTUDIO DEL </a:t>
            </a:r>
            <a:r>
              <a:rPr lang="es-EC" sz="1800">
                <a:effectLst/>
                <a:latin typeface="Calibri" panose="020F0502020204030204" pitchFamily="34" charset="0"/>
                <a:ea typeface="Calibri" panose="020F0502020204030204" pitchFamily="34" charset="0"/>
                <a:cs typeface="Times New Roman" panose="02020603050405020304" pitchFamily="18" charset="0"/>
              </a:rPr>
              <a:t>DELITO CORRESPONDE </a:t>
            </a:r>
            <a:r>
              <a:rPr lang="es-EC" sz="1800" dirty="0">
                <a:effectLst/>
                <a:latin typeface="Calibri" panose="020F0502020204030204" pitchFamily="34" charset="0"/>
                <a:ea typeface="Calibri" panose="020F0502020204030204" pitchFamily="34" charset="0"/>
                <a:cs typeface="Times New Roman" panose="02020603050405020304" pitchFamily="18" charset="0"/>
              </a:rPr>
              <a:t>AL</a:t>
            </a:r>
            <a:r>
              <a:rPr lang="es-EC"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DERECHO PENAL, Y LA PENA A LA PENOLOGÍA, EL OBJETO DE ESTUDIO DE LA CRIMINOLOGÍA SE CENTRA EN</a:t>
            </a:r>
            <a:r>
              <a:rPr lang="es-EC"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LA</a:t>
            </a:r>
            <a:r>
              <a:rPr lang="es-EC" sz="1800" spc="2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INVESTIGACIÓN</a:t>
            </a:r>
            <a:r>
              <a:rPr lang="es-EC" sz="1800" spc="-1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SOBRE</a:t>
            </a:r>
            <a:r>
              <a:rPr lang="es-EC"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EL</a:t>
            </a:r>
            <a:r>
              <a:rPr lang="es-EC" sz="1800" spc="-20" dirty="0">
                <a:effectLst/>
                <a:latin typeface="Calibri" panose="020F0502020204030204" pitchFamily="34" charset="0"/>
                <a:ea typeface="Calibri" panose="020F0502020204030204" pitchFamily="34" charset="0"/>
                <a:cs typeface="Times New Roman" panose="02020603050405020304" pitchFamily="18" charset="0"/>
              </a:rPr>
              <a:t> </a:t>
            </a:r>
            <a:r>
              <a:rPr lang="es-EC" sz="1800" i="1" dirty="0">
                <a:effectLst/>
                <a:latin typeface="Calibri" panose="020F0502020204030204" pitchFamily="34" charset="0"/>
                <a:ea typeface="Calibri" panose="020F0502020204030204" pitchFamily="34" charset="0"/>
                <a:cs typeface="Times New Roman" panose="02020603050405020304" pitchFamily="18" charset="0"/>
              </a:rPr>
              <a:t>DELINCUENTE”</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i="1" dirty="0">
                <a:effectLst/>
                <a:latin typeface="Calibri" panose="020F0502020204030204" pitchFamily="34" charset="0"/>
                <a:ea typeface="Calibri" panose="020F0502020204030204" pitchFamily="34" charset="0"/>
                <a:cs typeface="Times New Roman" panose="02020603050405020304" pitchFamily="18" charset="0"/>
              </a:rPr>
              <a:t>CID Y LARRAURI “</a:t>
            </a:r>
            <a:r>
              <a:rPr lang="es-EC" sz="1800" dirty="0">
                <a:effectLst/>
                <a:latin typeface="Calibri" panose="020F0502020204030204" pitchFamily="34" charset="0"/>
                <a:ea typeface="Calibri" panose="020F0502020204030204" pitchFamily="34" charset="0"/>
                <a:cs typeface="Times New Roman" panose="02020603050405020304" pitchFamily="18" charset="0"/>
              </a:rPr>
              <a:t>LA CRIMINOLOGÍA CENTRÓ SU OBJETO DE</a:t>
            </a:r>
            <a:r>
              <a:rPr lang="es-EC"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ESTUDIO EN EL ANÁLISIS EMPÍRICO DE LOS DELINCUENTES, EN PRIMER LUGAR EN SUS CARACTERÍSTICAS</a:t>
            </a:r>
            <a:r>
              <a:rPr lang="es-EC"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FÍSICAS Y</a:t>
            </a:r>
            <a:r>
              <a:rPr lang="es-EC" sz="1800" spc="-30"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BIOLÓGICAS Y</a:t>
            </a:r>
            <a:r>
              <a:rPr lang="es-EC" sz="1800" spc="-5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DESPUÉS</a:t>
            </a:r>
            <a:r>
              <a:rPr lang="es-EC" sz="1800" spc="-1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EN</a:t>
            </a:r>
            <a:r>
              <a:rPr lang="es-EC"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LOS FACTORES</a:t>
            </a:r>
            <a:r>
              <a:rPr lang="es-EC" sz="1800" spc="-1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SOCIALES Y</a:t>
            </a:r>
            <a:r>
              <a:rPr lang="es-EC" sz="1800" spc="-5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ECOLÓGICOS,</a:t>
            </a:r>
            <a:r>
              <a:rPr lang="es-EC"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LO</a:t>
            </a:r>
            <a:r>
              <a:rPr lang="es-EC" sz="1800" spc="10"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QUE</a:t>
            </a:r>
            <a:r>
              <a:rPr lang="es-EC" sz="1800" spc="-10"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AL</a:t>
            </a:r>
            <a:r>
              <a:rPr lang="es-EC" sz="1800" spc="-30"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FINAL</a:t>
            </a:r>
            <a:r>
              <a:rPr lang="es-EC" sz="1800" spc="-30"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SE</a:t>
            </a:r>
            <a:r>
              <a:rPr lang="es-EC" sz="1800" spc="-1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DELIMITA</a:t>
            </a:r>
            <a:r>
              <a:rPr lang="es-EC" sz="1800" spc="-28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COMO </a:t>
            </a:r>
            <a:r>
              <a:rPr lang="es-EC" sz="1800" i="1" dirty="0">
                <a:effectLst/>
                <a:latin typeface="Calibri" panose="020F0502020204030204" pitchFamily="34" charset="0"/>
                <a:ea typeface="Calibri" panose="020F0502020204030204" pitchFamily="34" charset="0"/>
                <a:cs typeface="Times New Roman" panose="02020603050405020304" pitchFamily="18" charset="0"/>
              </a:rPr>
              <a:t>CAUSAS INDIVIDUALES DE LA DELINCUENCIA</a:t>
            </a:r>
            <a:r>
              <a:rPr lang="es-EC" sz="1800" dirty="0">
                <a:effectLst/>
                <a:latin typeface="Calibri" panose="020F0502020204030204" pitchFamily="34" charset="0"/>
                <a:ea typeface="Calibri" panose="020F0502020204030204" pitchFamily="34" charset="0"/>
                <a:cs typeface="Times New Roman" panose="02020603050405020304" pitchFamily="18" charset="0"/>
              </a:rPr>
              <a:t>; POSTERIORMENTE EL OBJETO DE ESTUDIO DE LA CRIMINOLOGÍA LA </a:t>
            </a:r>
            <a:r>
              <a:rPr lang="es-EC" sz="1800" i="1" dirty="0">
                <a:effectLst/>
                <a:latin typeface="Calibri" panose="020F0502020204030204" pitchFamily="34" charset="0"/>
                <a:ea typeface="Calibri" panose="020F0502020204030204" pitchFamily="34" charset="0"/>
                <a:cs typeface="Times New Roman" panose="02020603050405020304" pitchFamily="18" charset="0"/>
              </a:rPr>
              <a:t>VÍCTIM</a:t>
            </a:r>
            <a:r>
              <a:rPr lang="es-EC" sz="1800" dirty="0">
                <a:effectLst/>
                <a:latin typeface="Calibri" panose="020F0502020204030204" pitchFamily="34" charset="0"/>
                <a:ea typeface="Calibri" panose="020F0502020204030204" pitchFamily="34" charset="0"/>
                <a:cs typeface="Times New Roman" panose="02020603050405020304" pitchFamily="18" charset="0"/>
              </a:rPr>
              <a:t>A Y EL </a:t>
            </a:r>
            <a:r>
              <a:rPr lang="es-EC" sz="1800" i="1" dirty="0">
                <a:effectLst/>
                <a:latin typeface="Calibri" panose="020F0502020204030204" pitchFamily="34" charset="0"/>
                <a:ea typeface="Calibri" panose="020F0502020204030204" pitchFamily="34" charset="0"/>
                <a:cs typeface="Times New Roman" panose="02020603050405020304" pitchFamily="18" charset="0"/>
              </a:rPr>
              <a:t>DELITO COMO EVENTO</a:t>
            </a:r>
            <a:r>
              <a:rPr lang="es-EC" sz="1800" dirty="0">
                <a:effectLst/>
                <a:latin typeface="Calibri" panose="020F0502020204030204" pitchFamily="34" charset="0"/>
                <a:ea typeface="Calibri" panose="020F0502020204030204" pitchFamily="34" charset="0"/>
                <a:cs typeface="Times New Roman" panose="02020603050405020304" pitchFamily="18" charset="0"/>
              </a:rPr>
              <a:t>; Y ES ASÍ COMO</a:t>
            </a:r>
            <a:r>
              <a:rPr lang="es-EC"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FRENTE A LAS PRIMERAS FASES DE LA CRIMINOLOGÍA QUE SE CENTRABAN EXCLUSIVAMENTE EN LAS</a:t>
            </a:r>
            <a:r>
              <a:rPr lang="es-EC"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PERSONAS DELINCUENTES Y SUS CARACTERÍSTICAS, LA NUEVA CRIMINOLOGÍA REIVINDICA A LA VÍCTIMA E</a:t>
            </a:r>
            <a:r>
              <a:rPr lang="es-EC"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INCLUYE</a:t>
            </a:r>
            <a:r>
              <a:rPr lang="es-EC" sz="1800" spc="2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LOS ELEMENTOS DE</a:t>
            </a:r>
            <a:r>
              <a:rPr lang="es-EC" sz="1800" spc="-4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OPORTUNIDAD</a:t>
            </a:r>
            <a:r>
              <a:rPr lang="es-EC"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A</a:t>
            </a:r>
            <a:r>
              <a:rPr lang="es-EC"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SU</a:t>
            </a:r>
            <a:r>
              <a:rPr lang="es-EC" sz="1800" spc="10"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Calibri" panose="020F0502020204030204" pitchFamily="34" charset="0"/>
                <a:ea typeface="Calibri" panose="020F0502020204030204" pitchFamily="34" charset="0"/>
                <a:cs typeface="Times New Roman" panose="02020603050405020304" pitchFamily="18" charset="0"/>
              </a:rPr>
              <a:t>OBJETO”</a:t>
            </a:r>
          </a:p>
          <a:p>
            <a:endParaRPr lang="es-EC" sz="2800" dirty="0"/>
          </a:p>
        </p:txBody>
      </p:sp>
    </p:spTree>
    <p:extLst>
      <p:ext uri="{BB962C8B-B14F-4D97-AF65-F5344CB8AC3E}">
        <p14:creationId xmlns:p14="http://schemas.microsoft.com/office/powerpoint/2010/main" val="3695117084"/>
      </p:ext>
    </p:extLst>
  </p:cSld>
  <p:clrMapOvr>
    <a:masterClrMapping/>
  </p:clrMapOvr>
</p:sld>
</file>

<file path=ppt/theme/theme1.xml><?xml version="1.0" encoding="utf-8"?>
<a:theme xmlns:a="http://schemas.openxmlformats.org/drawingml/2006/main" name="Retrospección">
  <a:themeElements>
    <a:clrScheme name="Retrospección">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61BBC4379487034497F84F37A6E208F1" ma:contentTypeVersion="13" ma:contentTypeDescription="Crear nuevo documento." ma:contentTypeScope="" ma:versionID="0ccca799197816e6e85154dd443a4938">
  <xsd:schema xmlns:xsd="http://www.w3.org/2001/XMLSchema" xmlns:xs="http://www.w3.org/2001/XMLSchema" xmlns:p="http://schemas.microsoft.com/office/2006/metadata/properties" xmlns:ns3="27b7841e-e335-4e58-9428-778d0a61e66b" xmlns:ns4="6bc6b756-ea9c-4d57-8dc9-b99d99f3690b" targetNamespace="http://schemas.microsoft.com/office/2006/metadata/properties" ma:root="true" ma:fieldsID="0f4dd1185eed0ca4b25861d4d2bd94fb" ns3:_="" ns4:_="">
    <xsd:import namespace="27b7841e-e335-4e58-9428-778d0a61e66b"/>
    <xsd:import namespace="6bc6b756-ea9c-4d57-8dc9-b99d99f3690b"/>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b7841e-e335-4e58-9428-778d0a61e66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bc6b756-ea9c-4d57-8dc9-b99d99f3690b" elementFormDefault="qualified">
    <xsd:import namespace="http://schemas.microsoft.com/office/2006/documentManagement/types"/>
    <xsd:import namespace="http://schemas.microsoft.com/office/infopath/2007/PartnerControls"/>
    <xsd:element name="SharedWithUsers" ma:index="10"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talles de uso compartido" ma:internalName="SharedWithDetails" ma:readOnly="true">
      <xsd:simpleType>
        <xsd:restriction base="dms:Note">
          <xsd:maxLength value="255"/>
        </xsd:restriction>
      </xsd:simpleType>
    </xsd:element>
    <xsd:element name="SharingHintHash" ma:index="12" nillable="true" ma:displayName="Hash de la sugerencia para comparti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0A159B7-9E19-446E-A8C5-72948AB2B5CE}">
  <ds:schemaRefs>
    <ds:schemaRef ds:uri="http://schemas.microsoft.com/sharepoint/v3/contenttype/forms"/>
  </ds:schemaRefs>
</ds:datastoreItem>
</file>

<file path=customXml/itemProps2.xml><?xml version="1.0" encoding="utf-8"?>
<ds:datastoreItem xmlns:ds="http://schemas.openxmlformats.org/officeDocument/2006/customXml" ds:itemID="{08925DD2-356F-4A40-B779-7E88E7078136}">
  <ds:schemaRefs>
    <ds:schemaRef ds:uri="http://schemas.openxmlformats.org/package/2006/metadata/core-properties"/>
    <ds:schemaRef ds:uri="http://schemas.microsoft.com/office/2006/documentManagement/types"/>
    <ds:schemaRef ds:uri="http://purl.org/dc/terms/"/>
    <ds:schemaRef ds:uri="6bc6b756-ea9c-4d57-8dc9-b99d99f3690b"/>
    <ds:schemaRef ds:uri="http://purl.org/dc/elements/1.1/"/>
    <ds:schemaRef ds:uri="http://schemas.microsoft.com/office/2006/metadata/properties"/>
    <ds:schemaRef ds:uri="http://schemas.microsoft.com/office/infopath/2007/PartnerControls"/>
    <ds:schemaRef ds:uri="27b7841e-e335-4e58-9428-778d0a61e66b"/>
    <ds:schemaRef ds:uri="http://www.w3.org/XML/1998/namespace"/>
    <ds:schemaRef ds:uri="http://purl.org/dc/dcmitype/"/>
  </ds:schemaRefs>
</ds:datastoreItem>
</file>

<file path=customXml/itemProps3.xml><?xml version="1.0" encoding="utf-8"?>
<ds:datastoreItem xmlns:ds="http://schemas.openxmlformats.org/officeDocument/2006/customXml" ds:itemID="{1C0C6DA4-A443-4C77-BC3F-16782FED71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b7841e-e335-4e58-9428-778d0a61e66b"/>
    <ds:schemaRef ds:uri="6bc6b756-ea9c-4d57-8dc9-b99d99f369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Retrospect</Template>
  <TotalTime>14619</TotalTime>
  <Words>7286</Words>
  <Application>Microsoft Office PowerPoint</Application>
  <PresentationFormat>Panorámica</PresentationFormat>
  <Paragraphs>378</Paragraphs>
  <Slides>79</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79</vt:i4>
      </vt:variant>
    </vt:vector>
  </HeadingPairs>
  <TitlesOfParts>
    <vt:vector size="88" baseType="lpstr">
      <vt:lpstr>Arial</vt:lpstr>
      <vt:lpstr>Arial Black</vt:lpstr>
      <vt:lpstr>Calibri</vt:lpstr>
      <vt:lpstr>Calibri Light</vt:lpstr>
      <vt:lpstr>Helvetica</vt:lpstr>
      <vt:lpstr>Symbol</vt:lpstr>
      <vt:lpstr>Times New Roman</vt:lpstr>
      <vt:lpstr>Times New Roman,Italic</vt:lpstr>
      <vt:lpstr>Retrospección</vt:lpstr>
      <vt:lpstr>UNIVERSIDAD NACIONAL DE CHIMBORAZO</vt:lpstr>
      <vt:lpstr>ASPECTOS GENERALES </vt:lpstr>
      <vt:lpstr>NOCIONES DE CRIMINOLOGÍA</vt:lpstr>
      <vt:lpstr>OBJETO </vt:lpstr>
      <vt:lpstr>Presentación de PowerPoint</vt:lpstr>
      <vt:lpstr>CONCEPTOS Y DEFINICIONES</vt:lpstr>
      <vt:lpstr>Presentación de PowerPoint</vt:lpstr>
      <vt:lpstr>DEFINICIONES </vt:lpstr>
      <vt:lpstr>Presentación de PowerPoint</vt:lpstr>
      <vt:lpstr>Presentación de PowerPoint</vt:lpstr>
      <vt:lpstr>Presentación de PowerPoint</vt:lpstr>
      <vt:lpstr>Presentación de PowerPoint</vt:lpstr>
      <vt:lpstr>Presentación de PowerPoint</vt:lpstr>
      <vt:lpstr>Presentación de PowerPoint</vt:lpstr>
      <vt:lpstr>CARACTERÍSTICAS</vt:lpstr>
      <vt:lpstr>FINALIDAD</vt:lpstr>
      <vt:lpstr>LOPEZ REY “LA CRIMINOLOGÍA HA DE ENTENDERSE COMO COMO LA DISCIPLINA SOCIOPOLÍTICA CUYA FINALIDAD ESENCIAL ES LA FORMULACIÓN DE UNA POLÍTICA CRIMINAL QUE PERMITA LO MÁS EFECTIVAMENTE LA PREVENCIÓN Y CONTROL DE LA CRIMINALIDAD CONFORME A LAS EXIGENCIAS DE LIBERTAD, IGUALDAD, DIGNIDAD, SEGURIDAD INDIVIDUAL Y COLECTIVA, ENTIENDA COMO ESENCIALES DEL DESARROLLO NACIONAL E INTERNACIONAL.         </vt:lpstr>
      <vt:lpstr>MÉTODO</vt:lpstr>
      <vt:lpstr>Presentación de PowerPoint</vt:lpstr>
      <vt:lpstr>Presentación de PowerPoint</vt:lpstr>
      <vt:lpstr>Presentación de PowerPoint</vt:lpstr>
      <vt:lpstr>Presentación de PowerPoint</vt:lpstr>
      <vt:lpstr>CRIMINOLOGÍA CIENTÍFICA</vt:lpstr>
      <vt:lpstr>CRIMINOLOGÍA APLICADA</vt:lpstr>
      <vt:lpstr>CRIMINOLOGÍA ACADÉMICA</vt:lpstr>
      <vt:lpstr>CRIMINOLOGÍA ANALÍTICA</vt:lpstr>
      <vt:lpstr>AFIRMACIONES DE LA CRIMINOLOGÍA</vt:lpstr>
      <vt:lpstr>Presentación de PowerPoint</vt:lpstr>
      <vt:lpstr>Presentación de PowerPoint</vt:lpstr>
      <vt:lpstr>LA CRIMINOLOGÍA COMO CIENCIA NATURAL Y CULTURAL </vt:lpstr>
      <vt:lpstr>ESCUELAS CRIMINOLÓGICAS</vt:lpstr>
      <vt:lpstr>ECUELA CLÁSICA </vt:lpstr>
      <vt:lpstr>POSTULADOS </vt:lpstr>
      <vt:lpstr>Presentación de PowerPoint</vt:lpstr>
      <vt:lpstr>CARACTERES</vt:lpstr>
      <vt:lpstr>ESCUELA CARTOGRÁFICA </vt:lpstr>
      <vt:lpstr>Presentación de PowerPoint</vt:lpstr>
      <vt:lpstr>Presentación de PowerPoint</vt:lpstr>
      <vt:lpstr>Presentación de PowerPoint</vt:lpstr>
      <vt:lpstr>ESCUELA POSITIVA </vt:lpstr>
      <vt:lpstr>Presentación de PowerPoint</vt:lpstr>
      <vt:lpstr>Presentación de PowerPoint</vt:lpstr>
      <vt:lpstr>Presentación de PowerPoint</vt:lpstr>
      <vt:lpstr>ESCUELA DE CHICAGO</vt:lpstr>
      <vt:lpstr>Presentación de PowerPoint</vt:lpstr>
      <vt:lpstr>TEORÍA DE LOS CÍRCULOS CONCÉNTRICOS </vt:lpstr>
      <vt:lpstr>ANOMIA</vt:lpstr>
      <vt:lpstr>HIPERCRIMINALIDAD </vt:lpstr>
      <vt:lpstr>CAUSAS</vt:lpstr>
      <vt:lpstr>CONSECUENCIAS</vt:lpstr>
      <vt:lpstr>RESPUESTAS</vt:lpstr>
      <vt:lpstr>DESCRIMINALIZACIÓN </vt:lpstr>
      <vt:lpstr>Presentación de PowerPoint</vt:lpstr>
      <vt:lpstr>TENDENCIAS ACTUALES Y EL FUTURO DELA CRIMINOLOGÍA</vt:lpstr>
      <vt:lpstr>Presentación de PowerPoint</vt:lpstr>
      <vt:lpstr>USO ANCESTRAL DE LAJUSTICIA INDÍGENA</vt:lpstr>
      <vt:lpstr>Presentación de PowerPoint</vt:lpstr>
      <vt:lpstr>Presentación de PowerPoint</vt:lpstr>
      <vt:lpstr>Presentación de PowerPoint</vt:lpstr>
      <vt:lpstr>Presentación de PowerPoint</vt:lpstr>
      <vt:lpstr>CONSTITUCIÓN</vt:lpstr>
      <vt:lpstr>Presentación de PowerPoint</vt:lpstr>
      <vt:lpstr>CARACTERÍSTICAS</vt:lpstr>
      <vt:lpstr>PROCEDIMIENTO</vt:lpstr>
      <vt:lpstr>Presentación de PowerPoint</vt:lpstr>
      <vt:lpstr>Presentación de PowerPoint</vt:lpstr>
      <vt:lpstr>Presentación de PowerPoint</vt:lpstr>
      <vt:lpstr>Presentación de PowerPoint</vt:lpstr>
      <vt:lpstr>TENDENCIAS ACTUALES Y DE FUTURO DE LA CRIMINOLOGÍA </vt:lpstr>
      <vt:lpstr>HIPERCRIMINALIDAD Y DESCRIMINALIZACIÓN</vt:lpstr>
      <vt:lpstr>LINKS</vt:lpstr>
      <vt:lpstr>SISTEMA PENITENCIARIO</vt:lpstr>
      <vt:lpstr>ASPECTOS GENERALES DEL SISTEMA PENITENCIARIO </vt:lpstr>
      <vt:lpstr>Presentación de PowerPoint</vt:lpstr>
      <vt:lpstr>DEFINICIÓN DEL SISTEMA PENITENCIARIO </vt:lpstr>
      <vt:lpstr>OBJETIVOS</vt:lpstr>
      <vt:lpstr>ANTECEDENTES DEL SISTEMA PENITENCIARIO </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tipicidad</dc:title>
  <dc:creator>Hewlett-Packard</dc:creator>
  <cp:lastModifiedBy>USERPRO</cp:lastModifiedBy>
  <cp:revision>167</cp:revision>
  <cp:lastPrinted>2019-04-16T17:32:28Z</cp:lastPrinted>
  <dcterms:created xsi:type="dcterms:W3CDTF">2019-04-15T03:55:16Z</dcterms:created>
  <dcterms:modified xsi:type="dcterms:W3CDTF">2024-11-22T01:18:19Z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0x01010061BBC4379487034497F84F37A6E208F1</vt:lpwstr>
  </property>
</Properties>
</file>