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358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63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6054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348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622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904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8746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50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229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328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362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773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895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81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322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156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417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ELEMENTOS DE PROBABILIDAD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C" sz="4800" dirty="0" smtClean="0">
                <a:solidFill>
                  <a:srgbClr val="0070C0"/>
                </a:solidFill>
              </a:rPr>
              <a:t>Análisis Combinatorio</a:t>
            </a:r>
            <a:endParaRPr lang="es-EC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9617" y="348343"/>
            <a:ext cx="8596668" cy="1320800"/>
          </a:xfrm>
        </p:spPr>
        <p:txBody>
          <a:bodyPr/>
          <a:lstStyle/>
          <a:p>
            <a:r>
              <a:rPr lang="es-EC" dirty="0" smtClean="0"/>
              <a:t>Combinaciones</a:t>
            </a:r>
            <a:endParaRPr lang="es-EC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09617" y="1211942"/>
                <a:ext cx="9875799" cy="5084355"/>
              </a:xfrm>
            </p:spPr>
            <p:txBody>
              <a:bodyPr>
                <a:normAutofit/>
              </a:bodyPr>
              <a:lstStyle/>
              <a:p>
                <a:r>
                  <a:rPr lang="es-EC" sz="3200" dirty="0" smtClean="0"/>
                  <a:t>De cuántas formas se pueden colocar 10 objetos en grupos de 4 y 6 </a:t>
                </a:r>
              </a:p>
              <a:p>
                <a:r>
                  <a:rPr lang="es-EC" sz="3000" dirty="0" err="1" smtClean="0">
                    <a:solidFill>
                      <a:srgbClr val="00B050"/>
                    </a:solidFill>
                  </a:rPr>
                  <a:t>nCr</a:t>
                </a:r>
                <a:endParaRPr lang="es-EC" sz="3000" dirty="0">
                  <a:solidFill>
                    <a:srgbClr val="00B050"/>
                  </a:solidFill>
                </a:endParaRPr>
              </a:p>
              <a:p>
                <a:pPr marL="1828800" lvl="4" indent="0">
                  <a:buNone/>
                </a:pPr>
                <a14:m>
                  <m:oMath xmlns:m="http://schemas.openxmlformats.org/officeDocument/2006/math">
                    <m:r>
                      <a:rPr lang="es-EC" sz="2800" i="1" smtClean="0">
                        <a:solidFill>
                          <a:srgbClr val="00B050"/>
                        </a:solidFill>
                      </a:rPr>
                      <m:t>𝑛</m:t>
                    </m:r>
                    <m:r>
                      <a:rPr lang="es-EC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𝐶𝑟</m:t>
                    </m:r>
                    <m:r>
                      <a:rPr lang="es-EC" sz="2800" i="1"/>
                      <m:t>=</m:t>
                    </m:r>
                    <m:f>
                      <m:fPr>
                        <m:ctrlPr>
                          <a:rPr lang="es-EC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C" sz="2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s-EC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s-EC" sz="2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s-EC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C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C" sz="2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s-EC" sz="2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s-EC" sz="2800" dirty="0" smtClean="0">
                    <a:solidFill>
                      <a:srgbClr val="0070C0"/>
                    </a:solidFill>
                  </a:rPr>
                  <a:t>    </a:t>
                </a:r>
                <a:r>
                  <a:rPr lang="es-EC" sz="2800" dirty="0" err="1" smtClean="0">
                    <a:solidFill>
                      <a:srgbClr val="0070C0"/>
                    </a:solidFill>
                  </a:rPr>
                  <a:t>ó</a:t>
                </a:r>
                <a:r>
                  <a:rPr lang="es-EC" sz="2800" dirty="0" smtClean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C" sz="2800" b="0" i="1" smtClean="0">
                            <a:latin typeface="Cambria Math" panose="02040503050406030204" pitchFamily="18" charset="0"/>
                          </a:rPr>
                          <m:t>𝑃𝑟</m:t>
                        </m:r>
                      </m:num>
                      <m:den>
                        <m:r>
                          <a:rPr lang="es-EC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s-EC" sz="28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s-EC" sz="3600" dirty="0" smtClean="0">
                  <a:solidFill>
                    <a:srgbClr val="0070C0"/>
                  </a:solidFill>
                </a:endParaRPr>
              </a:p>
              <a:p>
                <a:pPr marL="1828800" lvl="4" indent="0">
                  <a:buNone/>
                </a:pPr>
                <a:endParaRPr lang="es-EC" sz="800" dirty="0" smtClean="0"/>
              </a:p>
              <a:p>
                <a:pPr marL="1828800" lvl="4" indent="0">
                  <a:buNone/>
                </a:pPr>
                <a14:m>
                  <m:oMath xmlns:m="http://schemas.openxmlformats.org/officeDocument/2006/math">
                    <m:r>
                      <a:rPr lang="es-EC" sz="32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𝑛𝐶𝑟</m:t>
                    </m:r>
                    <m:r>
                      <a:rPr lang="es-EC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s-EC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sz="32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s-EC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10∗9∗8∗7∗6∗5</m:t>
                        </m:r>
                      </m:num>
                      <m:den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720</m:t>
                        </m:r>
                      </m:den>
                    </m:f>
                  </m:oMath>
                </a14:m>
                <a:r>
                  <a:rPr lang="es-EC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5120</m:t>
                        </m:r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720</m:t>
                        </m:r>
                      </m:den>
                    </m:f>
                  </m:oMath>
                </a14:m>
                <a:r>
                  <a:rPr lang="es-EC" sz="3200" dirty="0" smtClean="0"/>
                  <a:t> = 210</a:t>
                </a:r>
              </a:p>
              <a:p>
                <a:pPr marL="1828800" lvl="4" indent="0">
                  <a:buNone/>
                </a:pPr>
                <a14:m>
                  <m:oMath xmlns:m="http://schemas.openxmlformats.org/officeDocument/2006/math">
                    <m:r>
                      <a:rPr lang="es-EC" sz="32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𝑛𝐶𝑟</m:t>
                    </m:r>
                    <m:r>
                      <a:rPr lang="es-EC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s-EC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s-EC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10∗9∗8∗7</m:t>
                        </m:r>
                      </m:num>
                      <m:den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s-EC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504</m:t>
                        </m:r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s-EC" sz="3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C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s-EC" sz="3200" dirty="0"/>
                  <a:t> = 210</a:t>
                </a:r>
              </a:p>
              <a:p>
                <a:pPr marL="1828800" lvl="4" indent="0">
                  <a:buNone/>
                </a:pPr>
                <a:endParaRPr lang="es-EC" sz="3600" dirty="0"/>
              </a:p>
              <a:p>
                <a:pPr marL="1828800" lvl="4" indent="0">
                  <a:buNone/>
                </a:pPr>
                <a:endParaRPr lang="es-EC" sz="3600" dirty="0" smtClean="0"/>
              </a:p>
              <a:p>
                <a:pPr marL="1828800" lvl="4" indent="0">
                  <a:buNone/>
                </a:pPr>
                <a:endParaRPr lang="es-EC" sz="360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617" y="1211942"/>
                <a:ext cx="9875799" cy="5084355"/>
              </a:xfrm>
              <a:blipFill>
                <a:blip r:embed="rId3"/>
                <a:stretch>
                  <a:fillRect l="-988" t="-155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2286" y="-4976314"/>
            <a:ext cx="120043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294524"/>
              </p:ext>
            </p:extLst>
          </p:nvPr>
        </p:nvGraphicFramePr>
        <p:xfrm>
          <a:off x="132285" y="-4910120"/>
          <a:ext cx="2757524" cy="283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4" imgW="1320227" imgH="203112" progId="Equation.3">
                  <p:embed/>
                </p:oleObj>
              </mc:Choice>
              <mc:Fallback>
                <p:oleObj r:id="rId4" imgW="1320227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85" y="-4910120"/>
                        <a:ext cx="2757524" cy="2835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04361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33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Cambria Math</vt:lpstr>
      <vt:lpstr>Trebuchet MS</vt:lpstr>
      <vt:lpstr>Wingdings 3</vt:lpstr>
      <vt:lpstr>Faceta</vt:lpstr>
      <vt:lpstr>Equation.3</vt:lpstr>
      <vt:lpstr>ELEMENTOS DE PROBABILIDAD</vt:lpstr>
      <vt:lpstr>Combinaciones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DE PROBABILIDAD</dc:title>
  <dc:creator>Guillermo Eduardo Montalvo larriva</dc:creator>
  <cp:lastModifiedBy>Guillermo Eduardo Montalvo larriva</cp:lastModifiedBy>
  <cp:revision>10</cp:revision>
  <dcterms:created xsi:type="dcterms:W3CDTF">2020-05-04T02:23:32Z</dcterms:created>
  <dcterms:modified xsi:type="dcterms:W3CDTF">2020-05-04T03:38:29Z</dcterms:modified>
</cp:coreProperties>
</file>