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0366D-3E05-4397-91F4-5B091E55C1C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6759B-38A6-48B1-9AAE-B3C6D6F625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433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116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116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116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524AF93-0F9F-4BF7-9125-4A718CBB81F8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6656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147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147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147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AEDE822-3F9A-4F6F-956B-3A84DFB80938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5693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167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167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167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92F4E60-EE56-492F-907F-1DE3CFC19044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3899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188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188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188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FC2DAB5-A7BE-4E9D-BD83-E4770899E327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63698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208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208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208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C2BE171-D18A-4DF9-9079-82D2D41B3322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775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34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35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034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140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7378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05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431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86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28588"/>
            <a:ext cx="10947400" cy="1433512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B10FF55-EDB7-4058-8371-C617FB485CF7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E0EF7D-3F4E-462F-9EBD-9DD1670BD243}" type="slidenum">
              <a:rPr lang="en-GB" altLang="es-ES"/>
              <a:pPr/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360995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586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66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660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800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2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85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9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16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942D9-3ED7-41F3-97A8-5AB958527C5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200E800-2B6D-4C6D-8A86-AC13BF6EE2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73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25" y="1789954"/>
            <a:ext cx="8210550" cy="143351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s-ES" sz="8000" b="1" dirty="0"/>
              <a:t>HIPERNATREMIA</a:t>
            </a:r>
            <a:endParaRPr lang="es-ES_tradnl" altLang="es-ES" sz="8000" b="1" dirty="0"/>
          </a:p>
        </p:txBody>
      </p:sp>
      <p:sp>
        <p:nvSpPr>
          <p:cNvPr id="409602" name="Rectangle 3"/>
          <p:cNvSpPr>
            <a:spLocks noGrp="1" noChangeArrowheads="1"/>
          </p:cNvSpPr>
          <p:nvPr>
            <p:ph idx="1"/>
          </p:nvPr>
        </p:nvSpPr>
        <p:spPr>
          <a:xfrm>
            <a:off x="1746499" y="3770313"/>
            <a:ext cx="8210550" cy="2016125"/>
          </a:xfrm>
        </p:spPr>
        <p:txBody>
          <a:bodyPr/>
          <a:lstStyle/>
          <a:p>
            <a:pPr algn="just" eaLnBrk="1" hangingPunct="1"/>
            <a:r>
              <a:rPr lang="en-GB" altLang="es-ES" dirty="0" smtClean="0"/>
              <a:t>Se </a:t>
            </a:r>
            <a:r>
              <a:rPr lang="en-GB" altLang="es-ES" dirty="0" err="1" smtClean="0"/>
              <a:t>considera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hipernatremia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cuando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concentración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sodio</a:t>
            </a:r>
            <a:r>
              <a:rPr lang="en-GB" altLang="es-ES" dirty="0" smtClean="0"/>
              <a:t> en </a:t>
            </a:r>
            <a:r>
              <a:rPr lang="en-GB" altLang="es-ES" dirty="0" err="1" smtClean="0"/>
              <a:t>sangre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supera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valor</a:t>
            </a:r>
            <a:r>
              <a:rPr lang="en-GB" altLang="es-ES" dirty="0" smtClean="0"/>
              <a:t> de 160 </a:t>
            </a:r>
            <a:r>
              <a:rPr lang="en-GB" altLang="es-ES" dirty="0" err="1" smtClean="0"/>
              <a:t>mEq</a:t>
            </a:r>
            <a:r>
              <a:rPr lang="en-GB" altLang="es-ES" dirty="0" smtClean="0"/>
              <a:t>/l.</a:t>
            </a:r>
          </a:p>
          <a:p>
            <a:pPr eaLnBrk="1" hangingPunct="1"/>
            <a:endParaRPr lang="es-ES_tradnl" altLang="es-ES" sz="3400" dirty="0"/>
          </a:p>
        </p:txBody>
      </p:sp>
      <p:sp>
        <p:nvSpPr>
          <p:cNvPr id="2" name="Rectángulo 1"/>
          <p:cNvSpPr/>
          <p:nvPr/>
        </p:nvSpPr>
        <p:spPr>
          <a:xfrm>
            <a:off x="2423592" y="332657"/>
            <a:ext cx="72555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altLang="es-E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 </a:t>
            </a:r>
            <a:r>
              <a:rPr lang="es-ES_tradnl" altLang="es-ES" sz="8000" dirty="0">
                <a:latin typeface="Arial" panose="020B0604020202020204" pitchFamily="34" charset="0"/>
                <a:cs typeface="Arial" panose="020B0604020202020204" pitchFamily="34" charset="0"/>
              </a:rPr>
              <a:t>#  </a:t>
            </a:r>
            <a:r>
              <a:rPr lang="es-ES_tradnl" altLang="es-E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03 </a:t>
            </a:r>
            <a:endParaRPr lang="es-E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89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617912" y="332251"/>
            <a:ext cx="7772400" cy="1214437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357313"/>
            <a:ext cx="7235825" cy="5000625"/>
          </a:xfrm>
          <a:solidFill>
            <a:srgbClr val="FFFFFF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3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s-ES" sz="1400" dirty="0"/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Insuficiente acción de ADH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Déficit en la producción central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Falta de respuesta renal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Pérdidas excesivas de agua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 err="1">
                <a:latin typeface="Arial" panose="020B0604020202020204" pitchFamily="34" charset="0"/>
                <a:cs typeface="Arial" panose="020B0604020202020204" pitchFamily="34" charset="0"/>
              </a:rPr>
              <a:t>Extrarrenal</a:t>
            </a:r>
            <a:endParaRPr lang="es-ES" altLang="es-E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Balance positivo de sal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 err="1">
                <a:latin typeface="Arial" panose="020B0604020202020204" pitchFamily="34" charset="0"/>
                <a:cs typeface="Arial" panose="020B0604020202020204" pitchFamily="34" charset="0"/>
              </a:rPr>
              <a:t>Yatrogenia</a:t>
            </a:r>
            <a:endParaRPr lang="es-ES" altLang="es-E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500" dirty="0" err="1">
                <a:latin typeface="Arial" panose="020B0604020202020204" pitchFamily="34" charset="0"/>
                <a:cs typeface="Arial" panose="020B0604020202020204" pitchFamily="34" charset="0"/>
              </a:rPr>
              <a:t>Hiperaldosteronismo</a:t>
            </a:r>
            <a:r>
              <a:rPr lang="es-ES" altLang="es-ES" sz="3500" dirty="0">
                <a:latin typeface="Arial" panose="020B0604020202020204" pitchFamily="34" charset="0"/>
                <a:cs typeface="Arial" panose="020B0604020202020204" pitchFamily="34" charset="0"/>
              </a:rPr>
              <a:t> primario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s-ES" sz="3500" dirty="0"/>
          </a:p>
        </p:txBody>
      </p:sp>
    </p:spTree>
    <p:extLst>
      <p:ext uri="{BB962C8B-B14F-4D97-AF65-F5344CB8AC3E}">
        <p14:creationId xmlns:p14="http://schemas.microsoft.com/office/powerpoint/2010/main" val="228902575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061854" y="554875"/>
            <a:ext cx="8229600" cy="1139825"/>
          </a:xfrm>
        </p:spPr>
        <p:txBody>
          <a:bodyPr/>
          <a:lstStyle/>
          <a:p>
            <a:pPr eaLnBrk="1" hangingPunct="1"/>
            <a:r>
              <a:rPr lang="en-GB" altLang="es-E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FISIOPATOLOGíA</a:t>
            </a:r>
            <a:endParaRPr lang="es-ES_tradnl" alt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2674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_tradnl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hipernatremia</a:t>
            </a:r>
            <a:r>
              <a:rPr lang="es-ES_tradnl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puede </a:t>
            </a:r>
            <a:r>
              <a:rPr lang="es-ES_tradnl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producirce</a:t>
            </a:r>
            <a:r>
              <a:rPr lang="es-ES_tradnl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por 4 mecanismos: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pérdida de agua corporal;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ganancia neta de sodio;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 trasvase de agua extracelular al compartimento celular;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d) salida de sodio de las células en intercambio por potasio</a:t>
            </a:r>
          </a:p>
        </p:txBody>
      </p:sp>
    </p:spTree>
    <p:extLst>
      <p:ext uri="{BB962C8B-B14F-4D97-AF65-F5344CB8AC3E}">
        <p14:creationId xmlns:p14="http://schemas.microsoft.com/office/powerpoint/2010/main" val="256687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38138"/>
            <a:ext cx="7704138" cy="629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2589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427942" y="222625"/>
            <a:ext cx="8229600" cy="14351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SÍNTOMAS</a:t>
            </a:r>
          </a:p>
        </p:txBody>
      </p:sp>
      <p:sp>
        <p:nvSpPr>
          <p:cNvPr id="415746" name="Rectangle 2"/>
          <p:cNvSpPr>
            <a:spLocks noGrp="1" noChangeArrowheads="1"/>
          </p:cNvSpPr>
          <p:nvPr>
            <p:ph idx="1"/>
          </p:nvPr>
        </p:nvSpPr>
        <p:spPr>
          <a:xfrm>
            <a:off x="1992313" y="1428751"/>
            <a:ext cx="8229600" cy="4525963"/>
          </a:xfrm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Trastornos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mentales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Inquietud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Irritabilidad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letargia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Convulsiones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49536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654531" y="5166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CRITERIOS DE INGRESO</a:t>
            </a:r>
          </a:p>
        </p:txBody>
      </p:sp>
      <p:sp>
        <p:nvSpPr>
          <p:cNvPr id="41779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Concentración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Na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sérico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mas de 160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>
            <a:off x="1738314" y="3079751"/>
            <a:ext cx="87153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s-ES" altLang="es-ES" sz="3200" dirty="0"/>
              <a:t>Basándose en el sodio plasmático, se puede utilizar la fórmula: 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GB" altLang="es-ES" sz="3200" dirty="0"/>
              <a:t>                                        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GB" altLang="es-ES" sz="3200" dirty="0"/>
              <a:t>					Na normal (142) x </a:t>
            </a:r>
            <a:r>
              <a:rPr lang="en-GB" altLang="es-ES" sz="3200" dirty="0" err="1"/>
              <a:t>agua</a:t>
            </a:r>
            <a:r>
              <a:rPr lang="en-GB" altLang="es-ES" sz="3200" dirty="0"/>
              <a:t> total normal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GB" altLang="es-ES" sz="3200" dirty="0"/>
              <a:t>Agua total actual = -----------------------------------------</a:t>
            </a:r>
            <a:br>
              <a:rPr lang="en-GB" altLang="es-ES" sz="3200" dirty="0"/>
            </a:br>
            <a:r>
              <a:rPr lang="en-GB" altLang="es-ES" sz="3200" dirty="0"/>
              <a:t>                                                       Na actual </a:t>
            </a:r>
          </a:p>
        </p:txBody>
      </p:sp>
    </p:spTree>
    <p:extLst>
      <p:ext uri="{BB962C8B-B14F-4D97-AF65-F5344CB8AC3E}">
        <p14:creationId xmlns:p14="http://schemas.microsoft.com/office/powerpoint/2010/main" val="358365028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1" name="Rectangle 1"/>
          <p:cNvSpPr>
            <a:spLocks noGrp="1" noChangeArrowheads="1"/>
          </p:cNvSpPr>
          <p:nvPr>
            <p:ph type="title"/>
          </p:nvPr>
        </p:nvSpPr>
        <p:spPr>
          <a:xfrm>
            <a:off x="3721331" y="532245"/>
            <a:ext cx="7772400" cy="14351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endParaRPr lang="en-GB" alt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683020" y="1892531"/>
            <a:ext cx="7929562" cy="3938588"/>
          </a:xfrm>
          <a:solidFill>
            <a:srgbClr val="FFFFFF"/>
          </a:solidFill>
        </p:spPr>
        <p:txBody>
          <a:bodyPr/>
          <a:lstStyle/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Canalizar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via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venosa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Suero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al 5%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svt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Sondaje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vesical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0652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Espiral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141</Words>
  <Application>Microsoft Office PowerPoint</Application>
  <PresentationFormat>Panorámica</PresentationFormat>
  <Paragraphs>47</Paragraphs>
  <Slides>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Espiral</vt:lpstr>
      <vt:lpstr>HIPERNATREMIA</vt:lpstr>
      <vt:lpstr>CAUSAS</vt:lpstr>
      <vt:lpstr>FISIOPATOLOGíA</vt:lpstr>
      <vt:lpstr>Presentación de PowerPoint</vt:lpstr>
      <vt:lpstr>SÍNTOMAS</vt:lpstr>
      <vt:lpstr>CRITERIOS DE INGRESO</vt:lpstr>
      <vt:lpstr>TRATAMIENTO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HIPERNATREMIA</dc:title>
  <dc:creator>Usuario</dc:creator>
  <cp:lastModifiedBy>Cuenta Microsoft</cp:lastModifiedBy>
  <cp:revision>2</cp:revision>
  <dcterms:created xsi:type="dcterms:W3CDTF">2020-04-14T19:29:18Z</dcterms:created>
  <dcterms:modified xsi:type="dcterms:W3CDTF">2022-04-13T20:13:32Z</dcterms:modified>
</cp:coreProperties>
</file>