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96" r:id="rId2"/>
    <p:sldId id="298" r:id="rId3"/>
    <p:sldId id="354" r:id="rId4"/>
    <p:sldId id="356" r:id="rId5"/>
    <p:sldId id="299" r:id="rId6"/>
    <p:sldId id="357" r:id="rId7"/>
    <p:sldId id="358" r:id="rId8"/>
    <p:sldId id="359" r:id="rId9"/>
    <p:sldId id="360" r:id="rId10"/>
    <p:sldId id="361" r:id="rId11"/>
    <p:sldId id="355" r:id="rId12"/>
    <p:sldId id="300" r:id="rId13"/>
    <p:sldId id="362" r:id="rId14"/>
    <p:sldId id="363" r:id="rId15"/>
    <p:sldId id="364" r:id="rId16"/>
    <p:sldId id="365" r:id="rId17"/>
    <p:sldId id="366" r:id="rId18"/>
    <p:sldId id="367" r:id="rId19"/>
    <p:sldId id="368" r:id="rId20"/>
    <p:sldId id="369" r:id="rId21"/>
    <p:sldId id="290" r:id="rId22"/>
    <p:sldId id="293" r:id="rId23"/>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774" autoAdjust="0"/>
    <p:restoredTop sz="94660"/>
  </p:normalViewPr>
  <p:slideViewPr>
    <p:cSldViewPr>
      <p:cViewPr varScale="1">
        <p:scale>
          <a:sx n="69" d="100"/>
          <a:sy n="69" d="100"/>
        </p:scale>
        <p:origin x="99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868E611E-4D93-409C-B918-C8727BFD61ED}"/>
              </a:ext>
            </a:extLst>
          </p:cNvPr>
          <p:cNvGrpSpPr>
            <a:grpSpLocks/>
          </p:cNvGrpSpPr>
          <p:nvPr/>
        </p:nvGrpSpPr>
        <p:grpSpPr bwMode="auto">
          <a:xfrm>
            <a:off x="3175" y="4267200"/>
            <a:ext cx="9140825" cy="2590800"/>
            <a:chOff x="2" y="2688"/>
            <a:chExt cx="5758" cy="1632"/>
          </a:xfrm>
        </p:grpSpPr>
        <p:sp>
          <p:nvSpPr>
            <p:cNvPr id="5" name="Freeform 3">
              <a:extLst>
                <a:ext uri="{FF2B5EF4-FFF2-40B4-BE49-F238E27FC236}">
                  <a16:creationId xmlns:a16="http://schemas.microsoft.com/office/drawing/2014/main" id="{C87E351D-DC6B-4D0F-94F8-AE0BADBFA03D}"/>
                </a:ext>
              </a:extLst>
            </p:cNvPr>
            <p:cNvSpPr>
              <a:spLocks/>
            </p:cNvSpPr>
            <p:nvPr/>
          </p:nvSpPr>
          <p:spPr bwMode="hidden">
            <a:xfrm>
              <a:off x="2" y="2688"/>
              <a:ext cx="5758" cy="1632"/>
            </a:xfrm>
            <a:custGeom>
              <a:avLst/>
              <a:gdLst>
                <a:gd name="T0" fmla="*/ 5758 w 5740"/>
                <a:gd name="T1" fmla="*/ 1632 h 4316"/>
                <a:gd name="T2" fmla="*/ 0 w 5740"/>
                <a:gd name="T3" fmla="*/ 1632 h 4316"/>
                <a:gd name="T4" fmla="*/ 0 w 5740"/>
                <a:gd name="T5" fmla="*/ 0 h 4316"/>
                <a:gd name="T6" fmla="*/ 5758 w 5740"/>
                <a:gd name="T7" fmla="*/ 0 h 4316"/>
                <a:gd name="T8" fmla="*/ 5758 w 5740"/>
                <a:gd name="T9" fmla="*/ 1632 h 4316"/>
                <a:gd name="T10" fmla="*/ 5758 w 5740"/>
                <a:gd name="T11" fmla="*/ 1632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 name="Group 4">
              <a:extLst>
                <a:ext uri="{FF2B5EF4-FFF2-40B4-BE49-F238E27FC236}">
                  <a16:creationId xmlns:a16="http://schemas.microsoft.com/office/drawing/2014/main" id="{3D2A18E9-D754-44A0-AAA6-BABEA27697B1}"/>
                </a:ext>
              </a:extLst>
            </p:cNvPr>
            <p:cNvGrpSpPr>
              <a:grpSpLocks/>
            </p:cNvGrpSpPr>
            <p:nvPr userDrawn="1"/>
          </p:nvGrpSpPr>
          <p:grpSpPr bwMode="auto">
            <a:xfrm>
              <a:off x="3528" y="3715"/>
              <a:ext cx="792" cy="521"/>
              <a:chOff x="3527" y="3715"/>
              <a:chExt cx="792" cy="521"/>
            </a:xfrm>
          </p:grpSpPr>
          <p:sp>
            <p:nvSpPr>
              <p:cNvPr id="57" name="Oval 5">
                <a:extLst>
                  <a:ext uri="{FF2B5EF4-FFF2-40B4-BE49-F238E27FC236}">
                    <a16:creationId xmlns:a16="http://schemas.microsoft.com/office/drawing/2014/main" id="{705647AF-8619-4FA3-B3BE-8C9B6C7CD436}"/>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58" name="Oval 6">
                <a:extLst>
                  <a:ext uri="{FF2B5EF4-FFF2-40B4-BE49-F238E27FC236}">
                    <a16:creationId xmlns:a16="http://schemas.microsoft.com/office/drawing/2014/main" id="{19BDE052-8D45-4CA2-A612-1F19D155BE36}"/>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59" name="Oval 7">
                <a:extLst>
                  <a:ext uri="{FF2B5EF4-FFF2-40B4-BE49-F238E27FC236}">
                    <a16:creationId xmlns:a16="http://schemas.microsoft.com/office/drawing/2014/main" id="{2F3E7E4D-6E15-4A3D-B784-14A391D105C4}"/>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60" name="Oval 8">
                <a:extLst>
                  <a:ext uri="{FF2B5EF4-FFF2-40B4-BE49-F238E27FC236}">
                    <a16:creationId xmlns:a16="http://schemas.microsoft.com/office/drawing/2014/main" id="{AAEC3550-3B2A-4816-9955-527E323EA48E}"/>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61" name="Oval 9">
                <a:extLst>
                  <a:ext uri="{FF2B5EF4-FFF2-40B4-BE49-F238E27FC236}">
                    <a16:creationId xmlns:a16="http://schemas.microsoft.com/office/drawing/2014/main" id="{0DF2CC5B-0A3B-48C0-AE97-43C1C8CFDA59}"/>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62" name="Freeform 10">
                <a:extLst>
                  <a:ext uri="{FF2B5EF4-FFF2-40B4-BE49-F238E27FC236}">
                    <a16:creationId xmlns:a16="http://schemas.microsoft.com/office/drawing/2014/main" id="{F522F71B-D23D-43EF-AC5F-C9EC234E030C}"/>
                  </a:ext>
                </a:extLst>
              </p:cNvPr>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63" name="Freeform 11">
                <a:extLst>
                  <a:ext uri="{FF2B5EF4-FFF2-40B4-BE49-F238E27FC236}">
                    <a16:creationId xmlns:a16="http://schemas.microsoft.com/office/drawing/2014/main" id="{9CA00928-32E7-4A1E-A128-D5353C4B350C}"/>
                  </a:ext>
                </a:extLst>
              </p:cNvPr>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64" name="Freeform 12">
                <a:extLst>
                  <a:ext uri="{FF2B5EF4-FFF2-40B4-BE49-F238E27FC236}">
                    <a16:creationId xmlns:a16="http://schemas.microsoft.com/office/drawing/2014/main" id="{81B02C56-695D-418F-A86E-0C3EAEB05ED6}"/>
                  </a:ext>
                </a:extLst>
              </p:cNvPr>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65" name="Freeform 13">
                <a:extLst>
                  <a:ext uri="{FF2B5EF4-FFF2-40B4-BE49-F238E27FC236}">
                    <a16:creationId xmlns:a16="http://schemas.microsoft.com/office/drawing/2014/main" id="{5E527CB2-FCAE-4FB6-9AC9-3D0B8DC2D72C}"/>
                  </a:ext>
                </a:extLst>
              </p:cNvPr>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66" name="Freeform 14">
                <a:extLst>
                  <a:ext uri="{FF2B5EF4-FFF2-40B4-BE49-F238E27FC236}">
                    <a16:creationId xmlns:a16="http://schemas.microsoft.com/office/drawing/2014/main" id="{1AEB159E-A716-4343-94A9-B17E9AB7A480}"/>
                  </a:ext>
                </a:extLst>
              </p:cNvPr>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67" name="Oval 15">
                <a:extLst>
                  <a:ext uri="{FF2B5EF4-FFF2-40B4-BE49-F238E27FC236}">
                    <a16:creationId xmlns:a16="http://schemas.microsoft.com/office/drawing/2014/main" id="{840DD351-9B32-4805-A8E7-49A7972C1239}"/>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grpSp>
        <p:grpSp>
          <p:nvGrpSpPr>
            <p:cNvPr id="7" name="Group 16">
              <a:extLst>
                <a:ext uri="{FF2B5EF4-FFF2-40B4-BE49-F238E27FC236}">
                  <a16:creationId xmlns:a16="http://schemas.microsoft.com/office/drawing/2014/main" id="{F4AA3E60-F561-4EE1-9D26-2ED42504E91E}"/>
                </a:ext>
              </a:extLst>
            </p:cNvPr>
            <p:cNvGrpSpPr>
              <a:grpSpLocks/>
            </p:cNvGrpSpPr>
            <p:nvPr userDrawn="1"/>
          </p:nvGrpSpPr>
          <p:grpSpPr bwMode="auto">
            <a:xfrm>
              <a:off x="1776" y="3631"/>
              <a:ext cx="1626" cy="683"/>
              <a:chOff x="1776" y="3631"/>
              <a:chExt cx="1626" cy="683"/>
            </a:xfrm>
          </p:grpSpPr>
          <p:sp>
            <p:nvSpPr>
              <p:cNvPr id="39" name="Oval 17">
                <a:extLst>
                  <a:ext uri="{FF2B5EF4-FFF2-40B4-BE49-F238E27FC236}">
                    <a16:creationId xmlns:a16="http://schemas.microsoft.com/office/drawing/2014/main" id="{FAD9B58C-4C6E-4E6E-9838-CDB05198DF3B}"/>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40" name="Oval 18">
                <a:extLst>
                  <a:ext uri="{FF2B5EF4-FFF2-40B4-BE49-F238E27FC236}">
                    <a16:creationId xmlns:a16="http://schemas.microsoft.com/office/drawing/2014/main" id="{812AFDFB-2624-457C-BFB7-D3CB7F9D842F}"/>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41" name="Oval 19">
                <a:extLst>
                  <a:ext uri="{FF2B5EF4-FFF2-40B4-BE49-F238E27FC236}">
                    <a16:creationId xmlns:a16="http://schemas.microsoft.com/office/drawing/2014/main" id="{173650D4-F63F-45CB-9DDD-605F91C2442F}"/>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42" name="Oval 20">
                <a:extLst>
                  <a:ext uri="{FF2B5EF4-FFF2-40B4-BE49-F238E27FC236}">
                    <a16:creationId xmlns:a16="http://schemas.microsoft.com/office/drawing/2014/main" id="{225F65F2-D2A7-495D-AFF3-75C7C6FCDB88}"/>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43" name="Oval 21">
                <a:extLst>
                  <a:ext uri="{FF2B5EF4-FFF2-40B4-BE49-F238E27FC236}">
                    <a16:creationId xmlns:a16="http://schemas.microsoft.com/office/drawing/2014/main" id="{164545B0-AA43-453C-909C-8B30D53D0BBA}"/>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44" name="Oval 22">
                <a:extLst>
                  <a:ext uri="{FF2B5EF4-FFF2-40B4-BE49-F238E27FC236}">
                    <a16:creationId xmlns:a16="http://schemas.microsoft.com/office/drawing/2014/main" id="{48D39AAB-E92C-4FB6-ABB6-3DFF1BF8FF8B}"/>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45" name="Oval 23">
                <a:extLst>
                  <a:ext uri="{FF2B5EF4-FFF2-40B4-BE49-F238E27FC236}">
                    <a16:creationId xmlns:a16="http://schemas.microsoft.com/office/drawing/2014/main" id="{8BCE35DA-2D6B-43A4-B4F8-3DDFE463AB05}"/>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46" name="Oval 24">
                <a:extLst>
                  <a:ext uri="{FF2B5EF4-FFF2-40B4-BE49-F238E27FC236}">
                    <a16:creationId xmlns:a16="http://schemas.microsoft.com/office/drawing/2014/main" id="{FE70C0D4-66A1-4771-B15B-12115398D68B}"/>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47" name="Freeform 25">
                <a:extLst>
                  <a:ext uri="{FF2B5EF4-FFF2-40B4-BE49-F238E27FC236}">
                    <a16:creationId xmlns:a16="http://schemas.microsoft.com/office/drawing/2014/main" id="{B45BF2F0-FA85-49A6-8F26-22B8FE685316}"/>
                  </a:ext>
                </a:extLst>
              </p:cNvPr>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48" name="Freeform 26">
                <a:extLst>
                  <a:ext uri="{FF2B5EF4-FFF2-40B4-BE49-F238E27FC236}">
                    <a16:creationId xmlns:a16="http://schemas.microsoft.com/office/drawing/2014/main" id="{CB1C0B56-19AA-4156-982E-416800128DAB}"/>
                  </a:ext>
                </a:extLst>
              </p:cNvPr>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49" name="Freeform 27">
                <a:extLst>
                  <a:ext uri="{FF2B5EF4-FFF2-40B4-BE49-F238E27FC236}">
                    <a16:creationId xmlns:a16="http://schemas.microsoft.com/office/drawing/2014/main" id="{01EF4E52-C42D-4D61-A78E-B19E43745139}"/>
                  </a:ext>
                </a:extLst>
              </p:cNvPr>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50" name="Freeform 28">
                <a:extLst>
                  <a:ext uri="{FF2B5EF4-FFF2-40B4-BE49-F238E27FC236}">
                    <a16:creationId xmlns:a16="http://schemas.microsoft.com/office/drawing/2014/main" id="{489932ED-81A3-43A9-9DF6-0D69ECADF0B4}"/>
                  </a:ext>
                </a:extLst>
              </p:cNvPr>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51" name="Freeform 29">
                <a:extLst>
                  <a:ext uri="{FF2B5EF4-FFF2-40B4-BE49-F238E27FC236}">
                    <a16:creationId xmlns:a16="http://schemas.microsoft.com/office/drawing/2014/main" id="{6DC1C0CE-1A38-4A7E-9729-DBA4CF6CD0BD}"/>
                  </a:ext>
                </a:extLst>
              </p:cNvPr>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30">
                <a:extLst>
                  <a:ext uri="{FF2B5EF4-FFF2-40B4-BE49-F238E27FC236}">
                    <a16:creationId xmlns:a16="http://schemas.microsoft.com/office/drawing/2014/main" id="{30F2F998-77DB-44BD-A418-D41A9B97CC31}"/>
                  </a:ext>
                </a:extLst>
              </p:cNvPr>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31">
                <a:extLst>
                  <a:ext uri="{FF2B5EF4-FFF2-40B4-BE49-F238E27FC236}">
                    <a16:creationId xmlns:a16="http://schemas.microsoft.com/office/drawing/2014/main" id="{0E21BD65-1538-44F3-954D-3428ADA3DA91}"/>
                  </a:ext>
                </a:extLst>
              </p:cNvPr>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54" name="Freeform 32">
                <a:extLst>
                  <a:ext uri="{FF2B5EF4-FFF2-40B4-BE49-F238E27FC236}">
                    <a16:creationId xmlns:a16="http://schemas.microsoft.com/office/drawing/2014/main" id="{20216F46-A3FD-4F27-9BEA-036022477C2E}"/>
                  </a:ext>
                </a:extLst>
              </p:cNvPr>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55" name="Freeform 33">
                <a:extLst>
                  <a:ext uri="{FF2B5EF4-FFF2-40B4-BE49-F238E27FC236}">
                    <a16:creationId xmlns:a16="http://schemas.microsoft.com/office/drawing/2014/main" id="{560C9C1F-33FC-49D2-9B96-314DD3D047A4}"/>
                  </a:ext>
                </a:extLst>
              </p:cNvPr>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56" name="Freeform 34">
                <a:extLst>
                  <a:ext uri="{FF2B5EF4-FFF2-40B4-BE49-F238E27FC236}">
                    <a16:creationId xmlns:a16="http://schemas.microsoft.com/office/drawing/2014/main" id="{4B24431E-86B9-41B9-8D53-2A0554CFF216}"/>
                  </a:ext>
                </a:extLst>
              </p:cNvPr>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 name="Group 35">
              <a:extLst>
                <a:ext uri="{FF2B5EF4-FFF2-40B4-BE49-F238E27FC236}">
                  <a16:creationId xmlns:a16="http://schemas.microsoft.com/office/drawing/2014/main" id="{DFFF3D33-369F-4855-B058-226409010C75}"/>
                </a:ext>
              </a:extLst>
            </p:cNvPr>
            <p:cNvGrpSpPr>
              <a:grpSpLocks/>
            </p:cNvGrpSpPr>
            <p:nvPr userDrawn="1"/>
          </p:nvGrpSpPr>
          <p:grpSpPr bwMode="auto">
            <a:xfrm>
              <a:off x="4128" y="3360"/>
              <a:ext cx="1351" cy="821"/>
              <a:chOff x="4128" y="3360"/>
              <a:chExt cx="1351" cy="821"/>
            </a:xfrm>
          </p:grpSpPr>
          <p:sp>
            <p:nvSpPr>
              <p:cNvPr id="22" name="Freeform 36">
                <a:extLst>
                  <a:ext uri="{FF2B5EF4-FFF2-40B4-BE49-F238E27FC236}">
                    <a16:creationId xmlns:a16="http://schemas.microsoft.com/office/drawing/2014/main" id="{35653171-BB65-4286-B109-E117D0188A16}"/>
                  </a:ext>
                </a:extLst>
              </p:cNvPr>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23" name="Freeform 37">
                <a:extLst>
                  <a:ext uri="{FF2B5EF4-FFF2-40B4-BE49-F238E27FC236}">
                    <a16:creationId xmlns:a16="http://schemas.microsoft.com/office/drawing/2014/main" id="{67ECC789-2C55-4765-B6FF-EE7B08A3112E}"/>
                  </a:ext>
                </a:extLst>
              </p:cNvPr>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24" name="Freeform 38">
                <a:extLst>
                  <a:ext uri="{FF2B5EF4-FFF2-40B4-BE49-F238E27FC236}">
                    <a16:creationId xmlns:a16="http://schemas.microsoft.com/office/drawing/2014/main" id="{5233AE96-FEAB-49AE-A10E-1230C65A57E1}"/>
                  </a:ext>
                </a:extLst>
              </p:cNvPr>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25" name="Freeform 39">
                <a:extLst>
                  <a:ext uri="{FF2B5EF4-FFF2-40B4-BE49-F238E27FC236}">
                    <a16:creationId xmlns:a16="http://schemas.microsoft.com/office/drawing/2014/main" id="{25C73C85-03E5-4F44-A3BA-2FE26C9347D9}"/>
                  </a:ext>
                </a:extLst>
              </p:cNvPr>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26" name="Freeform 40">
                <a:extLst>
                  <a:ext uri="{FF2B5EF4-FFF2-40B4-BE49-F238E27FC236}">
                    <a16:creationId xmlns:a16="http://schemas.microsoft.com/office/drawing/2014/main" id="{4715354C-C16E-4F9D-9930-642C57695AEB}"/>
                  </a:ext>
                </a:extLst>
              </p:cNvPr>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27" name="Freeform 41">
                <a:extLst>
                  <a:ext uri="{FF2B5EF4-FFF2-40B4-BE49-F238E27FC236}">
                    <a16:creationId xmlns:a16="http://schemas.microsoft.com/office/drawing/2014/main" id="{A8DCAD8D-93CD-41FA-946C-571E76AE0CD4}"/>
                  </a:ext>
                </a:extLst>
              </p:cNvPr>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28" name="Freeform 42">
                <a:extLst>
                  <a:ext uri="{FF2B5EF4-FFF2-40B4-BE49-F238E27FC236}">
                    <a16:creationId xmlns:a16="http://schemas.microsoft.com/office/drawing/2014/main" id="{1D770D04-D2BC-4DAB-AF07-5E15076AC083}"/>
                  </a:ext>
                </a:extLst>
              </p:cNvPr>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29" name="Freeform 43">
                <a:extLst>
                  <a:ext uri="{FF2B5EF4-FFF2-40B4-BE49-F238E27FC236}">
                    <a16:creationId xmlns:a16="http://schemas.microsoft.com/office/drawing/2014/main" id="{36103E4A-F60B-437B-8AA0-B3B7C3A5A813}"/>
                  </a:ext>
                </a:extLst>
              </p:cNvPr>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44">
                <a:extLst>
                  <a:ext uri="{FF2B5EF4-FFF2-40B4-BE49-F238E27FC236}">
                    <a16:creationId xmlns:a16="http://schemas.microsoft.com/office/drawing/2014/main" id="{2A860E5A-5711-4474-8002-6D15C25A0C10}"/>
                  </a:ext>
                </a:extLst>
              </p:cNvPr>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31" name="Freeform 45">
                <a:extLst>
                  <a:ext uri="{FF2B5EF4-FFF2-40B4-BE49-F238E27FC236}">
                    <a16:creationId xmlns:a16="http://schemas.microsoft.com/office/drawing/2014/main" id="{F70EC3D4-9F95-4254-BD91-CEBF3B812CA0}"/>
                  </a:ext>
                </a:extLst>
              </p:cNvPr>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32" name="Freeform 46">
                <a:extLst>
                  <a:ext uri="{FF2B5EF4-FFF2-40B4-BE49-F238E27FC236}">
                    <a16:creationId xmlns:a16="http://schemas.microsoft.com/office/drawing/2014/main" id="{9A4FCEE5-4E77-4B26-9B70-3E4C2A8D441C}"/>
                  </a:ext>
                </a:extLst>
              </p:cNvPr>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33" name="Oval 47">
                <a:extLst>
                  <a:ext uri="{FF2B5EF4-FFF2-40B4-BE49-F238E27FC236}">
                    <a16:creationId xmlns:a16="http://schemas.microsoft.com/office/drawing/2014/main" id="{395C6128-420A-440A-A31C-A4764E9E90F1}"/>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34" name="Oval 48">
                <a:extLst>
                  <a:ext uri="{FF2B5EF4-FFF2-40B4-BE49-F238E27FC236}">
                    <a16:creationId xmlns:a16="http://schemas.microsoft.com/office/drawing/2014/main" id="{2E5D743A-B272-47BB-8C3F-784B9C6B611A}"/>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35" name="Oval 49">
                <a:extLst>
                  <a:ext uri="{FF2B5EF4-FFF2-40B4-BE49-F238E27FC236}">
                    <a16:creationId xmlns:a16="http://schemas.microsoft.com/office/drawing/2014/main" id="{B047EBC6-7382-4702-887F-FDA533F42FC0}"/>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36" name="Oval 50">
                <a:extLst>
                  <a:ext uri="{FF2B5EF4-FFF2-40B4-BE49-F238E27FC236}">
                    <a16:creationId xmlns:a16="http://schemas.microsoft.com/office/drawing/2014/main" id="{90428FFA-D1B1-442B-A6C9-30DAA5B81FB2}"/>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37" name="Oval 51">
                <a:extLst>
                  <a:ext uri="{FF2B5EF4-FFF2-40B4-BE49-F238E27FC236}">
                    <a16:creationId xmlns:a16="http://schemas.microsoft.com/office/drawing/2014/main" id="{CE8597B8-24DE-473F-ABB6-F92552621895}"/>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38" name="Oval 52">
                <a:extLst>
                  <a:ext uri="{FF2B5EF4-FFF2-40B4-BE49-F238E27FC236}">
                    <a16:creationId xmlns:a16="http://schemas.microsoft.com/office/drawing/2014/main" id="{497E93D3-F39A-4BC2-9E2C-6D0D54CC94FB}"/>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grpSp>
        <p:grpSp>
          <p:nvGrpSpPr>
            <p:cNvPr id="9" name="Group 53">
              <a:extLst>
                <a:ext uri="{FF2B5EF4-FFF2-40B4-BE49-F238E27FC236}">
                  <a16:creationId xmlns:a16="http://schemas.microsoft.com/office/drawing/2014/main" id="{857FAF65-3DFD-45CC-9E28-E040C3543B65}"/>
                </a:ext>
              </a:extLst>
            </p:cNvPr>
            <p:cNvGrpSpPr>
              <a:grpSpLocks/>
            </p:cNvGrpSpPr>
            <p:nvPr userDrawn="1"/>
          </p:nvGrpSpPr>
          <p:grpSpPr bwMode="auto">
            <a:xfrm>
              <a:off x="5280" y="3024"/>
              <a:ext cx="425" cy="258"/>
              <a:chOff x="5280" y="3024"/>
              <a:chExt cx="425" cy="258"/>
            </a:xfrm>
          </p:grpSpPr>
          <p:sp>
            <p:nvSpPr>
              <p:cNvPr id="10" name="Freeform 54">
                <a:extLst>
                  <a:ext uri="{FF2B5EF4-FFF2-40B4-BE49-F238E27FC236}">
                    <a16:creationId xmlns:a16="http://schemas.microsoft.com/office/drawing/2014/main" id="{4C4A2D58-AFFD-426B-A597-B8DAA424EAD1}"/>
                  </a:ext>
                </a:extLst>
              </p:cNvPr>
              <p:cNvSpPr>
                <a:spLocks/>
              </p:cNvSpPr>
              <p:nvPr/>
            </p:nvSpPr>
            <p:spPr bwMode="hidden">
              <a:xfrm>
                <a:off x="5280" y="3186"/>
                <a:ext cx="383" cy="96"/>
              </a:xfrm>
              <a:custGeom>
                <a:avLst/>
                <a:gdLst>
                  <a:gd name="T0" fmla="*/ 210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0 w 382"/>
                  <a:gd name="T19" fmla="*/ 96 h 96"/>
                  <a:gd name="T20" fmla="*/ 264 w 382"/>
                  <a:gd name="T21" fmla="*/ 90 h 96"/>
                  <a:gd name="T22" fmla="*/ 312 w 382"/>
                  <a:gd name="T23" fmla="*/ 84 h 96"/>
                  <a:gd name="T24" fmla="*/ 353 w 382"/>
                  <a:gd name="T25" fmla="*/ 66 h 96"/>
                  <a:gd name="T26" fmla="*/ 383 w 382"/>
                  <a:gd name="T27" fmla="*/ 42 h 96"/>
                  <a:gd name="T28" fmla="*/ 377 w 382"/>
                  <a:gd name="T29" fmla="*/ 42 h 96"/>
                  <a:gd name="T30" fmla="*/ 347 w 382"/>
                  <a:gd name="T31" fmla="*/ 66 h 96"/>
                  <a:gd name="T32" fmla="*/ 306 w 382"/>
                  <a:gd name="T33" fmla="*/ 78 h 96"/>
                  <a:gd name="T34" fmla="*/ 264 w 382"/>
                  <a:gd name="T35" fmla="*/ 90 h 96"/>
                  <a:gd name="T36" fmla="*/ 210 w 382"/>
                  <a:gd name="T37" fmla="*/ 96 h 96"/>
                  <a:gd name="T38" fmla="*/ 210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55">
                <a:extLst>
                  <a:ext uri="{FF2B5EF4-FFF2-40B4-BE49-F238E27FC236}">
                    <a16:creationId xmlns:a16="http://schemas.microsoft.com/office/drawing/2014/main" id="{91F1007B-E9B2-4C7D-A109-33A5FC8F78DA}"/>
                  </a:ext>
                </a:extLst>
              </p:cNvPr>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6">
                <a:extLst>
                  <a:ext uri="{FF2B5EF4-FFF2-40B4-BE49-F238E27FC236}">
                    <a16:creationId xmlns:a16="http://schemas.microsoft.com/office/drawing/2014/main" id="{30687BC7-E3B2-4627-ADF8-9ABC201E094D}"/>
                  </a:ext>
                </a:extLst>
              </p:cNvPr>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7">
                <a:extLst>
                  <a:ext uri="{FF2B5EF4-FFF2-40B4-BE49-F238E27FC236}">
                    <a16:creationId xmlns:a16="http://schemas.microsoft.com/office/drawing/2014/main" id="{64371238-70BB-4C25-A0F9-B8826C1C3F06}"/>
                  </a:ext>
                </a:extLst>
              </p:cNvPr>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8">
                <a:extLst>
                  <a:ext uri="{FF2B5EF4-FFF2-40B4-BE49-F238E27FC236}">
                    <a16:creationId xmlns:a16="http://schemas.microsoft.com/office/drawing/2014/main" id="{08BCC31D-ABE6-4BC7-90DB-81F9B521F832}"/>
                  </a:ext>
                </a:extLst>
              </p:cNvPr>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9">
                <a:extLst>
                  <a:ext uri="{FF2B5EF4-FFF2-40B4-BE49-F238E27FC236}">
                    <a16:creationId xmlns:a16="http://schemas.microsoft.com/office/drawing/2014/main" id="{CC69A5B2-82B6-491D-ADF3-C84F331B9588}"/>
                  </a:ext>
                </a:extLst>
              </p:cNvPr>
              <p:cNvSpPr>
                <a:spLocks/>
              </p:cNvSpPr>
              <p:nvPr/>
            </p:nvSpPr>
            <p:spPr bwMode="hidden">
              <a:xfrm>
                <a:off x="5489" y="3042"/>
                <a:ext cx="186" cy="210"/>
              </a:xfrm>
              <a:custGeom>
                <a:avLst/>
                <a:gdLst>
                  <a:gd name="T0" fmla="*/ 0 w 185"/>
                  <a:gd name="T1" fmla="*/ 6 h 210"/>
                  <a:gd name="T2" fmla="*/ 66 w 185"/>
                  <a:gd name="T3" fmla="*/ 12 h 210"/>
                  <a:gd name="T4" fmla="*/ 120 w 185"/>
                  <a:gd name="T5" fmla="*/ 36 h 210"/>
                  <a:gd name="T6" fmla="*/ 156 w 185"/>
                  <a:gd name="T7" fmla="*/ 72 h 210"/>
                  <a:gd name="T8" fmla="*/ 162 w 185"/>
                  <a:gd name="T9" fmla="*/ 90 h 210"/>
                  <a:gd name="T10" fmla="*/ 168 w 185"/>
                  <a:gd name="T11" fmla="*/ 114 h 210"/>
                  <a:gd name="T12" fmla="*/ 162 w 185"/>
                  <a:gd name="T13" fmla="*/ 138 h 210"/>
                  <a:gd name="T14" fmla="*/ 150 w 185"/>
                  <a:gd name="T15" fmla="*/ 162 h 210"/>
                  <a:gd name="T16" fmla="*/ 120 w 185"/>
                  <a:gd name="T17" fmla="*/ 180 h 210"/>
                  <a:gd name="T18" fmla="*/ 90 w 185"/>
                  <a:gd name="T19" fmla="*/ 198 h 210"/>
                  <a:gd name="T20" fmla="*/ 97 w 185"/>
                  <a:gd name="T21" fmla="*/ 210 h 210"/>
                  <a:gd name="T22" fmla="*/ 132 w 185"/>
                  <a:gd name="T23" fmla="*/ 192 h 210"/>
                  <a:gd name="T24" fmla="*/ 162 w 185"/>
                  <a:gd name="T25" fmla="*/ 168 h 210"/>
                  <a:gd name="T26" fmla="*/ 180 w 185"/>
                  <a:gd name="T27" fmla="*/ 144 h 210"/>
                  <a:gd name="T28" fmla="*/ 186 w 185"/>
                  <a:gd name="T29" fmla="*/ 114 h 210"/>
                  <a:gd name="T30" fmla="*/ 180 w 185"/>
                  <a:gd name="T31" fmla="*/ 90 h 210"/>
                  <a:gd name="T32" fmla="*/ 174 w 185"/>
                  <a:gd name="T33" fmla="*/ 66 h 210"/>
                  <a:gd name="T34" fmla="*/ 156 w 185"/>
                  <a:gd name="T35" fmla="*/ 48 h 210"/>
                  <a:gd name="T36" fmla="*/ 132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60">
                <a:extLst>
                  <a:ext uri="{FF2B5EF4-FFF2-40B4-BE49-F238E27FC236}">
                    <a16:creationId xmlns:a16="http://schemas.microsoft.com/office/drawing/2014/main" id="{343AD4EC-02E8-4412-97AE-D0C52B1A0AA5}"/>
                  </a:ext>
                </a:extLst>
              </p:cNvPr>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 name="Group 61">
                <a:extLst>
                  <a:ext uri="{FF2B5EF4-FFF2-40B4-BE49-F238E27FC236}">
                    <a16:creationId xmlns:a16="http://schemas.microsoft.com/office/drawing/2014/main" id="{13D45252-3F51-4729-9964-38305F7A3B75}"/>
                  </a:ext>
                </a:extLst>
              </p:cNvPr>
              <p:cNvGrpSpPr>
                <a:grpSpLocks/>
              </p:cNvGrpSpPr>
              <p:nvPr/>
            </p:nvGrpSpPr>
            <p:grpSpPr bwMode="auto">
              <a:xfrm>
                <a:off x="5381" y="3085"/>
                <a:ext cx="227" cy="132"/>
                <a:chOff x="5381" y="3085"/>
                <a:chExt cx="227" cy="132"/>
              </a:xfrm>
            </p:grpSpPr>
            <p:sp>
              <p:nvSpPr>
                <p:cNvPr id="18" name="Oval 62">
                  <a:extLst>
                    <a:ext uri="{FF2B5EF4-FFF2-40B4-BE49-F238E27FC236}">
                      <a16:creationId xmlns:a16="http://schemas.microsoft.com/office/drawing/2014/main" id="{FE45CB1A-A9C1-4133-A396-F9DC99FE88B8}"/>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C" altLang="en-US"/>
                </a:p>
              </p:txBody>
            </p:sp>
            <p:sp>
              <p:nvSpPr>
                <p:cNvPr id="19" name="Oval 63">
                  <a:extLst>
                    <a:ext uri="{FF2B5EF4-FFF2-40B4-BE49-F238E27FC236}">
                      <a16:creationId xmlns:a16="http://schemas.microsoft.com/office/drawing/2014/main" id="{3EBFC6AA-6CD3-420A-9B87-63997925FD29}"/>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C" altLang="en-US"/>
                </a:p>
              </p:txBody>
            </p:sp>
            <p:sp>
              <p:nvSpPr>
                <p:cNvPr id="20" name="Oval 64">
                  <a:extLst>
                    <a:ext uri="{FF2B5EF4-FFF2-40B4-BE49-F238E27FC236}">
                      <a16:creationId xmlns:a16="http://schemas.microsoft.com/office/drawing/2014/main" id="{C1E3AE48-1B73-4C44-BEAB-728886B99AA1}"/>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C" altLang="en-US"/>
                </a:p>
              </p:txBody>
            </p:sp>
            <p:sp>
              <p:nvSpPr>
                <p:cNvPr id="21" name="Oval 65">
                  <a:extLst>
                    <a:ext uri="{FF2B5EF4-FFF2-40B4-BE49-F238E27FC236}">
                      <a16:creationId xmlns:a16="http://schemas.microsoft.com/office/drawing/2014/main" id="{B7A80AC9-21DB-44EB-A3AD-E24F2E0E3A1B}"/>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C" altLang="en-US"/>
                </a:p>
              </p:txBody>
            </p:sp>
          </p:grpSp>
        </p:grpSp>
      </p:grpSp>
      <p:sp>
        <p:nvSpPr>
          <p:cNvPr id="121922"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s-ES" noProof="0"/>
              <a:t>Haga clic para cambiar el estilo de título	</a:t>
            </a:r>
          </a:p>
        </p:txBody>
      </p:sp>
      <p:sp>
        <p:nvSpPr>
          <p:cNvPr id="121923"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s-ES" noProof="0"/>
              <a:t>Haga clic para modificar el estilo de subtítulo del patrón</a:t>
            </a:r>
          </a:p>
        </p:txBody>
      </p:sp>
      <p:sp>
        <p:nvSpPr>
          <p:cNvPr id="68" name="Rectangle 68">
            <a:extLst>
              <a:ext uri="{FF2B5EF4-FFF2-40B4-BE49-F238E27FC236}">
                <a16:creationId xmlns:a16="http://schemas.microsoft.com/office/drawing/2014/main" id="{B70178E4-4434-440C-B51F-F93A4CAE113E}"/>
              </a:ext>
            </a:extLst>
          </p:cNvPr>
          <p:cNvSpPr>
            <a:spLocks noGrp="1" noChangeArrowheads="1"/>
          </p:cNvSpPr>
          <p:nvPr>
            <p:ph type="dt" sz="quarter" idx="10"/>
          </p:nvPr>
        </p:nvSpPr>
        <p:spPr>
          <a:xfrm>
            <a:off x="457200" y="6248400"/>
            <a:ext cx="2133600" cy="457200"/>
          </a:xfrm>
        </p:spPr>
        <p:txBody>
          <a:bodyPr/>
          <a:lstStyle>
            <a:lvl1pPr>
              <a:defRPr smtClean="0"/>
            </a:lvl1pPr>
          </a:lstStyle>
          <a:p>
            <a:pPr>
              <a:defRPr/>
            </a:pPr>
            <a:endParaRPr lang="es-ES"/>
          </a:p>
        </p:txBody>
      </p:sp>
      <p:sp>
        <p:nvSpPr>
          <p:cNvPr id="69" name="Rectangle 69">
            <a:extLst>
              <a:ext uri="{FF2B5EF4-FFF2-40B4-BE49-F238E27FC236}">
                <a16:creationId xmlns:a16="http://schemas.microsoft.com/office/drawing/2014/main" id="{FC562007-F651-411E-805F-84423A212F5F}"/>
              </a:ext>
            </a:extLst>
          </p:cNvPr>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s-ES"/>
          </a:p>
        </p:txBody>
      </p:sp>
      <p:sp>
        <p:nvSpPr>
          <p:cNvPr id="70" name="Rectangle 70">
            <a:extLst>
              <a:ext uri="{FF2B5EF4-FFF2-40B4-BE49-F238E27FC236}">
                <a16:creationId xmlns:a16="http://schemas.microsoft.com/office/drawing/2014/main" id="{271E4A79-681B-445C-9C95-25B2116DFB8E}"/>
              </a:ext>
            </a:extLst>
          </p:cNvPr>
          <p:cNvSpPr>
            <a:spLocks noGrp="1" noChangeArrowheads="1"/>
          </p:cNvSpPr>
          <p:nvPr>
            <p:ph type="sldNum" sz="quarter" idx="12"/>
          </p:nvPr>
        </p:nvSpPr>
        <p:spPr>
          <a:xfrm>
            <a:off x="6553200" y="6248400"/>
            <a:ext cx="2133600" cy="457200"/>
          </a:xfrm>
        </p:spPr>
        <p:txBody>
          <a:bodyPr/>
          <a:lstStyle>
            <a:lvl1pPr>
              <a:defRPr smtClean="0"/>
            </a:lvl1pPr>
          </a:lstStyle>
          <a:p>
            <a:pPr>
              <a:defRPr/>
            </a:pPr>
            <a:fld id="{0195DE23-82B5-4BF0-8866-5FBF05E698BE}" type="slidenum">
              <a:rPr lang="es-ES"/>
              <a:pPr>
                <a:defRPr/>
              </a:pPr>
              <a:t>‹Nº›</a:t>
            </a:fld>
            <a:endParaRPr lang="es-ES"/>
          </a:p>
        </p:txBody>
      </p:sp>
    </p:spTree>
    <p:extLst>
      <p:ext uri="{BB962C8B-B14F-4D97-AF65-F5344CB8AC3E}">
        <p14:creationId xmlns:p14="http://schemas.microsoft.com/office/powerpoint/2010/main" val="79103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Rectangle 69">
            <a:extLst>
              <a:ext uri="{FF2B5EF4-FFF2-40B4-BE49-F238E27FC236}">
                <a16:creationId xmlns:a16="http://schemas.microsoft.com/office/drawing/2014/main" id="{AC8289A0-5FBB-46FB-A23B-6483AECDB7CC}"/>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70">
            <a:extLst>
              <a:ext uri="{FF2B5EF4-FFF2-40B4-BE49-F238E27FC236}">
                <a16:creationId xmlns:a16="http://schemas.microsoft.com/office/drawing/2014/main" id="{32A99926-819C-4848-8FDC-BEE1A3517873}"/>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71">
            <a:extLst>
              <a:ext uri="{FF2B5EF4-FFF2-40B4-BE49-F238E27FC236}">
                <a16:creationId xmlns:a16="http://schemas.microsoft.com/office/drawing/2014/main" id="{792A2591-3B31-433C-B67D-020775E5C58E}"/>
              </a:ext>
            </a:extLst>
          </p:cNvPr>
          <p:cNvSpPr>
            <a:spLocks noGrp="1" noChangeArrowheads="1"/>
          </p:cNvSpPr>
          <p:nvPr>
            <p:ph type="sldNum" sz="quarter" idx="12"/>
          </p:nvPr>
        </p:nvSpPr>
        <p:spPr>
          <a:ln/>
        </p:spPr>
        <p:txBody>
          <a:bodyPr/>
          <a:lstStyle>
            <a:lvl1pPr>
              <a:defRPr/>
            </a:lvl1pPr>
          </a:lstStyle>
          <a:p>
            <a:pPr>
              <a:defRPr/>
            </a:pPr>
            <a:fld id="{A6DBDFC5-AA76-4763-825D-86ABB00BA667}" type="slidenum">
              <a:rPr lang="es-ES"/>
              <a:pPr>
                <a:defRPr/>
              </a:pPr>
              <a:t>‹Nº›</a:t>
            </a:fld>
            <a:endParaRPr lang="es-ES"/>
          </a:p>
        </p:txBody>
      </p:sp>
    </p:spTree>
    <p:extLst>
      <p:ext uri="{BB962C8B-B14F-4D97-AF65-F5344CB8AC3E}">
        <p14:creationId xmlns:p14="http://schemas.microsoft.com/office/powerpoint/2010/main" val="2645783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7813"/>
            <a:ext cx="2057400" cy="5848350"/>
          </a:xfrm>
        </p:spPr>
        <p:txBody>
          <a:bodyPr vert="eaVert"/>
          <a:lstStyle/>
          <a:p>
            <a:r>
              <a:rPr lang="es-ES"/>
              <a:t>Haga clic para modificar el estilo de título del patrón</a:t>
            </a:r>
            <a:endParaRPr lang="es-EC"/>
          </a:p>
        </p:txBody>
      </p:sp>
      <p:sp>
        <p:nvSpPr>
          <p:cNvPr id="3" name="Marcador de texto vertical 2"/>
          <p:cNvSpPr>
            <a:spLocks noGrp="1"/>
          </p:cNvSpPr>
          <p:nvPr>
            <p:ph type="body" orient="vert" idx="1"/>
          </p:nvPr>
        </p:nvSpPr>
        <p:spPr>
          <a:xfrm>
            <a:off x="457200" y="277813"/>
            <a:ext cx="6019800" cy="58483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Rectangle 69">
            <a:extLst>
              <a:ext uri="{FF2B5EF4-FFF2-40B4-BE49-F238E27FC236}">
                <a16:creationId xmlns:a16="http://schemas.microsoft.com/office/drawing/2014/main" id="{7121A889-E5D4-45EF-98AB-AFCB77ABB5EE}"/>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70">
            <a:extLst>
              <a:ext uri="{FF2B5EF4-FFF2-40B4-BE49-F238E27FC236}">
                <a16:creationId xmlns:a16="http://schemas.microsoft.com/office/drawing/2014/main" id="{D5FEED59-3CB3-4716-8609-93E7A6C0B852}"/>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71">
            <a:extLst>
              <a:ext uri="{FF2B5EF4-FFF2-40B4-BE49-F238E27FC236}">
                <a16:creationId xmlns:a16="http://schemas.microsoft.com/office/drawing/2014/main" id="{88FD09A4-C750-4B73-B89D-FBFD83831786}"/>
              </a:ext>
            </a:extLst>
          </p:cNvPr>
          <p:cNvSpPr>
            <a:spLocks noGrp="1" noChangeArrowheads="1"/>
          </p:cNvSpPr>
          <p:nvPr>
            <p:ph type="sldNum" sz="quarter" idx="12"/>
          </p:nvPr>
        </p:nvSpPr>
        <p:spPr>
          <a:ln/>
        </p:spPr>
        <p:txBody>
          <a:bodyPr/>
          <a:lstStyle>
            <a:lvl1pPr>
              <a:defRPr/>
            </a:lvl1pPr>
          </a:lstStyle>
          <a:p>
            <a:pPr>
              <a:defRPr/>
            </a:pPr>
            <a:fld id="{A385D8F6-6903-4228-BD3B-707114E7B8F1}" type="slidenum">
              <a:rPr lang="es-ES"/>
              <a:pPr>
                <a:defRPr/>
              </a:pPr>
              <a:t>‹Nº›</a:t>
            </a:fld>
            <a:endParaRPr lang="es-ES"/>
          </a:p>
        </p:txBody>
      </p:sp>
    </p:spTree>
    <p:extLst>
      <p:ext uri="{BB962C8B-B14F-4D97-AF65-F5344CB8AC3E}">
        <p14:creationId xmlns:p14="http://schemas.microsoft.com/office/powerpoint/2010/main" val="2668940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Rectangle 69">
            <a:extLst>
              <a:ext uri="{FF2B5EF4-FFF2-40B4-BE49-F238E27FC236}">
                <a16:creationId xmlns:a16="http://schemas.microsoft.com/office/drawing/2014/main" id="{662A6E68-01F2-4CA3-9501-F6870D1E40C1}"/>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70">
            <a:extLst>
              <a:ext uri="{FF2B5EF4-FFF2-40B4-BE49-F238E27FC236}">
                <a16:creationId xmlns:a16="http://schemas.microsoft.com/office/drawing/2014/main" id="{45633610-2DFE-4230-A97E-1EC1B5D17E12}"/>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71">
            <a:extLst>
              <a:ext uri="{FF2B5EF4-FFF2-40B4-BE49-F238E27FC236}">
                <a16:creationId xmlns:a16="http://schemas.microsoft.com/office/drawing/2014/main" id="{4BFCA1EB-67D5-41DF-8981-36690AC8A532}"/>
              </a:ext>
            </a:extLst>
          </p:cNvPr>
          <p:cNvSpPr>
            <a:spLocks noGrp="1" noChangeArrowheads="1"/>
          </p:cNvSpPr>
          <p:nvPr>
            <p:ph type="sldNum" sz="quarter" idx="12"/>
          </p:nvPr>
        </p:nvSpPr>
        <p:spPr>
          <a:ln/>
        </p:spPr>
        <p:txBody>
          <a:bodyPr/>
          <a:lstStyle>
            <a:lvl1pPr>
              <a:defRPr/>
            </a:lvl1pPr>
          </a:lstStyle>
          <a:p>
            <a:pPr>
              <a:defRPr/>
            </a:pPr>
            <a:fld id="{F78460B1-93D5-4233-953A-4240067763BC}" type="slidenum">
              <a:rPr lang="es-ES"/>
              <a:pPr>
                <a:defRPr/>
              </a:pPr>
              <a:t>‹Nº›</a:t>
            </a:fld>
            <a:endParaRPr lang="es-ES"/>
          </a:p>
        </p:txBody>
      </p:sp>
    </p:spTree>
    <p:extLst>
      <p:ext uri="{BB962C8B-B14F-4D97-AF65-F5344CB8AC3E}">
        <p14:creationId xmlns:p14="http://schemas.microsoft.com/office/powerpoint/2010/main" val="389053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endParaRPr lang="es-EC"/>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Rectangle 69">
            <a:extLst>
              <a:ext uri="{FF2B5EF4-FFF2-40B4-BE49-F238E27FC236}">
                <a16:creationId xmlns:a16="http://schemas.microsoft.com/office/drawing/2014/main" id="{B00A4D16-C46A-4805-978A-1B08785DB775}"/>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70">
            <a:extLst>
              <a:ext uri="{FF2B5EF4-FFF2-40B4-BE49-F238E27FC236}">
                <a16:creationId xmlns:a16="http://schemas.microsoft.com/office/drawing/2014/main" id="{0C385C55-4CE5-4A10-9793-10BD7E7319B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71">
            <a:extLst>
              <a:ext uri="{FF2B5EF4-FFF2-40B4-BE49-F238E27FC236}">
                <a16:creationId xmlns:a16="http://schemas.microsoft.com/office/drawing/2014/main" id="{50A548BA-CDA6-425E-97AA-DAF9683F7A07}"/>
              </a:ext>
            </a:extLst>
          </p:cNvPr>
          <p:cNvSpPr>
            <a:spLocks noGrp="1" noChangeArrowheads="1"/>
          </p:cNvSpPr>
          <p:nvPr>
            <p:ph type="sldNum" sz="quarter" idx="12"/>
          </p:nvPr>
        </p:nvSpPr>
        <p:spPr>
          <a:ln/>
        </p:spPr>
        <p:txBody>
          <a:bodyPr/>
          <a:lstStyle>
            <a:lvl1pPr>
              <a:defRPr/>
            </a:lvl1pPr>
          </a:lstStyle>
          <a:p>
            <a:pPr>
              <a:defRPr/>
            </a:pPr>
            <a:fld id="{3322133C-957B-4E92-91B7-6E60E5B609C5}" type="slidenum">
              <a:rPr lang="es-ES"/>
              <a:pPr>
                <a:defRPr/>
              </a:pPr>
              <a:t>‹Nº›</a:t>
            </a:fld>
            <a:endParaRPr lang="es-ES"/>
          </a:p>
        </p:txBody>
      </p:sp>
    </p:spTree>
    <p:extLst>
      <p:ext uri="{BB962C8B-B14F-4D97-AF65-F5344CB8AC3E}">
        <p14:creationId xmlns:p14="http://schemas.microsoft.com/office/powerpoint/2010/main" val="3321765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sz="half" idx="1"/>
          </p:nvPr>
        </p:nvSpPr>
        <p:spPr>
          <a:xfrm>
            <a:off x="457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p:cNvSpPr>
            <a:spLocks noGrp="1"/>
          </p:cNvSpPr>
          <p:nvPr>
            <p:ph sz="half" idx="2"/>
          </p:nvPr>
        </p:nvSpPr>
        <p:spPr>
          <a:xfrm>
            <a:off x="4648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Rectangle 69">
            <a:extLst>
              <a:ext uri="{FF2B5EF4-FFF2-40B4-BE49-F238E27FC236}">
                <a16:creationId xmlns:a16="http://schemas.microsoft.com/office/drawing/2014/main" id="{9004E77B-4B09-47F8-8583-9412A7EB7F98}"/>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70">
            <a:extLst>
              <a:ext uri="{FF2B5EF4-FFF2-40B4-BE49-F238E27FC236}">
                <a16:creationId xmlns:a16="http://schemas.microsoft.com/office/drawing/2014/main" id="{964C898F-5282-44E5-A7D3-43E89841B524}"/>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71">
            <a:extLst>
              <a:ext uri="{FF2B5EF4-FFF2-40B4-BE49-F238E27FC236}">
                <a16:creationId xmlns:a16="http://schemas.microsoft.com/office/drawing/2014/main" id="{0B7780F5-2B16-49DA-B93A-35E09268E76C}"/>
              </a:ext>
            </a:extLst>
          </p:cNvPr>
          <p:cNvSpPr>
            <a:spLocks noGrp="1" noChangeArrowheads="1"/>
          </p:cNvSpPr>
          <p:nvPr>
            <p:ph type="sldNum" sz="quarter" idx="12"/>
          </p:nvPr>
        </p:nvSpPr>
        <p:spPr>
          <a:ln/>
        </p:spPr>
        <p:txBody>
          <a:bodyPr/>
          <a:lstStyle>
            <a:lvl1pPr>
              <a:defRPr/>
            </a:lvl1pPr>
          </a:lstStyle>
          <a:p>
            <a:pPr>
              <a:defRPr/>
            </a:pPr>
            <a:fld id="{4C865FFD-EAD7-474E-9C34-3A916F20C8C5}" type="slidenum">
              <a:rPr lang="es-ES"/>
              <a:pPr>
                <a:defRPr/>
              </a:pPr>
              <a:t>‹Nº›</a:t>
            </a:fld>
            <a:endParaRPr lang="es-ES"/>
          </a:p>
        </p:txBody>
      </p:sp>
    </p:spTree>
    <p:extLst>
      <p:ext uri="{BB962C8B-B14F-4D97-AF65-F5344CB8AC3E}">
        <p14:creationId xmlns:p14="http://schemas.microsoft.com/office/powerpoint/2010/main" val="1267080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EC"/>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Rectangle 69">
            <a:extLst>
              <a:ext uri="{FF2B5EF4-FFF2-40B4-BE49-F238E27FC236}">
                <a16:creationId xmlns:a16="http://schemas.microsoft.com/office/drawing/2014/main" id="{5B584EDD-8BB9-4019-ABC9-DA7C373C8C80}"/>
              </a:ext>
            </a:extLst>
          </p:cNvPr>
          <p:cNvSpPr>
            <a:spLocks noGrp="1" noChangeArrowheads="1"/>
          </p:cNvSpPr>
          <p:nvPr>
            <p:ph type="dt" sz="half" idx="10"/>
          </p:nvPr>
        </p:nvSpPr>
        <p:spPr>
          <a:ln/>
        </p:spPr>
        <p:txBody>
          <a:bodyPr/>
          <a:lstStyle>
            <a:lvl1pPr>
              <a:defRPr/>
            </a:lvl1pPr>
          </a:lstStyle>
          <a:p>
            <a:pPr>
              <a:defRPr/>
            </a:pPr>
            <a:endParaRPr lang="es-ES"/>
          </a:p>
        </p:txBody>
      </p:sp>
      <p:sp>
        <p:nvSpPr>
          <p:cNvPr id="8" name="Rectangle 70">
            <a:extLst>
              <a:ext uri="{FF2B5EF4-FFF2-40B4-BE49-F238E27FC236}">
                <a16:creationId xmlns:a16="http://schemas.microsoft.com/office/drawing/2014/main" id="{AC0FF1B5-7E07-4476-8F77-02D38F57975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9" name="Rectangle 71">
            <a:extLst>
              <a:ext uri="{FF2B5EF4-FFF2-40B4-BE49-F238E27FC236}">
                <a16:creationId xmlns:a16="http://schemas.microsoft.com/office/drawing/2014/main" id="{BD1FD762-4851-4E41-86E8-EB547B5C78A4}"/>
              </a:ext>
            </a:extLst>
          </p:cNvPr>
          <p:cNvSpPr>
            <a:spLocks noGrp="1" noChangeArrowheads="1"/>
          </p:cNvSpPr>
          <p:nvPr>
            <p:ph type="sldNum" sz="quarter" idx="12"/>
          </p:nvPr>
        </p:nvSpPr>
        <p:spPr>
          <a:ln/>
        </p:spPr>
        <p:txBody>
          <a:bodyPr/>
          <a:lstStyle>
            <a:lvl1pPr>
              <a:defRPr/>
            </a:lvl1pPr>
          </a:lstStyle>
          <a:p>
            <a:pPr>
              <a:defRPr/>
            </a:pPr>
            <a:fld id="{997EA6D1-8DCF-47E6-AB61-3373234D6700}" type="slidenum">
              <a:rPr lang="es-ES"/>
              <a:pPr>
                <a:defRPr/>
              </a:pPr>
              <a:t>‹Nº›</a:t>
            </a:fld>
            <a:endParaRPr lang="es-ES"/>
          </a:p>
        </p:txBody>
      </p:sp>
    </p:spTree>
    <p:extLst>
      <p:ext uri="{BB962C8B-B14F-4D97-AF65-F5344CB8AC3E}">
        <p14:creationId xmlns:p14="http://schemas.microsoft.com/office/powerpoint/2010/main" val="46815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Rectangle 69">
            <a:extLst>
              <a:ext uri="{FF2B5EF4-FFF2-40B4-BE49-F238E27FC236}">
                <a16:creationId xmlns:a16="http://schemas.microsoft.com/office/drawing/2014/main" id="{BFD0269F-6869-4BBA-AF50-781408D817BE}"/>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70">
            <a:extLst>
              <a:ext uri="{FF2B5EF4-FFF2-40B4-BE49-F238E27FC236}">
                <a16:creationId xmlns:a16="http://schemas.microsoft.com/office/drawing/2014/main" id="{2CF14364-C888-4C96-9EC9-3A50C8C57942}"/>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71">
            <a:extLst>
              <a:ext uri="{FF2B5EF4-FFF2-40B4-BE49-F238E27FC236}">
                <a16:creationId xmlns:a16="http://schemas.microsoft.com/office/drawing/2014/main" id="{9C5735F1-A64B-4F3F-BB10-1A736EB7B401}"/>
              </a:ext>
            </a:extLst>
          </p:cNvPr>
          <p:cNvSpPr>
            <a:spLocks noGrp="1" noChangeArrowheads="1"/>
          </p:cNvSpPr>
          <p:nvPr>
            <p:ph type="sldNum" sz="quarter" idx="12"/>
          </p:nvPr>
        </p:nvSpPr>
        <p:spPr>
          <a:ln/>
        </p:spPr>
        <p:txBody>
          <a:bodyPr/>
          <a:lstStyle>
            <a:lvl1pPr>
              <a:defRPr/>
            </a:lvl1pPr>
          </a:lstStyle>
          <a:p>
            <a:pPr>
              <a:defRPr/>
            </a:pPr>
            <a:fld id="{25CD7EE7-1985-403E-B9AC-CF8384FE3375}" type="slidenum">
              <a:rPr lang="es-ES"/>
              <a:pPr>
                <a:defRPr/>
              </a:pPr>
              <a:t>‹Nº›</a:t>
            </a:fld>
            <a:endParaRPr lang="es-ES"/>
          </a:p>
        </p:txBody>
      </p:sp>
    </p:spTree>
    <p:extLst>
      <p:ext uri="{BB962C8B-B14F-4D97-AF65-F5344CB8AC3E}">
        <p14:creationId xmlns:p14="http://schemas.microsoft.com/office/powerpoint/2010/main" val="2448900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9">
            <a:extLst>
              <a:ext uri="{FF2B5EF4-FFF2-40B4-BE49-F238E27FC236}">
                <a16:creationId xmlns:a16="http://schemas.microsoft.com/office/drawing/2014/main" id="{722C28F3-996D-4EC5-90CF-BB2AE3E6029B}"/>
              </a:ext>
            </a:extLst>
          </p:cNvPr>
          <p:cNvSpPr>
            <a:spLocks noGrp="1" noChangeArrowheads="1"/>
          </p:cNvSpPr>
          <p:nvPr>
            <p:ph type="dt" sz="half" idx="10"/>
          </p:nvPr>
        </p:nvSpPr>
        <p:spPr>
          <a:ln/>
        </p:spPr>
        <p:txBody>
          <a:bodyPr/>
          <a:lstStyle>
            <a:lvl1pPr>
              <a:defRPr/>
            </a:lvl1pPr>
          </a:lstStyle>
          <a:p>
            <a:pPr>
              <a:defRPr/>
            </a:pPr>
            <a:endParaRPr lang="es-ES"/>
          </a:p>
        </p:txBody>
      </p:sp>
      <p:sp>
        <p:nvSpPr>
          <p:cNvPr id="3" name="Rectangle 70">
            <a:extLst>
              <a:ext uri="{FF2B5EF4-FFF2-40B4-BE49-F238E27FC236}">
                <a16:creationId xmlns:a16="http://schemas.microsoft.com/office/drawing/2014/main" id="{5D572572-1513-489E-B644-436DF7117E2C}"/>
              </a:ext>
            </a:extLst>
          </p:cNvPr>
          <p:cNvSpPr>
            <a:spLocks noGrp="1" noChangeArrowheads="1"/>
          </p:cNvSpPr>
          <p:nvPr>
            <p:ph type="ftr" sz="quarter" idx="11"/>
          </p:nvPr>
        </p:nvSpPr>
        <p:spPr>
          <a:ln/>
        </p:spPr>
        <p:txBody>
          <a:bodyPr/>
          <a:lstStyle>
            <a:lvl1pPr>
              <a:defRPr/>
            </a:lvl1pPr>
          </a:lstStyle>
          <a:p>
            <a:pPr>
              <a:defRPr/>
            </a:pPr>
            <a:endParaRPr lang="es-ES"/>
          </a:p>
        </p:txBody>
      </p:sp>
      <p:sp>
        <p:nvSpPr>
          <p:cNvPr id="4" name="Rectangle 71">
            <a:extLst>
              <a:ext uri="{FF2B5EF4-FFF2-40B4-BE49-F238E27FC236}">
                <a16:creationId xmlns:a16="http://schemas.microsoft.com/office/drawing/2014/main" id="{66A7FF8B-5B5A-4986-A83E-8DCB8DE32F06}"/>
              </a:ext>
            </a:extLst>
          </p:cNvPr>
          <p:cNvSpPr>
            <a:spLocks noGrp="1" noChangeArrowheads="1"/>
          </p:cNvSpPr>
          <p:nvPr>
            <p:ph type="sldNum" sz="quarter" idx="12"/>
          </p:nvPr>
        </p:nvSpPr>
        <p:spPr>
          <a:ln/>
        </p:spPr>
        <p:txBody>
          <a:bodyPr/>
          <a:lstStyle>
            <a:lvl1pPr>
              <a:defRPr/>
            </a:lvl1pPr>
          </a:lstStyle>
          <a:p>
            <a:pPr>
              <a:defRPr/>
            </a:pPr>
            <a:fld id="{B9FDF634-E35A-46F5-A91A-1A950B6B4147}" type="slidenum">
              <a:rPr lang="es-ES"/>
              <a:pPr>
                <a:defRPr/>
              </a:pPr>
              <a:t>‹Nº›</a:t>
            </a:fld>
            <a:endParaRPr lang="es-ES"/>
          </a:p>
        </p:txBody>
      </p:sp>
    </p:spTree>
    <p:extLst>
      <p:ext uri="{BB962C8B-B14F-4D97-AF65-F5344CB8AC3E}">
        <p14:creationId xmlns:p14="http://schemas.microsoft.com/office/powerpoint/2010/main" val="420593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EC"/>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69">
            <a:extLst>
              <a:ext uri="{FF2B5EF4-FFF2-40B4-BE49-F238E27FC236}">
                <a16:creationId xmlns:a16="http://schemas.microsoft.com/office/drawing/2014/main" id="{1D857434-B501-4EB3-AAAF-6324641B381E}"/>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70">
            <a:extLst>
              <a:ext uri="{FF2B5EF4-FFF2-40B4-BE49-F238E27FC236}">
                <a16:creationId xmlns:a16="http://schemas.microsoft.com/office/drawing/2014/main" id="{28E546CC-DC6C-4D5B-90CC-2D578D0C1400}"/>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71">
            <a:extLst>
              <a:ext uri="{FF2B5EF4-FFF2-40B4-BE49-F238E27FC236}">
                <a16:creationId xmlns:a16="http://schemas.microsoft.com/office/drawing/2014/main" id="{F1C40DA7-E617-43A8-B1BF-C91BFBC92B3C}"/>
              </a:ext>
            </a:extLst>
          </p:cNvPr>
          <p:cNvSpPr>
            <a:spLocks noGrp="1" noChangeArrowheads="1"/>
          </p:cNvSpPr>
          <p:nvPr>
            <p:ph type="sldNum" sz="quarter" idx="12"/>
          </p:nvPr>
        </p:nvSpPr>
        <p:spPr>
          <a:ln/>
        </p:spPr>
        <p:txBody>
          <a:bodyPr/>
          <a:lstStyle>
            <a:lvl1pPr>
              <a:defRPr/>
            </a:lvl1pPr>
          </a:lstStyle>
          <a:p>
            <a:pPr>
              <a:defRPr/>
            </a:pPr>
            <a:fld id="{7EC77A2F-CE33-4B8E-9426-6CB61B5DEB68}" type="slidenum">
              <a:rPr lang="es-ES"/>
              <a:pPr>
                <a:defRPr/>
              </a:pPr>
              <a:t>‹Nº›</a:t>
            </a:fld>
            <a:endParaRPr lang="es-ES"/>
          </a:p>
        </p:txBody>
      </p:sp>
    </p:spTree>
    <p:extLst>
      <p:ext uri="{BB962C8B-B14F-4D97-AF65-F5344CB8AC3E}">
        <p14:creationId xmlns:p14="http://schemas.microsoft.com/office/powerpoint/2010/main" val="3436129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C" noProof="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69">
            <a:extLst>
              <a:ext uri="{FF2B5EF4-FFF2-40B4-BE49-F238E27FC236}">
                <a16:creationId xmlns:a16="http://schemas.microsoft.com/office/drawing/2014/main" id="{9071999F-3804-4983-A9B0-C9DE92745F46}"/>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70">
            <a:extLst>
              <a:ext uri="{FF2B5EF4-FFF2-40B4-BE49-F238E27FC236}">
                <a16:creationId xmlns:a16="http://schemas.microsoft.com/office/drawing/2014/main" id="{7CCE1511-EF8C-4DA3-92B7-D3D470C8FC4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71">
            <a:extLst>
              <a:ext uri="{FF2B5EF4-FFF2-40B4-BE49-F238E27FC236}">
                <a16:creationId xmlns:a16="http://schemas.microsoft.com/office/drawing/2014/main" id="{2B95C61D-8DE0-4F9C-8B05-D1858F6425B6}"/>
              </a:ext>
            </a:extLst>
          </p:cNvPr>
          <p:cNvSpPr>
            <a:spLocks noGrp="1" noChangeArrowheads="1"/>
          </p:cNvSpPr>
          <p:nvPr>
            <p:ph type="sldNum" sz="quarter" idx="12"/>
          </p:nvPr>
        </p:nvSpPr>
        <p:spPr>
          <a:ln/>
        </p:spPr>
        <p:txBody>
          <a:bodyPr/>
          <a:lstStyle>
            <a:lvl1pPr>
              <a:defRPr/>
            </a:lvl1pPr>
          </a:lstStyle>
          <a:p>
            <a:pPr>
              <a:defRPr/>
            </a:pPr>
            <a:fld id="{8A63C3B0-26C1-4A36-A579-8B9ACE31A9F3}" type="slidenum">
              <a:rPr lang="es-ES"/>
              <a:pPr>
                <a:defRPr/>
              </a:pPr>
              <a:t>‹Nº›</a:t>
            </a:fld>
            <a:endParaRPr lang="es-ES"/>
          </a:p>
        </p:txBody>
      </p:sp>
    </p:spTree>
    <p:extLst>
      <p:ext uri="{BB962C8B-B14F-4D97-AF65-F5344CB8AC3E}">
        <p14:creationId xmlns:p14="http://schemas.microsoft.com/office/powerpoint/2010/main" val="4259773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Freeform 2">
            <a:extLst>
              <a:ext uri="{FF2B5EF4-FFF2-40B4-BE49-F238E27FC236}">
                <a16:creationId xmlns:a16="http://schemas.microsoft.com/office/drawing/2014/main" id="{AFD7D692-9FA0-4785-BC3B-12545AB3A3D4}"/>
              </a:ext>
            </a:extLst>
          </p:cNvPr>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grpSp>
        <p:nvGrpSpPr>
          <p:cNvPr id="1027" name="Group 3">
            <a:extLst>
              <a:ext uri="{FF2B5EF4-FFF2-40B4-BE49-F238E27FC236}">
                <a16:creationId xmlns:a16="http://schemas.microsoft.com/office/drawing/2014/main" id="{0B1AD54D-2E9E-44F6-91D0-E7DB35AA6EE4}"/>
              </a:ext>
            </a:extLst>
          </p:cNvPr>
          <p:cNvGrpSpPr>
            <a:grpSpLocks/>
          </p:cNvGrpSpPr>
          <p:nvPr/>
        </p:nvGrpSpPr>
        <p:grpSpPr bwMode="auto">
          <a:xfrm>
            <a:off x="3175" y="4267200"/>
            <a:ext cx="9140825" cy="2590800"/>
            <a:chOff x="2" y="2688"/>
            <a:chExt cx="5758" cy="1632"/>
          </a:xfrm>
        </p:grpSpPr>
        <p:sp>
          <p:nvSpPr>
            <p:cNvPr id="1033" name="Freeform 4">
              <a:extLst>
                <a:ext uri="{FF2B5EF4-FFF2-40B4-BE49-F238E27FC236}">
                  <a16:creationId xmlns:a16="http://schemas.microsoft.com/office/drawing/2014/main" id="{AA89405B-F1F4-4E43-95C5-68BFB72D567E}"/>
                </a:ext>
              </a:extLst>
            </p:cNvPr>
            <p:cNvSpPr>
              <a:spLocks/>
            </p:cNvSpPr>
            <p:nvPr/>
          </p:nvSpPr>
          <p:spPr bwMode="hidden">
            <a:xfrm>
              <a:off x="2" y="2688"/>
              <a:ext cx="5758" cy="1632"/>
            </a:xfrm>
            <a:custGeom>
              <a:avLst/>
              <a:gdLst>
                <a:gd name="T0" fmla="*/ 5758 w 5740"/>
                <a:gd name="T1" fmla="*/ 1632 h 4316"/>
                <a:gd name="T2" fmla="*/ 0 w 5740"/>
                <a:gd name="T3" fmla="*/ 1632 h 4316"/>
                <a:gd name="T4" fmla="*/ 0 w 5740"/>
                <a:gd name="T5" fmla="*/ 0 h 4316"/>
                <a:gd name="T6" fmla="*/ 5758 w 5740"/>
                <a:gd name="T7" fmla="*/ 0 h 4316"/>
                <a:gd name="T8" fmla="*/ 5758 w 5740"/>
                <a:gd name="T9" fmla="*/ 1632 h 4316"/>
                <a:gd name="T10" fmla="*/ 5758 w 5740"/>
                <a:gd name="T11" fmla="*/ 1632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34" name="Group 5">
              <a:extLst>
                <a:ext uri="{FF2B5EF4-FFF2-40B4-BE49-F238E27FC236}">
                  <a16:creationId xmlns:a16="http://schemas.microsoft.com/office/drawing/2014/main" id="{786F2B3C-A47B-4FF3-B4CE-EC1F10F1FBFE}"/>
                </a:ext>
              </a:extLst>
            </p:cNvPr>
            <p:cNvGrpSpPr>
              <a:grpSpLocks/>
            </p:cNvGrpSpPr>
            <p:nvPr userDrawn="1"/>
          </p:nvGrpSpPr>
          <p:grpSpPr bwMode="auto">
            <a:xfrm>
              <a:off x="3528" y="3715"/>
              <a:ext cx="792" cy="521"/>
              <a:chOff x="3527" y="3715"/>
              <a:chExt cx="792" cy="521"/>
            </a:xfrm>
          </p:grpSpPr>
          <p:sp>
            <p:nvSpPr>
              <p:cNvPr id="120838" name="Oval 6">
                <a:extLst>
                  <a:ext uri="{FF2B5EF4-FFF2-40B4-BE49-F238E27FC236}">
                    <a16:creationId xmlns:a16="http://schemas.microsoft.com/office/drawing/2014/main" id="{C3DF879A-129C-41FB-A484-295B9266BEF6}"/>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39" name="Oval 7">
                <a:extLst>
                  <a:ext uri="{FF2B5EF4-FFF2-40B4-BE49-F238E27FC236}">
                    <a16:creationId xmlns:a16="http://schemas.microsoft.com/office/drawing/2014/main" id="{A7408F6D-2381-4C53-811A-129EEFE9DD3C}"/>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40" name="Oval 8">
                <a:extLst>
                  <a:ext uri="{FF2B5EF4-FFF2-40B4-BE49-F238E27FC236}">
                    <a16:creationId xmlns:a16="http://schemas.microsoft.com/office/drawing/2014/main" id="{8665BF95-F88E-414C-A949-91807E2C91B4}"/>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41" name="Oval 9">
                <a:extLst>
                  <a:ext uri="{FF2B5EF4-FFF2-40B4-BE49-F238E27FC236}">
                    <a16:creationId xmlns:a16="http://schemas.microsoft.com/office/drawing/2014/main" id="{DD84A28E-2851-46FE-94DB-339F38575EBC}"/>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42" name="Oval 10">
                <a:extLst>
                  <a:ext uri="{FF2B5EF4-FFF2-40B4-BE49-F238E27FC236}">
                    <a16:creationId xmlns:a16="http://schemas.microsoft.com/office/drawing/2014/main" id="{ACB15FB5-A3D7-4FE3-878F-06A2A7BD166E}"/>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43" name="Freeform 11">
                <a:extLst>
                  <a:ext uri="{FF2B5EF4-FFF2-40B4-BE49-F238E27FC236}">
                    <a16:creationId xmlns:a16="http://schemas.microsoft.com/office/drawing/2014/main" id="{4C393738-22E6-4CC3-B6D7-AA965A60A535}"/>
                  </a:ext>
                </a:extLst>
              </p:cNvPr>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44" name="Freeform 12">
                <a:extLst>
                  <a:ext uri="{FF2B5EF4-FFF2-40B4-BE49-F238E27FC236}">
                    <a16:creationId xmlns:a16="http://schemas.microsoft.com/office/drawing/2014/main" id="{4E5539D1-12B9-48A9-8E59-16F212B94330}"/>
                  </a:ext>
                </a:extLst>
              </p:cNvPr>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45" name="Freeform 13">
                <a:extLst>
                  <a:ext uri="{FF2B5EF4-FFF2-40B4-BE49-F238E27FC236}">
                    <a16:creationId xmlns:a16="http://schemas.microsoft.com/office/drawing/2014/main" id="{72FFE904-668A-4698-8F3B-AD465624615F}"/>
                  </a:ext>
                </a:extLst>
              </p:cNvPr>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46" name="Freeform 14">
                <a:extLst>
                  <a:ext uri="{FF2B5EF4-FFF2-40B4-BE49-F238E27FC236}">
                    <a16:creationId xmlns:a16="http://schemas.microsoft.com/office/drawing/2014/main" id="{66EE0E49-A5C4-41F8-875E-0609D071E83E}"/>
                  </a:ext>
                </a:extLst>
              </p:cNvPr>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47" name="Freeform 15">
                <a:extLst>
                  <a:ext uri="{FF2B5EF4-FFF2-40B4-BE49-F238E27FC236}">
                    <a16:creationId xmlns:a16="http://schemas.microsoft.com/office/drawing/2014/main" id="{64C50512-54F9-4ACB-88ED-930592A47FF5}"/>
                  </a:ext>
                </a:extLst>
              </p:cNvPr>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48" name="Oval 16">
                <a:extLst>
                  <a:ext uri="{FF2B5EF4-FFF2-40B4-BE49-F238E27FC236}">
                    <a16:creationId xmlns:a16="http://schemas.microsoft.com/office/drawing/2014/main" id="{0B4BCC3D-8815-4EC0-A07B-3D2D737702AD}"/>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grpSp>
        <p:grpSp>
          <p:nvGrpSpPr>
            <p:cNvPr id="1035" name="Group 17">
              <a:extLst>
                <a:ext uri="{FF2B5EF4-FFF2-40B4-BE49-F238E27FC236}">
                  <a16:creationId xmlns:a16="http://schemas.microsoft.com/office/drawing/2014/main" id="{585302C7-77F7-4DAA-85F1-139E54BE3FEA}"/>
                </a:ext>
              </a:extLst>
            </p:cNvPr>
            <p:cNvGrpSpPr>
              <a:grpSpLocks/>
            </p:cNvGrpSpPr>
            <p:nvPr userDrawn="1"/>
          </p:nvGrpSpPr>
          <p:grpSpPr bwMode="auto">
            <a:xfrm>
              <a:off x="1776" y="3631"/>
              <a:ext cx="1626" cy="683"/>
              <a:chOff x="1776" y="3631"/>
              <a:chExt cx="1626" cy="683"/>
            </a:xfrm>
          </p:grpSpPr>
          <p:sp>
            <p:nvSpPr>
              <p:cNvPr id="120850" name="Oval 18">
                <a:extLst>
                  <a:ext uri="{FF2B5EF4-FFF2-40B4-BE49-F238E27FC236}">
                    <a16:creationId xmlns:a16="http://schemas.microsoft.com/office/drawing/2014/main" id="{1B5E5BCF-DD5E-48CE-8970-E0E351D230F6}"/>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51" name="Oval 19">
                <a:extLst>
                  <a:ext uri="{FF2B5EF4-FFF2-40B4-BE49-F238E27FC236}">
                    <a16:creationId xmlns:a16="http://schemas.microsoft.com/office/drawing/2014/main" id="{67ECAD81-C209-4F05-B05D-9AD1EC7AF9F7}"/>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52" name="Oval 20">
                <a:extLst>
                  <a:ext uri="{FF2B5EF4-FFF2-40B4-BE49-F238E27FC236}">
                    <a16:creationId xmlns:a16="http://schemas.microsoft.com/office/drawing/2014/main" id="{58CDB215-60A1-4C2A-9EC4-FDB576C22D02}"/>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53" name="Oval 21">
                <a:extLst>
                  <a:ext uri="{FF2B5EF4-FFF2-40B4-BE49-F238E27FC236}">
                    <a16:creationId xmlns:a16="http://schemas.microsoft.com/office/drawing/2014/main" id="{F4F6BDB1-F0B2-4DF4-9892-361940B2F946}"/>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54" name="Oval 22">
                <a:extLst>
                  <a:ext uri="{FF2B5EF4-FFF2-40B4-BE49-F238E27FC236}">
                    <a16:creationId xmlns:a16="http://schemas.microsoft.com/office/drawing/2014/main" id="{12DD1723-D11E-4CE3-8CD2-8AD67776E193}"/>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55" name="Oval 23">
                <a:extLst>
                  <a:ext uri="{FF2B5EF4-FFF2-40B4-BE49-F238E27FC236}">
                    <a16:creationId xmlns:a16="http://schemas.microsoft.com/office/drawing/2014/main" id="{C339C0AD-8112-4FF5-8717-20B68F8E0140}"/>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56" name="Oval 24">
                <a:extLst>
                  <a:ext uri="{FF2B5EF4-FFF2-40B4-BE49-F238E27FC236}">
                    <a16:creationId xmlns:a16="http://schemas.microsoft.com/office/drawing/2014/main" id="{493D88DB-24F2-491F-9C81-BFF884B3B2C5}"/>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57" name="Oval 25">
                <a:extLst>
                  <a:ext uri="{FF2B5EF4-FFF2-40B4-BE49-F238E27FC236}">
                    <a16:creationId xmlns:a16="http://schemas.microsoft.com/office/drawing/2014/main" id="{AA2DE7EE-D0E4-43A8-9896-C2814B71139C}"/>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58" name="Freeform 26">
                <a:extLst>
                  <a:ext uri="{FF2B5EF4-FFF2-40B4-BE49-F238E27FC236}">
                    <a16:creationId xmlns:a16="http://schemas.microsoft.com/office/drawing/2014/main" id="{0B1DC09D-8845-472C-8E33-C37A86248437}"/>
                  </a:ext>
                </a:extLst>
              </p:cNvPr>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59" name="Freeform 27">
                <a:extLst>
                  <a:ext uri="{FF2B5EF4-FFF2-40B4-BE49-F238E27FC236}">
                    <a16:creationId xmlns:a16="http://schemas.microsoft.com/office/drawing/2014/main" id="{E7573D9E-5395-4F14-992B-BA3F3412E4F5}"/>
                  </a:ext>
                </a:extLst>
              </p:cNvPr>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60" name="Freeform 28">
                <a:extLst>
                  <a:ext uri="{FF2B5EF4-FFF2-40B4-BE49-F238E27FC236}">
                    <a16:creationId xmlns:a16="http://schemas.microsoft.com/office/drawing/2014/main" id="{F7F47822-3CB2-4284-945C-E7541FBB9F64}"/>
                  </a:ext>
                </a:extLst>
              </p:cNvPr>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61" name="Freeform 29">
                <a:extLst>
                  <a:ext uri="{FF2B5EF4-FFF2-40B4-BE49-F238E27FC236}">
                    <a16:creationId xmlns:a16="http://schemas.microsoft.com/office/drawing/2014/main" id="{B6CB6893-4F27-47D6-8CBF-F0F366C3449C}"/>
                  </a:ext>
                </a:extLst>
              </p:cNvPr>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079" name="Freeform 30">
                <a:extLst>
                  <a:ext uri="{FF2B5EF4-FFF2-40B4-BE49-F238E27FC236}">
                    <a16:creationId xmlns:a16="http://schemas.microsoft.com/office/drawing/2014/main" id="{4FB362DC-51B3-4F0F-B701-87D823D6A92E}"/>
                  </a:ext>
                </a:extLst>
              </p:cNvPr>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80" name="Freeform 31">
                <a:extLst>
                  <a:ext uri="{FF2B5EF4-FFF2-40B4-BE49-F238E27FC236}">
                    <a16:creationId xmlns:a16="http://schemas.microsoft.com/office/drawing/2014/main" id="{02CD8F9C-0E2B-44EA-AE3F-5E65400C3EDB}"/>
                  </a:ext>
                </a:extLst>
              </p:cNvPr>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0864" name="Freeform 32">
                <a:extLst>
                  <a:ext uri="{FF2B5EF4-FFF2-40B4-BE49-F238E27FC236}">
                    <a16:creationId xmlns:a16="http://schemas.microsoft.com/office/drawing/2014/main" id="{CB5235CA-B63A-46C7-9B97-CDDC9C8B0B63}"/>
                  </a:ext>
                </a:extLst>
              </p:cNvPr>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65" name="Freeform 33">
                <a:extLst>
                  <a:ext uri="{FF2B5EF4-FFF2-40B4-BE49-F238E27FC236}">
                    <a16:creationId xmlns:a16="http://schemas.microsoft.com/office/drawing/2014/main" id="{76AA2007-525C-486B-81E6-419E48AD8B7B}"/>
                  </a:ext>
                </a:extLst>
              </p:cNvPr>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66" name="Freeform 34">
                <a:extLst>
                  <a:ext uri="{FF2B5EF4-FFF2-40B4-BE49-F238E27FC236}">
                    <a16:creationId xmlns:a16="http://schemas.microsoft.com/office/drawing/2014/main" id="{83EAAD75-6795-486B-B8EA-AE401B6B77A1}"/>
                  </a:ext>
                </a:extLst>
              </p:cNvPr>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084" name="Freeform 35">
                <a:extLst>
                  <a:ext uri="{FF2B5EF4-FFF2-40B4-BE49-F238E27FC236}">
                    <a16:creationId xmlns:a16="http://schemas.microsoft.com/office/drawing/2014/main" id="{6C9A68F3-D0BF-4114-9750-A3F1E9AB577E}"/>
                  </a:ext>
                </a:extLst>
              </p:cNvPr>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36" name="Group 36">
              <a:extLst>
                <a:ext uri="{FF2B5EF4-FFF2-40B4-BE49-F238E27FC236}">
                  <a16:creationId xmlns:a16="http://schemas.microsoft.com/office/drawing/2014/main" id="{C34E2E7F-B639-4FB1-BE54-0D707F4E306D}"/>
                </a:ext>
              </a:extLst>
            </p:cNvPr>
            <p:cNvGrpSpPr>
              <a:grpSpLocks/>
            </p:cNvGrpSpPr>
            <p:nvPr userDrawn="1"/>
          </p:nvGrpSpPr>
          <p:grpSpPr bwMode="auto">
            <a:xfrm>
              <a:off x="4128" y="3360"/>
              <a:ext cx="1351" cy="821"/>
              <a:chOff x="4128" y="3360"/>
              <a:chExt cx="1351" cy="821"/>
            </a:xfrm>
          </p:grpSpPr>
          <p:sp>
            <p:nvSpPr>
              <p:cNvPr id="120869" name="Freeform 37">
                <a:extLst>
                  <a:ext uri="{FF2B5EF4-FFF2-40B4-BE49-F238E27FC236}">
                    <a16:creationId xmlns:a16="http://schemas.microsoft.com/office/drawing/2014/main" id="{3E07DBC9-8863-407B-9005-F5001E998C84}"/>
                  </a:ext>
                </a:extLst>
              </p:cNvPr>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70" name="Freeform 38">
                <a:extLst>
                  <a:ext uri="{FF2B5EF4-FFF2-40B4-BE49-F238E27FC236}">
                    <a16:creationId xmlns:a16="http://schemas.microsoft.com/office/drawing/2014/main" id="{DD151D75-1882-4104-93C8-E42EB5E12FA0}"/>
                  </a:ext>
                </a:extLst>
              </p:cNvPr>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71" name="Freeform 39">
                <a:extLst>
                  <a:ext uri="{FF2B5EF4-FFF2-40B4-BE49-F238E27FC236}">
                    <a16:creationId xmlns:a16="http://schemas.microsoft.com/office/drawing/2014/main" id="{23CA2829-454C-4CDA-B1B1-A2DE298F7868}"/>
                  </a:ext>
                </a:extLst>
              </p:cNvPr>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72" name="Freeform 40">
                <a:extLst>
                  <a:ext uri="{FF2B5EF4-FFF2-40B4-BE49-F238E27FC236}">
                    <a16:creationId xmlns:a16="http://schemas.microsoft.com/office/drawing/2014/main" id="{8024057C-D30C-475D-8B9F-C8114FD4DD8D}"/>
                  </a:ext>
                </a:extLst>
              </p:cNvPr>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73" name="Freeform 41">
                <a:extLst>
                  <a:ext uri="{FF2B5EF4-FFF2-40B4-BE49-F238E27FC236}">
                    <a16:creationId xmlns:a16="http://schemas.microsoft.com/office/drawing/2014/main" id="{1D7457D2-2320-4082-A145-CED2D25BBA80}"/>
                  </a:ext>
                </a:extLst>
              </p:cNvPr>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74" name="Freeform 42">
                <a:extLst>
                  <a:ext uri="{FF2B5EF4-FFF2-40B4-BE49-F238E27FC236}">
                    <a16:creationId xmlns:a16="http://schemas.microsoft.com/office/drawing/2014/main" id="{C1D0379D-49C2-4491-B900-1CFA3992A6B9}"/>
                  </a:ext>
                </a:extLst>
              </p:cNvPr>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75" name="Freeform 43">
                <a:extLst>
                  <a:ext uri="{FF2B5EF4-FFF2-40B4-BE49-F238E27FC236}">
                    <a16:creationId xmlns:a16="http://schemas.microsoft.com/office/drawing/2014/main" id="{A998725F-B8ED-4216-B281-8CDE807C9466}"/>
                  </a:ext>
                </a:extLst>
              </p:cNvPr>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057" name="Freeform 44">
                <a:extLst>
                  <a:ext uri="{FF2B5EF4-FFF2-40B4-BE49-F238E27FC236}">
                    <a16:creationId xmlns:a16="http://schemas.microsoft.com/office/drawing/2014/main" id="{FDF8200A-53DE-4685-9183-AE7D5DA7292E}"/>
                  </a:ext>
                </a:extLst>
              </p:cNvPr>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0877" name="Freeform 45">
                <a:extLst>
                  <a:ext uri="{FF2B5EF4-FFF2-40B4-BE49-F238E27FC236}">
                    <a16:creationId xmlns:a16="http://schemas.microsoft.com/office/drawing/2014/main" id="{B28231BB-0BCE-4917-AC2F-4291B95253DC}"/>
                  </a:ext>
                </a:extLst>
              </p:cNvPr>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78" name="Freeform 46">
                <a:extLst>
                  <a:ext uri="{FF2B5EF4-FFF2-40B4-BE49-F238E27FC236}">
                    <a16:creationId xmlns:a16="http://schemas.microsoft.com/office/drawing/2014/main" id="{A2DAAE5B-52E0-401C-B2A5-AB454562C832}"/>
                  </a:ext>
                </a:extLst>
              </p:cNvPr>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79" name="Freeform 47">
                <a:extLst>
                  <a:ext uri="{FF2B5EF4-FFF2-40B4-BE49-F238E27FC236}">
                    <a16:creationId xmlns:a16="http://schemas.microsoft.com/office/drawing/2014/main" id="{EE9CC778-FF8F-49F6-B1FC-5CED8B8C26B6}"/>
                  </a:ext>
                </a:extLst>
              </p:cNvPr>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C"/>
              </a:p>
            </p:txBody>
          </p:sp>
          <p:sp>
            <p:nvSpPr>
              <p:cNvPr id="120880" name="Oval 48">
                <a:extLst>
                  <a:ext uri="{FF2B5EF4-FFF2-40B4-BE49-F238E27FC236}">
                    <a16:creationId xmlns:a16="http://schemas.microsoft.com/office/drawing/2014/main" id="{27237EC2-ADAC-4FE4-A510-9A33B66FC370}"/>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81" name="Oval 49">
                <a:extLst>
                  <a:ext uri="{FF2B5EF4-FFF2-40B4-BE49-F238E27FC236}">
                    <a16:creationId xmlns:a16="http://schemas.microsoft.com/office/drawing/2014/main" id="{225A8810-85DD-462B-B291-68BD1327FE58}"/>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82" name="Oval 50">
                <a:extLst>
                  <a:ext uri="{FF2B5EF4-FFF2-40B4-BE49-F238E27FC236}">
                    <a16:creationId xmlns:a16="http://schemas.microsoft.com/office/drawing/2014/main" id="{5C687253-C0A1-460D-8CFB-438C28249A9F}"/>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83" name="Oval 51">
                <a:extLst>
                  <a:ext uri="{FF2B5EF4-FFF2-40B4-BE49-F238E27FC236}">
                    <a16:creationId xmlns:a16="http://schemas.microsoft.com/office/drawing/2014/main" id="{9C3DD65F-8269-4B4D-B9EB-A3627889D81E}"/>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84" name="Oval 52">
                <a:extLst>
                  <a:ext uri="{FF2B5EF4-FFF2-40B4-BE49-F238E27FC236}">
                    <a16:creationId xmlns:a16="http://schemas.microsoft.com/office/drawing/2014/main" id="{582E5598-3696-436B-B44D-EFFF6778C26C}"/>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sp>
            <p:nvSpPr>
              <p:cNvPr id="120885" name="Oval 53">
                <a:extLst>
                  <a:ext uri="{FF2B5EF4-FFF2-40B4-BE49-F238E27FC236}">
                    <a16:creationId xmlns:a16="http://schemas.microsoft.com/office/drawing/2014/main" id="{295E9649-3E87-48B9-B4A2-B7A9E0C67C78}"/>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es-EC"/>
              </a:p>
            </p:txBody>
          </p:sp>
        </p:grpSp>
        <p:grpSp>
          <p:nvGrpSpPr>
            <p:cNvPr id="1037" name="Group 54">
              <a:extLst>
                <a:ext uri="{FF2B5EF4-FFF2-40B4-BE49-F238E27FC236}">
                  <a16:creationId xmlns:a16="http://schemas.microsoft.com/office/drawing/2014/main" id="{1ACBE0DB-275B-47D1-A7C5-EA4883A32358}"/>
                </a:ext>
              </a:extLst>
            </p:cNvPr>
            <p:cNvGrpSpPr>
              <a:grpSpLocks/>
            </p:cNvGrpSpPr>
            <p:nvPr userDrawn="1"/>
          </p:nvGrpSpPr>
          <p:grpSpPr bwMode="auto">
            <a:xfrm>
              <a:off x="5280" y="3024"/>
              <a:ext cx="425" cy="258"/>
              <a:chOff x="5280" y="3024"/>
              <a:chExt cx="425" cy="258"/>
            </a:xfrm>
          </p:grpSpPr>
          <p:sp>
            <p:nvSpPr>
              <p:cNvPr id="1038" name="Freeform 55">
                <a:extLst>
                  <a:ext uri="{FF2B5EF4-FFF2-40B4-BE49-F238E27FC236}">
                    <a16:creationId xmlns:a16="http://schemas.microsoft.com/office/drawing/2014/main" id="{E59DF0CA-829F-460F-9208-E44DAF62B72F}"/>
                  </a:ext>
                </a:extLst>
              </p:cNvPr>
              <p:cNvSpPr>
                <a:spLocks/>
              </p:cNvSpPr>
              <p:nvPr/>
            </p:nvSpPr>
            <p:spPr bwMode="hidden">
              <a:xfrm>
                <a:off x="5280" y="3186"/>
                <a:ext cx="383" cy="96"/>
              </a:xfrm>
              <a:custGeom>
                <a:avLst/>
                <a:gdLst>
                  <a:gd name="T0" fmla="*/ 210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0 w 382"/>
                  <a:gd name="T19" fmla="*/ 96 h 96"/>
                  <a:gd name="T20" fmla="*/ 264 w 382"/>
                  <a:gd name="T21" fmla="*/ 90 h 96"/>
                  <a:gd name="T22" fmla="*/ 312 w 382"/>
                  <a:gd name="T23" fmla="*/ 84 h 96"/>
                  <a:gd name="T24" fmla="*/ 353 w 382"/>
                  <a:gd name="T25" fmla="*/ 66 h 96"/>
                  <a:gd name="T26" fmla="*/ 383 w 382"/>
                  <a:gd name="T27" fmla="*/ 42 h 96"/>
                  <a:gd name="T28" fmla="*/ 377 w 382"/>
                  <a:gd name="T29" fmla="*/ 42 h 96"/>
                  <a:gd name="T30" fmla="*/ 347 w 382"/>
                  <a:gd name="T31" fmla="*/ 66 h 96"/>
                  <a:gd name="T32" fmla="*/ 306 w 382"/>
                  <a:gd name="T33" fmla="*/ 78 h 96"/>
                  <a:gd name="T34" fmla="*/ 264 w 382"/>
                  <a:gd name="T35" fmla="*/ 90 h 96"/>
                  <a:gd name="T36" fmla="*/ 210 w 382"/>
                  <a:gd name="T37" fmla="*/ 96 h 96"/>
                  <a:gd name="T38" fmla="*/ 210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56">
                <a:extLst>
                  <a:ext uri="{FF2B5EF4-FFF2-40B4-BE49-F238E27FC236}">
                    <a16:creationId xmlns:a16="http://schemas.microsoft.com/office/drawing/2014/main" id="{0367962F-7476-47BC-B753-BEA0C991A3EA}"/>
                  </a:ext>
                </a:extLst>
              </p:cNvPr>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57">
                <a:extLst>
                  <a:ext uri="{FF2B5EF4-FFF2-40B4-BE49-F238E27FC236}">
                    <a16:creationId xmlns:a16="http://schemas.microsoft.com/office/drawing/2014/main" id="{6BFA2A01-DF47-4F33-85E0-C3677BF1CDBE}"/>
                  </a:ext>
                </a:extLst>
              </p:cNvPr>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58">
                <a:extLst>
                  <a:ext uri="{FF2B5EF4-FFF2-40B4-BE49-F238E27FC236}">
                    <a16:creationId xmlns:a16="http://schemas.microsoft.com/office/drawing/2014/main" id="{DDD9D4B5-2D16-4D9F-8849-973F75D3BC00}"/>
                  </a:ext>
                </a:extLst>
              </p:cNvPr>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59">
                <a:extLst>
                  <a:ext uri="{FF2B5EF4-FFF2-40B4-BE49-F238E27FC236}">
                    <a16:creationId xmlns:a16="http://schemas.microsoft.com/office/drawing/2014/main" id="{A2F4808E-634F-4A37-BD5A-85C724400926}"/>
                  </a:ext>
                </a:extLst>
              </p:cNvPr>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60">
                <a:extLst>
                  <a:ext uri="{FF2B5EF4-FFF2-40B4-BE49-F238E27FC236}">
                    <a16:creationId xmlns:a16="http://schemas.microsoft.com/office/drawing/2014/main" id="{FDB95A43-7A6D-4FAE-8177-330928D5A25C}"/>
                  </a:ext>
                </a:extLst>
              </p:cNvPr>
              <p:cNvSpPr>
                <a:spLocks/>
              </p:cNvSpPr>
              <p:nvPr/>
            </p:nvSpPr>
            <p:spPr bwMode="hidden">
              <a:xfrm>
                <a:off x="5489" y="3042"/>
                <a:ext cx="186" cy="210"/>
              </a:xfrm>
              <a:custGeom>
                <a:avLst/>
                <a:gdLst>
                  <a:gd name="T0" fmla="*/ 0 w 185"/>
                  <a:gd name="T1" fmla="*/ 6 h 210"/>
                  <a:gd name="T2" fmla="*/ 66 w 185"/>
                  <a:gd name="T3" fmla="*/ 12 h 210"/>
                  <a:gd name="T4" fmla="*/ 120 w 185"/>
                  <a:gd name="T5" fmla="*/ 36 h 210"/>
                  <a:gd name="T6" fmla="*/ 156 w 185"/>
                  <a:gd name="T7" fmla="*/ 72 h 210"/>
                  <a:gd name="T8" fmla="*/ 162 w 185"/>
                  <a:gd name="T9" fmla="*/ 90 h 210"/>
                  <a:gd name="T10" fmla="*/ 168 w 185"/>
                  <a:gd name="T11" fmla="*/ 114 h 210"/>
                  <a:gd name="T12" fmla="*/ 162 w 185"/>
                  <a:gd name="T13" fmla="*/ 138 h 210"/>
                  <a:gd name="T14" fmla="*/ 150 w 185"/>
                  <a:gd name="T15" fmla="*/ 162 h 210"/>
                  <a:gd name="T16" fmla="*/ 120 w 185"/>
                  <a:gd name="T17" fmla="*/ 180 h 210"/>
                  <a:gd name="T18" fmla="*/ 90 w 185"/>
                  <a:gd name="T19" fmla="*/ 198 h 210"/>
                  <a:gd name="T20" fmla="*/ 97 w 185"/>
                  <a:gd name="T21" fmla="*/ 210 h 210"/>
                  <a:gd name="T22" fmla="*/ 132 w 185"/>
                  <a:gd name="T23" fmla="*/ 192 h 210"/>
                  <a:gd name="T24" fmla="*/ 162 w 185"/>
                  <a:gd name="T25" fmla="*/ 168 h 210"/>
                  <a:gd name="T26" fmla="*/ 180 w 185"/>
                  <a:gd name="T27" fmla="*/ 144 h 210"/>
                  <a:gd name="T28" fmla="*/ 186 w 185"/>
                  <a:gd name="T29" fmla="*/ 114 h 210"/>
                  <a:gd name="T30" fmla="*/ 180 w 185"/>
                  <a:gd name="T31" fmla="*/ 90 h 210"/>
                  <a:gd name="T32" fmla="*/ 174 w 185"/>
                  <a:gd name="T33" fmla="*/ 66 h 210"/>
                  <a:gd name="T34" fmla="*/ 156 w 185"/>
                  <a:gd name="T35" fmla="*/ 48 h 210"/>
                  <a:gd name="T36" fmla="*/ 132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61">
                <a:extLst>
                  <a:ext uri="{FF2B5EF4-FFF2-40B4-BE49-F238E27FC236}">
                    <a16:creationId xmlns:a16="http://schemas.microsoft.com/office/drawing/2014/main" id="{DDDAE3F8-126F-4DA8-B24A-6D81994E5A46}"/>
                  </a:ext>
                </a:extLst>
              </p:cNvPr>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45" name="Group 62">
                <a:extLst>
                  <a:ext uri="{FF2B5EF4-FFF2-40B4-BE49-F238E27FC236}">
                    <a16:creationId xmlns:a16="http://schemas.microsoft.com/office/drawing/2014/main" id="{94F3F6D9-81EC-4EE7-8A64-9B51D3318F94}"/>
                  </a:ext>
                </a:extLst>
              </p:cNvPr>
              <p:cNvGrpSpPr>
                <a:grpSpLocks/>
              </p:cNvGrpSpPr>
              <p:nvPr/>
            </p:nvGrpSpPr>
            <p:grpSpPr bwMode="auto">
              <a:xfrm>
                <a:off x="5381" y="3085"/>
                <a:ext cx="227" cy="132"/>
                <a:chOff x="5381" y="3085"/>
                <a:chExt cx="227" cy="132"/>
              </a:xfrm>
            </p:grpSpPr>
            <p:sp>
              <p:nvSpPr>
                <p:cNvPr id="1046" name="Oval 63">
                  <a:extLst>
                    <a:ext uri="{FF2B5EF4-FFF2-40B4-BE49-F238E27FC236}">
                      <a16:creationId xmlns:a16="http://schemas.microsoft.com/office/drawing/2014/main" id="{C7213981-C764-47BE-BF0F-49757FA427DC}"/>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C" altLang="en-US"/>
                </a:p>
              </p:txBody>
            </p:sp>
            <p:sp>
              <p:nvSpPr>
                <p:cNvPr id="1047" name="Oval 64">
                  <a:extLst>
                    <a:ext uri="{FF2B5EF4-FFF2-40B4-BE49-F238E27FC236}">
                      <a16:creationId xmlns:a16="http://schemas.microsoft.com/office/drawing/2014/main" id="{0069353A-293C-4FDB-849F-9503894861E8}"/>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C" altLang="en-US"/>
                </a:p>
              </p:txBody>
            </p:sp>
            <p:sp>
              <p:nvSpPr>
                <p:cNvPr id="1048" name="Oval 65">
                  <a:extLst>
                    <a:ext uri="{FF2B5EF4-FFF2-40B4-BE49-F238E27FC236}">
                      <a16:creationId xmlns:a16="http://schemas.microsoft.com/office/drawing/2014/main" id="{C5879D2D-B8A2-45DF-8991-36A4D6777460}"/>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C" altLang="en-US"/>
                </a:p>
              </p:txBody>
            </p:sp>
            <p:sp>
              <p:nvSpPr>
                <p:cNvPr id="1049" name="Oval 66">
                  <a:extLst>
                    <a:ext uri="{FF2B5EF4-FFF2-40B4-BE49-F238E27FC236}">
                      <a16:creationId xmlns:a16="http://schemas.microsoft.com/office/drawing/2014/main" id="{87DADBB6-273B-4096-8706-E39937B0BB6E}"/>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C" altLang="en-US"/>
                </a:p>
              </p:txBody>
            </p:sp>
          </p:grpSp>
        </p:grpSp>
      </p:grpSp>
      <p:sp>
        <p:nvSpPr>
          <p:cNvPr id="120899" name="Rectangle 67">
            <a:extLst>
              <a:ext uri="{FF2B5EF4-FFF2-40B4-BE49-F238E27FC236}">
                <a16:creationId xmlns:a16="http://schemas.microsoft.com/office/drawing/2014/main" id="{B380A8D3-9FB1-445F-8A21-69406A8B15EC}"/>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s-ES"/>
              <a:t>Haga clic para cambiar el estilo de título	</a:t>
            </a:r>
          </a:p>
        </p:txBody>
      </p:sp>
      <p:sp>
        <p:nvSpPr>
          <p:cNvPr id="120900" name="Rectangle 68">
            <a:extLst>
              <a:ext uri="{FF2B5EF4-FFF2-40B4-BE49-F238E27FC236}">
                <a16:creationId xmlns:a16="http://schemas.microsoft.com/office/drawing/2014/main" id="{1CDDDF1A-0798-4DA6-A578-49F4D6AEDABA}"/>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20901" name="Rectangle 69">
            <a:extLst>
              <a:ext uri="{FF2B5EF4-FFF2-40B4-BE49-F238E27FC236}">
                <a16:creationId xmlns:a16="http://schemas.microsoft.com/office/drawing/2014/main" id="{5D4B357A-5FB0-4B00-ADF8-E41037E92BE2}"/>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defRPr>
            </a:lvl1pPr>
          </a:lstStyle>
          <a:p>
            <a:pPr>
              <a:defRPr/>
            </a:pPr>
            <a:endParaRPr lang="es-ES"/>
          </a:p>
        </p:txBody>
      </p:sp>
      <p:sp>
        <p:nvSpPr>
          <p:cNvPr id="120902" name="Rectangle 70">
            <a:extLst>
              <a:ext uri="{FF2B5EF4-FFF2-40B4-BE49-F238E27FC236}">
                <a16:creationId xmlns:a16="http://schemas.microsoft.com/office/drawing/2014/main" id="{6A31B9D2-6E8D-4929-9A8E-7EB67952109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defRPr>
            </a:lvl1pPr>
          </a:lstStyle>
          <a:p>
            <a:pPr>
              <a:defRPr/>
            </a:pPr>
            <a:endParaRPr lang="es-ES"/>
          </a:p>
        </p:txBody>
      </p:sp>
      <p:sp>
        <p:nvSpPr>
          <p:cNvPr id="120903" name="Rectangle 71">
            <a:extLst>
              <a:ext uri="{FF2B5EF4-FFF2-40B4-BE49-F238E27FC236}">
                <a16:creationId xmlns:a16="http://schemas.microsoft.com/office/drawing/2014/main" id="{3EDD4876-5DB0-421E-9F49-82EECCB6B985}"/>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defRPr>
            </a:lvl1pPr>
          </a:lstStyle>
          <a:p>
            <a:pPr>
              <a:defRPr/>
            </a:pPr>
            <a:fld id="{279C0EA3-132D-4E86-9600-4B5BC3ABC830}" type="slidenum">
              <a:rPr lang="es-ES"/>
              <a:pPr>
                <a:defRPr/>
              </a:pPr>
              <a:t>‹Nº›</a:t>
            </a:fld>
            <a:endParaRPr lang="es-ES"/>
          </a:p>
        </p:txBody>
      </p:sp>
    </p:spTree>
  </p:cSld>
  <p:clrMap bg1="dk2" tx1="lt1" bg2="dk1" tx2="lt2" accent1="accent1" accent2="accent2" accent3="accent3" accent4="accent4" accent5="accent5" accent6="accent6" hlink="hlink" folHlink="folHlink"/>
  <p:sldLayoutIdLst>
    <p:sldLayoutId id="2147483678"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C2960379-E506-44BA-B222-0D67DAAACF93}"/>
              </a:ext>
            </a:extLst>
          </p:cNvPr>
          <p:cNvSpPr>
            <a:spLocks noGrp="1" noChangeArrowheads="1"/>
          </p:cNvSpPr>
          <p:nvPr>
            <p:ph type="title"/>
          </p:nvPr>
        </p:nvSpPr>
        <p:spPr/>
        <p:txBody>
          <a:bodyPr/>
          <a:lstStyle/>
          <a:p>
            <a:pPr eaLnBrk="1" hangingPunct="1">
              <a:defRPr/>
            </a:pPr>
            <a:r>
              <a:rPr lang="es-ES" sz="2400" b="1"/>
              <a:t>BREVE ESQUEMA PARA DESARROLLAR UN PROYECTO DE RESTAURACION</a:t>
            </a:r>
          </a:p>
        </p:txBody>
      </p:sp>
      <p:sp>
        <p:nvSpPr>
          <p:cNvPr id="84995" name="Rectangle 3">
            <a:extLst>
              <a:ext uri="{FF2B5EF4-FFF2-40B4-BE49-F238E27FC236}">
                <a16:creationId xmlns:a16="http://schemas.microsoft.com/office/drawing/2014/main" id="{B805560A-DF1F-4E98-A07A-8CC4C15F0C86}"/>
              </a:ext>
            </a:extLst>
          </p:cNvPr>
          <p:cNvSpPr>
            <a:spLocks noGrp="1" noChangeArrowheads="1"/>
          </p:cNvSpPr>
          <p:nvPr>
            <p:ph type="body" idx="1"/>
          </p:nvPr>
        </p:nvSpPr>
        <p:spPr>
          <a:xfrm>
            <a:off x="457200" y="1412875"/>
            <a:ext cx="8229600" cy="5111750"/>
          </a:xfrm>
        </p:spPr>
        <p:txBody>
          <a:bodyPr/>
          <a:lstStyle/>
          <a:p>
            <a:pPr algn="just" eaLnBrk="1" hangingPunct="1">
              <a:defRPr/>
            </a:pPr>
            <a:r>
              <a:rPr lang="es-ES" sz="2400" b="1"/>
              <a:t>Sabemos de antemano que un proyecto de Restauración es distinto de un proyecto convencional para obra nueva. Los condicionantes son diferentes pero el objetivo final es el mismo: </a:t>
            </a:r>
            <a:r>
              <a:rPr lang="es-ES" sz="2400" b="1">
                <a:solidFill>
                  <a:schemeClr val="hlink"/>
                </a:solidFill>
              </a:rPr>
              <a:t>la ejecución de la obra. </a:t>
            </a:r>
            <a:r>
              <a:rPr lang="es-ES" sz="2400" b="1"/>
              <a:t>Ambos casos están condicionados al aporte de los medios económicos para la concretización de la obra. En nuestro país con un rico Patrimonio, la única entidad con capacidad para acometer obras de restauración es el Estado. Por lo tanto estas obras estarán sometidas a determinado tipo de control por parte de organismos oficiales, los mismos que no siempre comprenden el problema de la restauración en toda su magnitud.</a:t>
            </a:r>
            <a:endParaRPr lang="es-ES" sz="2400" b="1">
              <a:solidFill>
                <a:schemeClr val="hlink"/>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a:extLst>
              <a:ext uri="{FF2B5EF4-FFF2-40B4-BE49-F238E27FC236}">
                <a16:creationId xmlns:a16="http://schemas.microsoft.com/office/drawing/2014/main" id="{BF6B1C27-8DDB-429B-BEE9-7207130659E5}"/>
              </a:ext>
            </a:extLst>
          </p:cNvPr>
          <p:cNvSpPr>
            <a:spLocks noGrp="1" noChangeArrowheads="1"/>
          </p:cNvSpPr>
          <p:nvPr>
            <p:ph type="title"/>
          </p:nvPr>
        </p:nvSpPr>
        <p:spPr/>
        <p:txBody>
          <a:bodyPr/>
          <a:lstStyle/>
          <a:p>
            <a:pPr eaLnBrk="1" hangingPunct="1">
              <a:defRPr/>
            </a:pPr>
            <a:r>
              <a:rPr lang="es-ES" sz="2800" b="1"/>
              <a:t>ETAPAS PRELIMINARES</a:t>
            </a:r>
          </a:p>
        </p:txBody>
      </p:sp>
      <p:sp>
        <p:nvSpPr>
          <p:cNvPr id="173059" name="Rectangle 3">
            <a:extLst>
              <a:ext uri="{FF2B5EF4-FFF2-40B4-BE49-F238E27FC236}">
                <a16:creationId xmlns:a16="http://schemas.microsoft.com/office/drawing/2014/main" id="{93491373-CD17-4338-A93A-159EEFEEB492}"/>
              </a:ext>
            </a:extLst>
          </p:cNvPr>
          <p:cNvSpPr>
            <a:spLocks noGrp="1" noChangeArrowheads="1"/>
          </p:cNvSpPr>
          <p:nvPr>
            <p:ph type="body" idx="1"/>
          </p:nvPr>
        </p:nvSpPr>
        <p:spPr>
          <a:xfrm>
            <a:off x="468313" y="1196975"/>
            <a:ext cx="8229600" cy="4608513"/>
          </a:xfrm>
        </p:spPr>
        <p:txBody>
          <a:bodyPr/>
          <a:lstStyle/>
          <a:p>
            <a:pPr eaLnBrk="1" hangingPunct="1">
              <a:defRPr/>
            </a:pPr>
            <a:r>
              <a:rPr lang="es-ES" sz="2400" b="1"/>
              <a:t>- Nombre y numeración de cada ambiente en un orden previamente establecido.</a:t>
            </a:r>
          </a:p>
          <a:p>
            <a:pPr eaLnBrk="1" hangingPunct="1">
              <a:defRPr/>
            </a:pPr>
            <a:r>
              <a:rPr lang="es-ES" sz="2400" b="1"/>
              <a:t>- Áreas de los ambientes que en el proceso de adaptación se puede requerir como información</a:t>
            </a:r>
          </a:p>
          <a:p>
            <a:pPr eaLnBrk="1" hangingPunct="1">
              <a:defRPr/>
            </a:pPr>
            <a:r>
              <a:rPr lang="es-ES" sz="2400" b="1"/>
              <a:t>- Cuadro para cada vano consignando sus dimensiones y ubicación.</a:t>
            </a:r>
          </a:p>
          <a:p>
            <a:pPr eaLnBrk="1" hangingPunct="1">
              <a:defRPr/>
            </a:pPr>
            <a:r>
              <a:rPr lang="es-ES" sz="2400" b="1"/>
              <a:t>- Niveles de cada uno de los ambientes</a:t>
            </a:r>
          </a:p>
          <a:p>
            <a:pPr eaLnBrk="1" hangingPunct="1">
              <a:defRPr/>
            </a:pPr>
            <a:r>
              <a:rPr lang="es-ES" sz="2400" b="1"/>
              <a:t>- Medidas acotadas exteriormente</a:t>
            </a:r>
          </a:p>
          <a:p>
            <a:pPr eaLnBrk="1" hangingPunct="1">
              <a:defRPr/>
            </a:pPr>
            <a:r>
              <a:rPr lang="es-ES" sz="2400" b="1"/>
              <a:t>- Lugar por donde pasan las secciones o cortes y ubicación de detalles ampliados en otras láminas de elementos que ameriten hacerlo.</a:t>
            </a:r>
          </a:p>
          <a:p>
            <a:pPr eaLnBrk="1" hangingPunct="1">
              <a:defRPr/>
            </a:pPr>
            <a:endParaRPr lang="es-ES" sz="24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a:extLst>
              <a:ext uri="{FF2B5EF4-FFF2-40B4-BE49-F238E27FC236}">
                <a16:creationId xmlns:a16="http://schemas.microsoft.com/office/drawing/2014/main" id="{D77351EA-646F-4A6D-8680-B7B067733A29}"/>
              </a:ext>
            </a:extLst>
          </p:cNvPr>
          <p:cNvSpPr>
            <a:spLocks noGrp="1" noChangeArrowheads="1"/>
          </p:cNvSpPr>
          <p:nvPr>
            <p:ph type="title"/>
          </p:nvPr>
        </p:nvSpPr>
        <p:spPr/>
        <p:txBody>
          <a:bodyPr/>
          <a:lstStyle/>
          <a:p>
            <a:pPr eaLnBrk="1" hangingPunct="1">
              <a:defRPr/>
            </a:pPr>
            <a:r>
              <a:rPr lang="es-ES" sz="2400" b="1"/>
              <a:t>ETAPAS PRELIMINARES</a:t>
            </a:r>
          </a:p>
        </p:txBody>
      </p:sp>
      <p:sp>
        <p:nvSpPr>
          <p:cNvPr id="166915" name="Rectangle 3">
            <a:extLst>
              <a:ext uri="{FF2B5EF4-FFF2-40B4-BE49-F238E27FC236}">
                <a16:creationId xmlns:a16="http://schemas.microsoft.com/office/drawing/2014/main" id="{DCE37277-B5E2-473C-88A1-B5328E46B27E}"/>
              </a:ext>
            </a:extLst>
          </p:cNvPr>
          <p:cNvSpPr>
            <a:spLocks noGrp="1" noChangeArrowheads="1"/>
          </p:cNvSpPr>
          <p:nvPr>
            <p:ph type="body" idx="1"/>
          </p:nvPr>
        </p:nvSpPr>
        <p:spPr/>
        <p:txBody>
          <a:bodyPr/>
          <a:lstStyle/>
          <a:p>
            <a:pPr eaLnBrk="1" hangingPunct="1">
              <a:defRPr/>
            </a:pPr>
            <a:r>
              <a:rPr lang="es-ES" sz="2400" b="1">
                <a:solidFill>
                  <a:srgbClr val="FF7C80"/>
                </a:solidFill>
              </a:rPr>
              <a:t>Plantas de Calificación:</a:t>
            </a:r>
            <a:r>
              <a:rPr lang="es-ES" sz="2400" b="1"/>
              <a:t> Debe ser una representación gráfica que permita  con una rápida lectura conocer lo siguiente:</a:t>
            </a:r>
          </a:p>
          <a:p>
            <a:pPr eaLnBrk="1" hangingPunct="1">
              <a:defRPr/>
            </a:pPr>
            <a:r>
              <a:rPr lang="es-ES" sz="2400" b="1"/>
              <a:t>- Estado de conservación de cada ambiente</a:t>
            </a:r>
          </a:p>
          <a:p>
            <a:pPr eaLnBrk="1" hangingPunct="1">
              <a:defRPr/>
            </a:pPr>
            <a:r>
              <a:rPr lang="es-ES" sz="2400" b="1"/>
              <a:t>- Posibles lesiones estructurales</a:t>
            </a:r>
          </a:p>
          <a:p>
            <a:pPr eaLnBrk="1" hangingPunct="1">
              <a:defRPr/>
            </a:pPr>
            <a:r>
              <a:rPr lang="es-ES" sz="2400" b="1"/>
              <a:t>- Materiales empleados mediante representación de simbologías para muros, pisos y techos</a:t>
            </a:r>
          </a:p>
          <a:p>
            <a:pPr eaLnBrk="1" hangingPunct="1">
              <a:defRPr/>
            </a:pPr>
            <a:r>
              <a:rPr lang="es-ES" sz="2400" b="1"/>
              <a:t>- Tipo de cubierta proyectada a la planta</a:t>
            </a:r>
          </a:p>
          <a:p>
            <a:pPr eaLnBrk="1" hangingPunct="1">
              <a:defRPr/>
            </a:pPr>
            <a:r>
              <a:rPr lang="es-ES" sz="2400" b="1"/>
              <a:t>- Planta de cubiertas en que se indique la solución adoptada, el sentido de las aguas, las pendientes y el sistema de evacuación de aguas pluviales.</a:t>
            </a:r>
          </a:p>
          <a:p>
            <a:pPr eaLnBrk="1" hangingPunct="1">
              <a:buFont typeface="Wingdings" panose="05000000000000000000" pitchFamily="2" charset="2"/>
              <a:buNone/>
              <a:defRPr/>
            </a:pPr>
            <a:endParaRPr lang="es-ES" sz="24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95E0DF9A-53AC-4CA5-9160-6B9422E5751C}"/>
              </a:ext>
            </a:extLst>
          </p:cNvPr>
          <p:cNvSpPr>
            <a:spLocks noGrp="1" noChangeArrowheads="1"/>
          </p:cNvSpPr>
          <p:nvPr>
            <p:ph type="title"/>
          </p:nvPr>
        </p:nvSpPr>
        <p:spPr>
          <a:xfrm>
            <a:off x="457200" y="277813"/>
            <a:ext cx="8229600" cy="847725"/>
          </a:xfrm>
        </p:spPr>
        <p:txBody>
          <a:bodyPr/>
          <a:lstStyle/>
          <a:p>
            <a:pPr eaLnBrk="1" hangingPunct="1">
              <a:defRPr/>
            </a:pPr>
            <a:r>
              <a:rPr lang="es-ES" sz="2400" b="1"/>
              <a:t>PRESENTACION DE RELEVAMIENTOS</a:t>
            </a:r>
          </a:p>
        </p:txBody>
      </p:sp>
      <p:sp>
        <p:nvSpPr>
          <p:cNvPr id="89091" name="Rectangle 3">
            <a:extLst>
              <a:ext uri="{FF2B5EF4-FFF2-40B4-BE49-F238E27FC236}">
                <a16:creationId xmlns:a16="http://schemas.microsoft.com/office/drawing/2014/main" id="{9A57A55E-920B-49F4-8B19-E226B31D8678}"/>
              </a:ext>
            </a:extLst>
          </p:cNvPr>
          <p:cNvSpPr>
            <a:spLocks noGrp="1" noChangeArrowheads="1"/>
          </p:cNvSpPr>
          <p:nvPr>
            <p:ph type="body" idx="1"/>
          </p:nvPr>
        </p:nvSpPr>
        <p:spPr/>
        <p:txBody>
          <a:bodyPr/>
          <a:lstStyle/>
          <a:p>
            <a:pPr algn="just" eaLnBrk="1" hangingPunct="1">
              <a:defRPr/>
            </a:pPr>
            <a:r>
              <a:rPr lang="es-ES" sz="2400" b="1">
                <a:solidFill>
                  <a:srgbClr val="FF7C80"/>
                </a:solidFill>
              </a:rPr>
              <a:t>Secciones o cortes:</a:t>
            </a:r>
            <a:r>
              <a:rPr lang="es-ES" sz="2400" b="1"/>
              <a:t> Preferentemente que coincidan con la escala de las plantas, deberán se r transversales o longitudinales y en el número necesario en función de la importancia o complejidad del Monumento.</a:t>
            </a:r>
          </a:p>
          <a:p>
            <a:pPr algn="just" eaLnBrk="1" hangingPunct="1">
              <a:defRPr/>
            </a:pPr>
            <a:r>
              <a:rPr lang="es-ES" sz="2400" b="1"/>
              <a:t>Se señalarán cotas de referencia, niveles, alturas de edificación y características constructivas de los entrepisos y techos</a:t>
            </a:r>
          </a:p>
          <a:p>
            <a:pPr algn="just" eaLnBrk="1" hangingPunct="1">
              <a:defRPr/>
            </a:pPr>
            <a:r>
              <a:rPr lang="es-ES" sz="2400" b="1">
                <a:solidFill>
                  <a:srgbClr val="FF7C80"/>
                </a:solidFill>
              </a:rPr>
              <a:t>Elevaciones:</a:t>
            </a:r>
            <a:r>
              <a:rPr lang="es-ES" sz="2400" b="1"/>
              <a:t> En la misma escala que el resto de la documentación y deberán estar referidas al exterior y/o al interior del Monumento. Deberán contener también cotas de referencia, niveles y representarán</a:t>
            </a:r>
            <a:endParaRPr lang="es-ES" sz="2400" b="1">
              <a:solidFill>
                <a:srgbClr val="FF7C8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a:extLst>
              <a:ext uri="{FF2B5EF4-FFF2-40B4-BE49-F238E27FC236}">
                <a16:creationId xmlns:a16="http://schemas.microsoft.com/office/drawing/2014/main" id="{49AD61C3-1D84-4AB9-AC5E-7BB182CAC875}"/>
              </a:ext>
            </a:extLst>
          </p:cNvPr>
          <p:cNvSpPr>
            <a:spLocks noGrp="1" noChangeArrowheads="1"/>
          </p:cNvSpPr>
          <p:nvPr>
            <p:ph type="title"/>
          </p:nvPr>
        </p:nvSpPr>
        <p:spPr>
          <a:xfrm>
            <a:off x="457200" y="277813"/>
            <a:ext cx="8229600" cy="847725"/>
          </a:xfrm>
        </p:spPr>
        <p:txBody>
          <a:bodyPr/>
          <a:lstStyle/>
          <a:p>
            <a:pPr eaLnBrk="1" hangingPunct="1">
              <a:defRPr/>
            </a:pPr>
            <a:r>
              <a:rPr lang="es-ES" sz="2400" b="1"/>
              <a:t>PRESENTACION DE RELEVAMIENTOS</a:t>
            </a:r>
          </a:p>
        </p:txBody>
      </p:sp>
      <p:sp>
        <p:nvSpPr>
          <p:cNvPr id="174083" name="Rectangle 3">
            <a:extLst>
              <a:ext uri="{FF2B5EF4-FFF2-40B4-BE49-F238E27FC236}">
                <a16:creationId xmlns:a16="http://schemas.microsoft.com/office/drawing/2014/main" id="{2321D134-348B-4655-A442-305C22EE0B23}"/>
              </a:ext>
            </a:extLst>
          </p:cNvPr>
          <p:cNvSpPr>
            <a:spLocks noGrp="1" noChangeArrowheads="1"/>
          </p:cNvSpPr>
          <p:nvPr>
            <p:ph type="body" idx="1"/>
          </p:nvPr>
        </p:nvSpPr>
        <p:spPr/>
        <p:txBody>
          <a:bodyPr/>
          <a:lstStyle/>
          <a:p>
            <a:pPr algn="just" eaLnBrk="1" hangingPunct="1">
              <a:lnSpc>
                <a:spcPct val="90000"/>
              </a:lnSpc>
              <a:defRPr/>
            </a:pPr>
            <a:r>
              <a:rPr lang="es-ES" sz="2400" b="1"/>
              <a:t>la</a:t>
            </a:r>
            <a:r>
              <a:rPr lang="es-ES" b="1"/>
              <a:t> </a:t>
            </a:r>
            <a:r>
              <a:rPr lang="es-ES" sz="2400" b="1"/>
              <a:t>expresión de la</a:t>
            </a:r>
            <a:r>
              <a:rPr lang="es-ES" b="1"/>
              <a:t> </a:t>
            </a:r>
            <a:r>
              <a:rPr lang="es-ES" sz="2400" b="1"/>
              <a:t>ornamentación, la misma que debe medirse con anotaciones realizadas directamente sobre fotografías que capten con nitidez todos los detalles. La fotografía digital será una herramienta muy útil para este tipo de decoraciones.</a:t>
            </a:r>
          </a:p>
          <a:p>
            <a:pPr algn="just" eaLnBrk="1" hangingPunct="1">
              <a:lnSpc>
                <a:spcPct val="90000"/>
              </a:lnSpc>
              <a:defRPr/>
            </a:pPr>
            <a:r>
              <a:rPr lang="es-ES" sz="2400" b="1">
                <a:solidFill>
                  <a:srgbClr val="FF7C80"/>
                </a:solidFill>
              </a:rPr>
              <a:t>Detalles constructivos: Carpintería: </a:t>
            </a:r>
            <a:r>
              <a:rPr lang="es-ES" sz="2400" b="1"/>
              <a:t>Serán expresados en escalas grandes hasta 1:1 de acuerdo a las dimensiones y deberá estar representado en elevaciones y cortes mostrando claramente los tipos de ensambles en las diferentes piezas. </a:t>
            </a:r>
            <a:endParaRPr lang="es-ES" sz="2400" b="1">
              <a:solidFill>
                <a:srgbClr val="FF7C8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a:extLst>
              <a:ext uri="{FF2B5EF4-FFF2-40B4-BE49-F238E27FC236}">
                <a16:creationId xmlns:a16="http://schemas.microsoft.com/office/drawing/2014/main" id="{E5F8C714-D2B8-4DCA-A727-C76DC082038F}"/>
              </a:ext>
            </a:extLst>
          </p:cNvPr>
          <p:cNvSpPr>
            <a:spLocks noGrp="1" noChangeArrowheads="1"/>
          </p:cNvSpPr>
          <p:nvPr>
            <p:ph type="title"/>
          </p:nvPr>
        </p:nvSpPr>
        <p:spPr>
          <a:xfrm>
            <a:off x="457200" y="277813"/>
            <a:ext cx="8229600" cy="847725"/>
          </a:xfrm>
        </p:spPr>
        <p:txBody>
          <a:bodyPr/>
          <a:lstStyle/>
          <a:p>
            <a:pPr eaLnBrk="1" hangingPunct="1">
              <a:defRPr/>
            </a:pPr>
            <a:r>
              <a:rPr lang="es-ES" sz="2400" b="1"/>
              <a:t>PRESENTACION DE RELEVAMIENTOS</a:t>
            </a:r>
          </a:p>
        </p:txBody>
      </p:sp>
      <p:sp>
        <p:nvSpPr>
          <p:cNvPr id="175107" name="Rectangle 3">
            <a:extLst>
              <a:ext uri="{FF2B5EF4-FFF2-40B4-BE49-F238E27FC236}">
                <a16:creationId xmlns:a16="http://schemas.microsoft.com/office/drawing/2014/main" id="{7A49975B-02D0-476B-855D-3F55F9885002}"/>
              </a:ext>
            </a:extLst>
          </p:cNvPr>
          <p:cNvSpPr>
            <a:spLocks noGrp="1" noChangeArrowheads="1"/>
          </p:cNvSpPr>
          <p:nvPr>
            <p:ph type="body" idx="1"/>
          </p:nvPr>
        </p:nvSpPr>
        <p:spPr/>
        <p:txBody>
          <a:bodyPr/>
          <a:lstStyle/>
          <a:p>
            <a:pPr algn="just" eaLnBrk="1" hangingPunct="1">
              <a:defRPr/>
            </a:pPr>
            <a:r>
              <a:rPr lang="es-ES" sz="2400" b="1"/>
              <a:t>El acotado será exhaustivo. Igualmente la fotografía ayudará mucho en el relevamiento de elementos importantes del Monumento lo que ayudará en mucho a la formulación de nuevas propuestas con el fín de reemplazar a elementos dañados o perdidos.</a:t>
            </a:r>
            <a:endParaRPr lang="es-ES" sz="2400" b="1">
              <a:solidFill>
                <a:srgbClr val="FF7C80"/>
              </a:solidFill>
            </a:endParaRPr>
          </a:p>
          <a:p>
            <a:pPr algn="just" eaLnBrk="1" hangingPunct="1">
              <a:defRPr/>
            </a:pPr>
            <a:endParaRPr lang="es-ES" sz="2400" b="1">
              <a:solidFill>
                <a:srgbClr val="FF7C80"/>
              </a:solidFill>
            </a:endParaRPr>
          </a:p>
          <a:p>
            <a:pPr algn="just" eaLnBrk="1" hangingPunct="1">
              <a:defRPr/>
            </a:pPr>
            <a:endParaRPr lang="es-ES" sz="2400" b="1">
              <a:solidFill>
                <a:srgbClr val="FF7C80"/>
              </a:solidFill>
            </a:endParaRPr>
          </a:p>
          <a:p>
            <a:pPr algn="just" eaLnBrk="1" hangingPunct="1">
              <a:defRPr/>
            </a:pPr>
            <a:endParaRPr lang="es-ES" sz="2400" b="1">
              <a:solidFill>
                <a:srgbClr val="FF7C80"/>
              </a:solidFill>
            </a:endParaRPr>
          </a:p>
          <a:p>
            <a:pPr algn="just" eaLnBrk="1" hangingPunct="1">
              <a:defRPr/>
            </a:pPr>
            <a:endParaRPr lang="es-ES" sz="2400" b="1">
              <a:solidFill>
                <a:srgbClr val="FF7C80"/>
              </a:solidFill>
            </a:endParaRPr>
          </a:p>
          <a:p>
            <a:pPr algn="just" eaLnBrk="1" hangingPunct="1">
              <a:defRPr/>
            </a:pPr>
            <a:endParaRPr lang="es-ES" sz="2400" b="1">
              <a:solidFill>
                <a:srgbClr val="FF7C80"/>
              </a:solidFill>
            </a:endParaRPr>
          </a:p>
          <a:p>
            <a:pPr algn="just" eaLnBrk="1" hangingPunct="1">
              <a:defRPr/>
            </a:pPr>
            <a:endParaRPr lang="es-ES" sz="2400" b="1">
              <a:solidFill>
                <a:srgbClr val="FF7C8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3001E765-6C91-4329-B1CD-4CE09621FF55}"/>
              </a:ext>
            </a:extLst>
          </p:cNvPr>
          <p:cNvSpPr>
            <a:spLocks noGrp="1" noChangeArrowheads="1"/>
          </p:cNvSpPr>
          <p:nvPr>
            <p:ph type="title"/>
          </p:nvPr>
        </p:nvSpPr>
        <p:spPr>
          <a:xfrm>
            <a:off x="457200" y="277813"/>
            <a:ext cx="8229600" cy="847725"/>
          </a:xfrm>
        </p:spPr>
        <p:txBody>
          <a:bodyPr/>
          <a:lstStyle/>
          <a:p>
            <a:pPr eaLnBrk="1" hangingPunct="1">
              <a:defRPr/>
            </a:pPr>
            <a:r>
              <a:rPr lang="es-ES" sz="2400" b="1"/>
              <a:t>PRESENTACION DE RELEVAMIENTOS</a:t>
            </a:r>
          </a:p>
        </p:txBody>
      </p:sp>
      <p:sp>
        <p:nvSpPr>
          <p:cNvPr id="176131" name="Rectangle 3">
            <a:extLst>
              <a:ext uri="{FF2B5EF4-FFF2-40B4-BE49-F238E27FC236}">
                <a16:creationId xmlns:a16="http://schemas.microsoft.com/office/drawing/2014/main" id="{7A6FDDC3-E101-4AF3-B94F-E2DAD65F073E}"/>
              </a:ext>
            </a:extLst>
          </p:cNvPr>
          <p:cNvSpPr>
            <a:spLocks noGrp="1" noChangeArrowheads="1"/>
          </p:cNvSpPr>
          <p:nvPr>
            <p:ph type="body" idx="1"/>
          </p:nvPr>
        </p:nvSpPr>
        <p:spPr/>
        <p:txBody>
          <a:bodyPr/>
          <a:lstStyle/>
          <a:p>
            <a:pPr algn="just" eaLnBrk="1" hangingPunct="1">
              <a:lnSpc>
                <a:spcPct val="90000"/>
              </a:lnSpc>
              <a:defRPr/>
            </a:pPr>
            <a:r>
              <a:rPr lang="es-ES" sz="2400" b="1">
                <a:solidFill>
                  <a:srgbClr val="FF7C80"/>
                </a:solidFill>
              </a:rPr>
              <a:t>Planos del Proyecto de Restauración:</a:t>
            </a:r>
          </a:p>
          <a:p>
            <a:pPr algn="just" eaLnBrk="1" hangingPunct="1">
              <a:lnSpc>
                <a:spcPct val="90000"/>
              </a:lnSpc>
              <a:defRPr/>
            </a:pPr>
            <a:r>
              <a:rPr lang="es-ES" sz="2400" b="1"/>
              <a:t>Al tener realizado un buen relevamiento del estado actual que presenta una edificación, los criterios generales para la presentación de los planos de propuesta o de restauración practicamente  son los mismos definidos en la primera etapa, es decir, mostrarán  muy claramente las modificaciones planteadas en concordancia al nuevo uso establecido para el Monumento y se podrán realizar planos de plantas en los que mediante distintas simbologías se puedan apreciar las modificaciones, supresiones y adiciones que se planteen.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a:extLst>
              <a:ext uri="{FF2B5EF4-FFF2-40B4-BE49-F238E27FC236}">
                <a16:creationId xmlns:a16="http://schemas.microsoft.com/office/drawing/2014/main" id="{54A0E371-07E9-4462-AE76-17CFE4EED2B3}"/>
              </a:ext>
            </a:extLst>
          </p:cNvPr>
          <p:cNvSpPr>
            <a:spLocks noGrp="1" noChangeArrowheads="1"/>
          </p:cNvSpPr>
          <p:nvPr>
            <p:ph type="title"/>
          </p:nvPr>
        </p:nvSpPr>
        <p:spPr>
          <a:xfrm>
            <a:off x="457200" y="277813"/>
            <a:ext cx="8229600" cy="847725"/>
          </a:xfrm>
        </p:spPr>
        <p:txBody>
          <a:bodyPr/>
          <a:lstStyle/>
          <a:p>
            <a:pPr eaLnBrk="1" hangingPunct="1">
              <a:defRPr/>
            </a:pPr>
            <a:r>
              <a:rPr lang="es-ES" sz="2400" b="1"/>
              <a:t>PRESENTACION DE RELEVAMIENTOS</a:t>
            </a:r>
          </a:p>
        </p:txBody>
      </p:sp>
      <p:sp>
        <p:nvSpPr>
          <p:cNvPr id="177155" name="Rectangle 3">
            <a:extLst>
              <a:ext uri="{FF2B5EF4-FFF2-40B4-BE49-F238E27FC236}">
                <a16:creationId xmlns:a16="http://schemas.microsoft.com/office/drawing/2014/main" id="{582B3A6B-467F-430C-BCA5-B618FB9239C3}"/>
              </a:ext>
            </a:extLst>
          </p:cNvPr>
          <p:cNvSpPr>
            <a:spLocks noGrp="1" noChangeArrowheads="1"/>
          </p:cNvSpPr>
          <p:nvPr>
            <p:ph type="body" idx="1"/>
          </p:nvPr>
        </p:nvSpPr>
        <p:spPr>
          <a:xfrm>
            <a:off x="468313" y="1628775"/>
            <a:ext cx="8229600" cy="4525963"/>
          </a:xfrm>
        </p:spPr>
        <p:txBody>
          <a:bodyPr/>
          <a:lstStyle/>
          <a:p>
            <a:pPr algn="just" eaLnBrk="1" hangingPunct="1">
              <a:lnSpc>
                <a:spcPct val="90000"/>
              </a:lnSpc>
              <a:defRPr/>
            </a:pPr>
            <a:r>
              <a:rPr lang="es-ES" sz="2400" b="1"/>
              <a:t>Los detalles constructivos más importantes en el armado de un expediente de restauración serán los siguientes:</a:t>
            </a:r>
          </a:p>
          <a:p>
            <a:pPr algn="just" eaLnBrk="1" hangingPunct="1">
              <a:lnSpc>
                <a:spcPct val="90000"/>
              </a:lnSpc>
              <a:defRPr/>
            </a:pPr>
            <a:r>
              <a:rPr lang="es-ES" sz="2400" b="1"/>
              <a:t>Detalle de techos: </a:t>
            </a:r>
          </a:p>
          <a:p>
            <a:pPr algn="just" eaLnBrk="1" hangingPunct="1">
              <a:lnSpc>
                <a:spcPct val="90000"/>
              </a:lnSpc>
              <a:defRPr/>
            </a:pPr>
            <a:r>
              <a:rPr lang="es-ES" sz="2400" b="1"/>
              <a:t>- Distribución de la estructura</a:t>
            </a:r>
          </a:p>
          <a:p>
            <a:pPr algn="just" eaLnBrk="1" hangingPunct="1">
              <a:lnSpc>
                <a:spcPct val="90000"/>
              </a:lnSpc>
              <a:defRPr/>
            </a:pPr>
            <a:r>
              <a:rPr lang="es-ES" sz="2400" b="1"/>
              <a:t>- Sistemas de anclaje o de amarre</a:t>
            </a:r>
          </a:p>
          <a:p>
            <a:pPr algn="just" eaLnBrk="1" hangingPunct="1">
              <a:lnSpc>
                <a:spcPct val="90000"/>
              </a:lnSpc>
              <a:defRPr/>
            </a:pPr>
            <a:r>
              <a:rPr lang="es-ES" sz="2400" b="1"/>
              <a:t>- Montaje de la cubierta</a:t>
            </a:r>
          </a:p>
          <a:p>
            <a:pPr algn="just" eaLnBrk="1" hangingPunct="1">
              <a:lnSpc>
                <a:spcPct val="90000"/>
              </a:lnSpc>
              <a:defRPr/>
            </a:pPr>
            <a:r>
              <a:rPr lang="es-ES" sz="2400" b="1"/>
              <a:t>- Secciones de las piezas</a:t>
            </a:r>
          </a:p>
          <a:p>
            <a:pPr algn="just" eaLnBrk="1" hangingPunct="1">
              <a:lnSpc>
                <a:spcPct val="90000"/>
              </a:lnSpc>
              <a:defRPr/>
            </a:pPr>
            <a:r>
              <a:rPr lang="es-ES" sz="2400" b="1"/>
              <a:t>- Ángulos e inclinaciones</a:t>
            </a:r>
          </a:p>
          <a:p>
            <a:pPr algn="just" eaLnBrk="1" hangingPunct="1">
              <a:lnSpc>
                <a:spcPct val="90000"/>
              </a:lnSpc>
              <a:defRPr/>
            </a:pPr>
            <a:r>
              <a:rPr lang="es-ES" sz="2400" b="1"/>
              <a:t>Mmm</a:t>
            </a:r>
          </a:p>
          <a:p>
            <a:pPr algn="just" eaLnBrk="1" hangingPunct="1">
              <a:lnSpc>
                <a:spcPct val="90000"/>
              </a:lnSpc>
              <a:defRPr/>
            </a:pPr>
            <a:r>
              <a:rPr lang="es-ES" sz="2400" b="1"/>
              <a:t>mm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a:extLst>
              <a:ext uri="{FF2B5EF4-FFF2-40B4-BE49-F238E27FC236}">
                <a16:creationId xmlns:a16="http://schemas.microsoft.com/office/drawing/2014/main" id="{5FD2E98B-C6EE-4E34-9CAE-363833B188B8}"/>
              </a:ext>
            </a:extLst>
          </p:cNvPr>
          <p:cNvSpPr>
            <a:spLocks noGrp="1" noChangeArrowheads="1"/>
          </p:cNvSpPr>
          <p:nvPr>
            <p:ph type="title"/>
          </p:nvPr>
        </p:nvSpPr>
        <p:spPr>
          <a:xfrm>
            <a:off x="457200" y="277813"/>
            <a:ext cx="8229600" cy="847725"/>
          </a:xfrm>
        </p:spPr>
        <p:txBody>
          <a:bodyPr/>
          <a:lstStyle/>
          <a:p>
            <a:pPr eaLnBrk="1" hangingPunct="1">
              <a:defRPr/>
            </a:pPr>
            <a:r>
              <a:rPr lang="es-ES" sz="2400" b="1"/>
              <a:t>PRESENTACION DE RELEVAMIENTOS</a:t>
            </a:r>
          </a:p>
        </p:txBody>
      </p:sp>
      <p:sp>
        <p:nvSpPr>
          <p:cNvPr id="178179" name="Rectangle 3">
            <a:extLst>
              <a:ext uri="{FF2B5EF4-FFF2-40B4-BE49-F238E27FC236}">
                <a16:creationId xmlns:a16="http://schemas.microsoft.com/office/drawing/2014/main" id="{01735894-2D5A-498B-B5D6-675C9C0BCD0F}"/>
              </a:ext>
            </a:extLst>
          </p:cNvPr>
          <p:cNvSpPr>
            <a:spLocks noGrp="1" noChangeArrowheads="1"/>
          </p:cNvSpPr>
          <p:nvPr>
            <p:ph type="body" idx="1"/>
          </p:nvPr>
        </p:nvSpPr>
        <p:spPr>
          <a:xfrm>
            <a:off x="468313" y="1628775"/>
            <a:ext cx="8229600" cy="4525963"/>
          </a:xfrm>
        </p:spPr>
        <p:txBody>
          <a:bodyPr/>
          <a:lstStyle/>
          <a:p>
            <a:pPr algn="just" eaLnBrk="1" hangingPunct="1">
              <a:lnSpc>
                <a:spcPct val="90000"/>
              </a:lnSpc>
              <a:defRPr/>
            </a:pPr>
            <a:r>
              <a:rPr lang="es-ES" sz="2400" b="1" dirty="0"/>
              <a:t>Detalles de entrepisos en general:</a:t>
            </a:r>
          </a:p>
          <a:p>
            <a:pPr algn="just" eaLnBrk="1" hangingPunct="1">
              <a:lnSpc>
                <a:spcPct val="90000"/>
              </a:lnSpc>
              <a:defRPr/>
            </a:pPr>
            <a:r>
              <a:rPr lang="es-ES" sz="2400" b="1" dirty="0"/>
              <a:t>- Distribución de la estructura</a:t>
            </a:r>
          </a:p>
          <a:p>
            <a:pPr algn="just" eaLnBrk="1" hangingPunct="1">
              <a:lnSpc>
                <a:spcPct val="90000"/>
              </a:lnSpc>
              <a:defRPr/>
            </a:pPr>
            <a:r>
              <a:rPr lang="es-ES" sz="2400" b="1" dirty="0"/>
              <a:t>-Secciones de las piezas</a:t>
            </a:r>
          </a:p>
          <a:p>
            <a:pPr algn="just" eaLnBrk="1" hangingPunct="1">
              <a:lnSpc>
                <a:spcPct val="90000"/>
              </a:lnSpc>
              <a:defRPr/>
            </a:pPr>
            <a:r>
              <a:rPr lang="es-ES" sz="2400" b="1" dirty="0"/>
              <a:t>- Sistema de montaje de los acabados</a:t>
            </a:r>
          </a:p>
          <a:p>
            <a:pPr algn="just" eaLnBrk="1" hangingPunct="1">
              <a:lnSpc>
                <a:spcPct val="90000"/>
              </a:lnSpc>
              <a:defRPr/>
            </a:pPr>
            <a:r>
              <a:rPr lang="es-ES" sz="2400" b="1" dirty="0"/>
              <a:t>- Detalles de entrepisos para baños (deberá mostrar el comportamiento de las tuberías dentro del conjunto estructural)</a:t>
            </a:r>
          </a:p>
          <a:p>
            <a:pPr algn="just" eaLnBrk="1" hangingPunct="1">
              <a:lnSpc>
                <a:spcPct val="90000"/>
              </a:lnSpc>
              <a:defRPr/>
            </a:pPr>
            <a:r>
              <a:rPr lang="es-ES" sz="2400" b="1" dirty="0"/>
              <a:t>- Detalles de muebles que se incorporan al Monumento en concordancia al nuevo uso (roperos, armarios, muebles de baño, de cocina</a:t>
            </a:r>
          </a:p>
          <a:p>
            <a:pPr algn="just" eaLnBrk="1" hangingPunct="1">
              <a:lnSpc>
                <a:spcPct val="90000"/>
              </a:lnSpc>
              <a:defRPr/>
            </a:pPr>
            <a:r>
              <a:rPr lang="es-ES" sz="2400" b="1" dirty="0"/>
              <a:t>mm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a:extLst>
              <a:ext uri="{FF2B5EF4-FFF2-40B4-BE49-F238E27FC236}">
                <a16:creationId xmlns:a16="http://schemas.microsoft.com/office/drawing/2014/main" id="{60D49E5D-9A3A-4D8C-AAD1-D4DDDB394005}"/>
              </a:ext>
            </a:extLst>
          </p:cNvPr>
          <p:cNvSpPr>
            <a:spLocks noGrp="1" noChangeArrowheads="1"/>
          </p:cNvSpPr>
          <p:nvPr>
            <p:ph type="title"/>
          </p:nvPr>
        </p:nvSpPr>
        <p:spPr>
          <a:xfrm>
            <a:off x="457200" y="277813"/>
            <a:ext cx="8229600" cy="847725"/>
          </a:xfrm>
        </p:spPr>
        <p:txBody>
          <a:bodyPr/>
          <a:lstStyle/>
          <a:p>
            <a:pPr eaLnBrk="1" hangingPunct="1">
              <a:defRPr/>
            </a:pPr>
            <a:r>
              <a:rPr lang="es-ES" sz="2400" b="1"/>
              <a:t>PRESENTACION DE RELEVAMIENTOS</a:t>
            </a:r>
          </a:p>
        </p:txBody>
      </p:sp>
      <p:sp>
        <p:nvSpPr>
          <p:cNvPr id="179203" name="Rectangle 3">
            <a:extLst>
              <a:ext uri="{FF2B5EF4-FFF2-40B4-BE49-F238E27FC236}">
                <a16:creationId xmlns:a16="http://schemas.microsoft.com/office/drawing/2014/main" id="{C2DA48CF-EA66-4A3B-B4AE-0831259989A7}"/>
              </a:ext>
            </a:extLst>
          </p:cNvPr>
          <p:cNvSpPr>
            <a:spLocks noGrp="1" noChangeArrowheads="1"/>
          </p:cNvSpPr>
          <p:nvPr>
            <p:ph type="body" idx="1"/>
          </p:nvPr>
        </p:nvSpPr>
        <p:spPr>
          <a:xfrm>
            <a:off x="468313" y="1628775"/>
            <a:ext cx="8229600" cy="4525963"/>
          </a:xfrm>
        </p:spPr>
        <p:txBody>
          <a:bodyPr/>
          <a:lstStyle/>
          <a:p>
            <a:pPr algn="just" eaLnBrk="1" hangingPunct="1">
              <a:defRPr/>
            </a:pPr>
            <a:r>
              <a:rPr lang="es-ES" sz="2400" b="1"/>
              <a:t>- Detalles estructurales especiales (propuestos por los Ingenieros Calculistas incorporados al equipo)</a:t>
            </a:r>
          </a:p>
          <a:p>
            <a:pPr algn="just" eaLnBrk="1" hangingPunct="1">
              <a:defRPr/>
            </a:pPr>
            <a:r>
              <a:rPr lang="es-ES" sz="2400" b="1"/>
              <a:t>- Detalles de Instalaciones: Mostrarán claramente los sistemas propuestos para garantizar la integridad del Monumento tomando en cuenta sobre todo los peligros producidos por la humedad en el caso de las instalaciones sanitarias y de incendio en el caso de las instalaciones eléctricas y afines.</a:t>
            </a:r>
          </a:p>
          <a:p>
            <a:pPr algn="just" eaLnBrk="1" hangingPunct="1">
              <a:defRPr/>
            </a:pPr>
            <a:r>
              <a:rPr lang="es-ES" sz="2400" b="1"/>
              <a:t>- Varios (los que se requieran en cada caso específico)</a:t>
            </a:r>
          </a:p>
          <a:p>
            <a:pPr algn="just" eaLnBrk="1" hangingPunct="1">
              <a:defRPr/>
            </a:pPr>
            <a:endParaRPr lang="es-ES" sz="2400"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a:extLst>
              <a:ext uri="{FF2B5EF4-FFF2-40B4-BE49-F238E27FC236}">
                <a16:creationId xmlns:a16="http://schemas.microsoft.com/office/drawing/2014/main" id="{12DBD02D-F709-4C77-B5A7-7A0E6C37A67A}"/>
              </a:ext>
            </a:extLst>
          </p:cNvPr>
          <p:cNvSpPr>
            <a:spLocks noGrp="1" noChangeArrowheads="1"/>
          </p:cNvSpPr>
          <p:nvPr>
            <p:ph type="title"/>
          </p:nvPr>
        </p:nvSpPr>
        <p:spPr>
          <a:xfrm>
            <a:off x="457200" y="277813"/>
            <a:ext cx="8229600" cy="847725"/>
          </a:xfrm>
        </p:spPr>
        <p:txBody>
          <a:bodyPr/>
          <a:lstStyle/>
          <a:p>
            <a:pPr eaLnBrk="1" hangingPunct="1">
              <a:defRPr/>
            </a:pPr>
            <a:r>
              <a:rPr lang="es-ES" sz="2400" b="1"/>
              <a:t>PRESENTACION DE RELEVAMIENTOS</a:t>
            </a:r>
          </a:p>
        </p:txBody>
      </p:sp>
      <p:sp>
        <p:nvSpPr>
          <p:cNvPr id="180227" name="Rectangle 3">
            <a:extLst>
              <a:ext uri="{FF2B5EF4-FFF2-40B4-BE49-F238E27FC236}">
                <a16:creationId xmlns:a16="http://schemas.microsoft.com/office/drawing/2014/main" id="{46798964-E1B6-4050-B4B4-602FE907749E}"/>
              </a:ext>
            </a:extLst>
          </p:cNvPr>
          <p:cNvSpPr>
            <a:spLocks noGrp="1" noChangeArrowheads="1"/>
          </p:cNvSpPr>
          <p:nvPr>
            <p:ph type="body" idx="1"/>
          </p:nvPr>
        </p:nvSpPr>
        <p:spPr>
          <a:xfrm>
            <a:off x="468313" y="1628775"/>
            <a:ext cx="8229600" cy="4525963"/>
          </a:xfrm>
        </p:spPr>
        <p:txBody>
          <a:bodyPr/>
          <a:lstStyle/>
          <a:p>
            <a:pPr algn="just" eaLnBrk="1" hangingPunct="1">
              <a:defRPr/>
            </a:pPr>
            <a:r>
              <a:rPr lang="es-ES" sz="2400" b="1">
                <a:solidFill>
                  <a:srgbClr val="FF7C80"/>
                </a:solidFill>
              </a:rPr>
              <a:t>Memorias Descriptivas:</a:t>
            </a:r>
          </a:p>
          <a:p>
            <a:pPr algn="just" eaLnBrk="1" hangingPunct="1">
              <a:defRPr/>
            </a:pPr>
            <a:r>
              <a:rPr lang="es-ES" sz="2400" b="1"/>
              <a:t>Las que justifiquen la intervención en el Monumento en todos los aspectos citados inicialmente: históricos, estéticos, sociales, económicos, estilísticos, constructivos, arquitectónicos, etc.</a:t>
            </a:r>
          </a:p>
          <a:p>
            <a:pPr algn="just" eaLnBrk="1" hangingPunct="1">
              <a:defRPr/>
            </a:pPr>
            <a:r>
              <a:rPr lang="es-ES" sz="2400" b="1"/>
              <a:t>Especificaciones Técnicas: Memoria en la cual constarán la descripción de carácter técnico-constructiva de los sistemas específicos a utilizarse en la restauración del Monumento: Arquitectura, estructuras e instalaciones.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79F03457-A995-4668-91B8-9E3466904883}"/>
              </a:ext>
            </a:extLst>
          </p:cNvPr>
          <p:cNvSpPr>
            <a:spLocks noGrp="1" noChangeArrowheads="1"/>
          </p:cNvSpPr>
          <p:nvPr>
            <p:ph type="title"/>
          </p:nvPr>
        </p:nvSpPr>
        <p:spPr/>
        <p:txBody>
          <a:bodyPr/>
          <a:lstStyle/>
          <a:p>
            <a:pPr eaLnBrk="1" hangingPunct="1">
              <a:defRPr/>
            </a:pPr>
            <a:r>
              <a:rPr lang="es-ES" sz="2800" b="1"/>
              <a:t>ETAPAS PRELIMINARES</a:t>
            </a:r>
          </a:p>
        </p:txBody>
      </p:sp>
      <p:sp>
        <p:nvSpPr>
          <p:cNvPr id="87043" name="Rectangle 3">
            <a:extLst>
              <a:ext uri="{FF2B5EF4-FFF2-40B4-BE49-F238E27FC236}">
                <a16:creationId xmlns:a16="http://schemas.microsoft.com/office/drawing/2014/main" id="{789FF554-CB87-40D6-BD91-EDDA0266691F}"/>
              </a:ext>
            </a:extLst>
          </p:cNvPr>
          <p:cNvSpPr>
            <a:spLocks noGrp="1" noChangeArrowheads="1"/>
          </p:cNvSpPr>
          <p:nvPr>
            <p:ph type="body" idx="1"/>
          </p:nvPr>
        </p:nvSpPr>
        <p:spPr>
          <a:xfrm>
            <a:off x="468313" y="1268413"/>
            <a:ext cx="8207375" cy="5256212"/>
          </a:xfrm>
        </p:spPr>
        <p:txBody>
          <a:bodyPr/>
          <a:lstStyle/>
          <a:p>
            <a:pPr eaLnBrk="1" hangingPunct="1">
              <a:defRPr/>
            </a:pPr>
            <a:r>
              <a:rPr lang="es-ES" sz="2400" b="1"/>
              <a:t>Justificativos para restaurar un Monumento: </a:t>
            </a:r>
          </a:p>
          <a:p>
            <a:pPr eaLnBrk="1" hangingPunct="1">
              <a:defRPr/>
            </a:pPr>
            <a:r>
              <a:rPr lang="es-ES" sz="2400" b="1"/>
              <a:t>1.- Condicionantes:</a:t>
            </a:r>
          </a:p>
          <a:p>
            <a:pPr eaLnBrk="1" hangingPunct="1">
              <a:defRPr/>
            </a:pPr>
            <a:r>
              <a:rPr lang="es-ES" sz="2400" b="1"/>
              <a:t>A) Históricas</a:t>
            </a:r>
          </a:p>
          <a:p>
            <a:pPr eaLnBrk="1" hangingPunct="1">
              <a:defRPr/>
            </a:pPr>
            <a:r>
              <a:rPr lang="es-ES" sz="2400" b="1"/>
              <a:t>B) Estéticos</a:t>
            </a:r>
          </a:p>
          <a:p>
            <a:pPr eaLnBrk="1" hangingPunct="1">
              <a:defRPr/>
            </a:pPr>
            <a:r>
              <a:rPr lang="es-ES" sz="2400" b="1"/>
              <a:t>C) Sociales</a:t>
            </a:r>
          </a:p>
          <a:p>
            <a:pPr eaLnBrk="1" hangingPunct="1">
              <a:defRPr/>
            </a:pPr>
            <a:r>
              <a:rPr lang="es-ES" sz="2400" b="1"/>
              <a:t>D) Económicos</a:t>
            </a:r>
          </a:p>
          <a:p>
            <a:pPr eaLnBrk="1" hangingPunct="1">
              <a:defRPr/>
            </a:pPr>
            <a:r>
              <a:rPr lang="es-ES" sz="2400" b="1"/>
              <a:t>2.- Etapa de Investigación (interrogantes que de manera general plantean los Monumentos)</a:t>
            </a:r>
          </a:p>
          <a:p>
            <a:pPr eaLnBrk="1" hangingPunct="1">
              <a:defRPr/>
            </a:pPr>
            <a:r>
              <a:rPr lang="es-ES" sz="2400" b="1"/>
              <a:t>a.- Interrogantes históricas: Conocer las condiciones que motivaron la concepción y ejecución de la obra, el momento histórico en que ésta se concibió y las condiciones de carácter social y económico que definieron sus características.</a:t>
            </a:r>
          </a:p>
          <a:p>
            <a:pPr eaLnBrk="1" hangingPunct="1">
              <a:defRPr/>
            </a:pPr>
            <a:endParaRPr lang="es-ES" sz="2400"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0F323EB4-56F1-4DC4-8318-07FC89F3C583}"/>
              </a:ext>
            </a:extLst>
          </p:cNvPr>
          <p:cNvSpPr>
            <a:spLocks noGrp="1" noChangeArrowheads="1"/>
          </p:cNvSpPr>
          <p:nvPr>
            <p:ph type="title"/>
          </p:nvPr>
        </p:nvSpPr>
        <p:spPr>
          <a:xfrm>
            <a:off x="457200" y="277813"/>
            <a:ext cx="8229600" cy="847725"/>
          </a:xfrm>
        </p:spPr>
        <p:txBody>
          <a:bodyPr/>
          <a:lstStyle/>
          <a:p>
            <a:pPr eaLnBrk="1" hangingPunct="1">
              <a:defRPr/>
            </a:pPr>
            <a:r>
              <a:rPr lang="es-ES" sz="2400" b="1"/>
              <a:t>PRESENTACION DE RELEVAMIENTOS</a:t>
            </a:r>
          </a:p>
        </p:txBody>
      </p:sp>
      <p:sp>
        <p:nvSpPr>
          <p:cNvPr id="181251" name="Rectangle 3">
            <a:extLst>
              <a:ext uri="{FF2B5EF4-FFF2-40B4-BE49-F238E27FC236}">
                <a16:creationId xmlns:a16="http://schemas.microsoft.com/office/drawing/2014/main" id="{EF9A7604-C7B7-4CA6-A57E-7A5AC75A664D}"/>
              </a:ext>
            </a:extLst>
          </p:cNvPr>
          <p:cNvSpPr>
            <a:spLocks noGrp="1" noChangeArrowheads="1"/>
          </p:cNvSpPr>
          <p:nvPr>
            <p:ph type="body" idx="1"/>
          </p:nvPr>
        </p:nvSpPr>
        <p:spPr>
          <a:xfrm>
            <a:off x="468313" y="1628775"/>
            <a:ext cx="8229600" cy="4525963"/>
          </a:xfrm>
        </p:spPr>
        <p:txBody>
          <a:bodyPr/>
          <a:lstStyle/>
          <a:p>
            <a:pPr algn="just" eaLnBrk="1" hangingPunct="1">
              <a:defRPr/>
            </a:pPr>
            <a:r>
              <a:rPr lang="es-ES" sz="2400" b="1"/>
              <a:t>Finalmente, el conocimiento, el dominio y la correcta aplicación de las técnicas constructivas tradicionales, convenientemente aplicadas nos llevarán a dar las respuestas más adecuadas para el formulamiento de una arquitectura más coherente con nuestra realidad, que a veces, luego de haber buscado soluciones contemporáneas se tiene que reconocer con humildad que la mejor respuesta al o los problemas planteados es lo que se encuentra en un Monumento que ha desafiado al paso del tiempo.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A03B567F-38DE-4B6F-A51A-F5261AB34086}"/>
              </a:ext>
            </a:extLst>
          </p:cNvPr>
          <p:cNvSpPr>
            <a:spLocks noGrp="1" noChangeArrowheads="1"/>
          </p:cNvSpPr>
          <p:nvPr>
            <p:ph type="title"/>
          </p:nvPr>
        </p:nvSpPr>
        <p:spPr>
          <a:xfrm>
            <a:off x="457200" y="336550"/>
            <a:ext cx="8229600" cy="503238"/>
          </a:xfrm>
        </p:spPr>
        <p:txBody>
          <a:bodyPr/>
          <a:lstStyle/>
          <a:p>
            <a:pPr eaLnBrk="1" hangingPunct="1">
              <a:defRPr/>
            </a:pPr>
            <a:r>
              <a:rPr lang="es-ES" sz="2400">
                <a:solidFill>
                  <a:schemeClr val="bg1"/>
                </a:solidFill>
                <a:effectLst>
                  <a:outerShdw blurRad="38100" dist="38100" dir="2700000" algn="tl">
                    <a:srgbClr val="C0C0C0"/>
                  </a:outerShdw>
                </a:effectLst>
                <a:latin typeface="Arial Black" panose="020B0A04020102020204" pitchFamily="34" charset="0"/>
              </a:rPr>
              <a:t>FICHAS DE DIAGNÓSTICO POR AMBIENTES</a:t>
            </a:r>
          </a:p>
        </p:txBody>
      </p:sp>
      <p:sp>
        <p:nvSpPr>
          <p:cNvPr id="63491" name="Rectangle 3">
            <a:extLst>
              <a:ext uri="{FF2B5EF4-FFF2-40B4-BE49-F238E27FC236}">
                <a16:creationId xmlns:a16="http://schemas.microsoft.com/office/drawing/2014/main" id="{1D54FD44-7FF5-46EF-B304-DBDCD41FD99F}"/>
              </a:ext>
            </a:extLst>
          </p:cNvPr>
          <p:cNvSpPr>
            <a:spLocks noGrp="1" noChangeArrowheads="1"/>
          </p:cNvSpPr>
          <p:nvPr>
            <p:ph type="body" idx="1"/>
          </p:nvPr>
        </p:nvSpPr>
        <p:spPr/>
        <p:txBody>
          <a:bodyPr/>
          <a:lstStyle/>
          <a:p>
            <a:pPr eaLnBrk="1" hangingPunct="1">
              <a:defRPr/>
            </a:pPr>
            <a:endParaRPr lang="es-EC">
              <a:effectLst>
                <a:outerShdw blurRad="38100" dist="38100" dir="2700000" algn="tl">
                  <a:srgbClr val="C0C0C0"/>
                </a:outerShdw>
              </a:effectLst>
            </a:endParaRPr>
          </a:p>
        </p:txBody>
      </p:sp>
      <p:pic>
        <p:nvPicPr>
          <p:cNvPr id="24580" name="Picture 4" descr="msoEF275">
            <a:extLst>
              <a:ext uri="{FF2B5EF4-FFF2-40B4-BE49-F238E27FC236}">
                <a16:creationId xmlns:a16="http://schemas.microsoft.com/office/drawing/2014/main" id="{39E774B7-02C6-4084-B683-E48F7E2BAD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803"/>
          <a:stretch>
            <a:fillRect/>
          </a:stretch>
        </p:blipFill>
        <p:spPr bwMode="auto">
          <a:xfrm>
            <a:off x="107950" y="1125538"/>
            <a:ext cx="8964613" cy="541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5602" name="Picture 2" descr="mso23013">
            <a:extLst>
              <a:ext uri="{FF2B5EF4-FFF2-40B4-BE49-F238E27FC236}">
                <a16:creationId xmlns:a16="http://schemas.microsoft.com/office/drawing/2014/main" id="{BE89FD8D-3C61-4307-AE15-AA5A444D8B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5070" t="8405"/>
          <a:stretch>
            <a:fillRect/>
          </a:stretch>
        </p:blipFill>
        <p:spPr bwMode="auto">
          <a:xfrm>
            <a:off x="215900" y="620713"/>
            <a:ext cx="8748713" cy="603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3">
            <a:extLst>
              <a:ext uri="{FF2B5EF4-FFF2-40B4-BE49-F238E27FC236}">
                <a16:creationId xmlns:a16="http://schemas.microsoft.com/office/drawing/2014/main" id="{56160616-FEBD-4AAC-93A4-6B9D978EDB6B}"/>
              </a:ext>
            </a:extLst>
          </p:cNvPr>
          <p:cNvSpPr>
            <a:spLocks noChangeArrowheads="1"/>
          </p:cNvSpPr>
          <p:nvPr/>
        </p:nvSpPr>
        <p:spPr bwMode="auto">
          <a:xfrm>
            <a:off x="1763713" y="115888"/>
            <a:ext cx="5632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n-US" b="1">
                <a:solidFill>
                  <a:schemeClr val="bg1"/>
                </a:solidFill>
                <a:latin typeface="Arial Black" panose="020B0A04020102020204" pitchFamily="34" charset="0"/>
              </a:rPr>
              <a:t>FICHAS DE DIAGNÖSTICO POR AMBIENTES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753E9604-41AC-42E8-A30B-CE8FD38B3490}"/>
              </a:ext>
            </a:extLst>
          </p:cNvPr>
          <p:cNvSpPr>
            <a:spLocks noGrp="1" noChangeArrowheads="1"/>
          </p:cNvSpPr>
          <p:nvPr>
            <p:ph type="title"/>
          </p:nvPr>
        </p:nvSpPr>
        <p:spPr/>
        <p:txBody>
          <a:bodyPr/>
          <a:lstStyle/>
          <a:p>
            <a:pPr eaLnBrk="1" hangingPunct="1">
              <a:defRPr/>
            </a:pPr>
            <a:r>
              <a:rPr lang="es-ES" sz="2800" b="1"/>
              <a:t>ETAPAS PRELIMINARES</a:t>
            </a:r>
          </a:p>
        </p:txBody>
      </p:sp>
      <p:sp>
        <p:nvSpPr>
          <p:cNvPr id="165891" name="Rectangle 3">
            <a:extLst>
              <a:ext uri="{FF2B5EF4-FFF2-40B4-BE49-F238E27FC236}">
                <a16:creationId xmlns:a16="http://schemas.microsoft.com/office/drawing/2014/main" id="{20C1249B-95C8-4D04-9E0F-FD89E7620B3E}"/>
              </a:ext>
            </a:extLst>
          </p:cNvPr>
          <p:cNvSpPr>
            <a:spLocks noGrp="1" noChangeArrowheads="1"/>
          </p:cNvSpPr>
          <p:nvPr>
            <p:ph type="body" idx="1"/>
          </p:nvPr>
        </p:nvSpPr>
        <p:spPr>
          <a:xfrm>
            <a:off x="468313" y="1268413"/>
            <a:ext cx="8207375" cy="5256212"/>
          </a:xfrm>
        </p:spPr>
        <p:txBody>
          <a:bodyPr/>
          <a:lstStyle/>
          <a:p>
            <a:pPr algn="just" eaLnBrk="1" hangingPunct="1">
              <a:defRPr/>
            </a:pPr>
            <a:r>
              <a:rPr lang="es-ES" sz="2400" b="1"/>
              <a:t>Los responsables por la concepción y ejecución de la obra, las etapas de edificación a lo largo del tiempo, las modificaciones introducidas desde su concepción hasta el momento de su intervención.</a:t>
            </a:r>
          </a:p>
          <a:p>
            <a:pPr algn="just" eaLnBrk="1" hangingPunct="1">
              <a:defRPr/>
            </a:pPr>
            <a:r>
              <a:rPr lang="es-ES" sz="2400" b="1"/>
              <a:t>b.- Interrogantes estilísticos: Análisis del origen, interpretación y resultado del lenguaje formal adoptado para la obra, buscando o encontrando su ubicación tipológica dentro del marco general o específico de ejemplos similares.</a:t>
            </a:r>
          </a:p>
          <a:p>
            <a:pPr algn="just" eaLnBrk="1" hangingPunct="1">
              <a:defRPr/>
            </a:pPr>
            <a:r>
              <a:rPr lang="es-ES" sz="2400" b="1"/>
              <a:t>c.- Interrogantes constructivas: Realizar el análisis en función de las condiciones naturales del sitio o lugar, de los materiales empleados y la tecnología utilizada en su construcción.</a:t>
            </a:r>
          </a:p>
          <a:p>
            <a:pPr eaLnBrk="1" hangingPunct="1">
              <a:defRPr/>
            </a:pPr>
            <a:endParaRPr lang="es-ES" sz="24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a:extLst>
              <a:ext uri="{FF2B5EF4-FFF2-40B4-BE49-F238E27FC236}">
                <a16:creationId xmlns:a16="http://schemas.microsoft.com/office/drawing/2014/main" id="{E69ACCB4-946A-4D60-B295-C9BC42ABCD5B}"/>
              </a:ext>
            </a:extLst>
          </p:cNvPr>
          <p:cNvSpPr>
            <a:spLocks noGrp="1" noChangeArrowheads="1"/>
          </p:cNvSpPr>
          <p:nvPr>
            <p:ph type="title"/>
          </p:nvPr>
        </p:nvSpPr>
        <p:spPr/>
        <p:txBody>
          <a:bodyPr/>
          <a:lstStyle/>
          <a:p>
            <a:pPr eaLnBrk="1" hangingPunct="1">
              <a:defRPr/>
            </a:pPr>
            <a:r>
              <a:rPr lang="es-ES" sz="2800" b="1"/>
              <a:t>ETAPAS PRELIMINARES</a:t>
            </a:r>
          </a:p>
        </p:txBody>
      </p:sp>
      <p:sp>
        <p:nvSpPr>
          <p:cNvPr id="167939" name="Rectangle 3">
            <a:extLst>
              <a:ext uri="{FF2B5EF4-FFF2-40B4-BE49-F238E27FC236}">
                <a16:creationId xmlns:a16="http://schemas.microsoft.com/office/drawing/2014/main" id="{CD844302-5972-4B46-87AB-1C9111976191}"/>
              </a:ext>
            </a:extLst>
          </p:cNvPr>
          <p:cNvSpPr>
            <a:spLocks noGrp="1" noChangeArrowheads="1"/>
          </p:cNvSpPr>
          <p:nvPr>
            <p:ph type="body" idx="1"/>
          </p:nvPr>
        </p:nvSpPr>
        <p:spPr>
          <a:xfrm>
            <a:off x="468313" y="1268413"/>
            <a:ext cx="8207375" cy="5256212"/>
          </a:xfrm>
        </p:spPr>
        <p:txBody>
          <a:bodyPr/>
          <a:lstStyle/>
          <a:p>
            <a:pPr algn="just" eaLnBrk="1" hangingPunct="1">
              <a:defRPr/>
            </a:pPr>
            <a:r>
              <a:rPr lang="es-ES" sz="2400" b="1"/>
              <a:t>d.- Interrogantes arquitectónicos: análisis de la función del Monumento en función del objetivo y las características de la sociedad que lo proyectó, análisis del resultado espacial obtenido. Vinculación del Monumento con su entorno.</a:t>
            </a:r>
          </a:p>
          <a:p>
            <a:pPr algn="just" eaLnBrk="1" hangingPunct="1">
              <a:defRPr/>
            </a:pPr>
            <a:r>
              <a:rPr lang="es-ES" sz="2400" b="1"/>
              <a:t>3.- Fuentes para realizar la investigación:</a:t>
            </a:r>
          </a:p>
          <a:p>
            <a:pPr algn="just" eaLnBrk="1" hangingPunct="1">
              <a:defRPr/>
            </a:pPr>
            <a:r>
              <a:rPr lang="es-ES" sz="2400" b="1"/>
              <a:t>a.- Bibliográficas a través de la historia escrita sobre la ciudad y los monumentos incluyendo todo tipo de literatura.</a:t>
            </a:r>
          </a:p>
          <a:p>
            <a:pPr algn="just" eaLnBrk="1" hangingPunct="1">
              <a:defRPr/>
            </a:pPr>
            <a:r>
              <a:rPr lang="es-ES" sz="2400" b="1"/>
              <a:t>b.- Gráficas, a través de la información que pueda obtenerse en la iconografía pictórica local, documentos gráficos complementarios de libros de fábrica, paisajes urbanos, fotografías, etc.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66AD441E-7D0F-468E-A904-3136302122B3}"/>
              </a:ext>
            </a:extLst>
          </p:cNvPr>
          <p:cNvSpPr>
            <a:spLocks noGrp="1" noChangeArrowheads="1"/>
          </p:cNvSpPr>
          <p:nvPr>
            <p:ph type="title"/>
          </p:nvPr>
        </p:nvSpPr>
        <p:spPr/>
        <p:txBody>
          <a:bodyPr/>
          <a:lstStyle/>
          <a:p>
            <a:pPr eaLnBrk="1" hangingPunct="1">
              <a:defRPr/>
            </a:pPr>
            <a:r>
              <a:rPr lang="es-ES" sz="2400" b="1"/>
              <a:t>ETAPAS PRELIMINARES</a:t>
            </a:r>
          </a:p>
        </p:txBody>
      </p:sp>
      <p:sp>
        <p:nvSpPr>
          <p:cNvPr id="88067" name="Rectangle 3">
            <a:extLst>
              <a:ext uri="{FF2B5EF4-FFF2-40B4-BE49-F238E27FC236}">
                <a16:creationId xmlns:a16="http://schemas.microsoft.com/office/drawing/2014/main" id="{4E48B951-7443-41FD-BC5A-C39E1267149C}"/>
              </a:ext>
            </a:extLst>
          </p:cNvPr>
          <p:cNvSpPr>
            <a:spLocks noGrp="1" noChangeArrowheads="1"/>
          </p:cNvSpPr>
          <p:nvPr>
            <p:ph type="body" idx="1"/>
          </p:nvPr>
        </p:nvSpPr>
        <p:spPr/>
        <p:txBody>
          <a:bodyPr/>
          <a:lstStyle/>
          <a:p>
            <a:pPr eaLnBrk="1" hangingPunct="1">
              <a:lnSpc>
                <a:spcPct val="90000"/>
              </a:lnSpc>
              <a:defRPr/>
            </a:pPr>
            <a:r>
              <a:rPr lang="es-ES" sz="2400" b="1"/>
              <a:t>c.- Fuentes de carácter oral a través de descripciones de personas que conocieron en períodos anteriores el Monumento.</a:t>
            </a:r>
          </a:p>
          <a:p>
            <a:pPr eaLnBrk="1" hangingPunct="1">
              <a:lnSpc>
                <a:spcPct val="90000"/>
              </a:lnSpc>
              <a:defRPr/>
            </a:pPr>
            <a:r>
              <a:rPr lang="es-ES" sz="2400" b="1"/>
              <a:t>4.- Labores directas en el Monumento.</a:t>
            </a:r>
          </a:p>
          <a:p>
            <a:pPr eaLnBrk="1" hangingPunct="1">
              <a:lnSpc>
                <a:spcPct val="90000"/>
              </a:lnSpc>
              <a:defRPr/>
            </a:pPr>
            <a:r>
              <a:rPr lang="es-ES" sz="2400" b="1"/>
              <a:t>a.- Levantamiento topográfico, planimétrico y altimétrico</a:t>
            </a:r>
          </a:p>
          <a:p>
            <a:pPr eaLnBrk="1" hangingPunct="1">
              <a:lnSpc>
                <a:spcPct val="90000"/>
              </a:lnSpc>
              <a:defRPr/>
            </a:pPr>
            <a:r>
              <a:rPr lang="es-ES" sz="2400" b="1"/>
              <a:t>b.- Evaluación del estado en que se encuentra el Monumento, consignando la siguiente información:</a:t>
            </a:r>
          </a:p>
          <a:p>
            <a:pPr eaLnBrk="1" hangingPunct="1">
              <a:lnSpc>
                <a:spcPct val="90000"/>
              </a:lnSpc>
              <a:defRPr/>
            </a:pPr>
            <a:r>
              <a:rPr lang="es-ES" sz="2400" b="1"/>
              <a:t>- Identificación</a:t>
            </a:r>
          </a:p>
          <a:p>
            <a:pPr eaLnBrk="1" hangingPunct="1">
              <a:lnSpc>
                <a:spcPct val="90000"/>
              </a:lnSpc>
              <a:defRPr/>
            </a:pPr>
            <a:r>
              <a:rPr lang="es-ES" sz="2400" b="1"/>
              <a:t>- Ubicación</a:t>
            </a:r>
          </a:p>
          <a:p>
            <a:pPr eaLnBrk="1" hangingPunct="1">
              <a:lnSpc>
                <a:spcPct val="90000"/>
              </a:lnSpc>
              <a:defRPr/>
            </a:pPr>
            <a:r>
              <a:rPr lang="es-ES" sz="2400" b="1"/>
              <a:t>- Uso actual</a:t>
            </a:r>
          </a:p>
          <a:p>
            <a:pPr eaLnBrk="1" hangingPunct="1">
              <a:lnSpc>
                <a:spcPct val="90000"/>
              </a:lnSpc>
              <a:defRPr/>
            </a:pPr>
            <a:r>
              <a:rPr lang="es-ES" sz="2400" b="1"/>
              <a:t>- Descripción de materiales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a:extLst>
              <a:ext uri="{FF2B5EF4-FFF2-40B4-BE49-F238E27FC236}">
                <a16:creationId xmlns:a16="http://schemas.microsoft.com/office/drawing/2014/main" id="{1EF050E6-2C8B-4CC6-920B-1886BEDAD720}"/>
              </a:ext>
            </a:extLst>
          </p:cNvPr>
          <p:cNvSpPr>
            <a:spLocks noGrp="1" noChangeArrowheads="1"/>
          </p:cNvSpPr>
          <p:nvPr>
            <p:ph type="title"/>
          </p:nvPr>
        </p:nvSpPr>
        <p:spPr>
          <a:xfrm>
            <a:off x="457200" y="277813"/>
            <a:ext cx="8229600" cy="774700"/>
          </a:xfrm>
        </p:spPr>
        <p:txBody>
          <a:bodyPr/>
          <a:lstStyle/>
          <a:p>
            <a:pPr eaLnBrk="1" hangingPunct="1">
              <a:defRPr/>
            </a:pPr>
            <a:r>
              <a:rPr lang="es-ES" sz="2800" b="1"/>
              <a:t>ETAPAS PRELIMINARES</a:t>
            </a:r>
          </a:p>
        </p:txBody>
      </p:sp>
      <p:sp>
        <p:nvSpPr>
          <p:cNvPr id="168963" name="Rectangle 3">
            <a:extLst>
              <a:ext uri="{FF2B5EF4-FFF2-40B4-BE49-F238E27FC236}">
                <a16:creationId xmlns:a16="http://schemas.microsoft.com/office/drawing/2014/main" id="{A6B1F0D3-A0B0-4454-BC4B-A240FFB32D1C}"/>
              </a:ext>
            </a:extLst>
          </p:cNvPr>
          <p:cNvSpPr>
            <a:spLocks noGrp="1" noChangeArrowheads="1"/>
          </p:cNvSpPr>
          <p:nvPr>
            <p:ph type="body" idx="1"/>
          </p:nvPr>
        </p:nvSpPr>
        <p:spPr>
          <a:xfrm>
            <a:off x="457200" y="1196975"/>
            <a:ext cx="8291513" cy="5400675"/>
          </a:xfrm>
        </p:spPr>
        <p:txBody>
          <a:bodyPr/>
          <a:lstStyle/>
          <a:p>
            <a:pPr eaLnBrk="1" hangingPunct="1">
              <a:lnSpc>
                <a:spcPct val="80000"/>
              </a:lnSpc>
              <a:defRPr/>
            </a:pPr>
            <a:r>
              <a:rPr lang="es-ES" sz="2400" b="1"/>
              <a:t>- Descripción de sistemas constructivos</a:t>
            </a:r>
          </a:p>
          <a:p>
            <a:pPr eaLnBrk="1" hangingPunct="1">
              <a:lnSpc>
                <a:spcPct val="80000"/>
              </a:lnSpc>
              <a:defRPr/>
            </a:pPr>
            <a:r>
              <a:rPr lang="es-ES" sz="2400" b="1"/>
              <a:t>- Descripción de obras de arte muebles existentes.</a:t>
            </a:r>
          </a:p>
          <a:p>
            <a:pPr eaLnBrk="1" hangingPunct="1">
              <a:lnSpc>
                <a:spcPct val="80000"/>
              </a:lnSpc>
              <a:defRPr/>
            </a:pPr>
            <a:r>
              <a:rPr lang="es-ES" sz="2400" b="1"/>
              <a:t>- Descripción de elementos artísticos incorporados     al Monumento</a:t>
            </a:r>
          </a:p>
          <a:p>
            <a:pPr eaLnBrk="1" hangingPunct="1">
              <a:lnSpc>
                <a:spcPct val="80000"/>
              </a:lnSpc>
              <a:defRPr/>
            </a:pPr>
            <a:r>
              <a:rPr lang="es-ES" sz="2400" b="1"/>
              <a:t>- Resultados de una prospección arqueológica para      determinar niveles originales, estado de las estructuras, etc</a:t>
            </a:r>
          </a:p>
          <a:p>
            <a:pPr eaLnBrk="1" hangingPunct="1">
              <a:lnSpc>
                <a:spcPct val="80000"/>
              </a:lnSpc>
              <a:defRPr/>
            </a:pPr>
            <a:r>
              <a:rPr lang="es-ES" sz="2400" b="1"/>
              <a:t>- Alteraciones y modificaciones evidentes</a:t>
            </a:r>
          </a:p>
          <a:p>
            <a:pPr eaLnBrk="1" hangingPunct="1">
              <a:lnSpc>
                <a:spcPct val="80000"/>
              </a:lnSpc>
              <a:defRPr/>
            </a:pPr>
            <a:r>
              <a:rPr lang="es-ES" sz="2400" b="1"/>
              <a:t>- Estado estructural con recomendaciones de       protección preliminar o de obras emergentes a realizarse</a:t>
            </a:r>
          </a:p>
          <a:p>
            <a:pPr eaLnBrk="1" hangingPunct="1">
              <a:lnSpc>
                <a:spcPct val="80000"/>
              </a:lnSpc>
              <a:defRPr/>
            </a:pPr>
            <a:r>
              <a:rPr lang="es-ES" sz="2400" b="1"/>
              <a:t>- Posibles usos sugeridos por el Monumento</a:t>
            </a:r>
          </a:p>
          <a:p>
            <a:pPr eaLnBrk="1" hangingPunct="1">
              <a:lnSpc>
                <a:spcPct val="80000"/>
              </a:lnSpc>
              <a:defRPr/>
            </a:pPr>
            <a:r>
              <a:rPr lang="es-ES" sz="2400" b="1"/>
              <a:t>- Intervenciones que se desprendan del análisis directo en el Monumento o en sus obras de arte.</a:t>
            </a:r>
          </a:p>
          <a:p>
            <a:pPr eaLnBrk="1" hangingPunct="1">
              <a:lnSpc>
                <a:spcPct val="80000"/>
              </a:lnSpc>
              <a:defRPr/>
            </a:pPr>
            <a:r>
              <a:rPr lang="es-ES" sz="2400" b="1"/>
              <a:t>Registro fotográfico integral.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a:extLst>
              <a:ext uri="{FF2B5EF4-FFF2-40B4-BE49-F238E27FC236}">
                <a16:creationId xmlns:a16="http://schemas.microsoft.com/office/drawing/2014/main" id="{FC21D611-5BB4-4436-A637-937D96F6C60C}"/>
              </a:ext>
            </a:extLst>
          </p:cNvPr>
          <p:cNvSpPr>
            <a:spLocks noGrp="1" noChangeArrowheads="1"/>
          </p:cNvSpPr>
          <p:nvPr>
            <p:ph type="title"/>
          </p:nvPr>
        </p:nvSpPr>
        <p:spPr/>
        <p:txBody>
          <a:bodyPr/>
          <a:lstStyle/>
          <a:p>
            <a:pPr eaLnBrk="1" hangingPunct="1">
              <a:defRPr/>
            </a:pPr>
            <a:r>
              <a:rPr lang="es-ES" sz="2800" b="1"/>
              <a:t>ETAPAS PRELIMINARES</a:t>
            </a:r>
          </a:p>
        </p:txBody>
      </p:sp>
      <p:sp>
        <p:nvSpPr>
          <p:cNvPr id="169987" name="Rectangle 3">
            <a:extLst>
              <a:ext uri="{FF2B5EF4-FFF2-40B4-BE49-F238E27FC236}">
                <a16:creationId xmlns:a16="http://schemas.microsoft.com/office/drawing/2014/main" id="{97917468-AA46-4C59-A2B8-EE3DB4A6CC3B}"/>
              </a:ext>
            </a:extLst>
          </p:cNvPr>
          <p:cNvSpPr>
            <a:spLocks noGrp="1" noChangeArrowheads="1"/>
          </p:cNvSpPr>
          <p:nvPr>
            <p:ph type="body" idx="1"/>
          </p:nvPr>
        </p:nvSpPr>
        <p:spPr/>
        <p:txBody>
          <a:bodyPr/>
          <a:lstStyle/>
          <a:p>
            <a:pPr eaLnBrk="1" hangingPunct="1">
              <a:defRPr/>
            </a:pPr>
            <a:r>
              <a:rPr lang="es-ES" sz="2400" b="1">
                <a:solidFill>
                  <a:srgbClr val="FF7C80"/>
                </a:solidFill>
              </a:rPr>
              <a:t>5.- Recomendaciones para llevar adelante las labores directas en el Monumento:</a:t>
            </a:r>
          </a:p>
          <a:p>
            <a:pPr eaLnBrk="1" hangingPunct="1">
              <a:defRPr/>
            </a:pPr>
            <a:r>
              <a:rPr lang="es-ES" sz="2400" b="1"/>
              <a:t>Con el fin de que la documentación descrita sea recopilada ordenadamente se deberá preparar un expediente que contenga, entre otros, lo siguiente:</a:t>
            </a:r>
          </a:p>
          <a:p>
            <a:pPr eaLnBrk="1" hangingPunct="1">
              <a:defRPr/>
            </a:pPr>
            <a:r>
              <a:rPr lang="es-ES" sz="2400" b="1"/>
              <a:t>Archivo fotográfico mediante el cual se haya hecho el registro del Monumento indicando fecha y lugar de la toma</a:t>
            </a:r>
          </a:p>
          <a:p>
            <a:pPr eaLnBrk="1" hangingPunct="1">
              <a:defRPr/>
            </a:pPr>
            <a:r>
              <a:rPr lang="es-ES" sz="2400" b="1"/>
              <a:t>Memoria resumen de la investigación</a:t>
            </a:r>
          </a:p>
          <a:p>
            <a:pPr eaLnBrk="1" hangingPunct="1">
              <a:defRPr/>
            </a:pPr>
            <a:r>
              <a:rPr lang="es-ES" sz="2400" b="1"/>
              <a:t>Ficha de evaluación del Monumento</a:t>
            </a:r>
          </a:p>
          <a:p>
            <a:pPr eaLnBrk="1" hangingPunct="1">
              <a:defRPr/>
            </a:pPr>
            <a:r>
              <a:rPr lang="es-ES" sz="2400" b="1"/>
              <a:t>Llevar un archivo ordenado de las libretas topográficas de campo y demás documentación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a:extLst>
              <a:ext uri="{FF2B5EF4-FFF2-40B4-BE49-F238E27FC236}">
                <a16:creationId xmlns:a16="http://schemas.microsoft.com/office/drawing/2014/main" id="{FA1365BE-2CCC-4906-9F78-BCDD92CC567A}"/>
              </a:ext>
            </a:extLst>
          </p:cNvPr>
          <p:cNvSpPr>
            <a:spLocks noGrp="1" noChangeArrowheads="1"/>
          </p:cNvSpPr>
          <p:nvPr>
            <p:ph type="title"/>
          </p:nvPr>
        </p:nvSpPr>
        <p:spPr/>
        <p:txBody>
          <a:bodyPr/>
          <a:lstStyle/>
          <a:p>
            <a:pPr eaLnBrk="1" hangingPunct="1">
              <a:defRPr/>
            </a:pPr>
            <a:r>
              <a:rPr lang="es-ES" sz="2800" b="1"/>
              <a:t>ETAPAS PRELIMINARES</a:t>
            </a:r>
          </a:p>
        </p:txBody>
      </p:sp>
      <p:sp>
        <p:nvSpPr>
          <p:cNvPr id="171011" name="Rectangle 3">
            <a:extLst>
              <a:ext uri="{FF2B5EF4-FFF2-40B4-BE49-F238E27FC236}">
                <a16:creationId xmlns:a16="http://schemas.microsoft.com/office/drawing/2014/main" id="{46B89FFC-3694-4BB8-A416-2319B8CB8B8E}"/>
              </a:ext>
            </a:extLst>
          </p:cNvPr>
          <p:cNvSpPr>
            <a:spLocks noGrp="1" noChangeArrowheads="1"/>
          </p:cNvSpPr>
          <p:nvPr>
            <p:ph type="body" idx="1"/>
          </p:nvPr>
        </p:nvSpPr>
        <p:spPr/>
        <p:txBody>
          <a:bodyPr/>
          <a:lstStyle/>
          <a:p>
            <a:pPr eaLnBrk="1" hangingPunct="1">
              <a:lnSpc>
                <a:spcPct val="90000"/>
              </a:lnSpc>
              <a:defRPr/>
            </a:pPr>
            <a:r>
              <a:rPr lang="es-ES" sz="2400" b="1"/>
              <a:t>obtenida directamente, así como los borradores de los planos o croquis del levantamiento.</a:t>
            </a:r>
          </a:p>
          <a:p>
            <a:pPr eaLnBrk="1" hangingPunct="1">
              <a:lnSpc>
                <a:spcPct val="90000"/>
              </a:lnSpc>
              <a:defRPr/>
            </a:pPr>
            <a:r>
              <a:rPr lang="es-ES" sz="2400" b="1">
                <a:solidFill>
                  <a:srgbClr val="FF7C80"/>
                </a:solidFill>
              </a:rPr>
              <a:t>Etapa de presentación de los relevamientos de Estado Actual:</a:t>
            </a:r>
          </a:p>
          <a:p>
            <a:pPr eaLnBrk="1" hangingPunct="1">
              <a:lnSpc>
                <a:spcPct val="90000"/>
              </a:lnSpc>
              <a:defRPr/>
            </a:pPr>
            <a:r>
              <a:rPr lang="es-ES" sz="2400" b="1">
                <a:solidFill>
                  <a:srgbClr val="FF7C80"/>
                </a:solidFill>
              </a:rPr>
              <a:t>Identificación</a:t>
            </a:r>
          </a:p>
          <a:p>
            <a:pPr algn="just" eaLnBrk="1" hangingPunct="1">
              <a:lnSpc>
                <a:spcPct val="90000"/>
              </a:lnSpc>
              <a:defRPr/>
            </a:pPr>
            <a:r>
              <a:rPr lang="es-ES" sz="2400" b="1"/>
              <a:t>De acuerdo a las normas del INEN en el rectángulo inferior derecho del membrete patrón del proyecto se colocará el código de identificación de la lámina, el mismo que constará de una sigla en la parte superior del rectángulo y una cifra de tres dígitos en la inferior. La sigla se referirá al lugar y al Monumento.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a:extLst>
              <a:ext uri="{FF2B5EF4-FFF2-40B4-BE49-F238E27FC236}">
                <a16:creationId xmlns:a16="http://schemas.microsoft.com/office/drawing/2014/main" id="{C19E95D8-B4F4-4C54-8DDE-D2F84FD3B8B1}"/>
              </a:ext>
            </a:extLst>
          </p:cNvPr>
          <p:cNvSpPr>
            <a:spLocks noGrp="1" noChangeArrowheads="1"/>
          </p:cNvSpPr>
          <p:nvPr>
            <p:ph type="title"/>
          </p:nvPr>
        </p:nvSpPr>
        <p:spPr/>
        <p:txBody>
          <a:bodyPr/>
          <a:lstStyle/>
          <a:p>
            <a:pPr eaLnBrk="1" hangingPunct="1">
              <a:defRPr/>
            </a:pPr>
            <a:r>
              <a:rPr lang="es-ES" sz="2800" b="1"/>
              <a:t>ETAPAS PRELIMINARES</a:t>
            </a:r>
          </a:p>
        </p:txBody>
      </p:sp>
      <p:sp>
        <p:nvSpPr>
          <p:cNvPr id="172035" name="Rectangle 3">
            <a:extLst>
              <a:ext uri="{FF2B5EF4-FFF2-40B4-BE49-F238E27FC236}">
                <a16:creationId xmlns:a16="http://schemas.microsoft.com/office/drawing/2014/main" id="{0E5F54E2-44F6-4050-9FB4-F01F4A158F43}"/>
              </a:ext>
            </a:extLst>
          </p:cNvPr>
          <p:cNvSpPr>
            <a:spLocks noGrp="1" noChangeArrowheads="1"/>
          </p:cNvSpPr>
          <p:nvPr>
            <p:ph type="body" idx="1"/>
          </p:nvPr>
        </p:nvSpPr>
        <p:spPr/>
        <p:txBody>
          <a:bodyPr/>
          <a:lstStyle/>
          <a:p>
            <a:pPr eaLnBrk="1" hangingPunct="1">
              <a:lnSpc>
                <a:spcPct val="90000"/>
              </a:lnSpc>
              <a:defRPr/>
            </a:pPr>
            <a:r>
              <a:rPr lang="es-ES" sz="2400" b="1">
                <a:solidFill>
                  <a:srgbClr val="FF7C80"/>
                </a:solidFill>
              </a:rPr>
              <a:t>Criterios generales de presentación:</a:t>
            </a:r>
            <a:r>
              <a:rPr lang="es-ES" sz="2400" b="1"/>
              <a:t> Relación de láminas:</a:t>
            </a:r>
          </a:p>
          <a:p>
            <a:pPr eaLnBrk="1" hangingPunct="1">
              <a:lnSpc>
                <a:spcPct val="90000"/>
              </a:lnSpc>
              <a:defRPr/>
            </a:pPr>
            <a:r>
              <a:rPr lang="es-ES" sz="2400" b="1"/>
              <a:t>a) </a:t>
            </a:r>
            <a:r>
              <a:rPr lang="es-ES" sz="2400" b="1">
                <a:solidFill>
                  <a:srgbClr val="FF7C80"/>
                </a:solidFill>
              </a:rPr>
              <a:t>Ubicación:</a:t>
            </a:r>
            <a:r>
              <a:rPr lang="es-ES" sz="2400" b="1"/>
              <a:t> De preferencia en escala 1:500 y consignando la representación del Monumento dentro del espacio urbano delimitado por las vías más cercanas, se colocará el norte, algunas medidas generales y los nombre de las vías.</a:t>
            </a:r>
          </a:p>
          <a:p>
            <a:pPr eaLnBrk="1" hangingPunct="1">
              <a:lnSpc>
                <a:spcPct val="90000"/>
              </a:lnSpc>
              <a:defRPr/>
            </a:pPr>
            <a:r>
              <a:rPr lang="es-ES" sz="2400" b="1"/>
              <a:t>b) </a:t>
            </a:r>
            <a:r>
              <a:rPr lang="es-ES" sz="2400" b="1">
                <a:solidFill>
                  <a:srgbClr val="FF7C80"/>
                </a:solidFill>
              </a:rPr>
              <a:t>Plantas de distribución:</a:t>
            </a:r>
            <a:r>
              <a:rPr lang="es-ES" sz="2400" b="1"/>
              <a:t> A escala 1:100 y 1:50 preferentemente y a otras escalas menores para distintos fines y niveles de información que tendrá cada una de ellas. Es recomendable que en la planta conste la siguiente información:</a:t>
            </a:r>
          </a:p>
        </p:txBody>
      </p:sp>
    </p:spTree>
  </p:cSld>
  <p:clrMapOvr>
    <a:masterClrMapping/>
  </p:clrMapOvr>
</p:sld>
</file>

<file path=ppt/theme/theme1.xml><?xml version="1.0" encoding="utf-8"?>
<a:theme xmlns:a="http://schemas.openxmlformats.org/drawingml/2006/main" name="Onda">
  <a:themeElements>
    <a:clrScheme name="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Ond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nda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Onda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Onda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Onda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Onda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Onda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Onda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Onda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Ripple</Template>
  <TotalTime>1688</TotalTime>
  <Words>1641</Words>
  <Application>Microsoft Office PowerPoint</Application>
  <PresentationFormat>Presentación en pantalla (4:3)</PresentationFormat>
  <Paragraphs>115</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Arial</vt:lpstr>
      <vt:lpstr>Arial Black</vt:lpstr>
      <vt:lpstr>Wingdings</vt:lpstr>
      <vt:lpstr>Onda</vt:lpstr>
      <vt:lpstr>BREVE ESQUEMA PARA DESARROLLAR UN PROYECTO DE RESTAURACION</vt:lpstr>
      <vt:lpstr>ETAPAS PRELIMINARES</vt:lpstr>
      <vt:lpstr>ETAPAS PRELIMINARES</vt:lpstr>
      <vt:lpstr>ETAPAS PRELIMINARES</vt:lpstr>
      <vt:lpstr>ETAPAS PRELIMINARES</vt:lpstr>
      <vt:lpstr>ETAPAS PRELIMINARES</vt:lpstr>
      <vt:lpstr>ETAPAS PRELIMINARES</vt:lpstr>
      <vt:lpstr>ETAPAS PRELIMINARES</vt:lpstr>
      <vt:lpstr>ETAPAS PRELIMINARES</vt:lpstr>
      <vt:lpstr>ETAPAS PRELIMINARES</vt:lpstr>
      <vt:lpstr>ETAPAS PRELIMINARES</vt:lpstr>
      <vt:lpstr>PRESENTACION DE RELEVAMIENTOS</vt:lpstr>
      <vt:lpstr>PRESENTACION DE RELEVAMIENTOS</vt:lpstr>
      <vt:lpstr>PRESENTACION DE RELEVAMIENTOS</vt:lpstr>
      <vt:lpstr>PRESENTACION DE RELEVAMIENTOS</vt:lpstr>
      <vt:lpstr>PRESENTACION DE RELEVAMIENTOS</vt:lpstr>
      <vt:lpstr>PRESENTACION DE RELEVAMIENTOS</vt:lpstr>
      <vt:lpstr>PRESENTACION DE RELEVAMIENTOS</vt:lpstr>
      <vt:lpstr>PRESENTACION DE RELEVAMIENTOS</vt:lpstr>
      <vt:lpstr>PRESENTACION DE RELEVAMIENTOS</vt:lpstr>
      <vt:lpstr>FICHAS DE DIAGNÓSTICO POR AMBIENTES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Arq. Gustavo Lloret</dc:creator>
  <cp:lastModifiedBy>Usuario de Windows</cp:lastModifiedBy>
  <cp:revision>87</cp:revision>
  <dcterms:created xsi:type="dcterms:W3CDTF">2004-05-23T00:19:08Z</dcterms:created>
  <dcterms:modified xsi:type="dcterms:W3CDTF">2021-02-24T16:48:44Z</dcterms:modified>
</cp:coreProperties>
</file>