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09" r:id="rId32"/>
    <p:sldId id="410" r:id="rId33"/>
    <p:sldId id="411" r:id="rId34"/>
    <p:sldId id="412" r:id="rId35"/>
    <p:sldId id="413" r:id="rId36"/>
    <p:sldId id="414" r:id="rId37"/>
    <p:sldId id="415" r:id="rId38"/>
    <p:sldId id="416" r:id="rId39"/>
    <p:sldId id="417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38" r:id="rId61"/>
    <p:sldId id="439" r:id="rId62"/>
    <p:sldId id="440" r:id="rId63"/>
    <p:sldId id="441" r:id="rId64"/>
    <p:sldId id="442" r:id="rId65"/>
    <p:sldId id="443" r:id="rId66"/>
    <p:sldId id="444" r:id="rId67"/>
    <p:sldId id="445" r:id="rId68"/>
    <p:sldId id="446" r:id="rId69"/>
    <p:sldId id="447" r:id="rId70"/>
    <p:sldId id="448" r:id="rId71"/>
    <p:sldId id="449" r:id="rId72"/>
    <p:sldId id="450" r:id="rId73"/>
    <p:sldId id="451" r:id="rId74"/>
    <p:sldId id="452" r:id="rId75"/>
    <p:sldId id="453" r:id="rId76"/>
    <p:sldId id="454" r:id="rId77"/>
    <p:sldId id="455" r:id="rId78"/>
    <p:sldId id="456" r:id="rId79"/>
    <p:sldId id="457" r:id="rId80"/>
    <p:sldId id="458" r:id="rId81"/>
    <p:sldId id="459" r:id="rId82"/>
    <p:sldId id="460" r:id="rId83"/>
    <p:sldId id="461" r:id="rId84"/>
    <p:sldId id="462" r:id="rId85"/>
    <p:sldId id="463" r:id="rId86"/>
    <p:sldId id="464" r:id="rId87"/>
    <p:sldId id="465" r:id="rId88"/>
    <p:sldId id="466" r:id="rId89"/>
    <p:sldId id="467" r:id="rId90"/>
    <p:sldId id="468" r:id="rId91"/>
    <p:sldId id="469" r:id="rId92"/>
    <p:sldId id="470" r:id="rId93"/>
    <p:sldId id="471" r:id="rId94"/>
    <p:sldId id="472" r:id="rId95"/>
    <p:sldId id="473" r:id="rId96"/>
    <p:sldId id="474" r:id="rId97"/>
    <p:sldId id="475" r:id="rId98"/>
    <p:sldId id="476" r:id="rId99"/>
    <p:sldId id="477" r:id="rId100"/>
    <p:sldId id="478" r:id="rId101"/>
    <p:sldId id="479" r:id="rId102"/>
    <p:sldId id="480" r:id="rId103"/>
    <p:sldId id="481" r:id="rId104"/>
    <p:sldId id="482" r:id="rId105"/>
    <p:sldId id="483" r:id="rId106"/>
    <p:sldId id="484" r:id="rId107"/>
    <p:sldId id="485" r:id="rId108"/>
    <p:sldId id="486" r:id="rId109"/>
    <p:sldId id="487" r:id="rId110"/>
    <p:sldId id="488" r:id="rId111"/>
    <p:sldId id="489" r:id="rId112"/>
    <p:sldId id="490" r:id="rId113"/>
    <p:sldId id="491" r:id="rId114"/>
    <p:sldId id="492" r:id="rId115"/>
    <p:sldId id="493" r:id="rId116"/>
    <p:sldId id="494" r:id="rId117"/>
    <p:sldId id="495" r:id="rId118"/>
    <p:sldId id="496" r:id="rId119"/>
    <p:sldId id="497" r:id="rId120"/>
    <p:sldId id="498" r:id="rId121"/>
    <p:sldId id="499" r:id="rId122"/>
    <p:sldId id="500" r:id="rId123"/>
    <p:sldId id="501" r:id="rId124"/>
    <p:sldId id="502" r:id="rId125"/>
    <p:sldId id="503" r:id="rId126"/>
    <p:sldId id="504" r:id="rId127"/>
    <p:sldId id="505" r:id="rId128"/>
    <p:sldId id="506" r:id="rId129"/>
    <p:sldId id="507" r:id="rId130"/>
    <p:sldId id="508" r:id="rId131"/>
    <p:sldId id="509" r:id="rId132"/>
    <p:sldId id="510" r:id="rId133"/>
    <p:sldId id="511" r:id="rId134"/>
    <p:sldId id="512" r:id="rId135"/>
    <p:sldId id="513" r:id="rId136"/>
    <p:sldId id="514" r:id="rId137"/>
    <p:sldId id="515" r:id="rId138"/>
    <p:sldId id="516" r:id="rId139"/>
    <p:sldId id="517" r:id="rId140"/>
    <p:sldId id="518" r:id="rId141"/>
    <p:sldId id="519" r:id="rId142"/>
    <p:sldId id="520" r:id="rId143"/>
    <p:sldId id="521" r:id="rId144"/>
    <p:sldId id="522" r:id="rId145"/>
    <p:sldId id="523" r:id="rId146"/>
    <p:sldId id="524" r:id="rId147"/>
    <p:sldId id="525" r:id="rId148"/>
  </p:sldIdLst>
  <p:sldSz cx="12192000" cy="6858000"/>
  <p:notesSz cx="12192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554736"/>
            <a:ext cx="5742432" cy="57424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20724" y="205181"/>
            <a:ext cx="7302550" cy="69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14517" y="1737741"/>
            <a:ext cx="3428365" cy="3790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0724" y="-129793"/>
            <a:ext cx="7302550" cy="136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 u="heavy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086" y="1042161"/>
            <a:ext cx="8110220" cy="3304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8.png"/><Relationship Id="rId26" Type="http://schemas.openxmlformats.org/officeDocument/2006/relationships/image" Target="../media/image136.png"/><Relationship Id="rId39" Type="http://schemas.openxmlformats.org/officeDocument/2006/relationships/image" Target="../media/image149.png"/><Relationship Id="rId21" Type="http://schemas.openxmlformats.org/officeDocument/2006/relationships/image" Target="../media/image131.png"/><Relationship Id="rId34" Type="http://schemas.openxmlformats.org/officeDocument/2006/relationships/image" Target="../media/image144.png"/><Relationship Id="rId42" Type="http://schemas.openxmlformats.org/officeDocument/2006/relationships/image" Target="../media/image152.jpg"/><Relationship Id="rId7" Type="http://schemas.openxmlformats.org/officeDocument/2006/relationships/image" Target="../media/image23.png"/><Relationship Id="rId2" Type="http://schemas.openxmlformats.org/officeDocument/2006/relationships/image" Target="../media/image123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29" Type="http://schemas.openxmlformats.org/officeDocument/2006/relationships/image" Target="../media/image139.png"/><Relationship Id="rId41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24" Type="http://schemas.openxmlformats.org/officeDocument/2006/relationships/image" Target="../media/image134.png"/><Relationship Id="rId32" Type="http://schemas.openxmlformats.org/officeDocument/2006/relationships/image" Target="../media/image142.png"/><Relationship Id="rId37" Type="http://schemas.openxmlformats.org/officeDocument/2006/relationships/image" Target="../media/image147.png"/><Relationship Id="rId40" Type="http://schemas.openxmlformats.org/officeDocument/2006/relationships/image" Target="../media/image150.png"/><Relationship Id="rId5" Type="http://schemas.openxmlformats.org/officeDocument/2006/relationships/image" Target="../media/image21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openxmlformats.org/officeDocument/2006/relationships/image" Target="../media/image138.png"/><Relationship Id="rId36" Type="http://schemas.openxmlformats.org/officeDocument/2006/relationships/image" Target="../media/image146.png"/><Relationship Id="rId10" Type="http://schemas.openxmlformats.org/officeDocument/2006/relationships/image" Target="../media/image115.png"/><Relationship Id="rId19" Type="http://schemas.openxmlformats.org/officeDocument/2006/relationships/image" Target="../media/image129.png"/><Relationship Id="rId31" Type="http://schemas.openxmlformats.org/officeDocument/2006/relationships/image" Target="../media/image14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18.png"/><Relationship Id="rId22" Type="http://schemas.openxmlformats.org/officeDocument/2006/relationships/image" Target="../media/image132.pn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Relationship Id="rId35" Type="http://schemas.openxmlformats.org/officeDocument/2006/relationships/image" Target="../media/image145.png"/><Relationship Id="rId43" Type="http://schemas.openxmlformats.org/officeDocument/2006/relationships/image" Target="../media/image153.jpg"/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12" Type="http://schemas.openxmlformats.org/officeDocument/2006/relationships/image" Target="../media/image117.png"/><Relationship Id="rId17" Type="http://schemas.openxmlformats.org/officeDocument/2006/relationships/image" Target="../media/image127.png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38" Type="http://schemas.openxmlformats.org/officeDocument/2006/relationships/image" Target="../media/image14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5.png"/><Relationship Id="rId2" Type="http://schemas.openxmlformats.org/officeDocument/2006/relationships/image" Target="../media/image117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6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7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8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9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2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g"/><Relationship Id="rId13" Type="http://schemas.openxmlformats.org/officeDocument/2006/relationships/image" Target="../media/image165.png"/><Relationship Id="rId18" Type="http://schemas.openxmlformats.org/officeDocument/2006/relationships/image" Target="../media/image170.png"/><Relationship Id="rId3" Type="http://schemas.openxmlformats.org/officeDocument/2006/relationships/image" Target="../media/image155.png"/><Relationship Id="rId21" Type="http://schemas.openxmlformats.org/officeDocument/2006/relationships/image" Target="../media/image173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17" Type="http://schemas.openxmlformats.org/officeDocument/2006/relationships/image" Target="../media/image169.png"/><Relationship Id="rId2" Type="http://schemas.openxmlformats.org/officeDocument/2006/relationships/image" Target="../media/image154.png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24" Type="http://schemas.openxmlformats.org/officeDocument/2006/relationships/image" Target="../media/image176.png"/><Relationship Id="rId5" Type="http://schemas.openxmlformats.org/officeDocument/2006/relationships/image" Target="../media/image157.png"/><Relationship Id="rId15" Type="http://schemas.openxmlformats.org/officeDocument/2006/relationships/image" Target="../media/image167.png"/><Relationship Id="rId23" Type="http://schemas.openxmlformats.org/officeDocument/2006/relationships/image" Target="../media/image175.png"/><Relationship Id="rId10" Type="http://schemas.openxmlformats.org/officeDocument/2006/relationships/image" Target="../media/image162.png"/><Relationship Id="rId19" Type="http://schemas.openxmlformats.org/officeDocument/2006/relationships/image" Target="../media/image171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166.png"/><Relationship Id="rId22" Type="http://schemas.openxmlformats.org/officeDocument/2006/relationships/image" Target="../media/image17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3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4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5.png"/><Relationship Id="rId2" Type="http://schemas.openxmlformats.org/officeDocument/2006/relationships/image" Target="../media/image1174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6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5" Type="http://schemas.openxmlformats.org/officeDocument/2006/relationships/image" Target="../media/image19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8.png"/><Relationship Id="rId7" Type="http://schemas.openxmlformats.org/officeDocument/2006/relationships/image" Target="../media/image1192.png"/><Relationship Id="rId2" Type="http://schemas.openxmlformats.org/officeDocument/2006/relationships/image" Target="../media/image118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1.png"/><Relationship Id="rId5" Type="http://schemas.openxmlformats.org/officeDocument/2006/relationships/image" Target="../media/image1190.png"/><Relationship Id="rId4" Type="http://schemas.openxmlformats.org/officeDocument/2006/relationships/image" Target="../media/image1189.png"/></Relationships>
</file>

<file path=ppt/slides/_rels/slide1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4.png"/><Relationship Id="rId18" Type="http://schemas.openxmlformats.org/officeDocument/2006/relationships/image" Target="../media/image1209.png"/><Relationship Id="rId26" Type="http://schemas.openxmlformats.org/officeDocument/2006/relationships/image" Target="../media/image1217.png"/><Relationship Id="rId3" Type="http://schemas.openxmlformats.org/officeDocument/2006/relationships/image" Target="../media/image1194.png"/><Relationship Id="rId21" Type="http://schemas.openxmlformats.org/officeDocument/2006/relationships/image" Target="../media/image1212.png"/><Relationship Id="rId34" Type="http://schemas.openxmlformats.org/officeDocument/2006/relationships/image" Target="../media/image1225.png"/><Relationship Id="rId7" Type="http://schemas.openxmlformats.org/officeDocument/2006/relationships/image" Target="../media/image1198.png"/><Relationship Id="rId12" Type="http://schemas.openxmlformats.org/officeDocument/2006/relationships/image" Target="../media/image1203.png"/><Relationship Id="rId17" Type="http://schemas.openxmlformats.org/officeDocument/2006/relationships/image" Target="../media/image1208.png"/><Relationship Id="rId25" Type="http://schemas.openxmlformats.org/officeDocument/2006/relationships/image" Target="../media/image1216.png"/><Relationship Id="rId33" Type="http://schemas.openxmlformats.org/officeDocument/2006/relationships/image" Target="../media/image1224.png"/><Relationship Id="rId2" Type="http://schemas.openxmlformats.org/officeDocument/2006/relationships/image" Target="../media/image1193.png"/><Relationship Id="rId16" Type="http://schemas.openxmlformats.org/officeDocument/2006/relationships/image" Target="../media/image1207.png"/><Relationship Id="rId20" Type="http://schemas.openxmlformats.org/officeDocument/2006/relationships/image" Target="../media/image1211.png"/><Relationship Id="rId29" Type="http://schemas.openxmlformats.org/officeDocument/2006/relationships/image" Target="../media/image12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7.png"/><Relationship Id="rId11" Type="http://schemas.openxmlformats.org/officeDocument/2006/relationships/image" Target="../media/image1202.png"/><Relationship Id="rId24" Type="http://schemas.openxmlformats.org/officeDocument/2006/relationships/image" Target="../media/image1215.png"/><Relationship Id="rId32" Type="http://schemas.openxmlformats.org/officeDocument/2006/relationships/image" Target="../media/image1223.png"/><Relationship Id="rId5" Type="http://schemas.openxmlformats.org/officeDocument/2006/relationships/image" Target="../media/image1196.png"/><Relationship Id="rId15" Type="http://schemas.openxmlformats.org/officeDocument/2006/relationships/image" Target="../media/image1206.png"/><Relationship Id="rId23" Type="http://schemas.openxmlformats.org/officeDocument/2006/relationships/image" Target="../media/image1214.png"/><Relationship Id="rId28" Type="http://schemas.openxmlformats.org/officeDocument/2006/relationships/image" Target="../media/image1219.png"/><Relationship Id="rId36" Type="http://schemas.openxmlformats.org/officeDocument/2006/relationships/image" Target="../media/image1227.png"/><Relationship Id="rId10" Type="http://schemas.openxmlformats.org/officeDocument/2006/relationships/image" Target="../media/image1201.png"/><Relationship Id="rId19" Type="http://schemas.openxmlformats.org/officeDocument/2006/relationships/image" Target="../media/image1210.png"/><Relationship Id="rId31" Type="http://schemas.openxmlformats.org/officeDocument/2006/relationships/image" Target="../media/image1222.png"/><Relationship Id="rId4" Type="http://schemas.openxmlformats.org/officeDocument/2006/relationships/image" Target="../media/image1195.png"/><Relationship Id="rId9" Type="http://schemas.openxmlformats.org/officeDocument/2006/relationships/image" Target="../media/image1200.png"/><Relationship Id="rId14" Type="http://schemas.openxmlformats.org/officeDocument/2006/relationships/image" Target="../media/image1205.png"/><Relationship Id="rId22" Type="http://schemas.openxmlformats.org/officeDocument/2006/relationships/image" Target="../media/image1213.png"/><Relationship Id="rId27" Type="http://schemas.openxmlformats.org/officeDocument/2006/relationships/image" Target="../media/image1218.png"/><Relationship Id="rId30" Type="http://schemas.openxmlformats.org/officeDocument/2006/relationships/image" Target="../media/image1221.png"/><Relationship Id="rId35" Type="http://schemas.openxmlformats.org/officeDocument/2006/relationships/image" Target="../media/image1226.png"/><Relationship Id="rId8" Type="http://schemas.openxmlformats.org/officeDocument/2006/relationships/image" Target="../media/image119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9.png"/><Relationship Id="rId7" Type="http://schemas.openxmlformats.org/officeDocument/2006/relationships/image" Target="../media/image1233.png"/><Relationship Id="rId2" Type="http://schemas.openxmlformats.org/officeDocument/2006/relationships/image" Target="../media/image12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2.png"/><Relationship Id="rId5" Type="http://schemas.openxmlformats.org/officeDocument/2006/relationships/image" Target="../media/image1231.png"/><Relationship Id="rId4" Type="http://schemas.openxmlformats.org/officeDocument/2006/relationships/image" Target="../media/image123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5.png"/><Relationship Id="rId2" Type="http://schemas.openxmlformats.org/officeDocument/2006/relationships/image" Target="../media/image12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6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8.png"/><Relationship Id="rId2" Type="http://schemas.openxmlformats.org/officeDocument/2006/relationships/image" Target="../media/image123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9.jp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1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3.png"/><Relationship Id="rId2" Type="http://schemas.openxmlformats.org/officeDocument/2006/relationships/image" Target="../media/image1242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5.png"/><Relationship Id="rId2" Type="http://schemas.openxmlformats.org/officeDocument/2006/relationships/image" Target="../media/image1244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6.jp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8.png"/><Relationship Id="rId2" Type="http://schemas.openxmlformats.org/officeDocument/2006/relationships/image" Target="../media/image12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9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6.png"/><Relationship Id="rId3" Type="http://schemas.openxmlformats.org/officeDocument/2006/relationships/image" Target="../media/image1251.png"/><Relationship Id="rId7" Type="http://schemas.openxmlformats.org/officeDocument/2006/relationships/image" Target="../media/image1255.png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4.png"/><Relationship Id="rId5" Type="http://schemas.openxmlformats.org/officeDocument/2006/relationships/image" Target="../media/image1253.png"/><Relationship Id="rId10" Type="http://schemas.openxmlformats.org/officeDocument/2006/relationships/image" Target="../media/image1258.png"/><Relationship Id="rId4" Type="http://schemas.openxmlformats.org/officeDocument/2006/relationships/image" Target="../media/image1252.png"/><Relationship Id="rId9" Type="http://schemas.openxmlformats.org/officeDocument/2006/relationships/image" Target="../media/image1257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9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" Type="http://schemas.openxmlformats.org/officeDocument/2006/relationships/image" Target="../media/image192.png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image" Target="../media/image1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29" Type="http://schemas.openxmlformats.org/officeDocument/2006/relationships/image" Target="../media/image2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Relationship Id="rId30" Type="http://schemas.openxmlformats.org/officeDocument/2006/relationships/image" Target="../media/image219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1.jp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2.jp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4.png"/><Relationship Id="rId2" Type="http://schemas.openxmlformats.org/officeDocument/2006/relationships/image" Target="../media/image1263.pn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6.png"/><Relationship Id="rId2" Type="http://schemas.openxmlformats.org/officeDocument/2006/relationships/image" Target="../media/image1265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8.png"/><Relationship Id="rId2" Type="http://schemas.openxmlformats.org/officeDocument/2006/relationships/image" Target="../media/image1267.pn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0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2" Type="http://schemas.openxmlformats.org/officeDocument/2006/relationships/image" Target="../media/image123.png"/><Relationship Id="rId16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222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8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7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46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250.png"/><Relationship Id="rId7" Type="http://schemas.openxmlformats.org/officeDocument/2006/relationships/image" Target="../media/image254.png"/><Relationship Id="rId12" Type="http://schemas.openxmlformats.org/officeDocument/2006/relationships/image" Target="../media/image259.pn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11" Type="http://schemas.openxmlformats.org/officeDocument/2006/relationships/image" Target="../media/image258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51.png"/><Relationship Id="rId9" Type="http://schemas.openxmlformats.org/officeDocument/2006/relationships/image" Target="../media/image2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13.png"/><Relationship Id="rId7" Type="http://schemas.openxmlformats.org/officeDocument/2006/relationships/image" Target="../media/image270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png"/><Relationship Id="rId11" Type="http://schemas.openxmlformats.org/officeDocument/2006/relationships/image" Target="../media/image297.png"/><Relationship Id="rId5" Type="http://schemas.openxmlformats.org/officeDocument/2006/relationships/image" Target="../media/image291.png"/><Relationship Id="rId10" Type="http://schemas.openxmlformats.org/officeDocument/2006/relationships/image" Target="../media/image296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1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2" Type="http://schemas.openxmlformats.org/officeDocument/2006/relationships/image" Target="../media/image123.png"/><Relationship Id="rId16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303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18" Type="http://schemas.openxmlformats.org/officeDocument/2006/relationships/image" Target="../media/image321.png"/><Relationship Id="rId3" Type="http://schemas.openxmlformats.org/officeDocument/2006/relationships/image" Target="../media/image306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17" Type="http://schemas.openxmlformats.org/officeDocument/2006/relationships/image" Target="../media/image320.png"/><Relationship Id="rId2" Type="http://schemas.openxmlformats.org/officeDocument/2006/relationships/image" Target="../media/image305.png"/><Relationship Id="rId16" Type="http://schemas.openxmlformats.org/officeDocument/2006/relationships/image" Target="../media/image31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5" Type="http://schemas.openxmlformats.org/officeDocument/2006/relationships/image" Target="../media/image308.png"/><Relationship Id="rId15" Type="http://schemas.openxmlformats.org/officeDocument/2006/relationships/image" Target="../media/image318.png"/><Relationship Id="rId10" Type="http://schemas.openxmlformats.org/officeDocument/2006/relationships/image" Target="../media/image313.png"/><Relationship Id="rId19" Type="http://schemas.openxmlformats.org/officeDocument/2006/relationships/image" Target="../media/image322.png"/><Relationship Id="rId4" Type="http://schemas.openxmlformats.org/officeDocument/2006/relationships/image" Target="../media/image307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33.png"/><Relationship Id="rId18" Type="http://schemas.openxmlformats.org/officeDocument/2006/relationships/image" Target="../media/image338.png"/><Relationship Id="rId3" Type="http://schemas.openxmlformats.org/officeDocument/2006/relationships/image" Target="../media/image327.png"/><Relationship Id="rId21" Type="http://schemas.openxmlformats.org/officeDocument/2006/relationships/image" Target="../media/image341.png"/><Relationship Id="rId7" Type="http://schemas.openxmlformats.org/officeDocument/2006/relationships/image" Target="../media/image72.png"/><Relationship Id="rId12" Type="http://schemas.openxmlformats.org/officeDocument/2006/relationships/image" Target="../media/image332.png"/><Relationship Id="rId17" Type="http://schemas.openxmlformats.org/officeDocument/2006/relationships/image" Target="../media/image337.png"/><Relationship Id="rId2" Type="http://schemas.openxmlformats.org/officeDocument/2006/relationships/image" Target="../media/image326.png"/><Relationship Id="rId16" Type="http://schemas.openxmlformats.org/officeDocument/2006/relationships/image" Target="../media/image336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331.png"/><Relationship Id="rId24" Type="http://schemas.openxmlformats.org/officeDocument/2006/relationships/image" Target="../media/image248.png"/><Relationship Id="rId5" Type="http://schemas.openxmlformats.org/officeDocument/2006/relationships/image" Target="../media/image59.png"/><Relationship Id="rId15" Type="http://schemas.openxmlformats.org/officeDocument/2006/relationships/image" Target="../media/image335.png"/><Relationship Id="rId23" Type="http://schemas.openxmlformats.org/officeDocument/2006/relationships/image" Target="../media/image343.png"/><Relationship Id="rId10" Type="http://schemas.openxmlformats.org/officeDocument/2006/relationships/image" Target="../media/image330.png"/><Relationship Id="rId19" Type="http://schemas.openxmlformats.org/officeDocument/2006/relationships/image" Target="../media/image339.png"/><Relationship Id="rId4" Type="http://schemas.openxmlformats.org/officeDocument/2006/relationships/image" Target="../media/image328.png"/><Relationship Id="rId9" Type="http://schemas.openxmlformats.org/officeDocument/2006/relationships/image" Target="../media/image329.png"/><Relationship Id="rId14" Type="http://schemas.openxmlformats.org/officeDocument/2006/relationships/image" Target="../media/image334.png"/><Relationship Id="rId22" Type="http://schemas.openxmlformats.org/officeDocument/2006/relationships/image" Target="../media/image3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png"/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17" Type="http://schemas.openxmlformats.org/officeDocument/2006/relationships/image" Target="../media/image359.png"/><Relationship Id="rId2" Type="http://schemas.openxmlformats.org/officeDocument/2006/relationships/image" Target="../media/image344.png"/><Relationship Id="rId16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8.png"/><Relationship Id="rId11" Type="http://schemas.openxmlformats.org/officeDocument/2006/relationships/image" Target="../media/image353.png"/><Relationship Id="rId5" Type="http://schemas.openxmlformats.org/officeDocument/2006/relationships/image" Target="../media/image347.png"/><Relationship Id="rId15" Type="http://schemas.openxmlformats.org/officeDocument/2006/relationships/image" Target="../media/image357.png"/><Relationship Id="rId10" Type="http://schemas.openxmlformats.org/officeDocument/2006/relationships/image" Target="../media/image352.png"/><Relationship Id="rId4" Type="http://schemas.openxmlformats.org/officeDocument/2006/relationships/image" Target="../media/image346.png"/><Relationship Id="rId9" Type="http://schemas.openxmlformats.org/officeDocument/2006/relationships/image" Target="../media/image351.png"/><Relationship Id="rId14" Type="http://schemas.openxmlformats.org/officeDocument/2006/relationships/image" Target="../media/image3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61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26" Type="http://schemas.openxmlformats.org/officeDocument/2006/relationships/image" Target="../media/image382.png"/><Relationship Id="rId3" Type="http://schemas.openxmlformats.org/officeDocument/2006/relationships/image" Target="../media/image363.png"/><Relationship Id="rId21" Type="http://schemas.openxmlformats.org/officeDocument/2006/relationships/image" Target="../media/image377.png"/><Relationship Id="rId7" Type="http://schemas.openxmlformats.org/officeDocument/2006/relationships/image" Target="../media/image195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5" Type="http://schemas.openxmlformats.org/officeDocument/2006/relationships/image" Target="../media/image381.png"/><Relationship Id="rId2" Type="http://schemas.openxmlformats.org/officeDocument/2006/relationships/image" Target="../media/image1.png"/><Relationship Id="rId16" Type="http://schemas.openxmlformats.org/officeDocument/2006/relationships/image" Target="../media/image372.png"/><Relationship Id="rId20" Type="http://schemas.openxmlformats.org/officeDocument/2006/relationships/image" Target="../media/image376.png"/><Relationship Id="rId29" Type="http://schemas.openxmlformats.org/officeDocument/2006/relationships/image" Target="../media/image3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11" Type="http://schemas.openxmlformats.org/officeDocument/2006/relationships/image" Target="../media/image367.png"/><Relationship Id="rId24" Type="http://schemas.openxmlformats.org/officeDocument/2006/relationships/image" Target="../media/image380.png"/><Relationship Id="rId5" Type="http://schemas.openxmlformats.org/officeDocument/2006/relationships/image" Target="../media/image365.png"/><Relationship Id="rId15" Type="http://schemas.openxmlformats.org/officeDocument/2006/relationships/image" Target="../media/image371.png"/><Relationship Id="rId23" Type="http://schemas.openxmlformats.org/officeDocument/2006/relationships/image" Target="../media/image379.png"/><Relationship Id="rId28" Type="http://schemas.openxmlformats.org/officeDocument/2006/relationships/image" Target="../media/image384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4" Type="http://schemas.openxmlformats.org/officeDocument/2006/relationships/image" Target="../media/image364.png"/><Relationship Id="rId9" Type="http://schemas.openxmlformats.org/officeDocument/2006/relationships/image" Target="../media/image197.png"/><Relationship Id="rId14" Type="http://schemas.openxmlformats.org/officeDocument/2006/relationships/image" Target="../media/image370.png"/><Relationship Id="rId22" Type="http://schemas.openxmlformats.org/officeDocument/2006/relationships/image" Target="../media/image378.png"/><Relationship Id="rId27" Type="http://schemas.openxmlformats.org/officeDocument/2006/relationships/image" Target="../media/image383.png"/><Relationship Id="rId30" Type="http://schemas.openxmlformats.org/officeDocument/2006/relationships/image" Target="../media/image2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387.png"/><Relationship Id="rId7" Type="http://schemas.openxmlformats.org/officeDocument/2006/relationships/image" Target="../media/image391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10" Type="http://schemas.openxmlformats.org/officeDocument/2006/relationships/image" Target="../media/image394.png"/><Relationship Id="rId4" Type="http://schemas.openxmlformats.org/officeDocument/2006/relationships/image" Target="../media/image388.png"/><Relationship Id="rId9" Type="http://schemas.openxmlformats.org/officeDocument/2006/relationships/image" Target="../media/image3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06.png"/><Relationship Id="rId18" Type="http://schemas.openxmlformats.org/officeDocument/2006/relationships/image" Target="../media/image411.png"/><Relationship Id="rId3" Type="http://schemas.openxmlformats.org/officeDocument/2006/relationships/image" Target="../media/image396.png"/><Relationship Id="rId21" Type="http://schemas.openxmlformats.org/officeDocument/2006/relationships/image" Target="../media/image414.png"/><Relationship Id="rId7" Type="http://schemas.openxmlformats.org/officeDocument/2006/relationships/image" Target="../media/image400.png"/><Relationship Id="rId12" Type="http://schemas.openxmlformats.org/officeDocument/2006/relationships/image" Target="../media/image405.png"/><Relationship Id="rId17" Type="http://schemas.openxmlformats.org/officeDocument/2006/relationships/image" Target="../media/image410.png"/><Relationship Id="rId2" Type="http://schemas.openxmlformats.org/officeDocument/2006/relationships/image" Target="../media/image395.png"/><Relationship Id="rId16" Type="http://schemas.openxmlformats.org/officeDocument/2006/relationships/image" Target="../media/image409.png"/><Relationship Id="rId20" Type="http://schemas.openxmlformats.org/officeDocument/2006/relationships/image" Target="../media/image4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9.png"/><Relationship Id="rId11" Type="http://schemas.openxmlformats.org/officeDocument/2006/relationships/image" Target="../media/image404.png"/><Relationship Id="rId24" Type="http://schemas.openxmlformats.org/officeDocument/2006/relationships/image" Target="../media/image417.png"/><Relationship Id="rId5" Type="http://schemas.openxmlformats.org/officeDocument/2006/relationships/image" Target="../media/image398.png"/><Relationship Id="rId15" Type="http://schemas.openxmlformats.org/officeDocument/2006/relationships/image" Target="../media/image408.png"/><Relationship Id="rId23" Type="http://schemas.openxmlformats.org/officeDocument/2006/relationships/image" Target="../media/image416.png"/><Relationship Id="rId10" Type="http://schemas.openxmlformats.org/officeDocument/2006/relationships/image" Target="../media/image403.png"/><Relationship Id="rId19" Type="http://schemas.openxmlformats.org/officeDocument/2006/relationships/image" Target="../media/image412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Relationship Id="rId14" Type="http://schemas.openxmlformats.org/officeDocument/2006/relationships/image" Target="../media/image407.png"/><Relationship Id="rId22" Type="http://schemas.openxmlformats.org/officeDocument/2006/relationships/image" Target="../media/image415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4.png"/><Relationship Id="rId18" Type="http://schemas.openxmlformats.org/officeDocument/2006/relationships/image" Target="../media/image429.png"/><Relationship Id="rId26" Type="http://schemas.openxmlformats.org/officeDocument/2006/relationships/image" Target="../media/image437.png"/><Relationship Id="rId3" Type="http://schemas.openxmlformats.org/officeDocument/2006/relationships/image" Target="../media/image419.png"/><Relationship Id="rId21" Type="http://schemas.openxmlformats.org/officeDocument/2006/relationships/image" Target="../media/image432.png"/><Relationship Id="rId34" Type="http://schemas.openxmlformats.org/officeDocument/2006/relationships/image" Target="../media/image445.png"/><Relationship Id="rId7" Type="http://schemas.openxmlformats.org/officeDocument/2006/relationships/image" Target="../media/image159.png"/><Relationship Id="rId12" Type="http://schemas.openxmlformats.org/officeDocument/2006/relationships/image" Target="../media/image423.png"/><Relationship Id="rId17" Type="http://schemas.openxmlformats.org/officeDocument/2006/relationships/image" Target="../media/image428.png"/><Relationship Id="rId25" Type="http://schemas.openxmlformats.org/officeDocument/2006/relationships/image" Target="../media/image436.png"/><Relationship Id="rId33" Type="http://schemas.openxmlformats.org/officeDocument/2006/relationships/image" Target="../media/image444.png"/><Relationship Id="rId2" Type="http://schemas.openxmlformats.org/officeDocument/2006/relationships/image" Target="../media/image418.png"/><Relationship Id="rId16" Type="http://schemas.openxmlformats.org/officeDocument/2006/relationships/image" Target="../media/image427.png"/><Relationship Id="rId20" Type="http://schemas.openxmlformats.org/officeDocument/2006/relationships/image" Target="../media/image431.png"/><Relationship Id="rId29" Type="http://schemas.openxmlformats.org/officeDocument/2006/relationships/image" Target="../media/image4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11" Type="http://schemas.openxmlformats.org/officeDocument/2006/relationships/image" Target="../media/image422.png"/><Relationship Id="rId24" Type="http://schemas.openxmlformats.org/officeDocument/2006/relationships/image" Target="../media/image435.png"/><Relationship Id="rId32" Type="http://schemas.openxmlformats.org/officeDocument/2006/relationships/image" Target="../media/image443.png"/><Relationship Id="rId5" Type="http://schemas.openxmlformats.org/officeDocument/2006/relationships/image" Target="../media/image157.png"/><Relationship Id="rId15" Type="http://schemas.openxmlformats.org/officeDocument/2006/relationships/image" Target="../media/image426.png"/><Relationship Id="rId23" Type="http://schemas.openxmlformats.org/officeDocument/2006/relationships/image" Target="../media/image434.png"/><Relationship Id="rId28" Type="http://schemas.openxmlformats.org/officeDocument/2006/relationships/image" Target="../media/image439.png"/><Relationship Id="rId10" Type="http://schemas.openxmlformats.org/officeDocument/2006/relationships/image" Target="../media/image421.png"/><Relationship Id="rId19" Type="http://schemas.openxmlformats.org/officeDocument/2006/relationships/image" Target="../media/image430.png"/><Relationship Id="rId31" Type="http://schemas.openxmlformats.org/officeDocument/2006/relationships/image" Target="../media/image442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Relationship Id="rId14" Type="http://schemas.openxmlformats.org/officeDocument/2006/relationships/image" Target="../media/image425.png"/><Relationship Id="rId22" Type="http://schemas.openxmlformats.org/officeDocument/2006/relationships/image" Target="../media/image433.png"/><Relationship Id="rId27" Type="http://schemas.openxmlformats.org/officeDocument/2006/relationships/image" Target="../media/image438.png"/><Relationship Id="rId30" Type="http://schemas.openxmlformats.org/officeDocument/2006/relationships/image" Target="../media/image441.png"/><Relationship Id="rId8" Type="http://schemas.openxmlformats.org/officeDocument/2006/relationships/image" Target="../media/image420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6.png"/><Relationship Id="rId18" Type="http://schemas.openxmlformats.org/officeDocument/2006/relationships/image" Target="../media/image450.png"/><Relationship Id="rId26" Type="http://schemas.openxmlformats.org/officeDocument/2006/relationships/image" Target="../media/image458.png"/><Relationship Id="rId39" Type="http://schemas.openxmlformats.org/officeDocument/2006/relationships/image" Target="../media/image471.png"/><Relationship Id="rId21" Type="http://schemas.openxmlformats.org/officeDocument/2006/relationships/image" Target="../media/image453.png"/><Relationship Id="rId34" Type="http://schemas.openxmlformats.org/officeDocument/2006/relationships/image" Target="../media/image466.png"/><Relationship Id="rId42" Type="http://schemas.openxmlformats.org/officeDocument/2006/relationships/image" Target="../media/image474.png"/><Relationship Id="rId47" Type="http://schemas.openxmlformats.org/officeDocument/2006/relationships/image" Target="../media/image479.png"/><Relationship Id="rId50" Type="http://schemas.openxmlformats.org/officeDocument/2006/relationships/image" Target="../media/image482.png"/><Relationship Id="rId55" Type="http://schemas.openxmlformats.org/officeDocument/2006/relationships/image" Target="../media/image487.png"/><Relationship Id="rId7" Type="http://schemas.openxmlformats.org/officeDocument/2006/relationships/image" Target="../media/image23.png"/><Relationship Id="rId2" Type="http://schemas.openxmlformats.org/officeDocument/2006/relationships/image" Target="../media/image123.png"/><Relationship Id="rId16" Type="http://schemas.openxmlformats.org/officeDocument/2006/relationships/image" Target="../media/image448.png"/><Relationship Id="rId29" Type="http://schemas.openxmlformats.org/officeDocument/2006/relationships/image" Target="../media/image461.png"/><Relationship Id="rId11" Type="http://schemas.openxmlformats.org/officeDocument/2006/relationships/image" Target="../media/image116.png"/><Relationship Id="rId24" Type="http://schemas.openxmlformats.org/officeDocument/2006/relationships/image" Target="../media/image456.png"/><Relationship Id="rId32" Type="http://schemas.openxmlformats.org/officeDocument/2006/relationships/image" Target="../media/image464.png"/><Relationship Id="rId37" Type="http://schemas.openxmlformats.org/officeDocument/2006/relationships/image" Target="../media/image469.png"/><Relationship Id="rId40" Type="http://schemas.openxmlformats.org/officeDocument/2006/relationships/image" Target="../media/image472.png"/><Relationship Id="rId45" Type="http://schemas.openxmlformats.org/officeDocument/2006/relationships/image" Target="../media/image477.png"/><Relationship Id="rId53" Type="http://schemas.openxmlformats.org/officeDocument/2006/relationships/image" Target="../media/image485.png"/><Relationship Id="rId58" Type="http://schemas.openxmlformats.org/officeDocument/2006/relationships/image" Target="../media/image490.png"/><Relationship Id="rId5" Type="http://schemas.openxmlformats.org/officeDocument/2006/relationships/image" Target="../media/image21.png"/><Relationship Id="rId61" Type="http://schemas.openxmlformats.org/officeDocument/2006/relationships/image" Target="../media/image493.png"/><Relationship Id="rId19" Type="http://schemas.openxmlformats.org/officeDocument/2006/relationships/image" Target="../media/image451.png"/><Relationship Id="rId14" Type="http://schemas.openxmlformats.org/officeDocument/2006/relationships/image" Target="../media/image13.png"/><Relationship Id="rId22" Type="http://schemas.openxmlformats.org/officeDocument/2006/relationships/image" Target="../media/image454.png"/><Relationship Id="rId27" Type="http://schemas.openxmlformats.org/officeDocument/2006/relationships/image" Target="../media/image459.png"/><Relationship Id="rId30" Type="http://schemas.openxmlformats.org/officeDocument/2006/relationships/image" Target="../media/image462.png"/><Relationship Id="rId35" Type="http://schemas.openxmlformats.org/officeDocument/2006/relationships/image" Target="../media/image467.png"/><Relationship Id="rId43" Type="http://schemas.openxmlformats.org/officeDocument/2006/relationships/image" Target="../media/image475.png"/><Relationship Id="rId48" Type="http://schemas.openxmlformats.org/officeDocument/2006/relationships/image" Target="../media/image480.png"/><Relationship Id="rId56" Type="http://schemas.openxmlformats.org/officeDocument/2006/relationships/image" Target="../media/image488.png"/><Relationship Id="rId8" Type="http://schemas.openxmlformats.org/officeDocument/2006/relationships/image" Target="../media/image24.png"/><Relationship Id="rId51" Type="http://schemas.openxmlformats.org/officeDocument/2006/relationships/image" Target="../media/image483.png"/><Relationship Id="rId3" Type="http://schemas.openxmlformats.org/officeDocument/2006/relationships/image" Target="../media/image19.png"/><Relationship Id="rId12" Type="http://schemas.openxmlformats.org/officeDocument/2006/relationships/image" Target="../media/image117.png"/><Relationship Id="rId17" Type="http://schemas.openxmlformats.org/officeDocument/2006/relationships/image" Target="../media/image449.png"/><Relationship Id="rId25" Type="http://schemas.openxmlformats.org/officeDocument/2006/relationships/image" Target="../media/image457.png"/><Relationship Id="rId33" Type="http://schemas.openxmlformats.org/officeDocument/2006/relationships/image" Target="../media/image465.png"/><Relationship Id="rId38" Type="http://schemas.openxmlformats.org/officeDocument/2006/relationships/image" Target="../media/image470.png"/><Relationship Id="rId46" Type="http://schemas.openxmlformats.org/officeDocument/2006/relationships/image" Target="../media/image478.png"/><Relationship Id="rId59" Type="http://schemas.openxmlformats.org/officeDocument/2006/relationships/image" Target="../media/image491.png"/><Relationship Id="rId20" Type="http://schemas.openxmlformats.org/officeDocument/2006/relationships/image" Target="../media/image452.png"/><Relationship Id="rId41" Type="http://schemas.openxmlformats.org/officeDocument/2006/relationships/image" Target="../media/image473.png"/><Relationship Id="rId54" Type="http://schemas.openxmlformats.org/officeDocument/2006/relationships/image" Target="../media/image4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5" Type="http://schemas.openxmlformats.org/officeDocument/2006/relationships/image" Target="../media/image447.png"/><Relationship Id="rId23" Type="http://schemas.openxmlformats.org/officeDocument/2006/relationships/image" Target="../media/image455.png"/><Relationship Id="rId28" Type="http://schemas.openxmlformats.org/officeDocument/2006/relationships/image" Target="../media/image460.png"/><Relationship Id="rId36" Type="http://schemas.openxmlformats.org/officeDocument/2006/relationships/image" Target="../media/image468.png"/><Relationship Id="rId49" Type="http://schemas.openxmlformats.org/officeDocument/2006/relationships/image" Target="../media/image481.png"/><Relationship Id="rId57" Type="http://schemas.openxmlformats.org/officeDocument/2006/relationships/image" Target="../media/image489.png"/><Relationship Id="rId10" Type="http://schemas.openxmlformats.org/officeDocument/2006/relationships/image" Target="../media/image115.png"/><Relationship Id="rId31" Type="http://schemas.openxmlformats.org/officeDocument/2006/relationships/image" Target="../media/image463.png"/><Relationship Id="rId44" Type="http://schemas.openxmlformats.org/officeDocument/2006/relationships/image" Target="../media/image476.png"/><Relationship Id="rId52" Type="http://schemas.openxmlformats.org/officeDocument/2006/relationships/image" Target="../media/image484.png"/><Relationship Id="rId60" Type="http://schemas.openxmlformats.org/officeDocument/2006/relationships/image" Target="../media/image492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2.png"/><Relationship Id="rId18" Type="http://schemas.openxmlformats.org/officeDocument/2006/relationships/image" Target="../media/image507.png"/><Relationship Id="rId26" Type="http://schemas.openxmlformats.org/officeDocument/2006/relationships/image" Target="../media/image515.png"/><Relationship Id="rId39" Type="http://schemas.openxmlformats.org/officeDocument/2006/relationships/image" Target="../media/image219.png"/><Relationship Id="rId21" Type="http://schemas.openxmlformats.org/officeDocument/2006/relationships/image" Target="../media/image510.png"/><Relationship Id="rId34" Type="http://schemas.openxmlformats.org/officeDocument/2006/relationships/image" Target="../media/image523.png"/><Relationship Id="rId7" Type="http://schemas.openxmlformats.org/officeDocument/2006/relationships/image" Target="../media/image195.png"/><Relationship Id="rId12" Type="http://schemas.openxmlformats.org/officeDocument/2006/relationships/image" Target="../media/image501.png"/><Relationship Id="rId17" Type="http://schemas.openxmlformats.org/officeDocument/2006/relationships/image" Target="../media/image506.png"/><Relationship Id="rId25" Type="http://schemas.openxmlformats.org/officeDocument/2006/relationships/image" Target="../media/image514.png"/><Relationship Id="rId33" Type="http://schemas.openxmlformats.org/officeDocument/2006/relationships/image" Target="../media/image522.png"/><Relationship Id="rId38" Type="http://schemas.openxmlformats.org/officeDocument/2006/relationships/image" Target="../media/image196.png"/><Relationship Id="rId2" Type="http://schemas.openxmlformats.org/officeDocument/2006/relationships/image" Target="../media/image494.png"/><Relationship Id="rId16" Type="http://schemas.openxmlformats.org/officeDocument/2006/relationships/image" Target="../media/image505.png"/><Relationship Id="rId20" Type="http://schemas.openxmlformats.org/officeDocument/2006/relationships/image" Target="../media/image509.png"/><Relationship Id="rId29" Type="http://schemas.openxmlformats.org/officeDocument/2006/relationships/image" Target="../media/image5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11" Type="http://schemas.openxmlformats.org/officeDocument/2006/relationships/image" Target="../media/image500.png"/><Relationship Id="rId24" Type="http://schemas.openxmlformats.org/officeDocument/2006/relationships/image" Target="../media/image513.png"/><Relationship Id="rId32" Type="http://schemas.openxmlformats.org/officeDocument/2006/relationships/image" Target="../media/image521.png"/><Relationship Id="rId37" Type="http://schemas.openxmlformats.org/officeDocument/2006/relationships/image" Target="../media/image526.png"/><Relationship Id="rId5" Type="http://schemas.openxmlformats.org/officeDocument/2006/relationships/image" Target="../media/image497.png"/><Relationship Id="rId15" Type="http://schemas.openxmlformats.org/officeDocument/2006/relationships/image" Target="../media/image504.png"/><Relationship Id="rId23" Type="http://schemas.openxmlformats.org/officeDocument/2006/relationships/image" Target="../media/image512.png"/><Relationship Id="rId28" Type="http://schemas.openxmlformats.org/officeDocument/2006/relationships/image" Target="../media/image517.png"/><Relationship Id="rId36" Type="http://schemas.openxmlformats.org/officeDocument/2006/relationships/image" Target="../media/image525.png"/><Relationship Id="rId10" Type="http://schemas.openxmlformats.org/officeDocument/2006/relationships/image" Target="../media/image499.png"/><Relationship Id="rId19" Type="http://schemas.openxmlformats.org/officeDocument/2006/relationships/image" Target="../media/image508.png"/><Relationship Id="rId31" Type="http://schemas.openxmlformats.org/officeDocument/2006/relationships/image" Target="../media/image520.png"/><Relationship Id="rId4" Type="http://schemas.openxmlformats.org/officeDocument/2006/relationships/image" Target="../media/image496.png"/><Relationship Id="rId9" Type="http://schemas.openxmlformats.org/officeDocument/2006/relationships/image" Target="../media/image498.png"/><Relationship Id="rId14" Type="http://schemas.openxmlformats.org/officeDocument/2006/relationships/image" Target="../media/image503.png"/><Relationship Id="rId22" Type="http://schemas.openxmlformats.org/officeDocument/2006/relationships/image" Target="../media/image511.png"/><Relationship Id="rId27" Type="http://schemas.openxmlformats.org/officeDocument/2006/relationships/image" Target="../media/image516.png"/><Relationship Id="rId30" Type="http://schemas.openxmlformats.org/officeDocument/2006/relationships/image" Target="../media/image519.png"/><Relationship Id="rId35" Type="http://schemas.openxmlformats.org/officeDocument/2006/relationships/image" Target="../media/image524.png"/><Relationship Id="rId8" Type="http://schemas.openxmlformats.org/officeDocument/2006/relationships/image" Target="../media/image197.png"/><Relationship Id="rId3" Type="http://schemas.openxmlformats.org/officeDocument/2006/relationships/image" Target="../media/image4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9.png"/><Relationship Id="rId18" Type="http://schemas.openxmlformats.org/officeDocument/2006/relationships/image" Target="../media/image534.png"/><Relationship Id="rId26" Type="http://schemas.openxmlformats.org/officeDocument/2006/relationships/image" Target="../media/image541.png"/><Relationship Id="rId39" Type="http://schemas.openxmlformats.org/officeDocument/2006/relationships/image" Target="../media/image554.png"/><Relationship Id="rId21" Type="http://schemas.openxmlformats.org/officeDocument/2006/relationships/image" Target="../media/image537.png"/><Relationship Id="rId34" Type="http://schemas.openxmlformats.org/officeDocument/2006/relationships/image" Target="../media/image549.png"/><Relationship Id="rId42" Type="http://schemas.openxmlformats.org/officeDocument/2006/relationships/image" Target="../media/image557.png"/><Relationship Id="rId47" Type="http://schemas.openxmlformats.org/officeDocument/2006/relationships/image" Target="../media/image562.png"/><Relationship Id="rId50" Type="http://schemas.openxmlformats.org/officeDocument/2006/relationships/image" Target="../media/image211.png"/><Relationship Id="rId55" Type="http://schemas.openxmlformats.org/officeDocument/2006/relationships/image" Target="../media/image569.png"/><Relationship Id="rId7" Type="http://schemas.openxmlformats.org/officeDocument/2006/relationships/image" Target="../media/image195.png"/><Relationship Id="rId2" Type="http://schemas.openxmlformats.org/officeDocument/2006/relationships/image" Target="../media/image1.png"/><Relationship Id="rId16" Type="http://schemas.openxmlformats.org/officeDocument/2006/relationships/image" Target="../media/image532.png"/><Relationship Id="rId29" Type="http://schemas.openxmlformats.org/officeDocument/2006/relationships/image" Target="../media/image544.png"/><Relationship Id="rId11" Type="http://schemas.openxmlformats.org/officeDocument/2006/relationships/image" Target="../media/image528.png"/><Relationship Id="rId24" Type="http://schemas.openxmlformats.org/officeDocument/2006/relationships/image" Target="../media/image510.png"/><Relationship Id="rId32" Type="http://schemas.openxmlformats.org/officeDocument/2006/relationships/image" Target="../media/image547.png"/><Relationship Id="rId37" Type="http://schemas.openxmlformats.org/officeDocument/2006/relationships/image" Target="../media/image552.png"/><Relationship Id="rId40" Type="http://schemas.openxmlformats.org/officeDocument/2006/relationships/image" Target="../media/image555.png"/><Relationship Id="rId45" Type="http://schemas.openxmlformats.org/officeDocument/2006/relationships/image" Target="../media/image560.png"/><Relationship Id="rId53" Type="http://schemas.openxmlformats.org/officeDocument/2006/relationships/image" Target="../media/image567.png"/><Relationship Id="rId58" Type="http://schemas.openxmlformats.org/officeDocument/2006/relationships/image" Target="../media/image572.png"/><Relationship Id="rId5" Type="http://schemas.openxmlformats.org/officeDocument/2006/relationships/image" Target="../media/image497.png"/><Relationship Id="rId19" Type="http://schemas.openxmlformats.org/officeDocument/2006/relationships/image" Target="../media/image535.png"/><Relationship Id="rId4" Type="http://schemas.openxmlformats.org/officeDocument/2006/relationships/image" Target="../media/image496.png"/><Relationship Id="rId9" Type="http://schemas.openxmlformats.org/officeDocument/2006/relationships/image" Target="../media/image197.png"/><Relationship Id="rId14" Type="http://schemas.openxmlformats.org/officeDocument/2006/relationships/image" Target="../media/image530.png"/><Relationship Id="rId22" Type="http://schemas.openxmlformats.org/officeDocument/2006/relationships/image" Target="../media/image538.png"/><Relationship Id="rId27" Type="http://schemas.openxmlformats.org/officeDocument/2006/relationships/image" Target="../media/image542.png"/><Relationship Id="rId30" Type="http://schemas.openxmlformats.org/officeDocument/2006/relationships/image" Target="../media/image545.png"/><Relationship Id="rId35" Type="http://schemas.openxmlformats.org/officeDocument/2006/relationships/image" Target="../media/image550.png"/><Relationship Id="rId43" Type="http://schemas.openxmlformats.org/officeDocument/2006/relationships/image" Target="../media/image558.png"/><Relationship Id="rId48" Type="http://schemas.openxmlformats.org/officeDocument/2006/relationships/image" Target="../media/image563.png"/><Relationship Id="rId56" Type="http://schemas.openxmlformats.org/officeDocument/2006/relationships/image" Target="../media/image570.png"/><Relationship Id="rId8" Type="http://schemas.openxmlformats.org/officeDocument/2006/relationships/image" Target="../media/image196.png"/><Relationship Id="rId51" Type="http://schemas.openxmlformats.org/officeDocument/2006/relationships/image" Target="../media/image565.png"/><Relationship Id="rId3" Type="http://schemas.openxmlformats.org/officeDocument/2006/relationships/image" Target="../media/image495.png"/><Relationship Id="rId12" Type="http://schemas.openxmlformats.org/officeDocument/2006/relationships/image" Target="../media/image500.png"/><Relationship Id="rId17" Type="http://schemas.openxmlformats.org/officeDocument/2006/relationships/image" Target="../media/image533.png"/><Relationship Id="rId25" Type="http://schemas.openxmlformats.org/officeDocument/2006/relationships/image" Target="../media/image540.png"/><Relationship Id="rId33" Type="http://schemas.openxmlformats.org/officeDocument/2006/relationships/image" Target="../media/image548.png"/><Relationship Id="rId38" Type="http://schemas.openxmlformats.org/officeDocument/2006/relationships/image" Target="../media/image553.png"/><Relationship Id="rId46" Type="http://schemas.openxmlformats.org/officeDocument/2006/relationships/image" Target="../media/image561.png"/><Relationship Id="rId59" Type="http://schemas.openxmlformats.org/officeDocument/2006/relationships/image" Target="../media/image573.png"/><Relationship Id="rId20" Type="http://schemas.openxmlformats.org/officeDocument/2006/relationships/image" Target="../media/image536.png"/><Relationship Id="rId41" Type="http://schemas.openxmlformats.org/officeDocument/2006/relationships/image" Target="../media/image556.png"/><Relationship Id="rId54" Type="http://schemas.openxmlformats.org/officeDocument/2006/relationships/image" Target="../media/image5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png"/><Relationship Id="rId15" Type="http://schemas.openxmlformats.org/officeDocument/2006/relationships/image" Target="../media/image531.png"/><Relationship Id="rId23" Type="http://schemas.openxmlformats.org/officeDocument/2006/relationships/image" Target="../media/image539.png"/><Relationship Id="rId28" Type="http://schemas.openxmlformats.org/officeDocument/2006/relationships/image" Target="../media/image543.png"/><Relationship Id="rId36" Type="http://schemas.openxmlformats.org/officeDocument/2006/relationships/image" Target="../media/image551.png"/><Relationship Id="rId49" Type="http://schemas.openxmlformats.org/officeDocument/2006/relationships/image" Target="../media/image564.png"/><Relationship Id="rId57" Type="http://schemas.openxmlformats.org/officeDocument/2006/relationships/image" Target="../media/image571.png"/><Relationship Id="rId10" Type="http://schemas.openxmlformats.org/officeDocument/2006/relationships/image" Target="../media/image527.png"/><Relationship Id="rId31" Type="http://schemas.openxmlformats.org/officeDocument/2006/relationships/image" Target="../media/image546.png"/><Relationship Id="rId44" Type="http://schemas.openxmlformats.org/officeDocument/2006/relationships/image" Target="../media/image559.png"/><Relationship Id="rId52" Type="http://schemas.openxmlformats.org/officeDocument/2006/relationships/image" Target="../media/image566.png"/><Relationship Id="rId60" Type="http://schemas.openxmlformats.org/officeDocument/2006/relationships/image" Target="../media/image2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4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1.png"/><Relationship Id="rId13" Type="http://schemas.openxmlformats.org/officeDocument/2006/relationships/image" Target="../media/image586.png"/><Relationship Id="rId3" Type="http://schemas.openxmlformats.org/officeDocument/2006/relationships/image" Target="../media/image577.png"/><Relationship Id="rId7" Type="http://schemas.openxmlformats.org/officeDocument/2006/relationships/image" Target="../media/image580.png"/><Relationship Id="rId12" Type="http://schemas.openxmlformats.org/officeDocument/2006/relationships/image" Target="../media/image585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9.png"/><Relationship Id="rId11" Type="http://schemas.openxmlformats.org/officeDocument/2006/relationships/image" Target="../media/image584.png"/><Relationship Id="rId5" Type="http://schemas.openxmlformats.org/officeDocument/2006/relationships/image" Target="../media/image578.png"/><Relationship Id="rId10" Type="http://schemas.openxmlformats.org/officeDocument/2006/relationships/image" Target="../media/image583.png"/><Relationship Id="rId4" Type="http://schemas.openxmlformats.org/officeDocument/2006/relationships/image" Target="../media/image279.png"/><Relationship Id="rId9" Type="http://schemas.openxmlformats.org/officeDocument/2006/relationships/image" Target="../media/image58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87.png"/><Relationship Id="rId18" Type="http://schemas.openxmlformats.org/officeDocument/2006/relationships/image" Target="../media/image592.png"/><Relationship Id="rId3" Type="http://schemas.openxmlformats.org/officeDocument/2006/relationships/image" Target="../media/image19.png"/><Relationship Id="rId21" Type="http://schemas.openxmlformats.org/officeDocument/2006/relationships/image" Target="../media/image595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591.png"/><Relationship Id="rId25" Type="http://schemas.openxmlformats.org/officeDocument/2006/relationships/image" Target="../media/image599.png"/><Relationship Id="rId2" Type="http://schemas.openxmlformats.org/officeDocument/2006/relationships/image" Target="../media/image123.png"/><Relationship Id="rId16" Type="http://schemas.openxmlformats.org/officeDocument/2006/relationships/image" Target="../media/image590.png"/><Relationship Id="rId20" Type="http://schemas.openxmlformats.org/officeDocument/2006/relationships/image" Target="../media/image5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24" Type="http://schemas.openxmlformats.org/officeDocument/2006/relationships/image" Target="../media/image598.jpg"/><Relationship Id="rId5" Type="http://schemas.openxmlformats.org/officeDocument/2006/relationships/image" Target="../media/image21.png"/><Relationship Id="rId15" Type="http://schemas.openxmlformats.org/officeDocument/2006/relationships/image" Target="../media/image589.png"/><Relationship Id="rId23" Type="http://schemas.openxmlformats.org/officeDocument/2006/relationships/image" Target="../media/image597.png"/><Relationship Id="rId10" Type="http://schemas.openxmlformats.org/officeDocument/2006/relationships/image" Target="../media/image115.png"/><Relationship Id="rId19" Type="http://schemas.openxmlformats.org/officeDocument/2006/relationships/image" Target="../media/image593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588.png"/><Relationship Id="rId22" Type="http://schemas.openxmlformats.org/officeDocument/2006/relationships/image" Target="../media/image59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6.png"/><Relationship Id="rId13" Type="http://schemas.openxmlformats.org/officeDocument/2006/relationships/image" Target="../media/image611.png"/><Relationship Id="rId3" Type="http://schemas.openxmlformats.org/officeDocument/2006/relationships/image" Target="../media/image601.png"/><Relationship Id="rId7" Type="http://schemas.openxmlformats.org/officeDocument/2006/relationships/image" Target="../media/image605.png"/><Relationship Id="rId12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4.png"/><Relationship Id="rId11" Type="http://schemas.openxmlformats.org/officeDocument/2006/relationships/image" Target="../media/image609.png"/><Relationship Id="rId5" Type="http://schemas.openxmlformats.org/officeDocument/2006/relationships/image" Target="../media/image603.png"/><Relationship Id="rId10" Type="http://schemas.openxmlformats.org/officeDocument/2006/relationships/image" Target="../media/image608.png"/><Relationship Id="rId4" Type="http://schemas.openxmlformats.org/officeDocument/2006/relationships/image" Target="../media/image602.png"/><Relationship Id="rId9" Type="http://schemas.openxmlformats.org/officeDocument/2006/relationships/image" Target="../media/image60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12.jpg"/><Relationship Id="rId18" Type="http://schemas.openxmlformats.org/officeDocument/2006/relationships/image" Target="../media/image61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616.png"/><Relationship Id="rId2" Type="http://schemas.openxmlformats.org/officeDocument/2006/relationships/image" Target="../media/image123.png"/><Relationship Id="rId16" Type="http://schemas.openxmlformats.org/officeDocument/2006/relationships/image" Target="../media/image6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614.jp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1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3" Type="http://schemas.openxmlformats.org/officeDocument/2006/relationships/image" Target="../media/image619.png"/><Relationship Id="rId7" Type="http://schemas.openxmlformats.org/officeDocument/2006/relationships/image" Target="../media/image623.png"/><Relationship Id="rId12" Type="http://schemas.openxmlformats.org/officeDocument/2006/relationships/image" Target="../media/image628.png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2.png"/><Relationship Id="rId11" Type="http://schemas.openxmlformats.org/officeDocument/2006/relationships/image" Target="../media/image627.png"/><Relationship Id="rId5" Type="http://schemas.openxmlformats.org/officeDocument/2006/relationships/image" Target="../media/image621.png"/><Relationship Id="rId10" Type="http://schemas.openxmlformats.org/officeDocument/2006/relationships/image" Target="../media/image626.png"/><Relationship Id="rId4" Type="http://schemas.openxmlformats.org/officeDocument/2006/relationships/image" Target="../media/image620.png"/><Relationship Id="rId9" Type="http://schemas.openxmlformats.org/officeDocument/2006/relationships/image" Target="../media/image6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5.png"/><Relationship Id="rId18" Type="http://schemas.openxmlformats.org/officeDocument/2006/relationships/image" Target="../media/image631.png"/><Relationship Id="rId3" Type="http://schemas.openxmlformats.org/officeDocument/2006/relationships/image" Target="../media/image111.png"/><Relationship Id="rId21" Type="http://schemas.openxmlformats.org/officeDocument/2006/relationships/image" Target="../media/image6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630.jpg"/><Relationship Id="rId2" Type="http://schemas.openxmlformats.org/officeDocument/2006/relationships/image" Target="../media/image110.png"/><Relationship Id="rId16" Type="http://schemas.openxmlformats.org/officeDocument/2006/relationships/image" Target="../media/image629.png"/><Relationship Id="rId20" Type="http://schemas.openxmlformats.org/officeDocument/2006/relationships/image" Target="../media/image6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10" Type="http://schemas.openxmlformats.org/officeDocument/2006/relationships/image" Target="../media/image23.png"/><Relationship Id="rId19" Type="http://schemas.openxmlformats.org/officeDocument/2006/relationships/image" Target="../media/image632.jp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Relationship Id="rId22" Type="http://schemas.openxmlformats.org/officeDocument/2006/relationships/image" Target="../media/image6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3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640.png"/><Relationship Id="rId2" Type="http://schemas.openxmlformats.org/officeDocument/2006/relationships/image" Target="../media/image123.png"/><Relationship Id="rId16" Type="http://schemas.openxmlformats.org/officeDocument/2006/relationships/image" Target="../media/image6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638.jp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3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2.png"/><Relationship Id="rId2" Type="http://schemas.openxmlformats.org/officeDocument/2006/relationships/image" Target="../media/image64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4.png"/><Relationship Id="rId4" Type="http://schemas.openxmlformats.org/officeDocument/2006/relationships/image" Target="../media/image6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652.png"/><Relationship Id="rId18" Type="http://schemas.openxmlformats.org/officeDocument/2006/relationships/image" Target="../media/image657.png"/><Relationship Id="rId3" Type="http://schemas.openxmlformats.org/officeDocument/2006/relationships/image" Target="../media/image646.png"/><Relationship Id="rId7" Type="http://schemas.openxmlformats.org/officeDocument/2006/relationships/image" Target="../media/image196.png"/><Relationship Id="rId12" Type="http://schemas.openxmlformats.org/officeDocument/2006/relationships/image" Target="../media/image651.png"/><Relationship Id="rId17" Type="http://schemas.openxmlformats.org/officeDocument/2006/relationships/image" Target="../media/image656.png"/><Relationship Id="rId2" Type="http://schemas.openxmlformats.org/officeDocument/2006/relationships/image" Target="../media/image645.png"/><Relationship Id="rId16" Type="http://schemas.openxmlformats.org/officeDocument/2006/relationships/image" Target="../media/image65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11" Type="http://schemas.openxmlformats.org/officeDocument/2006/relationships/image" Target="../media/image650.png"/><Relationship Id="rId5" Type="http://schemas.openxmlformats.org/officeDocument/2006/relationships/image" Target="../media/image194.png"/><Relationship Id="rId15" Type="http://schemas.openxmlformats.org/officeDocument/2006/relationships/image" Target="../media/image654.png"/><Relationship Id="rId10" Type="http://schemas.openxmlformats.org/officeDocument/2006/relationships/image" Target="../media/image649.png"/><Relationship Id="rId19" Type="http://schemas.openxmlformats.org/officeDocument/2006/relationships/image" Target="../media/image658.png"/><Relationship Id="rId4" Type="http://schemas.openxmlformats.org/officeDocument/2006/relationships/image" Target="../media/image647.png"/><Relationship Id="rId9" Type="http://schemas.openxmlformats.org/officeDocument/2006/relationships/image" Target="../media/image648.png"/><Relationship Id="rId14" Type="http://schemas.openxmlformats.org/officeDocument/2006/relationships/image" Target="../media/image6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5.png"/><Relationship Id="rId18" Type="http://schemas.openxmlformats.org/officeDocument/2006/relationships/image" Target="../media/image661.jpg"/><Relationship Id="rId3" Type="http://schemas.openxmlformats.org/officeDocument/2006/relationships/image" Target="../media/image11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660.jpg"/><Relationship Id="rId2" Type="http://schemas.openxmlformats.org/officeDocument/2006/relationships/image" Target="../media/image110.png"/><Relationship Id="rId16" Type="http://schemas.openxmlformats.org/officeDocument/2006/relationships/image" Target="../media/image659.png"/><Relationship Id="rId20" Type="http://schemas.openxmlformats.org/officeDocument/2006/relationships/image" Target="../media/image6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10" Type="http://schemas.openxmlformats.org/officeDocument/2006/relationships/image" Target="../media/image23.png"/><Relationship Id="rId19" Type="http://schemas.openxmlformats.org/officeDocument/2006/relationships/image" Target="../media/image662.pn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64.png"/><Relationship Id="rId18" Type="http://schemas.openxmlformats.org/officeDocument/2006/relationships/image" Target="../media/image66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668.png"/><Relationship Id="rId2" Type="http://schemas.openxmlformats.org/officeDocument/2006/relationships/image" Target="../media/image123.png"/><Relationship Id="rId16" Type="http://schemas.openxmlformats.org/officeDocument/2006/relationships/image" Target="../media/image66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666.jpg"/><Relationship Id="rId10" Type="http://schemas.openxmlformats.org/officeDocument/2006/relationships/image" Target="../media/image115.png"/><Relationship Id="rId19" Type="http://schemas.openxmlformats.org/officeDocument/2006/relationships/image" Target="../media/image67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66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2.png"/><Relationship Id="rId2" Type="http://schemas.openxmlformats.org/officeDocument/2006/relationships/image" Target="../media/image67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4.png"/><Relationship Id="rId4" Type="http://schemas.openxmlformats.org/officeDocument/2006/relationships/image" Target="../media/image673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0.png"/><Relationship Id="rId18" Type="http://schemas.openxmlformats.org/officeDocument/2006/relationships/image" Target="../media/image685.png"/><Relationship Id="rId26" Type="http://schemas.openxmlformats.org/officeDocument/2006/relationships/image" Target="../media/image692.png"/><Relationship Id="rId39" Type="http://schemas.openxmlformats.org/officeDocument/2006/relationships/image" Target="../media/image705.png"/><Relationship Id="rId21" Type="http://schemas.openxmlformats.org/officeDocument/2006/relationships/image" Target="../media/image687.png"/><Relationship Id="rId34" Type="http://schemas.openxmlformats.org/officeDocument/2006/relationships/image" Target="../media/image700.png"/><Relationship Id="rId7" Type="http://schemas.openxmlformats.org/officeDocument/2006/relationships/image" Target="../media/image196.png"/><Relationship Id="rId12" Type="http://schemas.openxmlformats.org/officeDocument/2006/relationships/image" Target="../media/image679.png"/><Relationship Id="rId17" Type="http://schemas.openxmlformats.org/officeDocument/2006/relationships/image" Target="../media/image684.png"/><Relationship Id="rId25" Type="http://schemas.openxmlformats.org/officeDocument/2006/relationships/image" Target="../media/image691.png"/><Relationship Id="rId33" Type="http://schemas.openxmlformats.org/officeDocument/2006/relationships/image" Target="../media/image699.png"/><Relationship Id="rId38" Type="http://schemas.openxmlformats.org/officeDocument/2006/relationships/image" Target="../media/image704.png"/><Relationship Id="rId2" Type="http://schemas.openxmlformats.org/officeDocument/2006/relationships/image" Target="../media/image1.png"/><Relationship Id="rId16" Type="http://schemas.openxmlformats.org/officeDocument/2006/relationships/image" Target="../media/image683.png"/><Relationship Id="rId20" Type="http://schemas.openxmlformats.org/officeDocument/2006/relationships/image" Target="../media/image510.png"/><Relationship Id="rId29" Type="http://schemas.openxmlformats.org/officeDocument/2006/relationships/image" Target="../media/image6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11" Type="http://schemas.openxmlformats.org/officeDocument/2006/relationships/image" Target="../media/image500.png"/><Relationship Id="rId24" Type="http://schemas.openxmlformats.org/officeDocument/2006/relationships/image" Target="../media/image690.png"/><Relationship Id="rId32" Type="http://schemas.openxmlformats.org/officeDocument/2006/relationships/image" Target="../media/image698.png"/><Relationship Id="rId37" Type="http://schemas.openxmlformats.org/officeDocument/2006/relationships/image" Target="../media/image703.png"/><Relationship Id="rId40" Type="http://schemas.openxmlformats.org/officeDocument/2006/relationships/image" Target="../media/image219.png"/><Relationship Id="rId5" Type="http://schemas.openxmlformats.org/officeDocument/2006/relationships/image" Target="../media/image194.png"/><Relationship Id="rId15" Type="http://schemas.openxmlformats.org/officeDocument/2006/relationships/image" Target="../media/image682.png"/><Relationship Id="rId23" Type="http://schemas.openxmlformats.org/officeDocument/2006/relationships/image" Target="../media/image689.png"/><Relationship Id="rId28" Type="http://schemas.openxmlformats.org/officeDocument/2006/relationships/image" Target="../media/image694.png"/><Relationship Id="rId36" Type="http://schemas.openxmlformats.org/officeDocument/2006/relationships/image" Target="../media/image702.png"/><Relationship Id="rId10" Type="http://schemas.openxmlformats.org/officeDocument/2006/relationships/image" Target="../media/image678.png"/><Relationship Id="rId19" Type="http://schemas.openxmlformats.org/officeDocument/2006/relationships/image" Target="../media/image686.png"/><Relationship Id="rId31" Type="http://schemas.openxmlformats.org/officeDocument/2006/relationships/image" Target="../media/image697.png"/><Relationship Id="rId4" Type="http://schemas.openxmlformats.org/officeDocument/2006/relationships/image" Target="../media/image676.png"/><Relationship Id="rId9" Type="http://schemas.openxmlformats.org/officeDocument/2006/relationships/image" Target="../media/image677.png"/><Relationship Id="rId14" Type="http://schemas.openxmlformats.org/officeDocument/2006/relationships/image" Target="../media/image681.png"/><Relationship Id="rId22" Type="http://schemas.openxmlformats.org/officeDocument/2006/relationships/image" Target="../media/image688.png"/><Relationship Id="rId27" Type="http://schemas.openxmlformats.org/officeDocument/2006/relationships/image" Target="../media/image693.png"/><Relationship Id="rId30" Type="http://schemas.openxmlformats.org/officeDocument/2006/relationships/image" Target="../media/image696.png"/><Relationship Id="rId35" Type="http://schemas.openxmlformats.org/officeDocument/2006/relationships/image" Target="../media/image701.png"/><Relationship Id="rId8" Type="http://schemas.openxmlformats.org/officeDocument/2006/relationships/image" Target="../media/image197.png"/><Relationship Id="rId3" Type="http://schemas.openxmlformats.org/officeDocument/2006/relationships/image" Target="../media/image67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715.png"/><Relationship Id="rId18" Type="http://schemas.openxmlformats.org/officeDocument/2006/relationships/image" Target="../media/image720.png"/><Relationship Id="rId26" Type="http://schemas.openxmlformats.org/officeDocument/2006/relationships/image" Target="../media/image728.png"/><Relationship Id="rId3" Type="http://schemas.openxmlformats.org/officeDocument/2006/relationships/image" Target="../media/image707.png"/><Relationship Id="rId21" Type="http://schemas.openxmlformats.org/officeDocument/2006/relationships/image" Target="../media/image723.png"/><Relationship Id="rId7" Type="http://schemas.openxmlformats.org/officeDocument/2006/relationships/image" Target="../media/image709.png"/><Relationship Id="rId12" Type="http://schemas.openxmlformats.org/officeDocument/2006/relationships/image" Target="../media/image714.png"/><Relationship Id="rId17" Type="http://schemas.openxmlformats.org/officeDocument/2006/relationships/image" Target="../media/image719.png"/><Relationship Id="rId25" Type="http://schemas.openxmlformats.org/officeDocument/2006/relationships/image" Target="../media/image727.png"/><Relationship Id="rId2" Type="http://schemas.openxmlformats.org/officeDocument/2006/relationships/image" Target="../media/image706.png"/><Relationship Id="rId16" Type="http://schemas.openxmlformats.org/officeDocument/2006/relationships/image" Target="../media/image718.png"/><Relationship Id="rId20" Type="http://schemas.openxmlformats.org/officeDocument/2006/relationships/image" Target="../media/image7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8.png"/><Relationship Id="rId11" Type="http://schemas.openxmlformats.org/officeDocument/2006/relationships/image" Target="../media/image713.png"/><Relationship Id="rId24" Type="http://schemas.openxmlformats.org/officeDocument/2006/relationships/image" Target="../media/image726.png"/><Relationship Id="rId5" Type="http://schemas.openxmlformats.org/officeDocument/2006/relationships/image" Target="../media/image308.png"/><Relationship Id="rId15" Type="http://schemas.openxmlformats.org/officeDocument/2006/relationships/image" Target="../media/image717.png"/><Relationship Id="rId23" Type="http://schemas.openxmlformats.org/officeDocument/2006/relationships/image" Target="../media/image725.png"/><Relationship Id="rId10" Type="http://schemas.openxmlformats.org/officeDocument/2006/relationships/image" Target="../media/image712.png"/><Relationship Id="rId19" Type="http://schemas.openxmlformats.org/officeDocument/2006/relationships/image" Target="../media/image721.png"/><Relationship Id="rId4" Type="http://schemas.openxmlformats.org/officeDocument/2006/relationships/image" Target="../media/image306.png"/><Relationship Id="rId9" Type="http://schemas.openxmlformats.org/officeDocument/2006/relationships/image" Target="../media/image711.png"/><Relationship Id="rId14" Type="http://schemas.openxmlformats.org/officeDocument/2006/relationships/image" Target="../media/image716.png"/><Relationship Id="rId22" Type="http://schemas.openxmlformats.org/officeDocument/2006/relationships/image" Target="../media/image724.png"/><Relationship Id="rId27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3.png"/><Relationship Id="rId13" Type="http://schemas.openxmlformats.org/officeDocument/2006/relationships/image" Target="../media/image738.png"/><Relationship Id="rId18" Type="http://schemas.openxmlformats.org/officeDocument/2006/relationships/image" Target="../media/image743.png"/><Relationship Id="rId3" Type="http://schemas.openxmlformats.org/officeDocument/2006/relationships/image" Target="../media/image729.png"/><Relationship Id="rId21" Type="http://schemas.openxmlformats.org/officeDocument/2006/relationships/image" Target="../media/image746.png"/><Relationship Id="rId7" Type="http://schemas.openxmlformats.org/officeDocument/2006/relationships/image" Target="../media/image732.png"/><Relationship Id="rId12" Type="http://schemas.openxmlformats.org/officeDocument/2006/relationships/image" Target="../media/image737.png"/><Relationship Id="rId17" Type="http://schemas.openxmlformats.org/officeDocument/2006/relationships/image" Target="../media/image742.png"/><Relationship Id="rId2" Type="http://schemas.openxmlformats.org/officeDocument/2006/relationships/image" Target="../media/image397.png"/><Relationship Id="rId16" Type="http://schemas.openxmlformats.org/officeDocument/2006/relationships/image" Target="../media/image741.png"/><Relationship Id="rId20" Type="http://schemas.openxmlformats.org/officeDocument/2006/relationships/image" Target="../media/image7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1.png"/><Relationship Id="rId11" Type="http://schemas.openxmlformats.org/officeDocument/2006/relationships/image" Target="../media/image736.png"/><Relationship Id="rId24" Type="http://schemas.openxmlformats.org/officeDocument/2006/relationships/image" Target="../media/image749.png"/><Relationship Id="rId5" Type="http://schemas.openxmlformats.org/officeDocument/2006/relationships/image" Target="../media/image402.png"/><Relationship Id="rId15" Type="http://schemas.openxmlformats.org/officeDocument/2006/relationships/image" Target="../media/image740.png"/><Relationship Id="rId23" Type="http://schemas.openxmlformats.org/officeDocument/2006/relationships/image" Target="../media/image748.png"/><Relationship Id="rId10" Type="http://schemas.openxmlformats.org/officeDocument/2006/relationships/image" Target="../media/image735.png"/><Relationship Id="rId19" Type="http://schemas.openxmlformats.org/officeDocument/2006/relationships/image" Target="../media/image744.png"/><Relationship Id="rId4" Type="http://schemas.openxmlformats.org/officeDocument/2006/relationships/image" Target="../media/image730.png"/><Relationship Id="rId9" Type="http://schemas.openxmlformats.org/officeDocument/2006/relationships/image" Target="../media/image734.png"/><Relationship Id="rId14" Type="http://schemas.openxmlformats.org/officeDocument/2006/relationships/image" Target="../media/image739.png"/><Relationship Id="rId22" Type="http://schemas.openxmlformats.org/officeDocument/2006/relationships/image" Target="../media/image747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8" Type="http://schemas.openxmlformats.org/officeDocument/2006/relationships/image" Target="../media/image755.png"/><Relationship Id="rId26" Type="http://schemas.openxmlformats.org/officeDocument/2006/relationships/image" Target="../media/image763.png"/><Relationship Id="rId39" Type="http://schemas.openxmlformats.org/officeDocument/2006/relationships/image" Target="../media/image776.png"/><Relationship Id="rId21" Type="http://schemas.openxmlformats.org/officeDocument/2006/relationships/image" Target="../media/image758.png"/><Relationship Id="rId34" Type="http://schemas.openxmlformats.org/officeDocument/2006/relationships/image" Target="../media/image771.png"/><Relationship Id="rId42" Type="http://schemas.openxmlformats.org/officeDocument/2006/relationships/image" Target="../media/image779.png"/><Relationship Id="rId47" Type="http://schemas.openxmlformats.org/officeDocument/2006/relationships/image" Target="../media/image784.png"/><Relationship Id="rId50" Type="http://schemas.openxmlformats.org/officeDocument/2006/relationships/image" Target="../media/image787.png"/><Relationship Id="rId7" Type="http://schemas.openxmlformats.org/officeDocument/2006/relationships/image" Target="../media/image23.png"/><Relationship Id="rId2" Type="http://schemas.openxmlformats.org/officeDocument/2006/relationships/image" Target="../media/image123.png"/><Relationship Id="rId16" Type="http://schemas.openxmlformats.org/officeDocument/2006/relationships/image" Target="../media/image753.png"/><Relationship Id="rId29" Type="http://schemas.openxmlformats.org/officeDocument/2006/relationships/image" Target="../media/image766.png"/><Relationship Id="rId11" Type="http://schemas.openxmlformats.org/officeDocument/2006/relationships/image" Target="../media/image116.png"/><Relationship Id="rId24" Type="http://schemas.openxmlformats.org/officeDocument/2006/relationships/image" Target="../media/image761.png"/><Relationship Id="rId32" Type="http://schemas.openxmlformats.org/officeDocument/2006/relationships/image" Target="../media/image769.png"/><Relationship Id="rId37" Type="http://schemas.openxmlformats.org/officeDocument/2006/relationships/image" Target="../media/image774.png"/><Relationship Id="rId40" Type="http://schemas.openxmlformats.org/officeDocument/2006/relationships/image" Target="../media/image777.png"/><Relationship Id="rId45" Type="http://schemas.openxmlformats.org/officeDocument/2006/relationships/image" Target="../media/image782.png"/><Relationship Id="rId53" Type="http://schemas.openxmlformats.org/officeDocument/2006/relationships/image" Target="../media/image790.png"/><Relationship Id="rId5" Type="http://schemas.openxmlformats.org/officeDocument/2006/relationships/image" Target="../media/image21.png"/><Relationship Id="rId10" Type="http://schemas.openxmlformats.org/officeDocument/2006/relationships/image" Target="../media/image115.png"/><Relationship Id="rId19" Type="http://schemas.openxmlformats.org/officeDocument/2006/relationships/image" Target="../media/image756.png"/><Relationship Id="rId31" Type="http://schemas.openxmlformats.org/officeDocument/2006/relationships/image" Target="../media/image768.png"/><Relationship Id="rId44" Type="http://schemas.openxmlformats.org/officeDocument/2006/relationships/image" Target="../media/image781.png"/><Relationship Id="rId52" Type="http://schemas.openxmlformats.org/officeDocument/2006/relationships/image" Target="../media/image78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751.png"/><Relationship Id="rId22" Type="http://schemas.openxmlformats.org/officeDocument/2006/relationships/image" Target="../media/image759.png"/><Relationship Id="rId27" Type="http://schemas.openxmlformats.org/officeDocument/2006/relationships/image" Target="../media/image764.png"/><Relationship Id="rId30" Type="http://schemas.openxmlformats.org/officeDocument/2006/relationships/image" Target="../media/image767.png"/><Relationship Id="rId35" Type="http://schemas.openxmlformats.org/officeDocument/2006/relationships/image" Target="../media/image772.png"/><Relationship Id="rId43" Type="http://schemas.openxmlformats.org/officeDocument/2006/relationships/image" Target="../media/image780.png"/><Relationship Id="rId48" Type="http://schemas.openxmlformats.org/officeDocument/2006/relationships/image" Target="../media/image785.png"/><Relationship Id="rId8" Type="http://schemas.openxmlformats.org/officeDocument/2006/relationships/image" Target="../media/image24.png"/><Relationship Id="rId51" Type="http://schemas.openxmlformats.org/officeDocument/2006/relationships/image" Target="../media/image788.png"/><Relationship Id="rId3" Type="http://schemas.openxmlformats.org/officeDocument/2006/relationships/image" Target="../media/image19.png"/><Relationship Id="rId12" Type="http://schemas.openxmlformats.org/officeDocument/2006/relationships/image" Target="../media/image117.png"/><Relationship Id="rId17" Type="http://schemas.openxmlformats.org/officeDocument/2006/relationships/image" Target="../media/image754.png"/><Relationship Id="rId25" Type="http://schemas.openxmlformats.org/officeDocument/2006/relationships/image" Target="../media/image762.png"/><Relationship Id="rId33" Type="http://schemas.openxmlformats.org/officeDocument/2006/relationships/image" Target="../media/image770.png"/><Relationship Id="rId38" Type="http://schemas.openxmlformats.org/officeDocument/2006/relationships/image" Target="../media/image775.png"/><Relationship Id="rId46" Type="http://schemas.openxmlformats.org/officeDocument/2006/relationships/image" Target="../media/image783.png"/><Relationship Id="rId20" Type="http://schemas.openxmlformats.org/officeDocument/2006/relationships/image" Target="../media/image757.png"/><Relationship Id="rId41" Type="http://schemas.openxmlformats.org/officeDocument/2006/relationships/image" Target="../media/image778.png"/><Relationship Id="rId54" Type="http://schemas.openxmlformats.org/officeDocument/2006/relationships/image" Target="../media/image7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5" Type="http://schemas.openxmlformats.org/officeDocument/2006/relationships/image" Target="../media/image752.png"/><Relationship Id="rId23" Type="http://schemas.openxmlformats.org/officeDocument/2006/relationships/image" Target="../media/image760.png"/><Relationship Id="rId28" Type="http://schemas.openxmlformats.org/officeDocument/2006/relationships/image" Target="../media/image765.png"/><Relationship Id="rId36" Type="http://schemas.openxmlformats.org/officeDocument/2006/relationships/image" Target="../media/image773.png"/><Relationship Id="rId49" Type="http://schemas.openxmlformats.org/officeDocument/2006/relationships/image" Target="../media/image7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7.png"/><Relationship Id="rId13" Type="http://schemas.openxmlformats.org/officeDocument/2006/relationships/image" Target="../media/image802.png"/><Relationship Id="rId3" Type="http://schemas.openxmlformats.org/officeDocument/2006/relationships/image" Target="../media/image397.png"/><Relationship Id="rId7" Type="http://schemas.openxmlformats.org/officeDocument/2006/relationships/image" Target="../media/image796.png"/><Relationship Id="rId12" Type="http://schemas.openxmlformats.org/officeDocument/2006/relationships/image" Target="../media/image801.png"/><Relationship Id="rId17" Type="http://schemas.openxmlformats.org/officeDocument/2006/relationships/image" Target="../media/image806.png"/><Relationship Id="rId2" Type="http://schemas.openxmlformats.org/officeDocument/2006/relationships/image" Target="../media/image792.png"/><Relationship Id="rId16" Type="http://schemas.openxmlformats.org/officeDocument/2006/relationships/image" Target="../media/image8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5.png"/><Relationship Id="rId11" Type="http://schemas.openxmlformats.org/officeDocument/2006/relationships/image" Target="../media/image800.png"/><Relationship Id="rId5" Type="http://schemas.openxmlformats.org/officeDocument/2006/relationships/image" Target="../media/image794.png"/><Relationship Id="rId15" Type="http://schemas.openxmlformats.org/officeDocument/2006/relationships/image" Target="../media/image804.png"/><Relationship Id="rId10" Type="http://schemas.openxmlformats.org/officeDocument/2006/relationships/image" Target="../media/image799.png"/><Relationship Id="rId4" Type="http://schemas.openxmlformats.org/officeDocument/2006/relationships/image" Target="../media/image793.png"/><Relationship Id="rId9" Type="http://schemas.openxmlformats.org/officeDocument/2006/relationships/image" Target="../media/image798.png"/><Relationship Id="rId14" Type="http://schemas.openxmlformats.org/officeDocument/2006/relationships/image" Target="../media/image80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8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10.jpg"/><Relationship Id="rId4" Type="http://schemas.openxmlformats.org/officeDocument/2006/relationships/image" Target="../media/image20.png"/><Relationship Id="rId9" Type="http://schemas.openxmlformats.org/officeDocument/2006/relationships/image" Target="../media/image80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3.png"/><Relationship Id="rId13" Type="http://schemas.openxmlformats.org/officeDocument/2006/relationships/image" Target="../media/image818.png"/><Relationship Id="rId18" Type="http://schemas.openxmlformats.org/officeDocument/2006/relationships/image" Target="../media/image823.png"/><Relationship Id="rId26" Type="http://schemas.openxmlformats.org/officeDocument/2006/relationships/image" Target="../media/image211.png"/><Relationship Id="rId3" Type="http://schemas.openxmlformats.org/officeDocument/2006/relationships/image" Target="../media/image194.png"/><Relationship Id="rId21" Type="http://schemas.openxmlformats.org/officeDocument/2006/relationships/image" Target="../media/image376.png"/><Relationship Id="rId7" Type="http://schemas.openxmlformats.org/officeDocument/2006/relationships/image" Target="../media/image812.png"/><Relationship Id="rId12" Type="http://schemas.openxmlformats.org/officeDocument/2006/relationships/image" Target="../media/image817.png"/><Relationship Id="rId17" Type="http://schemas.openxmlformats.org/officeDocument/2006/relationships/image" Target="../media/image822.png"/><Relationship Id="rId25" Type="http://schemas.openxmlformats.org/officeDocument/2006/relationships/image" Target="../media/image829.png"/><Relationship Id="rId2" Type="http://schemas.openxmlformats.org/officeDocument/2006/relationships/image" Target="../media/image811.png"/><Relationship Id="rId16" Type="http://schemas.openxmlformats.org/officeDocument/2006/relationships/image" Target="../media/image821.png"/><Relationship Id="rId20" Type="http://schemas.openxmlformats.org/officeDocument/2006/relationships/image" Target="../media/image825.png"/><Relationship Id="rId29" Type="http://schemas.openxmlformats.org/officeDocument/2006/relationships/image" Target="../media/image8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11" Type="http://schemas.openxmlformats.org/officeDocument/2006/relationships/image" Target="../media/image816.png"/><Relationship Id="rId24" Type="http://schemas.openxmlformats.org/officeDocument/2006/relationships/image" Target="../media/image828.png"/><Relationship Id="rId5" Type="http://schemas.openxmlformats.org/officeDocument/2006/relationships/image" Target="../media/image196.png"/><Relationship Id="rId15" Type="http://schemas.openxmlformats.org/officeDocument/2006/relationships/image" Target="../media/image820.png"/><Relationship Id="rId23" Type="http://schemas.openxmlformats.org/officeDocument/2006/relationships/image" Target="../media/image827.png"/><Relationship Id="rId28" Type="http://schemas.openxmlformats.org/officeDocument/2006/relationships/image" Target="../media/image831.png"/><Relationship Id="rId10" Type="http://schemas.openxmlformats.org/officeDocument/2006/relationships/image" Target="../media/image815.png"/><Relationship Id="rId19" Type="http://schemas.openxmlformats.org/officeDocument/2006/relationships/image" Target="../media/image824.png"/><Relationship Id="rId4" Type="http://schemas.openxmlformats.org/officeDocument/2006/relationships/image" Target="../media/image195.png"/><Relationship Id="rId9" Type="http://schemas.openxmlformats.org/officeDocument/2006/relationships/image" Target="../media/image814.png"/><Relationship Id="rId14" Type="http://schemas.openxmlformats.org/officeDocument/2006/relationships/image" Target="../media/image819.png"/><Relationship Id="rId22" Type="http://schemas.openxmlformats.org/officeDocument/2006/relationships/image" Target="../media/image826.png"/><Relationship Id="rId27" Type="http://schemas.openxmlformats.org/officeDocument/2006/relationships/image" Target="../media/image830.png"/><Relationship Id="rId30" Type="http://schemas.openxmlformats.org/officeDocument/2006/relationships/image" Target="../media/image21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39.png"/><Relationship Id="rId18" Type="http://schemas.openxmlformats.org/officeDocument/2006/relationships/image" Target="../media/image844.png"/><Relationship Id="rId26" Type="http://schemas.openxmlformats.org/officeDocument/2006/relationships/image" Target="../media/image852.png"/><Relationship Id="rId3" Type="http://schemas.openxmlformats.org/officeDocument/2006/relationships/image" Target="../media/image74.png"/><Relationship Id="rId21" Type="http://schemas.openxmlformats.org/officeDocument/2006/relationships/image" Target="../media/image847.png"/><Relationship Id="rId7" Type="http://schemas.openxmlformats.org/officeDocument/2006/relationships/image" Target="../media/image72.png"/><Relationship Id="rId12" Type="http://schemas.openxmlformats.org/officeDocument/2006/relationships/image" Target="../media/image838.png"/><Relationship Id="rId17" Type="http://schemas.openxmlformats.org/officeDocument/2006/relationships/image" Target="../media/image843.png"/><Relationship Id="rId25" Type="http://schemas.openxmlformats.org/officeDocument/2006/relationships/image" Target="../media/image851.png"/><Relationship Id="rId2" Type="http://schemas.openxmlformats.org/officeDocument/2006/relationships/image" Target="../media/image833.png"/><Relationship Id="rId16" Type="http://schemas.openxmlformats.org/officeDocument/2006/relationships/image" Target="../media/image842.png"/><Relationship Id="rId20" Type="http://schemas.openxmlformats.org/officeDocument/2006/relationships/image" Target="../media/image8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4.jpg"/><Relationship Id="rId11" Type="http://schemas.openxmlformats.org/officeDocument/2006/relationships/image" Target="../media/image837.png"/><Relationship Id="rId24" Type="http://schemas.openxmlformats.org/officeDocument/2006/relationships/image" Target="../media/image850.png"/><Relationship Id="rId5" Type="http://schemas.openxmlformats.org/officeDocument/2006/relationships/image" Target="../media/image60.png"/><Relationship Id="rId15" Type="http://schemas.openxmlformats.org/officeDocument/2006/relationships/image" Target="../media/image841.png"/><Relationship Id="rId23" Type="http://schemas.openxmlformats.org/officeDocument/2006/relationships/image" Target="../media/image849.png"/><Relationship Id="rId10" Type="http://schemas.openxmlformats.org/officeDocument/2006/relationships/image" Target="../media/image836.png"/><Relationship Id="rId19" Type="http://schemas.openxmlformats.org/officeDocument/2006/relationships/image" Target="../media/image845.png"/><Relationship Id="rId4" Type="http://schemas.openxmlformats.org/officeDocument/2006/relationships/image" Target="../media/image59.png"/><Relationship Id="rId9" Type="http://schemas.openxmlformats.org/officeDocument/2006/relationships/image" Target="../media/image835.png"/><Relationship Id="rId14" Type="http://schemas.openxmlformats.org/officeDocument/2006/relationships/image" Target="../media/image840.png"/><Relationship Id="rId22" Type="http://schemas.openxmlformats.org/officeDocument/2006/relationships/image" Target="../media/image848.png"/><Relationship Id="rId27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8.png"/><Relationship Id="rId13" Type="http://schemas.openxmlformats.org/officeDocument/2006/relationships/image" Target="../media/image863.png"/><Relationship Id="rId3" Type="http://schemas.openxmlformats.org/officeDocument/2006/relationships/image" Target="../media/image397.png"/><Relationship Id="rId7" Type="http://schemas.openxmlformats.org/officeDocument/2006/relationships/image" Target="../media/image857.png"/><Relationship Id="rId12" Type="http://schemas.openxmlformats.org/officeDocument/2006/relationships/image" Target="../media/image862.png"/><Relationship Id="rId2" Type="http://schemas.openxmlformats.org/officeDocument/2006/relationships/image" Target="../media/image8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6.png"/><Relationship Id="rId11" Type="http://schemas.openxmlformats.org/officeDocument/2006/relationships/image" Target="../media/image861.png"/><Relationship Id="rId5" Type="http://schemas.openxmlformats.org/officeDocument/2006/relationships/image" Target="../media/image855.png"/><Relationship Id="rId10" Type="http://schemas.openxmlformats.org/officeDocument/2006/relationships/image" Target="../media/image860.png"/><Relationship Id="rId4" Type="http://schemas.openxmlformats.org/officeDocument/2006/relationships/image" Target="../media/image854.png"/><Relationship Id="rId9" Type="http://schemas.openxmlformats.org/officeDocument/2006/relationships/image" Target="../media/image859.png"/><Relationship Id="rId14" Type="http://schemas.openxmlformats.org/officeDocument/2006/relationships/image" Target="../media/image86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874.png"/><Relationship Id="rId18" Type="http://schemas.openxmlformats.org/officeDocument/2006/relationships/image" Target="../media/image879.png"/><Relationship Id="rId3" Type="http://schemas.openxmlformats.org/officeDocument/2006/relationships/image" Target="../media/image866.png"/><Relationship Id="rId7" Type="http://schemas.openxmlformats.org/officeDocument/2006/relationships/image" Target="../media/image869.png"/><Relationship Id="rId12" Type="http://schemas.openxmlformats.org/officeDocument/2006/relationships/image" Target="../media/image873.png"/><Relationship Id="rId17" Type="http://schemas.openxmlformats.org/officeDocument/2006/relationships/image" Target="../media/image878.png"/><Relationship Id="rId2" Type="http://schemas.openxmlformats.org/officeDocument/2006/relationships/image" Target="../media/image865.png"/><Relationship Id="rId16" Type="http://schemas.openxmlformats.org/officeDocument/2006/relationships/image" Target="../media/image8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8.png"/><Relationship Id="rId11" Type="http://schemas.openxmlformats.org/officeDocument/2006/relationships/image" Target="../media/image872.png"/><Relationship Id="rId5" Type="http://schemas.openxmlformats.org/officeDocument/2006/relationships/image" Target="../media/image397.png"/><Relationship Id="rId15" Type="http://schemas.openxmlformats.org/officeDocument/2006/relationships/image" Target="../media/image876.png"/><Relationship Id="rId10" Type="http://schemas.openxmlformats.org/officeDocument/2006/relationships/image" Target="../media/image871.png"/><Relationship Id="rId19" Type="http://schemas.openxmlformats.org/officeDocument/2006/relationships/image" Target="../media/image797.png"/><Relationship Id="rId4" Type="http://schemas.openxmlformats.org/officeDocument/2006/relationships/image" Target="../media/image867.png"/><Relationship Id="rId9" Type="http://schemas.openxmlformats.org/officeDocument/2006/relationships/image" Target="../media/image856.png"/><Relationship Id="rId14" Type="http://schemas.openxmlformats.org/officeDocument/2006/relationships/image" Target="../media/image875.pn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882.png"/><Relationship Id="rId26" Type="http://schemas.openxmlformats.org/officeDocument/2006/relationships/image" Target="../media/image890.png"/><Relationship Id="rId39" Type="http://schemas.openxmlformats.org/officeDocument/2006/relationships/image" Target="../media/image903.png"/><Relationship Id="rId21" Type="http://schemas.openxmlformats.org/officeDocument/2006/relationships/image" Target="../media/image885.png"/><Relationship Id="rId34" Type="http://schemas.openxmlformats.org/officeDocument/2006/relationships/image" Target="../media/image898.png"/><Relationship Id="rId42" Type="http://schemas.openxmlformats.org/officeDocument/2006/relationships/image" Target="../media/image906.png"/><Relationship Id="rId7" Type="http://schemas.openxmlformats.org/officeDocument/2006/relationships/image" Target="../media/image20.png"/><Relationship Id="rId2" Type="http://schemas.openxmlformats.org/officeDocument/2006/relationships/image" Target="../media/image110.png"/><Relationship Id="rId16" Type="http://schemas.openxmlformats.org/officeDocument/2006/relationships/image" Target="../media/image880.png"/><Relationship Id="rId20" Type="http://schemas.openxmlformats.org/officeDocument/2006/relationships/image" Target="../media/image884.png"/><Relationship Id="rId29" Type="http://schemas.openxmlformats.org/officeDocument/2006/relationships/image" Target="../media/image893.png"/><Relationship Id="rId41" Type="http://schemas.openxmlformats.org/officeDocument/2006/relationships/image" Target="../media/image9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24" Type="http://schemas.openxmlformats.org/officeDocument/2006/relationships/image" Target="../media/image888.png"/><Relationship Id="rId32" Type="http://schemas.openxmlformats.org/officeDocument/2006/relationships/image" Target="../media/image896.png"/><Relationship Id="rId37" Type="http://schemas.openxmlformats.org/officeDocument/2006/relationships/image" Target="../media/image901.png"/><Relationship Id="rId40" Type="http://schemas.openxmlformats.org/officeDocument/2006/relationships/image" Target="../media/image904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23" Type="http://schemas.openxmlformats.org/officeDocument/2006/relationships/image" Target="../media/image887.png"/><Relationship Id="rId28" Type="http://schemas.openxmlformats.org/officeDocument/2006/relationships/image" Target="../media/image892.png"/><Relationship Id="rId36" Type="http://schemas.openxmlformats.org/officeDocument/2006/relationships/image" Target="../media/image900.png"/><Relationship Id="rId10" Type="http://schemas.openxmlformats.org/officeDocument/2006/relationships/image" Target="../media/image23.png"/><Relationship Id="rId19" Type="http://schemas.openxmlformats.org/officeDocument/2006/relationships/image" Target="../media/image883.png"/><Relationship Id="rId31" Type="http://schemas.openxmlformats.org/officeDocument/2006/relationships/image" Target="../media/image895.png"/><Relationship Id="rId44" Type="http://schemas.openxmlformats.org/officeDocument/2006/relationships/image" Target="../media/image908.pn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Relationship Id="rId22" Type="http://schemas.openxmlformats.org/officeDocument/2006/relationships/image" Target="../media/image886.png"/><Relationship Id="rId27" Type="http://schemas.openxmlformats.org/officeDocument/2006/relationships/image" Target="../media/image891.png"/><Relationship Id="rId30" Type="http://schemas.openxmlformats.org/officeDocument/2006/relationships/image" Target="../media/image894.png"/><Relationship Id="rId35" Type="http://schemas.openxmlformats.org/officeDocument/2006/relationships/image" Target="../media/image899.png"/><Relationship Id="rId43" Type="http://schemas.openxmlformats.org/officeDocument/2006/relationships/image" Target="../media/image907.png"/><Relationship Id="rId8" Type="http://schemas.openxmlformats.org/officeDocument/2006/relationships/image" Target="../media/image21.png"/><Relationship Id="rId3" Type="http://schemas.openxmlformats.org/officeDocument/2006/relationships/image" Target="../media/image111.png"/><Relationship Id="rId12" Type="http://schemas.openxmlformats.org/officeDocument/2006/relationships/image" Target="../media/image25.png"/><Relationship Id="rId17" Type="http://schemas.openxmlformats.org/officeDocument/2006/relationships/image" Target="../media/image881.png"/><Relationship Id="rId25" Type="http://schemas.openxmlformats.org/officeDocument/2006/relationships/image" Target="../media/image889.png"/><Relationship Id="rId33" Type="http://schemas.openxmlformats.org/officeDocument/2006/relationships/image" Target="../media/image897.png"/><Relationship Id="rId38" Type="http://schemas.openxmlformats.org/officeDocument/2006/relationships/image" Target="../media/image902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0.png"/><Relationship Id="rId18" Type="http://schemas.openxmlformats.org/officeDocument/2006/relationships/image" Target="../media/image912.png"/><Relationship Id="rId26" Type="http://schemas.openxmlformats.org/officeDocument/2006/relationships/image" Target="../media/image920.png"/><Relationship Id="rId21" Type="http://schemas.openxmlformats.org/officeDocument/2006/relationships/image" Target="../media/image915.png"/><Relationship Id="rId34" Type="http://schemas.openxmlformats.org/officeDocument/2006/relationships/image" Target="../media/image928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911.png"/><Relationship Id="rId25" Type="http://schemas.openxmlformats.org/officeDocument/2006/relationships/image" Target="../media/image919.png"/><Relationship Id="rId33" Type="http://schemas.openxmlformats.org/officeDocument/2006/relationships/image" Target="../media/image927.png"/><Relationship Id="rId2" Type="http://schemas.openxmlformats.org/officeDocument/2006/relationships/image" Target="../media/image123.png"/><Relationship Id="rId16" Type="http://schemas.openxmlformats.org/officeDocument/2006/relationships/image" Target="../media/image910.png"/><Relationship Id="rId20" Type="http://schemas.openxmlformats.org/officeDocument/2006/relationships/image" Target="../media/image914.png"/><Relationship Id="rId29" Type="http://schemas.openxmlformats.org/officeDocument/2006/relationships/image" Target="../media/image9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24" Type="http://schemas.openxmlformats.org/officeDocument/2006/relationships/image" Target="../media/image918.png"/><Relationship Id="rId32" Type="http://schemas.openxmlformats.org/officeDocument/2006/relationships/image" Target="../media/image926.png"/><Relationship Id="rId37" Type="http://schemas.openxmlformats.org/officeDocument/2006/relationships/image" Target="../media/image931.png"/><Relationship Id="rId5" Type="http://schemas.openxmlformats.org/officeDocument/2006/relationships/image" Target="../media/image21.png"/><Relationship Id="rId15" Type="http://schemas.openxmlformats.org/officeDocument/2006/relationships/image" Target="../media/image909.png"/><Relationship Id="rId23" Type="http://schemas.openxmlformats.org/officeDocument/2006/relationships/image" Target="../media/image917.png"/><Relationship Id="rId28" Type="http://schemas.openxmlformats.org/officeDocument/2006/relationships/image" Target="../media/image922.png"/><Relationship Id="rId36" Type="http://schemas.openxmlformats.org/officeDocument/2006/relationships/image" Target="../media/image930.png"/><Relationship Id="rId10" Type="http://schemas.openxmlformats.org/officeDocument/2006/relationships/image" Target="../media/image115.png"/><Relationship Id="rId19" Type="http://schemas.openxmlformats.org/officeDocument/2006/relationships/image" Target="../media/image913.png"/><Relationship Id="rId31" Type="http://schemas.openxmlformats.org/officeDocument/2006/relationships/image" Target="../media/image92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881.png"/><Relationship Id="rId22" Type="http://schemas.openxmlformats.org/officeDocument/2006/relationships/image" Target="../media/image916.png"/><Relationship Id="rId27" Type="http://schemas.openxmlformats.org/officeDocument/2006/relationships/image" Target="../media/image921.png"/><Relationship Id="rId30" Type="http://schemas.openxmlformats.org/officeDocument/2006/relationships/image" Target="../media/image924.png"/><Relationship Id="rId35" Type="http://schemas.openxmlformats.org/officeDocument/2006/relationships/image" Target="../media/image929.png"/><Relationship Id="rId8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7.png"/><Relationship Id="rId13" Type="http://schemas.openxmlformats.org/officeDocument/2006/relationships/image" Target="../media/image941.png"/><Relationship Id="rId3" Type="http://schemas.openxmlformats.org/officeDocument/2006/relationships/image" Target="../media/image933.png"/><Relationship Id="rId7" Type="http://schemas.openxmlformats.org/officeDocument/2006/relationships/image" Target="../media/image936.png"/><Relationship Id="rId12" Type="http://schemas.openxmlformats.org/officeDocument/2006/relationships/image" Target="../media/image940.png"/><Relationship Id="rId17" Type="http://schemas.openxmlformats.org/officeDocument/2006/relationships/image" Target="../media/image945.png"/><Relationship Id="rId2" Type="http://schemas.openxmlformats.org/officeDocument/2006/relationships/image" Target="../media/image932.png"/><Relationship Id="rId16" Type="http://schemas.openxmlformats.org/officeDocument/2006/relationships/image" Target="../media/image9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5.png"/><Relationship Id="rId11" Type="http://schemas.openxmlformats.org/officeDocument/2006/relationships/image" Target="../media/image939.png"/><Relationship Id="rId5" Type="http://schemas.openxmlformats.org/officeDocument/2006/relationships/image" Target="../media/image397.png"/><Relationship Id="rId15" Type="http://schemas.openxmlformats.org/officeDocument/2006/relationships/image" Target="../media/image943.png"/><Relationship Id="rId10" Type="http://schemas.openxmlformats.org/officeDocument/2006/relationships/image" Target="../media/image938.png"/><Relationship Id="rId4" Type="http://schemas.openxmlformats.org/officeDocument/2006/relationships/image" Target="../media/image934.png"/><Relationship Id="rId9" Type="http://schemas.openxmlformats.org/officeDocument/2006/relationships/image" Target="../media/image402.png"/><Relationship Id="rId14" Type="http://schemas.openxmlformats.org/officeDocument/2006/relationships/image" Target="../media/image9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7.png"/><Relationship Id="rId13" Type="http://schemas.openxmlformats.org/officeDocument/2006/relationships/image" Target="../media/image951.png"/><Relationship Id="rId3" Type="http://schemas.openxmlformats.org/officeDocument/2006/relationships/image" Target="../media/image933.png"/><Relationship Id="rId7" Type="http://schemas.openxmlformats.org/officeDocument/2006/relationships/image" Target="../media/image936.png"/><Relationship Id="rId12" Type="http://schemas.openxmlformats.org/officeDocument/2006/relationships/image" Target="../media/image950.png"/><Relationship Id="rId2" Type="http://schemas.openxmlformats.org/officeDocument/2006/relationships/image" Target="../media/image9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6.png"/><Relationship Id="rId11" Type="http://schemas.openxmlformats.org/officeDocument/2006/relationships/image" Target="../media/image949.png"/><Relationship Id="rId5" Type="http://schemas.openxmlformats.org/officeDocument/2006/relationships/image" Target="../media/image397.png"/><Relationship Id="rId10" Type="http://schemas.openxmlformats.org/officeDocument/2006/relationships/image" Target="../media/image948.png"/><Relationship Id="rId4" Type="http://schemas.openxmlformats.org/officeDocument/2006/relationships/image" Target="../media/image934.png"/><Relationship Id="rId9" Type="http://schemas.openxmlformats.org/officeDocument/2006/relationships/image" Target="../media/image402.pn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954.png"/><Relationship Id="rId26" Type="http://schemas.openxmlformats.org/officeDocument/2006/relationships/image" Target="../media/image962.png"/><Relationship Id="rId3" Type="http://schemas.openxmlformats.org/officeDocument/2006/relationships/image" Target="../media/image111.png"/><Relationship Id="rId21" Type="http://schemas.openxmlformats.org/officeDocument/2006/relationships/image" Target="../media/image957.png"/><Relationship Id="rId34" Type="http://schemas.openxmlformats.org/officeDocument/2006/relationships/image" Target="../media/image970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953.png"/><Relationship Id="rId25" Type="http://schemas.openxmlformats.org/officeDocument/2006/relationships/image" Target="../media/image961.png"/><Relationship Id="rId33" Type="http://schemas.openxmlformats.org/officeDocument/2006/relationships/image" Target="../media/image969.jpg"/><Relationship Id="rId2" Type="http://schemas.openxmlformats.org/officeDocument/2006/relationships/image" Target="../media/image110.png"/><Relationship Id="rId16" Type="http://schemas.openxmlformats.org/officeDocument/2006/relationships/image" Target="../media/image952.png"/><Relationship Id="rId20" Type="http://schemas.openxmlformats.org/officeDocument/2006/relationships/image" Target="../media/image956.png"/><Relationship Id="rId29" Type="http://schemas.openxmlformats.org/officeDocument/2006/relationships/image" Target="../media/image9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24" Type="http://schemas.openxmlformats.org/officeDocument/2006/relationships/image" Target="../media/image960.png"/><Relationship Id="rId32" Type="http://schemas.openxmlformats.org/officeDocument/2006/relationships/image" Target="../media/image968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23" Type="http://schemas.openxmlformats.org/officeDocument/2006/relationships/image" Target="../media/image959.png"/><Relationship Id="rId28" Type="http://schemas.openxmlformats.org/officeDocument/2006/relationships/image" Target="../media/image964.png"/><Relationship Id="rId10" Type="http://schemas.openxmlformats.org/officeDocument/2006/relationships/image" Target="../media/image23.png"/><Relationship Id="rId19" Type="http://schemas.openxmlformats.org/officeDocument/2006/relationships/image" Target="../media/image955.png"/><Relationship Id="rId31" Type="http://schemas.openxmlformats.org/officeDocument/2006/relationships/image" Target="../media/image967.pn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Relationship Id="rId22" Type="http://schemas.openxmlformats.org/officeDocument/2006/relationships/image" Target="../media/image958.png"/><Relationship Id="rId27" Type="http://schemas.openxmlformats.org/officeDocument/2006/relationships/image" Target="../media/image963.png"/><Relationship Id="rId30" Type="http://schemas.openxmlformats.org/officeDocument/2006/relationships/image" Target="../media/image966.png"/><Relationship Id="rId8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52.png"/><Relationship Id="rId18" Type="http://schemas.openxmlformats.org/officeDocument/2006/relationships/image" Target="../media/image973.png"/><Relationship Id="rId3" Type="http://schemas.openxmlformats.org/officeDocument/2006/relationships/image" Target="../media/image19.png"/><Relationship Id="rId21" Type="http://schemas.openxmlformats.org/officeDocument/2006/relationships/image" Target="../media/image976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972.png"/><Relationship Id="rId2" Type="http://schemas.openxmlformats.org/officeDocument/2006/relationships/image" Target="../media/image123.png"/><Relationship Id="rId16" Type="http://schemas.openxmlformats.org/officeDocument/2006/relationships/image" Target="../media/image449.png"/><Relationship Id="rId20" Type="http://schemas.openxmlformats.org/officeDocument/2006/relationships/image" Target="../media/image9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5" Type="http://schemas.openxmlformats.org/officeDocument/2006/relationships/image" Target="../media/image971.png"/><Relationship Id="rId23" Type="http://schemas.openxmlformats.org/officeDocument/2006/relationships/image" Target="../media/image978.png"/><Relationship Id="rId10" Type="http://schemas.openxmlformats.org/officeDocument/2006/relationships/image" Target="../media/image115.png"/><Relationship Id="rId19" Type="http://schemas.openxmlformats.org/officeDocument/2006/relationships/image" Target="../media/image97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3.png"/><Relationship Id="rId22" Type="http://schemas.openxmlformats.org/officeDocument/2006/relationships/image" Target="../media/image97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9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4.png"/><Relationship Id="rId13" Type="http://schemas.openxmlformats.org/officeDocument/2006/relationships/image" Target="../media/image989.png"/><Relationship Id="rId18" Type="http://schemas.openxmlformats.org/officeDocument/2006/relationships/image" Target="../media/image994.png"/><Relationship Id="rId26" Type="http://schemas.openxmlformats.org/officeDocument/2006/relationships/image" Target="../media/image1002.png"/><Relationship Id="rId3" Type="http://schemas.openxmlformats.org/officeDocument/2006/relationships/image" Target="../media/image981.png"/><Relationship Id="rId21" Type="http://schemas.openxmlformats.org/officeDocument/2006/relationships/image" Target="../media/image997.png"/><Relationship Id="rId7" Type="http://schemas.openxmlformats.org/officeDocument/2006/relationships/image" Target="../media/image402.png"/><Relationship Id="rId12" Type="http://schemas.openxmlformats.org/officeDocument/2006/relationships/image" Target="../media/image988.png"/><Relationship Id="rId17" Type="http://schemas.openxmlformats.org/officeDocument/2006/relationships/image" Target="../media/image993.png"/><Relationship Id="rId25" Type="http://schemas.openxmlformats.org/officeDocument/2006/relationships/image" Target="../media/image1001.png"/><Relationship Id="rId2" Type="http://schemas.openxmlformats.org/officeDocument/2006/relationships/image" Target="../media/image980.png"/><Relationship Id="rId16" Type="http://schemas.openxmlformats.org/officeDocument/2006/relationships/image" Target="../media/image992.png"/><Relationship Id="rId20" Type="http://schemas.openxmlformats.org/officeDocument/2006/relationships/image" Target="../media/image9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3.png"/><Relationship Id="rId11" Type="http://schemas.openxmlformats.org/officeDocument/2006/relationships/image" Target="../media/image987.png"/><Relationship Id="rId24" Type="http://schemas.openxmlformats.org/officeDocument/2006/relationships/image" Target="../media/image1000.png"/><Relationship Id="rId5" Type="http://schemas.openxmlformats.org/officeDocument/2006/relationships/image" Target="../media/image856.png"/><Relationship Id="rId15" Type="http://schemas.openxmlformats.org/officeDocument/2006/relationships/image" Target="../media/image991.png"/><Relationship Id="rId23" Type="http://schemas.openxmlformats.org/officeDocument/2006/relationships/image" Target="../media/image999.png"/><Relationship Id="rId10" Type="http://schemas.openxmlformats.org/officeDocument/2006/relationships/image" Target="../media/image986.png"/><Relationship Id="rId19" Type="http://schemas.openxmlformats.org/officeDocument/2006/relationships/image" Target="../media/image995.png"/><Relationship Id="rId4" Type="http://schemas.openxmlformats.org/officeDocument/2006/relationships/image" Target="../media/image982.png"/><Relationship Id="rId9" Type="http://schemas.openxmlformats.org/officeDocument/2006/relationships/image" Target="../media/image985.png"/><Relationship Id="rId14" Type="http://schemas.openxmlformats.org/officeDocument/2006/relationships/image" Target="../media/image990.png"/><Relationship Id="rId22" Type="http://schemas.openxmlformats.org/officeDocument/2006/relationships/image" Target="../media/image99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9.png"/><Relationship Id="rId13" Type="http://schemas.openxmlformats.org/officeDocument/2006/relationships/image" Target="../media/image1014.png"/><Relationship Id="rId3" Type="http://schemas.openxmlformats.org/officeDocument/2006/relationships/image" Target="../media/image1004.png"/><Relationship Id="rId7" Type="http://schemas.openxmlformats.org/officeDocument/2006/relationships/image" Target="../media/image1008.png"/><Relationship Id="rId12" Type="http://schemas.openxmlformats.org/officeDocument/2006/relationships/image" Target="../media/image1013.png"/><Relationship Id="rId2" Type="http://schemas.openxmlformats.org/officeDocument/2006/relationships/image" Target="../media/image1003.png"/><Relationship Id="rId16" Type="http://schemas.openxmlformats.org/officeDocument/2006/relationships/image" Target="../media/image10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7.png"/><Relationship Id="rId11" Type="http://schemas.openxmlformats.org/officeDocument/2006/relationships/image" Target="../media/image1012.png"/><Relationship Id="rId5" Type="http://schemas.openxmlformats.org/officeDocument/2006/relationships/image" Target="../media/image1006.png"/><Relationship Id="rId15" Type="http://schemas.openxmlformats.org/officeDocument/2006/relationships/image" Target="../media/image1016.png"/><Relationship Id="rId10" Type="http://schemas.openxmlformats.org/officeDocument/2006/relationships/image" Target="../media/image1011.png"/><Relationship Id="rId4" Type="http://schemas.openxmlformats.org/officeDocument/2006/relationships/image" Target="../media/image1005.png"/><Relationship Id="rId9" Type="http://schemas.openxmlformats.org/officeDocument/2006/relationships/image" Target="../media/image1010.png"/><Relationship Id="rId14" Type="http://schemas.openxmlformats.org/officeDocument/2006/relationships/image" Target="../media/image101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1.png"/><Relationship Id="rId13" Type="http://schemas.openxmlformats.org/officeDocument/2006/relationships/image" Target="../media/image1026.png"/><Relationship Id="rId18" Type="http://schemas.openxmlformats.org/officeDocument/2006/relationships/image" Target="../media/image1031.png"/><Relationship Id="rId3" Type="http://schemas.openxmlformats.org/officeDocument/2006/relationships/image" Target="../media/image1004.png"/><Relationship Id="rId7" Type="http://schemas.openxmlformats.org/officeDocument/2006/relationships/image" Target="../media/image1020.png"/><Relationship Id="rId12" Type="http://schemas.openxmlformats.org/officeDocument/2006/relationships/image" Target="../media/image1025.png"/><Relationship Id="rId17" Type="http://schemas.openxmlformats.org/officeDocument/2006/relationships/image" Target="../media/image1030.png"/><Relationship Id="rId2" Type="http://schemas.openxmlformats.org/officeDocument/2006/relationships/image" Target="../media/image1003.png"/><Relationship Id="rId16" Type="http://schemas.openxmlformats.org/officeDocument/2006/relationships/image" Target="../media/image1029.png"/><Relationship Id="rId20" Type="http://schemas.openxmlformats.org/officeDocument/2006/relationships/image" Target="../media/image10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9.png"/><Relationship Id="rId11" Type="http://schemas.openxmlformats.org/officeDocument/2006/relationships/image" Target="../media/image1024.png"/><Relationship Id="rId5" Type="http://schemas.openxmlformats.org/officeDocument/2006/relationships/image" Target="../media/image1018.png"/><Relationship Id="rId15" Type="http://schemas.openxmlformats.org/officeDocument/2006/relationships/image" Target="../media/image1028.png"/><Relationship Id="rId10" Type="http://schemas.openxmlformats.org/officeDocument/2006/relationships/image" Target="../media/image1023.png"/><Relationship Id="rId19" Type="http://schemas.openxmlformats.org/officeDocument/2006/relationships/image" Target="../media/image1032.png"/><Relationship Id="rId4" Type="http://schemas.openxmlformats.org/officeDocument/2006/relationships/image" Target="../media/image1005.png"/><Relationship Id="rId9" Type="http://schemas.openxmlformats.org/officeDocument/2006/relationships/image" Target="../media/image1022.png"/><Relationship Id="rId14" Type="http://schemas.openxmlformats.org/officeDocument/2006/relationships/image" Target="../media/image102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image" Target="../media/image1045.png"/><Relationship Id="rId18" Type="http://schemas.openxmlformats.org/officeDocument/2006/relationships/image" Target="../media/image1050.png"/><Relationship Id="rId3" Type="http://schemas.openxmlformats.org/officeDocument/2006/relationships/image" Target="../media/image1035.png"/><Relationship Id="rId7" Type="http://schemas.openxmlformats.org/officeDocument/2006/relationships/image" Target="../media/image1039.png"/><Relationship Id="rId12" Type="http://schemas.openxmlformats.org/officeDocument/2006/relationships/image" Target="../media/image1044.png"/><Relationship Id="rId17" Type="http://schemas.openxmlformats.org/officeDocument/2006/relationships/image" Target="../media/image1049.png"/><Relationship Id="rId2" Type="http://schemas.openxmlformats.org/officeDocument/2006/relationships/image" Target="../media/image1034.png"/><Relationship Id="rId16" Type="http://schemas.openxmlformats.org/officeDocument/2006/relationships/image" Target="../media/image1048.png"/><Relationship Id="rId20" Type="http://schemas.openxmlformats.org/officeDocument/2006/relationships/image" Target="../media/image10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8.png"/><Relationship Id="rId11" Type="http://schemas.openxmlformats.org/officeDocument/2006/relationships/image" Target="../media/image1043.png"/><Relationship Id="rId5" Type="http://schemas.openxmlformats.org/officeDocument/2006/relationships/image" Target="../media/image1037.png"/><Relationship Id="rId15" Type="http://schemas.openxmlformats.org/officeDocument/2006/relationships/image" Target="../media/image1047.png"/><Relationship Id="rId10" Type="http://schemas.openxmlformats.org/officeDocument/2006/relationships/image" Target="../media/image1042.png"/><Relationship Id="rId19" Type="http://schemas.openxmlformats.org/officeDocument/2006/relationships/image" Target="../media/image1051.png"/><Relationship Id="rId4" Type="http://schemas.openxmlformats.org/officeDocument/2006/relationships/image" Target="../media/image1036.png"/><Relationship Id="rId9" Type="http://schemas.openxmlformats.org/officeDocument/2006/relationships/image" Target="../media/image1041.png"/><Relationship Id="rId14" Type="http://schemas.openxmlformats.org/officeDocument/2006/relationships/image" Target="../media/image104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7.png"/><Relationship Id="rId3" Type="http://schemas.openxmlformats.org/officeDocument/2006/relationships/image" Target="../media/image672.png"/><Relationship Id="rId7" Type="http://schemas.openxmlformats.org/officeDocument/2006/relationships/image" Target="../media/image1056.png"/><Relationship Id="rId12" Type="http://schemas.openxmlformats.org/officeDocument/2006/relationships/image" Target="../media/image1061.png"/><Relationship Id="rId2" Type="http://schemas.openxmlformats.org/officeDocument/2006/relationships/image" Target="../media/image10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11" Type="http://schemas.openxmlformats.org/officeDocument/2006/relationships/image" Target="../media/image1060.png"/><Relationship Id="rId5" Type="http://schemas.openxmlformats.org/officeDocument/2006/relationships/image" Target="../media/image1055.png"/><Relationship Id="rId10" Type="http://schemas.openxmlformats.org/officeDocument/2006/relationships/image" Target="../media/image1059.png"/><Relationship Id="rId4" Type="http://schemas.openxmlformats.org/officeDocument/2006/relationships/image" Target="../media/image1054.png"/><Relationship Id="rId9" Type="http://schemas.openxmlformats.org/officeDocument/2006/relationships/image" Target="../media/image105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6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5" Type="http://schemas.openxmlformats.org/officeDocument/2006/relationships/image" Target="../media/image21.png"/><Relationship Id="rId10" Type="http://schemas.openxmlformats.org/officeDocument/2006/relationships/image" Target="../media/image115.png"/><Relationship Id="rId4" Type="http://schemas.openxmlformats.org/officeDocument/2006/relationships/image" Target="../media/image20.png"/><Relationship Id="rId9" Type="http://schemas.openxmlformats.org/officeDocument/2006/relationships/image" Target="../media/image1062.png"/><Relationship Id="rId14" Type="http://schemas.openxmlformats.org/officeDocument/2006/relationships/image" Target="../media/image106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1.png"/><Relationship Id="rId13" Type="http://schemas.openxmlformats.org/officeDocument/2006/relationships/image" Target="../media/image1076.png"/><Relationship Id="rId3" Type="http://schemas.openxmlformats.org/officeDocument/2006/relationships/image" Target="../media/image1066.png"/><Relationship Id="rId7" Type="http://schemas.openxmlformats.org/officeDocument/2006/relationships/image" Target="../media/image1070.png"/><Relationship Id="rId12" Type="http://schemas.openxmlformats.org/officeDocument/2006/relationships/image" Target="../media/image1075.png"/><Relationship Id="rId17" Type="http://schemas.openxmlformats.org/officeDocument/2006/relationships/image" Target="../media/image1080.png"/><Relationship Id="rId2" Type="http://schemas.openxmlformats.org/officeDocument/2006/relationships/image" Target="../media/image1065.png"/><Relationship Id="rId16" Type="http://schemas.openxmlformats.org/officeDocument/2006/relationships/image" Target="../media/image10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9.png"/><Relationship Id="rId11" Type="http://schemas.openxmlformats.org/officeDocument/2006/relationships/image" Target="../media/image1074.png"/><Relationship Id="rId5" Type="http://schemas.openxmlformats.org/officeDocument/2006/relationships/image" Target="../media/image1068.png"/><Relationship Id="rId15" Type="http://schemas.openxmlformats.org/officeDocument/2006/relationships/image" Target="../media/image1078.png"/><Relationship Id="rId10" Type="http://schemas.openxmlformats.org/officeDocument/2006/relationships/image" Target="../media/image1073.png"/><Relationship Id="rId4" Type="http://schemas.openxmlformats.org/officeDocument/2006/relationships/image" Target="../media/image1067.png"/><Relationship Id="rId9" Type="http://schemas.openxmlformats.org/officeDocument/2006/relationships/image" Target="../media/image1072.png"/><Relationship Id="rId14" Type="http://schemas.openxmlformats.org/officeDocument/2006/relationships/image" Target="../media/image107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5.png"/><Relationship Id="rId18" Type="http://schemas.openxmlformats.org/officeDocument/2006/relationships/image" Target="../media/image1083.png"/><Relationship Id="rId26" Type="http://schemas.openxmlformats.org/officeDocument/2006/relationships/image" Target="../media/image1091.png"/><Relationship Id="rId3" Type="http://schemas.openxmlformats.org/officeDocument/2006/relationships/image" Target="../media/image111.png"/><Relationship Id="rId21" Type="http://schemas.openxmlformats.org/officeDocument/2006/relationships/image" Target="../media/image108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082.png"/><Relationship Id="rId25" Type="http://schemas.openxmlformats.org/officeDocument/2006/relationships/image" Target="../media/image1090.png"/><Relationship Id="rId2" Type="http://schemas.openxmlformats.org/officeDocument/2006/relationships/image" Target="../media/image110.png"/><Relationship Id="rId16" Type="http://schemas.openxmlformats.org/officeDocument/2006/relationships/image" Target="../media/image1081.png"/><Relationship Id="rId20" Type="http://schemas.openxmlformats.org/officeDocument/2006/relationships/image" Target="../media/image1085.png"/><Relationship Id="rId29" Type="http://schemas.openxmlformats.org/officeDocument/2006/relationships/image" Target="../media/image10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24" Type="http://schemas.openxmlformats.org/officeDocument/2006/relationships/image" Target="../media/image1089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23" Type="http://schemas.openxmlformats.org/officeDocument/2006/relationships/image" Target="../media/image1088.png"/><Relationship Id="rId28" Type="http://schemas.openxmlformats.org/officeDocument/2006/relationships/image" Target="../media/image1093.png"/><Relationship Id="rId10" Type="http://schemas.openxmlformats.org/officeDocument/2006/relationships/image" Target="../media/image23.png"/><Relationship Id="rId19" Type="http://schemas.openxmlformats.org/officeDocument/2006/relationships/image" Target="../media/image1084.pn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Relationship Id="rId22" Type="http://schemas.openxmlformats.org/officeDocument/2006/relationships/image" Target="../media/image1087.png"/><Relationship Id="rId27" Type="http://schemas.openxmlformats.org/officeDocument/2006/relationships/image" Target="../media/image1092.png"/><Relationship Id="rId30" Type="http://schemas.openxmlformats.org/officeDocument/2006/relationships/image" Target="../media/image109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9" Type="http://schemas.openxmlformats.org/officeDocument/2006/relationships/image" Target="../media/image109.png"/><Relationship Id="rId21" Type="http://schemas.openxmlformats.org/officeDocument/2006/relationships/image" Target="../media/image91.png"/><Relationship Id="rId34" Type="http://schemas.openxmlformats.org/officeDocument/2006/relationships/image" Target="../media/image104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32" Type="http://schemas.openxmlformats.org/officeDocument/2006/relationships/image" Target="../media/image102.png"/><Relationship Id="rId37" Type="http://schemas.openxmlformats.org/officeDocument/2006/relationships/image" Target="../media/image107.png"/><Relationship Id="rId40" Type="http://schemas.openxmlformats.org/officeDocument/2006/relationships/image" Target="../media/image72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36" Type="http://schemas.openxmlformats.org/officeDocument/2006/relationships/image" Target="../media/image106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101.png"/><Relationship Id="rId4" Type="http://schemas.openxmlformats.org/officeDocument/2006/relationships/image" Target="../media/image59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Relationship Id="rId35" Type="http://schemas.openxmlformats.org/officeDocument/2006/relationships/image" Target="../media/image105.png"/><Relationship Id="rId8" Type="http://schemas.openxmlformats.org/officeDocument/2006/relationships/image" Target="../media/image78.png"/><Relationship Id="rId3" Type="http://schemas.openxmlformats.org/officeDocument/2006/relationships/image" Target="../media/image60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33" Type="http://schemas.openxmlformats.org/officeDocument/2006/relationships/image" Target="../media/image103.png"/><Relationship Id="rId38" Type="http://schemas.openxmlformats.org/officeDocument/2006/relationships/image" Target="../media/image108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1098.png"/><Relationship Id="rId26" Type="http://schemas.openxmlformats.org/officeDocument/2006/relationships/image" Target="../media/image1106.png"/><Relationship Id="rId39" Type="http://schemas.openxmlformats.org/officeDocument/2006/relationships/image" Target="../media/image1119.png"/><Relationship Id="rId21" Type="http://schemas.openxmlformats.org/officeDocument/2006/relationships/image" Target="../media/image1101.png"/><Relationship Id="rId34" Type="http://schemas.openxmlformats.org/officeDocument/2006/relationships/image" Target="../media/image111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097.png"/><Relationship Id="rId25" Type="http://schemas.openxmlformats.org/officeDocument/2006/relationships/image" Target="../media/image1105.png"/><Relationship Id="rId33" Type="http://schemas.openxmlformats.org/officeDocument/2006/relationships/image" Target="../media/image1113.png"/><Relationship Id="rId38" Type="http://schemas.openxmlformats.org/officeDocument/2006/relationships/image" Target="../media/image1118.png"/><Relationship Id="rId2" Type="http://schemas.openxmlformats.org/officeDocument/2006/relationships/image" Target="../media/image110.png"/><Relationship Id="rId16" Type="http://schemas.openxmlformats.org/officeDocument/2006/relationships/image" Target="../media/image1096.png"/><Relationship Id="rId20" Type="http://schemas.openxmlformats.org/officeDocument/2006/relationships/image" Target="../media/image1100.png"/><Relationship Id="rId29" Type="http://schemas.openxmlformats.org/officeDocument/2006/relationships/image" Target="../media/image1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24" Type="http://schemas.openxmlformats.org/officeDocument/2006/relationships/image" Target="../media/image1104.png"/><Relationship Id="rId32" Type="http://schemas.openxmlformats.org/officeDocument/2006/relationships/image" Target="../media/image1112.png"/><Relationship Id="rId37" Type="http://schemas.openxmlformats.org/officeDocument/2006/relationships/image" Target="../media/image1117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23" Type="http://schemas.openxmlformats.org/officeDocument/2006/relationships/image" Target="../media/image1103.png"/><Relationship Id="rId28" Type="http://schemas.openxmlformats.org/officeDocument/2006/relationships/image" Target="../media/image1108.png"/><Relationship Id="rId36" Type="http://schemas.openxmlformats.org/officeDocument/2006/relationships/image" Target="../media/image1116.png"/><Relationship Id="rId10" Type="http://schemas.openxmlformats.org/officeDocument/2006/relationships/image" Target="../media/image23.png"/><Relationship Id="rId19" Type="http://schemas.openxmlformats.org/officeDocument/2006/relationships/image" Target="../media/image1099.png"/><Relationship Id="rId31" Type="http://schemas.openxmlformats.org/officeDocument/2006/relationships/image" Target="../media/image1111.pn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Relationship Id="rId22" Type="http://schemas.openxmlformats.org/officeDocument/2006/relationships/image" Target="../media/image1102.png"/><Relationship Id="rId27" Type="http://schemas.openxmlformats.org/officeDocument/2006/relationships/image" Target="../media/image1107.png"/><Relationship Id="rId30" Type="http://schemas.openxmlformats.org/officeDocument/2006/relationships/image" Target="../media/image1110.png"/><Relationship Id="rId35" Type="http://schemas.openxmlformats.org/officeDocument/2006/relationships/image" Target="../media/image1115.png"/><Relationship Id="rId8" Type="http://schemas.openxmlformats.org/officeDocument/2006/relationships/image" Target="../media/image21.png"/><Relationship Id="rId3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8.png"/><Relationship Id="rId18" Type="http://schemas.openxmlformats.org/officeDocument/2006/relationships/image" Target="../media/image1124.png"/><Relationship Id="rId26" Type="http://schemas.openxmlformats.org/officeDocument/2006/relationships/image" Target="../media/image1132.png"/><Relationship Id="rId3" Type="http://schemas.openxmlformats.org/officeDocument/2006/relationships/image" Target="../media/image19.png"/><Relationship Id="rId21" Type="http://schemas.openxmlformats.org/officeDocument/2006/relationships/image" Target="../media/image1127.png"/><Relationship Id="rId7" Type="http://schemas.openxmlformats.org/officeDocument/2006/relationships/image" Target="../media/image23.png"/><Relationship Id="rId12" Type="http://schemas.openxmlformats.org/officeDocument/2006/relationships/image" Target="../media/image117.png"/><Relationship Id="rId17" Type="http://schemas.openxmlformats.org/officeDocument/2006/relationships/image" Target="../media/image1123.png"/><Relationship Id="rId25" Type="http://schemas.openxmlformats.org/officeDocument/2006/relationships/image" Target="../media/image1131.png"/><Relationship Id="rId2" Type="http://schemas.openxmlformats.org/officeDocument/2006/relationships/image" Target="../media/image123.png"/><Relationship Id="rId16" Type="http://schemas.openxmlformats.org/officeDocument/2006/relationships/image" Target="../media/image1122.png"/><Relationship Id="rId20" Type="http://schemas.openxmlformats.org/officeDocument/2006/relationships/image" Target="../media/image1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16.png"/><Relationship Id="rId24" Type="http://schemas.openxmlformats.org/officeDocument/2006/relationships/image" Target="../media/image1130.png"/><Relationship Id="rId5" Type="http://schemas.openxmlformats.org/officeDocument/2006/relationships/image" Target="../media/image21.png"/><Relationship Id="rId15" Type="http://schemas.openxmlformats.org/officeDocument/2006/relationships/image" Target="../media/image1121.png"/><Relationship Id="rId23" Type="http://schemas.openxmlformats.org/officeDocument/2006/relationships/image" Target="../media/image1129.png"/><Relationship Id="rId28" Type="http://schemas.openxmlformats.org/officeDocument/2006/relationships/image" Target="../media/image1134.png"/><Relationship Id="rId10" Type="http://schemas.openxmlformats.org/officeDocument/2006/relationships/image" Target="../media/image115.png"/><Relationship Id="rId19" Type="http://schemas.openxmlformats.org/officeDocument/2006/relationships/image" Target="../media/image112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120.png"/><Relationship Id="rId22" Type="http://schemas.openxmlformats.org/officeDocument/2006/relationships/image" Target="../media/image1128.png"/><Relationship Id="rId27" Type="http://schemas.openxmlformats.org/officeDocument/2006/relationships/image" Target="../media/image113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6.png"/><Relationship Id="rId2" Type="http://schemas.openxmlformats.org/officeDocument/2006/relationships/image" Target="../media/image113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3.png"/><Relationship Id="rId13" Type="http://schemas.openxmlformats.org/officeDocument/2006/relationships/image" Target="../media/image1148.png"/><Relationship Id="rId3" Type="http://schemas.openxmlformats.org/officeDocument/2006/relationships/image" Target="../media/image1138.png"/><Relationship Id="rId7" Type="http://schemas.openxmlformats.org/officeDocument/2006/relationships/image" Target="../media/image1142.png"/><Relationship Id="rId12" Type="http://schemas.openxmlformats.org/officeDocument/2006/relationships/image" Target="../media/image1147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1.png"/><Relationship Id="rId11" Type="http://schemas.openxmlformats.org/officeDocument/2006/relationships/image" Target="../media/image1146.png"/><Relationship Id="rId5" Type="http://schemas.openxmlformats.org/officeDocument/2006/relationships/image" Target="../media/image1140.png"/><Relationship Id="rId10" Type="http://schemas.openxmlformats.org/officeDocument/2006/relationships/image" Target="../media/image1145.png"/><Relationship Id="rId4" Type="http://schemas.openxmlformats.org/officeDocument/2006/relationships/image" Target="../media/image1139.png"/><Relationship Id="rId9" Type="http://schemas.openxmlformats.org/officeDocument/2006/relationships/image" Target="../media/image1144.png"/><Relationship Id="rId14" Type="http://schemas.openxmlformats.org/officeDocument/2006/relationships/image" Target="../media/image114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6.png"/><Relationship Id="rId3" Type="http://schemas.openxmlformats.org/officeDocument/2006/relationships/image" Target="../media/image1151.png"/><Relationship Id="rId7" Type="http://schemas.openxmlformats.org/officeDocument/2006/relationships/image" Target="../media/image1155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4.png"/><Relationship Id="rId5" Type="http://schemas.openxmlformats.org/officeDocument/2006/relationships/image" Target="../media/image1153.png"/><Relationship Id="rId10" Type="http://schemas.openxmlformats.org/officeDocument/2006/relationships/image" Target="../media/image1158.png"/><Relationship Id="rId4" Type="http://schemas.openxmlformats.org/officeDocument/2006/relationships/image" Target="../media/image1152.png"/><Relationship Id="rId9" Type="http://schemas.openxmlformats.org/officeDocument/2006/relationships/image" Target="../media/image11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9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2.png"/><Relationship Id="rId4" Type="http://schemas.openxmlformats.org/officeDocument/2006/relationships/image" Target="../media/image11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3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5.png"/><Relationship Id="rId4" Type="http://schemas.openxmlformats.org/officeDocument/2006/relationships/image" Target="../media/image11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119.png"/><Relationship Id="rId2" Type="http://schemas.openxmlformats.org/officeDocument/2006/relationships/image" Target="../media/image110.png"/><Relationship Id="rId16" Type="http://schemas.openxmlformats.org/officeDocument/2006/relationships/image" Target="../media/image118.png"/><Relationship Id="rId20" Type="http://schemas.openxmlformats.org/officeDocument/2006/relationships/image" Target="../media/image1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114.png"/><Relationship Id="rId5" Type="http://schemas.openxmlformats.org/officeDocument/2006/relationships/image" Target="../media/image113.png"/><Relationship Id="rId15" Type="http://schemas.openxmlformats.org/officeDocument/2006/relationships/image" Target="../media/image117.png"/><Relationship Id="rId10" Type="http://schemas.openxmlformats.org/officeDocument/2006/relationships/image" Target="../media/image23.png"/><Relationship Id="rId19" Type="http://schemas.openxmlformats.org/officeDocument/2006/relationships/image" Target="../media/image121.png"/><Relationship Id="rId4" Type="http://schemas.openxmlformats.org/officeDocument/2006/relationships/image" Target="../media/image112.png"/><Relationship Id="rId9" Type="http://schemas.openxmlformats.org/officeDocument/2006/relationships/image" Target="../media/image22.png"/><Relationship Id="rId14" Type="http://schemas.openxmlformats.org/officeDocument/2006/relationships/image" Target="../media/image1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6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8.png"/><Relationship Id="rId4" Type="http://schemas.openxmlformats.org/officeDocument/2006/relationships/image" Target="../media/image116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9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1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2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3.png"/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952" cy="37155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28927" y="1603247"/>
            <a:ext cx="6385560" cy="1999614"/>
            <a:chOff x="1328927" y="1603247"/>
            <a:chExt cx="6385560" cy="199961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8927" y="1603247"/>
              <a:ext cx="6385560" cy="1508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208" y="2481072"/>
              <a:ext cx="4187952" cy="112166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740535" y="1734388"/>
            <a:ext cx="5520055" cy="1478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5400" i="1" spc="-45" dirty="0">
                <a:latin typeface="Trebuchet MS"/>
                <a:cs typeface="Trebuchet MS"/>
              </a:rPr>
              <a:t>Industrias</a:t>
            </a:r>
            <a:r>
              <a:rPr sz="5400" i="1" spc="350" dirty="0">
                <a:latin typeface="Trebuchet MS"/>
                <a:cs typeface="Trebuchet MS"/>
              </a:rPr>
              <a:t> </a:t>
            </a:r>
            <a:r>
              <a:rPr sz="5400" i="1" spc="-70" dirty="0">
                <a:latin typeface="Trebuchet MS"/>
                <a:cs typeface="Trebuchet MS"/>
              </a:rPr>
              <a:t>Lácteas</a:t>
            </a:r>
            <a:endParaRPr sz="5400">
              <a:latin typeface="Trebuchet MS"/>
              <a:cs typeface="Trebuchet MS"/>
            </a:endParaRPr>
          </a:p>
          <a:p>
            <a:pPr marL="5080" algn="ctr">
              <a:lnSpc>
                <a:spcPct val="100000"/>
              </a:lnSpc>
              <a:spcBef>
                <a:spcPts val="155"/>
              </a:spcBef>
            </a:pPr>
            <a:r>
              <a:rPr sz="4000" i="1" spc="-200" dirty="0">
                <a:latin typeface="Trebuchet MS"/>
                <a:cs typeface="Trebuchet MS"/>
              </a:rPr>
              <a:t>Quinto</a:t>
            </a:r>
            <a:r>
              <a:rPr sz="4000" i="1" spc="250" dirty="0">
                <a:latin typeface="Trebuchet MS"/>
                <a:cs typeface="Trebuchet MS"/>
              </a:rPr>
              <a:t> </a:t>
            </a:r>
            <a:r>
              <a:rPr sz="4000" i="1" spc="-180" dirty="0">
                <a:latin typeface="Trebuchet MS"/>
                <a:cs typeface="Trebuchet MS"/>
              </a:rPr>
              <a:t>Semestre</a:t>
            </a:r>
            <a:endParaRPr sz="4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38373" y="3849751"/>
            <a:ext cx="3589020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lang="es-CO" altLang="es-EC" sz="2000" b="1" dirty="0"/>
              <a:t>Ing. Sebastian Guerrero MsC.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27064" y="4102607"/>
            <a:ext cx="2740151" cy="27553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731007" y="100584"/>
            <a:ext cx="6763511" cy="123444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067050" y="251282"/>
            <a:ext cx="605790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Obtención</a:t>
            </a:r>
            <a:r>
              <a:rPr u="none" spc="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de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la</a:t>
            </a:r>
            <a:r>
              <a:rPr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cuajada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880616" y="1036319"/>
            <a:ext cx="8525510" cy="2859405"/>
            <a:chOff x="1880616" y="1036319"/>
            <a:chExt cx="8525510" cy="2859405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0616" y="1173479"/>
              <a:ext cx="676656" cy="6888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61032" y="1036319"/>
              <a:ext cx="1286256" cy="9083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57144" y="1036319"/>
              <a:ext cx="1176528" cy="9083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43527" y="1036319"/>
              <a:ext cx="2389631" cy="9083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43016" y="1036319"/>
              <a:ext cx="859536" cy="9083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12407" y="1036319"/>
              <a:ext cx="1627632" cy="9083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49895" y="1036319"/>
              <a:ext cx="972311" cy="9083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32063" y="1036319"/>
              <a:ext cx="1804416" cy="9083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546335" y="1036319"/>
              <a:ext cx="859535" cy="9083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61032" y="1524000"/>
              <a:ext cx="1514856" cy="9083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40608" y="1524000"/>
              <a:ext cx="2097024" cy="90830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99304" y="1524000"/>
              <a:ext cx="1085088" cy="9083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49112" y="1524000"/>
              <a:ext cx="2322576" cy="9083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836407" y="1524000"/>
              <a:ext cx="1914144" cy="9083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15272" y="1524000"/>
              <a:ext cx="990600" cy="9083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61032" y="2011680"/>
              <a:ext cx="1063752" cy="90830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810255" y="2011680"/>
              <a:ext cx="2322575" cy="90830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18304" y="2011680"/>
              <a:ext cx="2276855" cy="90830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580631" y="2011680"/>
              <a:ext cx="1962912" cy="90830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129016" y="2011680"/>
              <a:ext cx="2276855" cy="90830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161032" y="2499359"/>
              <a:ext cx="768095" cy="90830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29840" y="2499359"/>
              <a:ext cx="3745991" cy="90830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876544" y="2499359"/>
              <a:ext cx="1219200" cy="90830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696456" y="2499359"/>
              <a:ext cx="1670303" cy="90830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964424" y="2499359"/>
              <a:ext cx="1103376" cy="9083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68511" y="2499359"/>
              <a:ext cx="1737359" cy="90830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161032" y="2987040"/>
              <a:ext cx="768095" cy="90830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499360" y="2987040"/>
              <a:ext cx="1606296" cy="90830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63111" y="2987040"/>
              <a:ext cx="655320" cy="90830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2060575" y="1149807"/>
            <a:ext cx="807720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marR="5080" indent="-344805" algn="just">
              <a:lnSpc>
                <a:spcPct val="100000"/>
              </a:lnSpc>
              <a:spcBef>
                <a:spcPts val="95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Una vez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preparada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leche,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agrega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 cuajo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obtenido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del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estómago (cuajar)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los rumiantes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lactantes, algunos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vegetales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32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microorganismos,</a:t>
            </a:r>
            <a:r>
              <a:rPr sz="3200" spc="2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3200" spc="229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puede</a:t>
            </a:r>
            <a:r>
              <a:rPr sz="3200" spc="1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ser</a:t>
            </a:r>
            <a:r>
              <a:rPr sz="3200" spc="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líquido</a:t>
            </a:r>
            <a:endParaRPr sz="3200">
              <a:latin typeface="Arial MT"/>
              <a:cs typeface="Arial MT"/>
            </a:endParaRPr>
          </a:p>
          <a:p>
            <a:pPr marL="356870" algn="just">
              <a:lnSpc>
                <a:spcPct val="100000"/>
              </a:lnSpc>
              <a:spcBef>
                <a:spcPts val="5"/>
              </a:spcBef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3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sólido.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240279" y="3816096"/>
            <a:ext cx="7711440" cy="2707005"/>
            <a:chOff x="2240279" y="3816096"/>
            <a:chExt cx="7711440" cy="2707005"/>
          </a:xfrm>
        </p:grpSpPr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279903" y="3867912"/>
              <a:ext cx="2737104" cy="2587752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260091" y="3848100"/>
              <a:ext cx="2776855" cy="2627630"/>
            </a:xfrm>
            <a:custGeom>
              <a:avLst/>
              <a:gdLst/>
              <a:ahLst/>
              <a:cxnLst/>
              <a:rect l="l" t="t" r="r" b="b"/>
              <a:pathLst>
                <a:path w="2776854" h="2627629">
                  <a:moveTo>
                    <a:pt x="0" y="2627376"/>
                  </a:moveTo>
                  <a:lnTo>
                    <a:pt x="2776728" y="2627376"/>
                  </a:lnTo>
                  <a:lnTo>
                    <a:pt x="2776728" y="0"/>
                  </a:lnTo>
                  <a:lnTo>
                    <a:pt x="0" y="0"/>
                  </a:lnTo>
                  <a:lnTo>
                    <a:pt x="0" y="2627376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031735" y="3855720"/>
              <a:ext cx="2880360" cy="262737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011923" y="3835908"/>
              <a:ext cx="2920365" cy="2667000"/>
            </a:xfrm>
            <a:custGeom>
              <a:avLst/>
              <a:gdLst/>
              <a:ahLst/>
              <a:cxnLst/>
              <a:rect l="l" t="t" r="r" b="b"/>
              <a:pathLst>
                <a:path w="2920365" h="2667000">
                  <a:moveTo>
                    <a:pt x="0" y="2667000"/>
                  </a:moveTo>
                  <a:lnTo>
                    <a:pt x="2919983" y="2667000"/>
                  </a:lnTo>
                  <a:lnTo>
                    <a:pt x="2919983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233415" y="4855464"/>
              <a:ext cx="1582420" cy="457200"/>
            </a:xfrm>
            <a:custGeom>
              <a:avLst/>
              <a:gdLst/>
              <a:ahLst/>
              <a:cxnLst/>
              <a:rect l="l" t="t" r="r" b="b"/>
              <a:pathLst>
                <a:path w="1582420" h="457200">
                  <a:moveTo>
                    <a:pt x="1124712" y="0"/>
                  </a:moveTo>
                  <a:lnTo>
                    <a:pt x="1124712" y="457200"/>
                  </a:lnTo>
                  <a:lnTo>
                    <a:pt x="1429512" y="304800"/>
                  </a:lnTo>
                  <a:lnTo>
                    <a:pt x="1200912" y="304800"/>
                  </a:lnTo>
                  <a:lnTo>
                    <a:pt x="1200912" y="152400"/>
                  </a:lnTo>
                  <a:lnTo>
                    <a:pt x="1429512" y="152400"/>
                  </a:lnTo>
                  <a:lnTo>
                    <a:pt x="1124712" y="0"/>
                  </a:lnTo>
                  <a:close/>
                </a:path>
                <a:path w="1582420" h="457200">
                  <a:moveTo>
                    <a:pt x="1124712" y="152400"/>
                  </a:moveTo>
                  <a:lnTo>
                    <a:pt x="0" y="152400"/>
                  </a:lnTo>
                  <a:lnTo>
                    <a:pt x="0" y="304800"/>
                  </a:lnTo>
                  <a:lnTo>
                    <a:pt x="1124712" y="304800"/>
                  </a:lnTo>
                  <a:lnTo>
                    <a:pt x="1124712" y="152400"/>
                  </a:lnTo>
                  <a:close/>
                </a:path>
                <a:path w="1582420" h="457200">
                  <a:moveTo>
                    <a:pt x="1429512" y="152400"/>
                  </a:moveTo>
                  <a:lnTo>
                    <a:pt x="1200912" y="152400"/>
                  </a:lnTo>
                  <a:lnTo>
                    <a:pt x="1200912" y="304800"/>
                  </a:lnTo>
                  <a:lnTo>
                    <a:pt x="1429512" y="304800"/>
                  </a:lnTo>
                  <a:lnTo>
                    <a:pt x="1581912" y="228600"/>
                  </a:lnTo>
                  <a:lnTo>
                    <a:pt x="1429512" y="15240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367106"/>
            <a:ext cx="8014970" cy="59182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"/>
              </a:spcBef>
            </a:pPr>
            <a:r>
              <a:rPr sz="2200" spc="-210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200" spc="6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800" u="heavy" spc="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C</a:t>
            </a:r>
            <a:r>
              <a:rPr sz="2800" u="heavy" spc="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u</a:t>
            </a:r>
            <a:r>
              <a:rPr sz="2800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</a:t>
            </a:r>
            <a:r>
              <a:rPr sz="2800" u="heavy" spc="-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t</a:t>
            </a:r>
            <a:r>
              <a:rPr sz="2800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i</a:t>
            </a:r>
            <a:r>
              <a:rPr sz="2800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v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o</a:t>
            </a:r>
            <a:r>
              <a:rPr sz="2800" u="heavy" spc="-3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</a:t>
            </a:r>
            <a:r>
              <a:rPr sz="2800" u="heavy" spc="-2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800" u="heavy" spc="-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me</a:t>
            </a:r>
            <a:r>
              <a:rPr sz="2800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</a:t>
            </a:r>
            <a:r>
              <a:rPr sz="2800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óf</a:t>
            </a:r>
            <a:r>
              <a:rPr sz="2800" u="heavy" spc="-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il</a:t>
            </a:r>
            <a:r>
              <a:rPr sz="2800" u="heavy" spc="-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os</a:t>
            </a:r>
            <a:endParaRPr sz="2800">
              <a:latin typeface="Verdana"/>
              <a:cs typeface="Verdana"/>
            </a:endParaRPr>
          </a:p>
          <a:p>
            <a:pPr marL="396240" marR="5080" indent="5715" algn="just">
              <a:lnSpc>
                <a:spcPct val="80000"/>
              </a:lnSpc>
              <a:spcBef>
                <a:spcPts val="675"/>
              </a:spcBef>
            </a:pP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1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du</a:t>
            </a:r>
            <a:r>
              <a:rPr sz="2800" spc="1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3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14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95" dirty="0">
                <a:solidFill>
                  <a:srgbClr val="FFFFFF"/>
                </a:solidFill>
                <a:latin typeface="Verdana"/>
                <a:cs typeface="Verdana"/>
              </a:rPr>
              <a:t>va</a:t>
            </a:r>
            <a:r>
              <a:rPr sz="2800" spc="8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spc="1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3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31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800" spc="2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eos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 es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11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800" spc="-15" dirty="0">
                <a:solidFill>
                  <a:srgbClr val="FFFFFF"/>
                </a:solidFill>
                <a:latin typeface="Verdana"/>
                <a:cs typeface="Verdana"/>
              </a:rPr>
              <a:t>tipo 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cultivo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utiliza 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800" spc="3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elaboración </a:t>
            </a:r>
            <a:r>
              <a:rPr sz="28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quesos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madurados</a:t>
            </a:r>
            <a:r>
              <a:rPr sz="28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frescos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Verdana"/>
                <a:cs typeface="Verdana"/>
              </a:rPr>
              <a:t>como: </a:t>
            </a:r>
            <a:r>
              <a:rPr sz="28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Barra, 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Pategras, </a:t>
            </a:r>
            <a:r>
              <a:rPr sz="2800" spc="80" dirty="0">
                <a:solidFill>
                  <a:srgbClr val="FFFFFF"/>
                </a:solidFill>
                <a:latin typeface="Verdana"/>
                <a:cs typeface="Verdana"/>
              </a:rPr>
              <a:t>Gouda, 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Fresco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(crema)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Mozzarella,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dentro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estos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también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están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incluidos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28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utilizan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800" spc="50" dirty="0">
                <a:solidFill>
                  <a:srgbClr val="FFFFFF"/>
                </a:solidFill>
                <a:latin typeface="Verdana"/>
                <a:cs typeface="Verdana"/>
              </a:rPr>
              <a:t> la </a:t>
            </a: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pr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130" dirty="0">
                <a:solidFill>
                  <a:srgbClr val="FFFFFF"/>
                </a:solidFill>
                <a:latin typeface="Verdana"/>
                <a:cs typeface="Verdana"/>
              </a:rPr>
              <a:t>ducc</a:t>
            </a:r>
            <a:r>
              <a:rPr sz="2800" spc="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14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ku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mi</a:t>
            </a:r>
            <a:r>
              <a:rPr sz="2800" spc="-3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2200" spc="-210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200" spc="6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800" u="heavy" spc="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C</a:t>
            </a:r>
            <a:r>
              <a:rPr sz="2800" u="heavy" spc="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u</a:t>
            </a:r>
            <a:r>
              <a:rPr sz="2800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</a:t>
            </a:r>
            <a:r>
              <a:rPr sz="2800" u="heavy" spc="-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t</a:t>
            </a:r>
            <a:r>
              <a:rPr sz="2800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i</a:t>
            </a:r>
            <a:r>
              <a:rPr sz="2800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v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o</a:t>
            </a:r>
            <a:r>
              <a:rPr sz="2800" u="heavy" spc="-3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</a:t>
            </a:r>
            <a:r>
              <a:rPr sz="2800" u="heavy" spc="-2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800" u="heavy" spc="-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t</a:t>
            </a:r>
            <a:r>
              <a:rPr sz="2800" u="heavy" spc="-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</a:t>
            </a:r>
            <a:r>
              <a:rPr sz="2800" u="heavy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r</a:t>
            </a:r>
            <a:r>
              <a:rPr sz="2800" u="heavy" spc="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m</a:t>
            </a:r>
            <a:r>
              <a:rPr sz="2800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ó</a:t>
            </a:r>
            <a:r>
              <a:rPr sz="2800" u="heavy" spc="-1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f</a:t>
            </a:r>
            <a:r>
              <a:rPr sz="2800" u="heavy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i</a:t>
            </a:r>
            <a:r>
              <a:rPr sz="2800" u="heavy" spc="-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</a:t>
            </a:r>
            <a:r>
              <a:rPr sz="2800" u="heavy" spc="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o</a:t>
            </a:r>
            <a:r>
              <a:rPr sz="2800" u="heavy" spc="-3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</a:t>
            </a:r>
            <a:endParaRPr sz="2800">
              <a:latin typeface="Verdana"/>
              <a:cs typeface="Verdana"/>
            </a:endParaRPr>
          </a:p>
          <a:p>
            <a:pPr marL="396240" marR="5080" indent="5715" algn="just">
              <a:lnSpc>
                <a:spcPct val="80000"/>
              </a:lnSpc>
              <a:spcBef>
                <a:spcPts val="675"/>
              </a:spcBef>
            </a:pP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Estos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cultivos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son utilizados </a:t>
            </a: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elaborar </a:t>
            </a:r>
            <a:r>
              <a:rPr sz="28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quesos </a:t>
            </a:r>
            <a:r>
              <a:rPr sz="2800" spc="8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800" spc="10" dirty="0">
                <a:solidFill>
                  <a:srgbClr val="FFFFFF"/>
                </a:solidFill>
                <a:latin typeface="Verdana"/>
                <a:cs typeface="Verdana"/>
              </a:rPr>
              <a:t>caracterizan </a:t>
            </a:r>
            <a:r>
              <a:rPr sz="2800" spc="-15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2800" spc="-275" dirty="0">
                <a:solidFill>
                  <a:srgbClr val="FFFFFF"/>
                </a:solidFill>
                <a:latin typeface="Verdana"/>
                <a:cs typeface="Verdana"/>
              </a:rPr>
              <a:t>sus</a:t>
            </a:r>
            <a:r>
              <a:rPr sz="28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altas 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temperaturas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cocción</a:t>
            </a:r>
            <a:r>
              <a:rPr sz="2800" spc="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25" dirty="0">
                <a:solidFill>
                  <a:srgbClr val="FFFFFF"/>
                </a:solidFill>
                <a:latin typeface="Verdana"/>
                <a:cs typeface="Verdana"/>
              </a:rPr>
              <a:t>como</a:t>
            </a:r>
            <a:r>
              <a:rPr sz="2800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2800" spc="-9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ejemplo 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Parmesano,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Provolone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Suizo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8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8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producción</a:t>
            </a:r>
            <a:r>
              <a:rPr sz="28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yogurt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otros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80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pseudomonas.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15240"/>
              <a:ext cx="12173712" cy="68366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24582" y="601421"/>
            <a:ext cx="320103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96240" algn="l"/>
              </a:tabLst>
            </a:pPr>
            <a:r>
              <a:rPr sz="1500" u="none" spc="-155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900" b="1" u="none" spc="-300" dirty="0">
                <a:solidFill>
                  <a:srgbClr val="A2171E"/>
                </a:solidFill>
                <a:latin typeface="Verdana"/>
                <a:cs typeface="Verdana"/>
              </a:rPr>
              <a:t>8</a:t>
            </a:r>
            <a:r>
              <a:rPr sz="1900" b="1" u="none" spc="-160" dirty="0">
                <a:solidFill>
                  <a:srgbClr val="A2171E"/>
                </a:solidFill>
                <a:latin typeface="Verdana"/>
                <a:cs typeface="Verdana"/>
              </a:rPr>
              <a:t>.</a:t>
            </a:r>
            <a:r>
              <a:rPr sz="1900" b="1" u="none" spc="-105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1900" b="1" u="none" spc="-90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1900" b="1" u="none" spc="-260" dirty="0">
                <a:solidFill>
                  <a:srgbClr val="A2171E"/>
                </a:solidFill>
                <a:latin typeface="Verdana"/>
                <a:cs typeface="Verdana"/>
              </a:rPr>
              <a:t>D</a:t>
            </a:r>
            <a:r>
              <a:rPr sz="1900" b="1" u="none" spc="-215" dirty="0">
                <a:solidFill>
                  <a:srgbClr val="A2171E"/>
                </a:solidFill>
                <a:latin typeface="Verdana"/>
                <a:cs typeface="Verdana"/>
              </a:rPr>
              <a:t>ICI</a:t>
            </a:r>
            <a:r>
              <a:rPr sz="1900" b="1" u="none" spc="-315" dirty="0">
                <a:solidFill>
                  <a:srgbClr val="A2171E"/>
                </a:solidFill>
                <a:latin typeface="Verdana"/>
                <a:cs typeface="Verdana"/>
              </a:rPr>
              <a:t>O</a:t>
            </a:r>
            <a:r>
              <a:rPr sz="1900" b="1" u="none" spc="-204" dirty="0">
                <a:solidFill>
                  <a:srgbClr val="A2171E"/>
                </a:solidFill>
                <a:latin typeface="Verdana"/>
                <a:cs typeface="Verdana"/>
              </a:rPr>
              <a:t>N</a:t>
            </a:r>
            <a:r>
              <a:rPr sz="1900" b="1" u="none" spc="-6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1900" b="1" u="none" spc="-260" dirty="0">
                <a:solidFill>
                  <a:srgbClr val="A2171E"/>
                </a:solidFill>
                <a:latin typeface="Verdana"/>
                <a:cs typeface="Verdana"/>
              </a:rPr>
              <a:t>D</a:t>
            </a:r>
            <a:r>
              <a:rPr sz="1900" b="1" u="none" spc="-345" dirty="0">
                <a:solidFill>
                  <a:srgbClr val="A2171E"/>
                </a:solidFill>
                <a:latin typeface="Verdana"/>
                <a:cs typeface="Verdana"/>
              </a:rPr>
              <a:t>EL</a:t>
            </a:r>
            <a:r>
              <a:rPr sz="1900" b="1" u="none" spc="-12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1900" b="1" u="none" spc="110" dirty="0">
                <a:solidFill>
                  <a:srgbClr val="A2171E"/>
                </a:solidFill>
                <a:latin typeface="Verdana"/>
                <a:cs typeface="Verdana"/>
              </a:rPr>
              <a:t>C</a:t>
            </a:r>
            <a:r>
              <a:rPr sz="1900" b="1" u="none" spc="-85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1900" b="1" u="none" spc="-130" dirty="0">
                <a:solidFill>
                  <a:srgbClr val="A2171E"/>
                </a:solidFill>
                <a:latin typeface="Verdana"/>
                <a:cs typeface="Verdana"/>
              </a:rPr>
              <a:t>L</a:t>
            </a:r>
            <a:r>
              <a:rPr sz="1900" b="1" u="none" spc="-135" dirty="0">
                <a:solidFill>
                  <a:srgbClr val="A2171E"/>
                </a:solidFill>
                <a:latin typeface="Verdana"/>
                <a:cs typeface="Verdana"/>
              </a:rPr>
              <a:t>C</a:t>
            </a:r>
            <a:r>
              <a:rPr sz="1900" b="1" u="none" spc="-265" dirty="0">
                <a:solidFill>
                  <a:srgbClr val="A2171E"/>
                </a:solidFill>
                <a:latin typeface="Verdana"/>
                <a:cs typeface="Verdana"/>
              </a:rPr>
              <a:t>IO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08630" y="946530"/>
            <a:ext cx="7624445" cy="2507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780" algn="just">
              <a:lnSpc>
                <a:spcPct val="99900"/>
              </a:lnSpc>
              <a:spcBef>
                <a:spcPts val="95"/>
              </a:spcBef>
            </a:pPr>
            <a:r>
              <a:rPr sz="1900" spc="-17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19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Verdana"/>
                <a:cs typeface="Verdana"/>
              </a:rPr>
              <a:t>objetivo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19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Verdana"/>
                <a:cs typeface="Verdana"/>
              </a:rPr>
              <a:t>estandarizar</a:t>
            </a:r>
            <a:r>
              <a:rPr sz="19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9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formación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cuajada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manteniendo</a:t>
            </a:r>
            <a:r>
              <a:rPr sz="19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Verdana"/>
                <a:cs typeface="Verdana"/>
              </a:rPr>
              <a:t>estable</a:t>
            </a:r>
            <a:r>
              <a:rPr sz="19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9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20" dirty="0">
                <a:solidFill>
                  <a:srgbClr val="FFFFFF"/>
                </a:solidFill>
                <a:latin typeface="Verdana"/>
                <a:cs typeface="Verdana"/>
              </a:rPr>
              <a:t>capacidad </a:t>
            </a:r>
            <a:r>
              <a:rPr sz="1900" spc="114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900" spc="60" dirty="0">
                <a:solidFill>
                  <a:srgbClr val="FFFFFF"/>
                </a:solidFill>
                <a:latin typeface="Verdana"/>
                <a:cs typeface="Verdana"/>
              </a:rPr>
              <a:t>coagulación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9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Verdana"/>
                <a:cs typeface="Verdana"/>
              </a:rPr>
              <a:t>leche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puede </a:t>
            </a:r>
            <a:r>
              <a:rPr sz="1900" spc="-110" dirty="0">
                <a:solidFill>
                  <a:srgbClr val="FFFFFF"/>
                </a:solidFill>
                <a:latin typeface="Verdana"/>
                <a:cs typeface="Verdana"/>
              </a:rPr>
              <a:t>disminuir 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tras 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proceso </a:t>
            </a:r>
            <a:r>
              <a:rPr sz="1900" spc="114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pasteurización </a:t>
            </a:r>
            <a:r>
              <a:rPr sz="1900" spc="-11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9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1900" spc="-35" dirty="0">
                <a:solidFill>
                  <a:srgbClr val="FFFFFF"/>
                </a:solidFill>
                <a:latin typeface="Verdana"/>
                <a:cs typeface="Verdana"/>
              </a:rPr>
              <a:t>tanto,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900" spc="30" dirty="0">
                <a:solidFill>
                  <a:srgbClr val="FFFFFF"/>
                </a:solidFill>
                <a:latin typeface="Verdana"/>
                <a:cs typeface="Verdana"/>
              </a:rPr>
              <a:t>adición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900" spc="-40" dirty="0">
                <a:solidFill>
                  <a:srgbClr val="FFFFFF"/>
                </a:solidFill>
                <a:latin typeface="Verdana"/>
                <a:cs typeface="Verdana"/>
              </a:rPr>
              <a:t>cloruro 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cálcico 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reconstituye 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calcio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perdido </a:t>
            </a:r>
            <a:r>
              <a:rPr sz="1900" spc="-75" dirty="0">
                <a:solidFill>
                  <a:srgbClr val="FFFFFF"/>
                </a:solidFill>
                <a:latin typeface="Verdana"/>
                <a:cs typeface="Verdana"/>
              </a:rPr>
              <a:t>(insolubilizado). </a:t>
            </a:r>
            <a:r>
              <a:rPr sz="1900" spc="-17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efecto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900" spc="25" dirty="0">
                <a:solidFill>
                  <a:srgbClr val="FFFFFF"/>
                </a:solidFill>
                <a:latin typeface="Verdana"/>
                <a:cs typeface="Verdana"/>
              </a:rPr>
              <a:t>subyace </a:t>
            </a:r>
            <a:r>
              <a:rPr sz="1900" spc="-85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un </a:t>
            </a:r>
            <a:r>
              <a:rPr sz="1900" spc="10" dirty="0">
                <a:solidFill>
                  <a:srgbClr val="FFFFFF"/>
                </a:solidFill>
                <a:latin typeface="Verdana"/>
                <a:cs typeface="Verdana"/>
              </a:rPr>
              <a:t>aumento </a:t>
            </a:r>
            <a:r>
              <a:rPr sz="19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9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65" dirty="0">
                <a:solidFill>
                  <a:srgbClr val="FFFFFF"/>
                </a:solidFill>
                <a:latin typeface="Verdana"/>
                <a:cs typeface="Verdana"/>
              </a:rPr>
              <a:t>fu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00" spc="-22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9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cción</a:t>
            </a:r>
            <a:r>
              <a:rPr sz="19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25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lé</a:t>
            </a:r>
            <a:r>
              <a:rPr sz="1900" spc="6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900" spc="-75" dirty="0">
                <a:solidFill>
                  <a:srgbClr val="FFFFFF"/>
                </a:solidFill>
                <a:latin typeface="Verdana"/>
                <a:cs typeface="Verdana"/>
              </a:rPr>
              <a:t>ulas</a:t>
            </a: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Verdana"/>
                <a:cs typeface="Verdana"/>
              </a:rPr>
              <a:t>cas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-16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9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9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900" spc="-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1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9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9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Verdana"/>
                <a:cs typeface="Verdana"/>
              </a:rPr>
              <a:t>calci</a:t>
            </a:r>
            <a:r>
              <a:rPr sz="1900" spc="4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900" spc="110" dirty="0">
                <a:solidFill>
                  <a:srgbClr val="FFFFFF"/>
                </a:solidFill>
                <a:latin typeface="Verdana"/>
                <a:cs typeface="Verdana"/>
              </a:rPr>
              <a:t>ica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-35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9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900" spc="-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00" spc="-25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res</a:t>
            </a:r>
            <a:r>
              <a:rPr sz="1900" spc="-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-35" dirty="0">
                <a:solidFill>
                  <a:srgbClr val="FFFFFF"/>
                </a:solidFill>
                <a:latin typeface="Verdana"/>
                <a:cs typeface="Verdana"/>
              </a:rPr>
              <a:t>duo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gl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1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9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900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1900" spc="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1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00" spc="-17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9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19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1900" spc="-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9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-1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coagulac</a:t>
            </a:r>
            <a:r>
              <a:rPr sz="1900" spc="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19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9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1900" spc="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00" spc="30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9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1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0" dirty="0">
                <a:solidFill>
                  <a:srgbClr val="FFFFFF"/>
                </a:solidFill>
                <a:latin typeface="Verdana"/>
                <a:cs typeface="Verdana"/>
              </a:rPr>
              <a:t>cuajada</a:t>
            </a:r>
            <a:r>
              <a:rPr sz="19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2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900" spc="-9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900" spc="-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00" spc="-19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9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0208" y="3639311"/>
            <a:ext cx="4005072" cy="272186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4324" y="319880"/>
            <a:ext cx="4237990" cy="543877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000" b="1" spc="-32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2000" b="1" spc="-16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b="1" spc="-95" dirty="0">
                <a:solidFill>
                  <a:srgbClr val="FFFFFF"/>
                </a:solidFill>
                <a:latin typeface="Verdana"/>
                <a:cs typeface="Verdana"/>
              </a:rPr>
              <a:t> A</a:t>
            </a:r>
            <a:r>
              <a:rPr sz="2000" b="1" spc="-49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b="1" spc="-3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b="1" spc="-170" dirty="0">
                <a:solidFill>
                  <a:srgbClr val="FFFFFF"/>
                </a:solidFill>
                <a:latin typeface="Verdana"/>
                <a:cs typeface="Verdana"/>
              </a:rPr>
              <a:t>CIÓN</a:t>
            </a:r>
            <a:r>
              <a:rPr sz="20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b="1" spc="-2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b="1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b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Verdana"/>
                <a:cs typeface="Verdana"/>
              </a:rPr>
              <a:t>CU</a:t>
            </a:r>
            <a:r>
              <a:rPr sz="2000" b="1" spc="-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b="1" spc="-90" dirty="0">
                <a:solidFill>
                  <a:srgbClr val="FFFFFF"/>
                </a:solidFill>
                <a:latin typeface="Verdana"/>
                <a:cs typeface="Verdana"/>
              </a:rPr>
              <a:t>JO</a:t>
            </a:r>
            <a:endParaRPr sz="2000">
              <a:latin typeface="Verdana"/>
              <a:cs typeface="Verdana"/>
            </a:endParaRPr>
          </a:p>
          <a:p>
            <a:pPr marL="12700" marR="5080" indent="280035">
              <a:lnSpc>
                <a:spcPct val="100000"/>
              </a:lnSpc>
              <a:spcBef>
                <a:spcPts val="600"/>
              </a:spcBef>
            </a:pPr>
            <a:r>
              <a:rPr sz="2000" spc="2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f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sic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ec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e,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asa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lí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.  </a:t>
            </a:r>
            <a:r>
              <a:rPr sz="2000" spc="-1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gel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seerá 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fere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0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rma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36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da 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(por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acidificación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hasta 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pH 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4,6), 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2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25" dirty="0">
                <a:solidFill>
                  <a:srgbClr val="FFFFFF"/>
                </a:solidFill>
                <a:latin typeface="Verdana"/>
                <a:cs typeface="Verdana"/>
              </a:rPr>
              <a:t>r  </a:t>
            </a:r>
            <a:r>
              <a:rPr sz="2000" spc="2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ma 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lí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9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204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(debida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acción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conjunta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2000">
              <a:latin typeface="Verdana"/>
              <a:cs typeface="Verdana"/>
            </a:endParaRPr>
          </a:p>
          <a:p>
            <a:pPr marL="12700" marR="620395" indent="280035">
              <a:lnSpc>
                <a:spcPct val="100000"/>
              </a:lnSpc>
              <a:spcBef>
                <a:spcPts val="615"/>
              </a:spcBef>
            </a:pP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1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d 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16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esar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jo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0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8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2000" spc="16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del 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proveedor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8864" y="316991"/>
            <a:ext cx="5995416" cy="5995416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1719071"/>
              <a:ext cx="5391912" cy="45323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09863" y="4304157"/>
              <a:ext cx="960119" cy="243840"/>
            </a:xfrm>
            <a:custGeom>
              <a:avLst/>
              <a:gdLst/>
              <a:ahLst/>
              <a:cxnLst/>
              <a:rect l="l" t="t" r="r" b="b"/>
              <a:pathLst>
                <a:path w="960120" h="243839">
                  <a:moveTo>
                    <a:pt x="960120" y="0"/>
                  </a:moveTo>
                  <a:lnTo>
                    <a:pt x="0" y="0"/>
                  </a:lnTo>
                  <a:lnTo>
                    <a:pt x="0" y="243839"/>
                  </a:lnTo>
                  <a:lnTo>
                    <a:pt x="960120" y="243839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41745" y="1702765"/>
            <a:ext cx="5089525" cy="39528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396875" algn="l"/>
              </a:tabLst>
            </a:pPr>
            <a:r>
              <a:rPr sz="1250" spc="-12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600" b="1" spc="-235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sz="1600" b="1" spc="-13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6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b="1" spc="-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b="1" spc="-345" dirty="0">
                <a:solidFill>
                  <a:srgbClr val="FFFFFF"/>
                </a:solidFill>
                <a:latin typeface="Verdana"/>
                <a:cs typeface="Verdana"/>
              </a:rPr>
              <a:t>RT</a:t>
            </a:r>
            <a:r>
              <a:rPr sz="1600" b="1" spc="-3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b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2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b="1" spc="-2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3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b="1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b="1" spc="-1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b="1" spc="-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85" dirty="0">
                <a:solidFill>
                  <a:srgbClr val="FFFFFF"/>
                </a:solidFill>
                <a:latin typeface="Verdana"/>
                <a:cs typeface="Verdana"/>
              </a:rPr>
              <a:t>JA</a:t>
            </a:r>
            <a:r>
              <a:rPr sz="1600" b="1" spc="-135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endParaRPr sz="1600">
              <a:latin typeface="Verdana"/>
              <a:cs typeface="Verdana"/>
            </a:endParaRPr>
          </a:p>
          <a:p>
            <a:pPr marL="396875" marR="38735" indent="-48895">
              <a:lnSpc>
                <a:spcPct val="90000"/>
              </a:lnSpc>
              <a:spcBef>
                <a:spcPts val="384"/>
              </a:spcBef>
            </a:pP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ne</a:t>
            </a:r>
            <a:r>
              <a:rPr sz="1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d 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7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ro 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forme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ma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sa.</a:t>
            </a:r>
            <a:endParaRPr sz="1600">
              <a:latin typeface="Verdana"/>
              <a:cs typeface="Verdana"/>
            </a:endParaRPr>
          </a:p>
          <a:p>
            <a:pPr marL="396875" marR="58419" indent="-107314">
              <a:lnSpc>
                <a:spcPct val="90100"/>
              </a:lnSpc>
              <a:spcBef>
                <a:spcPts val="380"/>
              </a:spcBef>
            </a:pP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4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4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rá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xp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23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ro.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se 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eb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rd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rad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ro.</a:t>
            </a:r>
            <a:endParaRPr sz="1600">
              <a:latin typeface="Verdana"/>
              <a:cs typeface="Verdana"/>
            </a:endParaRPr>
          </a:p>
          <a:p>
            <a:pPr marL="396875" marR="5080" indent="-48895">
              <a:lnSpc>
                <a:spcPct val="90000"/>
              </a:lnSpc>
              <a:spcBef>
                <a:spcPts val="385"/>
              </a:spcBef>
            </a:pPr>
            <a:r>
              <a:rPr sz="16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eb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mo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os 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granos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queden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uniformes, 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cuando 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tamaño </a:t>
            </a:r>
            <a:r>
              <a:rPr sz="1600" spc="-5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form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on 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menos 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humedad, 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elásticos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menor 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ros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(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ma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yo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ñ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o) 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os,</a:t>
            </a:r>
            <a:r>
              <a:rPr sz="16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1911095"/>
              <a:ext cx="10972800" cy="4517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702765"/>
            <a:ext cx="5139690" cy="400177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396240" algn="l"/>
              </a:tabLst>
            </a:pPr>
            <a:r>
              <a:rPr sz="1250" spc="-12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600" b="1" spc="-235" dirty="0">
                <a:solidFill>
                  <a:srgbClr val="FFFFFF"/>
                </a:solidFill>
                <a:latin typeface="Verdana"/>
                <a:cs typeface="Verdana"/>
              </a:rPr>
              <a:t>11</a:t>
            </a:r>
            <a:r>
              <a:rPr sz="1600" b="1" spc="-13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6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4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b="1" spc="-4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b="1" spc="-235" dirty="0">
                <a:solidFill>
                  <a:srgbClr val="FFFFFF"/>
                </a:solidFill>
                <a:latin typeface="Verdana"/>
                <a:cs typeface="Verdana"/>
              </a:rPr>
              <a:t>TA</a:t>
            </a:r>
            <a:r>
              <a:rPr sz="1600" b="1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b="1" spc="-4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b="1" spc="-2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1600" b="1" spc="-17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2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b="1" spc="-2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b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33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b="1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b="1" spc="-1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b="1" spc="-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85" dirty="0">
                <a:solidFill>
                  <a:srgbClr val="FFFFFF"/>
                </a:solidFill>
                <a:latin typeface="Verdana"/>
                <a:cs typeface="Verdana"/>
              </a:rPr>
              <a:t>JA</a:t>
            </a:r>
            <a:r>
              <a:rPr sz="1600" b="1" spc="-135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endParaRPr sz="1600">
              <a:latin typeface="Verdana"/>
              <a:cs typeface="Verdana"/>
            </a:endParaRPr>
          </a:p>
          <a:p>
            <a:pPr marL="396240" marR="98425" indent="-48895">
              <a:lnSpc>
                <a:spcPct val="90000"/>
              </a:lnSpc>
              <a:spcBef>
                <a:spcPts val="384"/>
              </a:spcBef>
            </a:pP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sp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no 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ese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600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tendencia</a:t>
            </a:r>
            <a:r>
              <a:rPr sz="16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sumergirse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(hundirse)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suero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spc="-5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ns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050">
              <a:latin typeface="Verdana"/>
              <a:cs typeface="Verdana"/>
            </a:endParaRPr>
          </a:p>
          <a:p>
            <a:pPr marL="396240" marR="102235" indent="-106680">
              <a:lnSpc>
                <a:spcPct val="90100"/>
              </a:lnSpc>
              <a:spcBef>
                <a:spcPts val="5"/>
              </a:spcBef>
            </a:pPr>
            <a:r>
              <a:rPr sz="16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i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ns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gu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no 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largo 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tiempo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fondo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tina,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éste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vu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form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  <a:p>
            <a:pPr marL="396240" marR="5080" indent="-106680">
              <a:lnSpc>
                <a:spcPct val="90000"/>
              </a:lnSpc>
              <a:spcBef>
                <a:spcPts val="380"/>
              </a:spcBef>
            </a:pP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conservar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grano 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suelto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evitar 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apelmace 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formando 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grumos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necesario,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mo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50" dirty="0">
                <a:solidFill>
                  <a:srgbClr val="FFFFFF"/>
                </a:solidFill>
                <a:latin typeface="Verdana"/>
                <a:cs typeface="Verdana"/>
              </a:rPr>
              <a:t>or 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medio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agitación.</a:t>
            </a:r>
            <a:r>
              <a:rPr sz="16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Esta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agitación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debe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ser 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consistencia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densidad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grano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aumentan </a:t>
            </a:r>
            <a:r>
              <a:rPr sz="1600" spc="-5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d.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224078"/>
            <a:ext cx="5063490" cy="429450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  <a:tabLst>
                <a:tab pos="396240" algn="l"/>
              </a:tabLst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b="1" spc="-325" dirty="0">
                <a:solidFill>
                  <a:srgbClr val="FFFFFF"/>
                </a:solidFill>
                <a:latin typeface="Verdana"/>
                <a:cs typeface="Verdana"/>
              </a:rPr>
              <a:t>12</a:t>
            </a:r>
            <a:r>
              <a:rPr sz="2000" b="1" spc="-17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b="1" spc="-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b="1" spc="-3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b="1" spc="-4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b="1" spc="-3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b="1" spc="-4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b="1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b="1" spc="-155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endParaRPr sz="2000">
              <a:latin typeface="Verdana"/>
              <a:cs typeface="Verdana"/>
            </a:endParaRPr>
          </a:p>
          <a:p>
            <a:pPr marL="396240" marR="269240" indent="-104139">
              <a:lnSpc>
                <a:spcPct val="90100"/>
              </a:lnSpc>
              <a:spcBef>
                <a:spcPts val="480"/>
              </a:spcBef>
            </a:pPr>
            <a:r>
              <a:rPr sz="2000" spc="-1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sis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separación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mayor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parte </a:t>
            </a:r>
            <a:r>
              <a:rPr sz="2000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ero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ra 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mp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ñ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gr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cuajada.</a:t>
            </a:r>
            <a:endParaRPr sz="2000">
              <a:latin typeface="Verdana"/>
              <a:cs typeface="Verdana"/>
            </a:endParaRPr>
          </a:p>
          <a:p>
            <a:pPr marL="396240" marR="33655" indent="-104139">
              <a:lnSpc>
                <a:spcPct val="90100"/>
              </a:lnSpc>
              <a:spcBef>
                <a:spcPts val="475"/>
              </a:spcBef>
            </a:pP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ero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feren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mé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-210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conocidos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son: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396240" algn="l"/>
              </a:tabLst>
            </a:pPr>
            <a:r>
              <a:rPr sz="1600" spc="-165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2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era.</a:t>
            </a:r>
            <a:endParaRPr sz="2000">
              <a:latin typeface="Verdana"/>
              <a:cs typeface="Verdana"/>
            </a:endParaRPr>
          </a:p>
          <a:p>
            <a:pPr marL="396240" marR="1042035" indent="-384175">
              <a:lnSpc>
                <a:spcPts val="2160"/>
              </a:lnSpc>
              <a:spcBef>
                <a:spcPts val="515"/>
              </a:spcBef>
              <a:tabLst>
                <a:tab pos="396240" algn="l"/>
              </a:tabLst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spc="-22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pequeño.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  <a:tabLst>
                <a:tab pos="396240" algn="l"/>
              </a:tabLst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des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ado.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396240" algn="l"/>
              </a:tabLst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Verdana"/>
                <a:cs typeface="Verdana"/>
              </a:rPr>
              <a:t>gr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691524"/>
            <a:ext cx="5076190" cy="432498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396240" algn="l"/>
              </a:tabLst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b="1" spc="-325" dirty="0">
                <a:solidFill>
                  <a:srgbClr val="FFFFFF"/>
                </a:solidFill>
                <a:latin typeface="Verdana"/>
                <a:cs typeface="Verdana"/>
              </a:rPr>
              <a:t>13</a:t>
            </a:r>
            <a:r>
              <a:rPr sz="2000" b="1" spc="-185" dirty="0">
                <a:solidFill>
                  <a:srgbClr val="FFFFFF"/>
                </a:solidFill>
                <a:latin typeface="Verdana"/>
                <a:cs typeface="Verdana"/>
              </a:rPr>
              <a:t>.LA</a:t>
            </a:r>
            <a:r>
              <a:rPr sz="2000" b="1" spc="-24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000" b="1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b="1" spc="-15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3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b="1" spc="-2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3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b="1" spc="-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b="1" spc="-225" dirty="0">
                <a:solidFill>
                  <a:srgbClr val="FFFFFF"/>
                </a:solidFill>
                <a:latin typeface="Verdana"/>
                <a:cs typeface="Verdana"/>
              </a:rPr>
              <a:t>UA</a:t>
            </a:r>
            <a:r>
              <a:rPr sz="2000" b="1" spc="-10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000" b="1" spc="-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b="1" spc="-18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endParaRPr sz="2000">
              <a:latin typeface="Verdana"/>
              <a:cs typeface="Verdana"/>
            </a:endParaRPr>
          </a:p>
          <a:p>
            <a:pPr marL="396240" marR="124460" indent="-384175">
              <a:lnSpc>
                <a:spcPct val="90000"/>
              </a:lnSpc>
              <a:spcBef>
                <a:spcPts val="480"/>
              </a:spcBef>
              <a:tabLst>
                <a:tab pos="396240" algn="l"/>
              </a:tabLst>
            </a:pPr>
            <a:r>
              <a:rPr sz="1600" spc="-165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spc="-1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av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consi</a:t>
            </a:r>
            <a:r>
              <a:rPr sz="2000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0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e,</a:t>
            </a:r>
            <a:r>
              <a:rPr sz="20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el 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si</a:t>
            </a:r>
            <a:r>
              <a:rPr sz="2000" spc="-1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2000" spc="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ero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2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rg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75" dirty="0">
                <a:solidFill>
                  <a:srgbClr val="FFFFFF"/>
                </a:solidFill>
                <a:latin typeface="Verdana"/>
                <a:cs typeface="Verdana"/>
              </a:rPr>
              <a:t>do 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6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0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remplazarlo 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2000" spc="85" dirty="0">
                <a:solidFill>
                  <a:srgbClr val="FFFFFF"/>
                </a:solidFill>
                <a:latin typeface="Verdana"/>
                <a:cs typeface="Verdana"/>
              </a:rPr>
              <a:t>agua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pasteurizada. </a:t>
            </a:r>
            <a:r>
              <a:rPr sz="2000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Diluyendo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lactosa 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detiene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0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acidificación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cuajada.</a:t>
            </a:r>
            <a:endParaRPr sz="2000">
              <a:latin typeface="Verdana"/>
              <a:cs typeface="Verdana"/>
            </a:endParaRPr>
          </a:p>
          <a:p>
            <a:pPr marL="396240" marR="5080" indent="-384175">
              <a:lnSpc>
                <a:spcPct val="90000"/>
              </a:lnSpc>
              <a:spcBef>
                <a:spcPts val="480"/>
              </a:spcBef>
              <a:tabLst>
                <a:tab pos="396240" algn="l"/>
              </a:tabLst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Esta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operación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nos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sirve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obtener </a:t>
            </a:r>
            <a:r>
              <a:rPr sz="2000" spc="-6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000" spc="-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si</a:t>
            </a:r>
            <a:r>
              <a:rPr sz="2000" spc="-2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ex</a:t>
            </a:r>
            <a:r>
              <a:rPr sz="2000" spc="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eso</a:t>
            </a:r>
            <a:r>
              <a:rPr sz="20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dez, 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25" dirty="0">
                <a:solidFill>
                  <a:srgbClr val="FFFFFF"/>
                </a:solidFill>
                <a:latin typeface="Verdana"/>
                <a:cs typeface="Verdana"/>
              </a:rPr>
              <a:t>ed</a:t>
            </a:r>
            <a:r>
              <a:rPr sz="20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25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0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2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ero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l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15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000" dirty="0">
                <a:solidFill>
                  <a:srgbClr val="FFFFFF"/>
                </a:solidFill>
                <a:latin typeface="Verdana"/>
                <a:cs typeface="Verdana"/>
              </a:rPr>
              <a:t>gr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4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000" spc="1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0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0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2000" spc="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sz="20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lactosa 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000" spc="-35" dirty="0">
                <a:solidFill>
                  <a:srgbClr val="FFFFFF"/>
                </a:solidFill>
                <a:latin typeface="Verdana"/>
                <a:cs typeface="Verdana"/>
              </a:rPr>
              <a:t>convertirá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acido </a:t>
            </a:r>
            <a:r>
              <a:rPr sz="2000" spc="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000" spc="21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0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55" dirty="0">
                <a:solidFill>
                  <a:srgbClr val="FFFFFF"/>
                </a:solidFill>
                <a:latin typeface="Verdana"/>
                <a:cs typeface="Verdana"/>
              </a:rPr>
              <a:t>co,</a:t>
            </a:r>
            <a:r>
              <a:rPr sz="20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exc</a:t>
            </a:r>
            <a:r>
              <a:rPr sz="2000" spc="-9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105" dirty="0">
                <a:solidFill>
                  <a:srgbClr val="FFFFFF"/>
                </a:solidFill>
                <a:latin typeface="Verdana"/>
                <a:cs typeface="Verdana"/>
              </a:rPr>
              <a:t>ede</a:t>
            </a:r>
            <a:r>
              <a:rPr sz="20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000" spc="-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6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000" spc="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225" dirty="0">
                <a:solidFill>
                  <a:srgbClr val="FFFFFF"/>
                </a:solidFill>
                <a:latin typeface="Verdana"/>
                <a:cs typeface="Verdana"/>
              </a:rPr>
              <a:t>r  </a:t>
            </a:r>
            <a:r>
              <a:rPr sz="2000" spc="-125" dirty="0">
                <a:solidFill>
                  <a:srgbClr val="FFFFFF"/>
                </a:solidFill>
                <a:latin typeface="Verdana"/>
                <a:cs typeface="Verdana"/>
              </a:rPr>
              <a:t>gr</a:t>
            </a:r>
            <a:r>
              <a:rPr sz="2000" spc="-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000" spc="-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000" spc="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000" spc="1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0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000" spc="-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spc="-2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000" spc="-4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0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676907"/>
            <a:ext cx="5012690" cy="386778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  <a:tabLst>
                <a:tab pos="396240" algn="l"/>
              </a:tabLst>
            </a:pPr>
            <a:r>
              <a:rPr sz="190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400" b="1" spc="-375" dirty="0">
                <a:solidFill>
                  <a:srgbClr val="FFFFFF"/>
                </a:solidFill>
                <a:latin typeface="Verdana"/>
                <a:cs typeface="Verdana"/>
              </a:rPr>
              <a:t>14</a:t>
            </a:r>
            <a:r>
              <a:rPr sz="2400" b="1" spc="-19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4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25" dirty="0">
                <a:solidFill>
                  <a:srgbClr val="FFFFFF"/>
                </a:solidFill>
                <a:latin typeface="Verdana"/>
                <a:cs typeface="Verdana"/>
              </a:rPr>
              <a:t>MOLDEO</a:t>
            </a:r>
            <a:r>
              <a:rPr sz="24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17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4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90" dirty="0">
                <a:solidFill>
                  <a:srgbClr val="FFFFFF"/>
                </a:solidFill>
                <a:latin typeface="Verdana"/>
                <a:cs typeface="Verdana"/>
              </a:rPr>
              <a:t>VOLTEO</a:t>
            </a:r>
            <a:endParaRPr sz="2400">
              <a:latin typeface="Verdana"/>
              <a:cs typeface="Verdana"/>
            </a:endParaRPr>
          </a:p>
          <a:p>
            <a:pPr marL="396240" marR="5080" indent="-384175">
              <a:lnSpc>
                <a:spcPct val="90000"/>
              </a:lnSpc>
              <a:spcBef>
                <a:spcPts val="575"/>
              </a:spcBef>
              <a:tabLst>
                <a:tab pos="396240" algn="l"/>
              </a:tabLst>
            </a:pPr>
            <a:r>
              <a:rPr sz="190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20" dirty="0">
                <a:solidFill>
                  <a:srgbClr val="FFFFFF"/>
                </a:solidFill>
                <a:latin typeface="Verdana"/>
                <a:cs typeface="Verdana"/>
              </a:rPr>
              <a:t>eo</a:t>
            </a:r>
            <a:r>
              <a:rPr sz="24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215" dirty="0">
                <a:solidFill>
                  <a:srgbClr val="FFFFFF"/>
                </a:solidFill>
                <a:latin typeface="Verdana"/>
                <a:cs typeface="Verdana"/>
              </a:rPr>
              <a:t>nsi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ua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e,  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2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ques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21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250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puede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acero 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xi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ubo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400" spc="-2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80" dirty="0">
                <a:solidFill>
                  <a:srgbClr val="FFFFFF"/>
                </a:solidFill>
                <a:latin typeface="Verdana"/>
                <a:cs typeface="Verdana"/>
              </a:rPr>
              <a:t>co  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perforado.</a:t>
            </a:r>
            <a:endParaRPr sz="2400">
              <a:latin typeface="Verdana"/>
              <a:cs typeface="Verdana"/>
            </a:endParaRPr>
          </a:p>
          <a:p>
            <a:pPr marL="396240" marR="45085" indent="-384175">
              <a:lnSpc>
                <a:spcPct val="90100"/>
              </a:lnSpc>
              <a:spcBef>
                <a:spcPts val="575"/>
              </a:spcBef>
              <a:tabLst>
                <a:tab pos="396240" algn="l"/>
              </a:tabLst>
            </a:pPr>
            <a:r>
              <a:rPr sz="190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iene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gu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250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4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imina</a:t>
            </a:r>
            <a:r>
              <a:rPr sz="2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el  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ero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575436"/>
            <a:ext cx="8004809" cy="565213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400" spc="-265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400" spc="-17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3000" b="1" spc="-465" dirty="0">
                <a:solidFill>
                  <a:srgbClr val="A2171E"/>
                </a:solidFill>
                <a:latin typeface="Verdana"/>
                <a:cs typeface="Verdana"/>
              </a:rPr>
              <a:t>15</a:t>
            </a:r>
            <a:r>
              <a:rPr sz="3000" b="1" spc="-235" dirty="0">
                <a:solidFill>
                  <a:srgbClr val="A2171E"/>
                </a:solidFill>
                <a:latin typeface="Verdana"/>
                <a:cs typeface="Verdana"/>
              </a:rPr>
              <a:t>.</a:t>
            </a:r>
            <a:r>
              <a:rPr sz="3000" b="1" spc="-21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3000" b="1" spc="-550" dirty="0">
                <a:solidFill>
                  <a:srgbClr val="A2171E"/>
                </a:solidFill>
                <a:latin typeface="Verdana"/>
                <a:cs typeface="Verdana"/>
              </a:rPr>
              <a:t>P</a:t>
            </a:r>
            <a:r>
              <a:rPr sz="3000" b="1" spc="-580" dirty="0">
                <a:solidFill>
                  <a:srgbClr val="A2171E"/>
                </a:solidFill>
                <a:latin typeface="Verdana"/>
                <a:cs typeface="Verdana"/>
              </a:rPr>
              <a:t>R</a:t>
            </a:r>
            <a:r>
              <a:rPr sz="3000" b="1" spc="-370" dirty="0">
                <a:solidFill>
                  <a:srgbClr val="A2171E"/>
                </a:solidFill>
                <a:latin typeface="Verdana"/>
                <a:cs typeface="Verdana"/>
              </a:rPr>
              <a:t>E</a:t>
            </a:r>
            <a:r>
              <a:rPr sz="3000" b="1" spc="-465" dirty="0">
                <a:solidFill>
                  <a:srgbClr val="A2171E"/>
                </a:solidFill>
                <a:latin typeface="Verdana"/>
                <a:cs typeface="Verdana"/>
              </a:rPr>
              <a:t>N</a:t>
            </a:r>
            <a:r>
              <a:rPr sz="3000" b="1" spc="-335" dirty="0">
                <a:solidFill>
                  <a:srgbClr val="A2171E"/>
                </a:solidFill>
                <a:latin typeface="Verdana"/>
                <a:cs typeface="Verdana"/>
              </a:rPr>
              <a:t>S</a:t>
            </a:r>
            <a:r>
              <a:rPr sz="3000" b="1" spc="-375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3000" b="1" spc="-385" dirty="0">
                <a:solidFill>
                  <a:srgbClr val="A2171E"/>
                </a:solidFill>
                <a:latin typeface="Verdana"/>
                <a:cs typeface="Verdana"/>
              </a:rPr>
              <a:t>D</a:t>
            </a:r>
            <a:r>
              <a:rPr sz="3000" b="1" spc="-35" dirty="0">
                <a:solidFill>
                  <a:srgbClr val="A2171E"/>
                </a:solidFill>
                <a:latin typeface="Verdana"/>
                <a:cs typeface="Verdana"/>
              </a:rPr>
              <a:t>O</a:t>
            </a:r>
            <a:endParaRPr sz="3000">
              <a:latin typeface="Verdana"/>
              <a:cs typeface="Verdana"/>
            </a:endParaRPr>
          </a:p>
          <a:p>
            <a:pPr marL="396240" marR="5080" indent="-384175">
              <a:lnSpc>
                <a:spcPct val="90000"/>
              </a:lnSpc>
              <a:spcBef>
                <a:spcPts val="725"/>
              </a:spcBef>
            </a:pPr>
            <a:r>
              <a:rPr sz="2400" spc="-265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400" spc="-17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30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70" dirty="0">
                <a:solidFill>
                  <a:srgbClr val="FFFFFF"/>
                </a:solidFill>
                <a:latin typeface="Verdana"/>
                <a:cs typeface="Verdana"/>
              </a:rPr>
              <a:t>vez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ll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0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80" dirty="0">
                <a:solidFill>
                  <a:srgbClr val="FFFFFF"/>
                </a:solidFill>
                <a:latin typeface="Verdana"/>
                <a:cs typeface="Verdana"/>
              </a:rPr>
              <a:t>mo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0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20" dirty="0">
                <a:solidFill>
                  <a:srgbClr val="FFFFFF"/>
                </a:solidFill>
                <a:latin typeface="Verdana"/>
                <a:cs typeface="Verdana"/>
              </a:rPr>
              <a:t>mos</a:t>
            </a:r>
            <a:r>
              <a:rPr sz="30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al 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pre</a:t>
            </a:r>
            <a:r>
              <a:rPr sz="3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2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3000" spc="1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40" dirty="0">
                <a:solidFill>
                  <a:srgbClr val="FFFFFF"/>
                </a:solidFill>
                <a:latin typeface="Verdana"/>
                <a:cs typeface="Verdana"/>
              </a:rPr>
              <a:t>como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9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000" spc="-1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sz="3000" spc="20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3000" spc="2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0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0" dirty="0">
                <a:solidFill>
                  <a:srgbClr val="FFFFFF"/>
                </a:solidFill>
                <a:latin typeface="Verdana"/>
                <a:cs typeface="Verdana"/>
              </a:rPr>
              <a:t>dar 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Verdana"/>
                <a:cs typeface="Verdana"/>
              </a:rPr>
              <a:t>forma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def</a:t>
            </a:r>
            <a:r>
              <a:rPr sz="3000" spc="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1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iv</a:t>
            </a:r>
            <a:r>
              <a:rPr sz="30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qu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60" dirty="0">
                <a:solidFill>
                  <a:srgbClr val="FFFFFF"/>
                </a:solidFill>
                <a:latin typeface="Verdana"/>
                <a:cs typeface="Verdana"/>
              </a:rPr>
              <a:t>o,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5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40" dirty="0">
                <a:solidFill>
                  <a:srgbClr val="FFFFFF"/>
                </a:solidFill>
                <a:latin typeface="Verdana"/>
                <a:cs typeface="Verdana"/>
              </a:rPr>
              <a:t>cuar</a:t>
            </a:r>
            <a:r>
              <a:rPr sz="30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el  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12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30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30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1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20" dirty="0">
                <a:solidFill>
                  <a:srgbClr val="FFFFFF"/>
                </a:solidFill>
                <a:latin typeface="Verdana"/>
                <a:cs typeface="Verdana"/>
              </a:rPr>
              <a:t>nt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-12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3000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gra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os  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fa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3000" spc="-1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-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ecer</a:t>
            </a:r>
            <a:r>
              <a:rPr sz="3000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3000" spc="-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gra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17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3000" spc="180" dirty="0">
                <a:solidFill>
                  <a:srgbClr val="FFFFFF"/>
                </a:solidFill>
                <a:latin typeface="Verdana"/>
                <a:cs typeface="Verdana"/>
              </a:rPr>
              <a:t>cu</a:t>
            </a:r>
            <a:r>
              <a:rPr sz="3000" spc="1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41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3000" spc="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pres</a:t>
            </a:r>
            <a:r>
              <a:rPr sz="3000" spc="-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du</a:t>
            </a:r>
            <a:r>
              <a:rPr sz="3000" spc="-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del 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pre</a:t>
            </a:r>
            <a:r>
              <a:rPr sz="30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15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derá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155" dirty="0">
                <a:solidFill>
                  <a:srgbClr val="FFFFFF"/>
                </a:solidFill>
                <a:latin typeface="Verdana"/>
                <a:cs typeface="Verdana"/>
              </a:rPr>
              <a:t>po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3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qu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qu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ee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85" dirty="0">
                <a:solidFill>
                  <a:srgbClr val="FFFFFF"/>
                </a:solidFill>
                <a:latin typeface="Verdana"/>
                <a:cs typeface="Verdana"/>
              </a:rPr>
              <a:t>borar</a:t>
            </a:r>
            <a:r>
              <a:rPr sz="3000" spc="-5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1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17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85" dirty="0">
                <a:solidFill>
                  <a:srgbClr val="FFFFFF"/>
                </a:solidFill>
                <a:latin typeface="Verdana"/>
                <a:cs typeface="Verdana"/>
              </a:rPr>
              <a:t>yor</a:t>
            </a:r>
            <a:r>
              <a:rPr sz="3000" spc="-6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3000" spc="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000" spc="-150" dirty="0">
                <a:solidFill>
                  <a:srgbClr val="FFFFFF"/>
                </a:solidFill>
                <a:latin typeface="Verdana"/>
                <a:cs typeface="Verdana"/>
              </a:rPr>
              <a:t>eser</a:t>
            </a:r>
            <a:r>
              <a:rPr sz="3000" spc="-60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nte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114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3000" spc="-65" dirty="0">
                <a:solidFill>
                  <a:srgbClr val="FFFFFF"/>
                </a:solidFill>
                <a:latin typeface="Verdana"/>
                <a:cs typeface="Verdana"/>
              </a:rPr>
              <a:t>realiza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85" dirty="0">
                <a:solidFill>
                  <a:srgbClr val="FFFFFF"/>
                </a:solidFill>
                <a:latin typeface="Verdana"/>
                <a:cs typeface="Verdana"/>
              </a:rPr>
              <a:t>presión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Verdana"/>
                <a:cs typeface="Verdana"/>
              </a:rPr>
              <a:t>forma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mecánica.</a:t>
            </a:r>
            <a:endParaRPr sz="3000">
              <a:latin typeface="Verdana"/>
              <a:cs typeface="Verdana"/>
            </a:endParaRPr>
          </a:p>
          <a:p>
            <a:pPr marL="396240" marR="738505" indent="-384175">
              <a:lnSpc>
                <a:spcPts val="3240"/>
              </a:lnSpc>
              <a:spcBef>
                <a:spcPts val="770"/>
              </a:spcBef>
            </a:pPr>
            <a:r>
              <a:rPr sz="2400" spc="-265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400" spc="-17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3000" spc="-355" dirty="0">
                <a:solidFill>
                  <a:srgbClr val="FFFFFF"/>
                </a:solidFill>
                <a:latin typeface="Verdana"/>
                <a:cs typeface="Verdana"/>
              </a:rPr>
              <a:t>Ex</a:t>
            </a:r>
            <a:r>
              <a:rPr sz="3000" spc="-1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1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3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po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pre</a:t>
            </a:r>
            <a:r>
              <a:rPr sz="3000" spc="-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5" dirty="0">
                <a:solidFill>
                  <a:srgbClr val="FFFFFF"/>
                </a:solidFill>
                <a:latin typeface="Verdana"/>
                <a:cs typeface="Verdana"/>
              </a:rPr>
              <a:t>mec</a:t>
            </a:r>
            <a:r>
              <a:rPr sz="3000" spc="14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31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14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hidráulica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6814" y="909827"/>
            <a:ext cx="4969257" cy="5922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7478" y="713689"/>
            <a:ext cx="5000625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Obtención</a:t>
            </a:r>
            <a:r>
              <a:rPr sz="5600" u="none" spc="-6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sz="5600" u="none" spc="-3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la</a:t>
            </a:r>
            <a:endParaRPr sz="56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0888" y="1371600"/>
            <a:ext cx="3422904" cy="15666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98370" y="1567383"/>
            <a:ext cx="2518410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spc="-5" dirty="0">
                <a:solidFill>
                  <a:srgbClr val="C0C0C0"/>
                </a:solidFill>
                <a:latin typeface="Arial MT"/>
                <a:cs typeface="Arial MT"/>
              </a:rPr>
              <a:t>c</a:t>
            </a:r>
            <a:r>
              <a:rPr sz="5600" spc="10" dirty="0">
                <a:solidFill>
                  <a:srgbClr val="C0C0C0"/>
                </a:solidFill>
                <a:latin typeface="Arial MT"/>
                <a:cs typeface="Arial MT"/>
              </a:rPr>
              <a:t>u</a:t>
            </a:r>
            <a:r>
              <a:rPr sz="5600" spc="-5" dirty="0">
                <a:solidFill>
                  <a:srgbClr val="C0C0C0"/>
                </a:solidFill>
                <a:latin typeface="Arial MT"/>
                <a:cs typeface="Arial MT"/>
              </a:rPr>
              <a:t>aj</a:t>
            </a:r>
            <a:r>
              <a:rPr sz="5600" spc="10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5600" spc="-5" dirty="0">
                <a:solidFill>
                  <a:srgbClr val="C0C0C0"/>
                </a:solidFill>
                <a:latin typeface="Arial MT"/>
                <a:cs typeface="Arial MT"/>
              </a:rPr>
              <a:t>da</a:t>
            </a:r>
            <a:endParaRPr sz="56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648" y="368808"/>
            <a:ext cx="24383" cy="64891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6479" y="740663"/>
            <a:ext cx="137160" cy="1402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6144" y="969263"/>
            <a:ext cx="88391" cy="914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1240" y="1484375"/>
            <a:ext cx="128015" cy="1280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9136" y="3002279"/>
            <a:ext cx="3980688" cy="299618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9583" y="2292692"/>
            <a:ext cx="152806" cy="1705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09484" y="2221230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96328" y="2254885"/>
            <a:ext cx="3484245" cy="1344930"/>
            <a:chOff x="7196328" y="2254885"/>
            <a:chExt cx="3484245" cy="134493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82053" y="2256739"/>
              <a:ext cx="2342503" cy="2592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83373" y="2254885"/>
              <a:ext cx="2312416" cy="2353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1128" y="2407920"/>
              <a:ext cx="3179064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73594" y="2559939"/>
              <a:ext cx="2741167" cy="2350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01128" y="2712720"/>
              <a:ext cx="1307592" cy="5760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681595" y="2865501"/>
              <a:ext cx="922019" cy="184150"/>
            </a:xfrm>
            <a:custGeom>
              <a:avLst/>
              <a:gdLst/>
              <a:ahLst/>
              <a:cxnLst/>
              <a:rect l="l" t="t" r="r" b="b"/>
              <a:pathLst>
                <a:path w="922020" h="184150">
                  <a:moveTo>
                    <a:pt x="19811" y="49911"/>
                  </a:moveTo>
                  <a:lnTo>
                    <a:pt x="0" y="49911"/>
                  </a:lnTo>
                  <a:lnTo>
                    <a:pt x="0" y="181101"/>
                  </a:lnTo>
                  <a:lnTo>
                    <a:pt x="22225" y="181101"/>
                  </a:lnTo>
                  <a:lnTo>
                    <a:pt x="22225" y="113029"/>
                  </a:lnTo>
                  <a:lnTo>
                    <a:pt x="22441" y="104600"/>
                  </a:lnTo>
                  <a:lnTo>
                    <a:pt x="42056" y="68199"/>
                  </a:lnTo>
                  <a:lnTo>
                    <a:pt x="19811" y="68199"/>
                  </a:lnTo>
                  <a:lnTo>
                    <a:pt x="19811" y="49911"/>
                  </a:lnTo>
                  <a:close/>
                </a:path>
                <a:path w="922020" h="184150">
                  <a:moveTo>
                    <a:pt x="95354" y="66166"/>
                  </a:moveTo>
                  <a:lnTo>
                    <a:pt x="62991" y="66166"/>
                  </a:lnTo>
                  <a:lnTo>
                    <a:pt x="68833" y="68579"/>
                  </a:lnTo>
                  <a:lnTo>
                    <a:pt x="72516" y="73533"/>
                  </a:lnTo>
                  <a:lnTo>
                    <a:pt x="76073" y="78486"/>
                  </a:lnTo>
                  <a:lnTo>
                    <a:pt x="77881" y="85598"/>
                  </a:lnTo>
                  <a:lnTo>
                    <a:pt x="77977" y="181101"/>
                  </a:lnTo>
                  <a:lnTo>
                    <a:pt x="100202" y="181101"/>
                  </a:lnTo>
                  <a:lnTo>
                    <a:pt x="100213" y="104600"/>
                  </a:lnTo>
                  <a:lnTo>
                    <a:pt x="114807" y="69850"/>
                  </a:lnTo>
                  <a:lnTo>
                    <a:pt x="96647" y="69850"/>
                  </a:lnTo>
                  <a:lnTo>
                    <a:pt x="95354" y="66166"/>
                  </a:lnTo>
                  <a:close/>
                </a:path>
                <a:path w="922020" h="184150">
                  <a:moveTo>
                    <a:pt x="172879" y="66166"/>
                  </a:moveTo>
                  <a:lnTo>
                    <a:pt x="137413" y="66166"/>
                  </a:lnTo>
                  <a:lnTo>
                    <a:pt x="141858" y="67310"/>
                  </a:lnTo>
                  <a:lnTo>
                    <a:pt x="145669" y="69723"/>
                  </a:lnTo>
                  <a:lnTo>
                    <a:pt x="149351" y="72136"/>
                  </a:lnTo>
                  <a:lnTo>
                    <a:pt x="152019" y="75311"/>
                  </a:lnTo>
                  <a:lnTo>
                    <a:pt x="153415" y="79248"/>
                  </a:lnTo>
                  <a:lnTo>
                    <a:pt x="154939" y="83058"/>
                  </a:lnTo>
                  <a:lnTo>
                    <a:pt x="155575" y="89535"/>
                  </a:lnTo>
                  <a:lnTo>
                    <a:pt x="155575" y="181101"/>
                  </a:lnTo>
                  <a:lnTo>
                    <a:pt x="177800" y="181101"/>
                  </a:lnTo>
                  <a:lnTo>
                    <a:pt x="177711" y="89535"/>
                  </a:lnTo>
                  <a:lnTo>
                    <a:pt x="177135" y="80428"/>
                  </a:lnTo>
                  <a:lnTo>
                    <a:pt x="175148" y="71389"/>
                  </a:lnTo>
                  <a:lnTo>
                    <a:pt x="172879" y="66166"/>
                  </a:lnTo>
                  <a:close/>
                </a:path>
                <a:path w="922020" h="184150">
                  <a:moveTo>
                    <a:pt x="137286" y="46862"/>
                  </a:moveTo>
                  <a:lnTo>
                    <a:pt x="125382" y="48311"/>
                  </a:lnTo>
                  <a:lnTo>
                    <a:pt x="114633" y="52641"/>
                  </a:lnTo>
                  <a:lnTo>
                    <a:pt x="105050" y="59828"/>
                  </a:lnTo>
                  <a:lnTo>
                    <a:pt x="96647" y="69850"/>
                  </a:lnTo>
                  <a:lnTo>
                    <a:pt x="114807" y="69850"/>
                  </a:lnTo>
                  <a:lnTo>
                    <a:pt x="115443" y="69214"/>
                  </a:lnTo>
                  <a:lnTo>
                    <a:pt x="123062" y="66166"/>
                  </a:lnTo>
                  <a:lnTo>
                    <a:pt x="172879" y="66166"/>
                  </a:lnTo>
                  <a:lnTo>
                    <a:pt x="171852" y="63803"/>
                  </a:lnTo>
                  <a:lnTo>
                    <a:pt x="167258" y="57658"/>
                  </a:lnTo>
                  <a:lnTo>
                    <a:pt x="161450" y="52970"/>
                  </a:lnTo>
                  <a:lnTo>
                    <a:pt x="154511" y="49593"/>
                  </a:lnTo>
                  <a:lnTo>
                    <a:pt x="146452" y="47549"/>
                  </a:lnTo>
                  <a:lnTo>
                    <a:pt x="137286" y="46862"/>
                  </a:lnTo>
                  <a:close/>
                </a:path>
                <a:path w="922020" h="184150">
                  <a:moveTo>
                    <a:pt x="69341" y="46862"/>
                  </a:moveTo>
                  <a:lnTo>
                    <a:pt x="50926" y="46862"/>
                  </a:lnTo>
                  <a:lnTo>
                    <a:pt x="43179" y="48895"/>
                  </a:lnTo>
                  <a:lnTo>
                    <a:pt x="36322" y="52704"/>
                  </a:lnTo>
                  <a:lnTo>
                    <a:pt x="29463" y="56641"/>
                  </a:lnTo>
                  <a:lnTo>
                    <a:pt x="24002" y="61849"/>
                  </a:lnTo>
                  <a:lnTo>
                    <a:pt x="19811" y="68199"/>
                  </a:lnTo>
                  <a:lnTo>
                    <a:pt x="42056" y="68199"/>
                  </a:lnTo>
                  <a:lnTo>
                    <a:pt x="42672" y="67818"/>
                  </a:lnTo>
                  <a:lnTo>
                    <a:pt x="48386" y="66166"/>
                  </a:lnTo>
                  <a:lnTo>
                    <a:pt x="95354" y="66166"/>
                  </a:lnTo>
                  <a:lnTo>
                    <a:pt x="94106" y="62611"/>
                  </a:lnTo>
                  <a:lnTo>
                    <a:pt x="89788" y="57023"/>
                  </a:lnTo>
                  <a:lnTo>
                    <a:pt x="77343" y="48895"/>
                  </a:lnTo>
                  <a:lnTo>
                    <a:pt x="69341" y="46862"/>
                  </a:lnTo>
                  <a:close/>
                </a:path>
                <a:path w="922020" h="184150">
                  <a:moveTo>
                    <a:pt x="238759" y="0"/>
                  </a:moveTo>
                  <a:lnTo>
                    <a:pt x="216534" y="0"/>
                  </a:lnTo>
                  <a:lnTo>
                    <a:pt x="216534" y="25526"/>
                  </a:lnTo>
                  <a:lnTo>
                    <a:pt x="238759" y="25526"/>
                  </a:lnTo>
                  <a:lnTo>
                    <a:pt x="238759" y="0"/>
                  </a:lnTo>
                  <a:close/>
                </a:path>
                <a:path w="922020" h="184150">
                  <a:moveTo>
                    <a:pt x="238759" y="49911"/>
                  </a:moveTo>
                  <a:lnTo>
                    <a:pt x="216534" y="49911"/>
                  </a:lnTo>
                  <a:lnTo>
                    <a:pt x="216534" y="181101"/>
                  </a:lnTo>
                  <a:lnTo>
                    <a:pt x="238759" y="181101"/>
                  </a:lnTo>
                  <a:lnTo>
                    <a:pt x="238759" y="49911"/>
                  </a:lnTo>
                  <a:close/>
                </a:path>
                <a:path w="922020" h="184150">
                  <a:moveTo>
                    <a:pt x="291210" y="49911"/>
                  </a:moveTo>
                  <a:lnTo>
                    <a:pt x="271272" y="49911"/>
                  </a:lnTo>
                  <a:lnTo>
                    <a:pt x="271272" y="181101"/>
                  </a:lnTo>
                  <a:lnTo>
                    <a:pt x="293497" y="181101"/>
                  </a:lnTo>
                  <a:lnTo>
                    <a:pt x="293497" y="109347"/>
                  </a:lnTo>
                  <a:lnTo>
                    <a:pt x="294139" y="97776"/>
                  </a:lnTo>
                  <a:lnTo>
                    <a:pt x="315053" y="68452"/>
                  </a:lnTo>
                  <a:lnTo>
                    <a:pt x="291210" y="68452"/>
                  </a:lnTo>
                  <a:lnTo>
                    <a:pt x="291210" y="49911"/>
                  </a:lnTo>
                  <a:close/>
                </a:path>
                <a:path w="922020" h="184150">
                  <a:moveTo>
                    <a:pt x="372448" y="66166"/>
                  </a:moveTo>
                  <a:lnTo>
                    <a:pt x="334263" y="66166"/>
                  </a:lnTo>
                  <a:lnTo>
                    <a:pt x="339471" y="67437"/>
                  </a:lnTo>
                  <a:lnTo>
                    <a:pt x="343788" y="70231"/>
                  </a:lnTo>
                  <a:lnTo>
                    <a:pt x="355600" y="92201"/>
                  </a:lnTo>
                  <a:lnTo>
                    <a:pt x="355600" y="181101"/>
                  </a:lnTo>
                  <a:lnTo>
                    <a:pt x="377825" y="181101"/>
                  </a:lnTo>
                  <a:lnTo>
                    <a:pt x="377727" y="88217"/>
                  </a:lnTo>
                  <a:lnTo>
                    <a:pt x="372999" y="66928"/>
                  </a:lnTo>
                  <a:lnTo>
                    <a:pt x="372448" y="66166"/>
                  </a:lnTo>
                  <a:close/>
                </a:path>
                <a:path w="922020" h="184150">
                  <a:moveTo>
                    <a:pt x="340868" y="46862"/>
                  </a:moveTo>
                  <a:lnTo>
                    <a:pt x="332994" y="46862"/>
                  </a:lnTo>
                  <a:lnTo>
                    <a:pt x="320161" y="48218"/>
                  </a:lnTo>
                  <a:lnTo>
                    <a:pt x="308911" y="52276"/>
                  </a:lnTo>
                  <a:lnTo>
                    <a:pt x="299257" y="59025"/>
                  </a:lnTo>
                  <a:lnTo>
                    <a:pt x="291210" y="68452"/>
                  </a:lnTo>
                  <a:lnTo>
                    <a:pt x="315053" y="68452"/>
                  </a:lnTo>
                  <a:lnTo>
                    <a:pt x="321464" y="66736"/>
                  </a:lnTo>
                  <a:lnTo>
                    <a:pt x="328295" y="66166"/>
                  </a:lnTo>
                  <a:lnTo>
                    <a:pt x="372448" y="66166"/>
                  </a:lnTo>
                  <a:lnTo>
                    <a:pt x="369697" y="62357"/>
                  </a:lnTo>
                  <a:lnTo>
                    <a:pt x="366395" y="57658"/>
                  </a:lnTo>
                  <a:lnTo>
                    <a:pt x="361441" y="53975"/>
                  </a:lnTo>
                  <a:lnTo>
                    <a:pt x="354837" y="51181"/>
                  </a:lnTo>
                  <a:lnTo>
                    <a:pt x="348233" y="48260"/>
                  </a:lnTo>
                  <a:lnTo>
                    <a:pt x="340868" y="46862"/>
                  </a:lnTo>
                  <a:close/>
                </a:path>
                <a:path w="922020" h="184150">
                  <a:moveTo>
                    <a:pt x="433197" y="49911"/>
                  </a:moveTo>
                  <a:lnTo>
                    <a:pt x="410972" y="49911"/>
                  </a:lnTo>
                  <a:lnTo>
                    <a:pt x="411073" y="141986"/>
                  </a:lnTo>
                  <a:lnTo>
                    <a:pt x="411479" y="147574"/>
                  </a:lnTo>
                  <a:lnTo>
                    <a:pt x="412369" y="151891"/>
                  </a:lnTo>
                  <a:lnTo>
                    <a:pt x="413638" y="158369"/>
                  </a:lnTo>
                  <a:lnTo>
                    <a:pt x="415925" y="163829"/>
                  </a:lnTo>
                  <a:lnTo>
                    <a:pt x="419226" y="168401"/>
                  </a:lnTo>
                  <a:lnTo>
                    <a:pt x="422401" y="172847"/>
                  </a:lnTo>
                  <a:lnTo>
                    <a:pt x="427481" y="176529"/>
                  </a:lnTo>
                  <a:lnTo>
                    <a:pt x="434085" y="179577"/>
                  </a:lnTo>
                  <a:lnTo>
                    <a:pt x="440816" y="182499"/>
                  </a:lnTo>
                  <a:lnTo>
                    <a:pt x="448055" y="184023"/>
                  </a:lnTo>
                  <a:lnTo>
                    <a:pt x="455802" y="184023"/>
                  </a:lnTo>
                  <a:lnTo>
                    <a:pt x="468258" y="182622"/>
                  </a:lnTo>
                  <a:lnTo>
                    <a:pt x="479345" y="178435"/>
                  </a:lnTo>
                  <a:lnTo>
                    <a:pt x="489075" y="171485"/>
                  </a:lnTo>
                  <a:lnTo>
                    <a:pt x="494821" y="164846"/>
                  </a:lnTo>
                  <a:lnTo>
                    <a:pt x="453644" y="164846"/>
                  </a:lnTo>
                  <a:lnTo>
                    <a:pt x="447928" y="163195"/>
                  </a:lnTo>
                  <a:lnTo>
                    <a:pt x="433241" y="134921"/>
                  </a:lnTo>
                  <a:lnTo>
                    <a:pt x="433197" y="49911"/>
                  </a:lnTo>
                  <a:close/>
                </a:path>
                <a:path w="922020" h="184150">
                  <a:moveTo>
                    <a:pt x="517271" y="161798"/>
                  </a:moveTo>
                  <a:lnTo>
                    <a:pt x="497458" y="161798"/>
                  </a:lnTo>
                  <a:lnTo>
                    <a:pt x="497458" y="181101"/>
                  </a:lnTo>
                  <a:lnTo>
                    <a:pt x="517271" y="181101"/>
                  </a:lnTo>
                  <a:lnTo>
                    <a:pt x="517271" y="161798"/>
                  </a:lnTo>
                  <a:close/>
                </a:path>
                <a:path w="922020" h="184150">
                  <a:moveTo>
                    <a:pt x="517271" y="49911"/>
                  </a:moveTo>
                  <a:lnTo>
                    <a:pt x="495046" y="49911"/>
                  </a:lnTo>
                  <a:lnTo>
                    <a:pt x="495046" y="120141"/>
                  </a:lnTo>
                  <a:lnTo>
                    <a:pt x="494829" y="128025"/>
                  </a:lnTo>
                  <a:lnTo>
                    <a:pt x="473201" y="163195"/>
                  </a:lnTo>
                  <a:lnTo>
                    <a:pt x="466978" y="164846"/>
                  </a:lnTo>
                  <a:lnTo>
                    <a:pt x="494821" y="164846"/>
                  </a:lnTo>
                  <a:lnTo>
                    <a:pt x="497458" y="161798"/>
                  </a:lnTo>
                  <a:lnTo>
                    <a:pt x="517271" y="161798"/>
                  </a:lnTo>
                  <a:lnTo>
                    <a:pt x="517271" y="49911"/>
                  </a:lnTo>
                  <a:close/>
                </a:path>
                <a:path w="922020" h="184150">
                  <a:moveTo>
                    <a:pt x="577850" y="67183"/>
                  </a:moveTo>
                  <a:lnTo>
                    <a:pt x="555751" y="67183"/>
                  </a:lnTo>
                  <a:lnTo>
                    <a:pt x="555751" y="142621"/>
                  </a:lnTo>
                  <a:lnTo>
                    <a:pt x="572261" y="181483"/>
                  </a:lnTo>
                  <a:lnTo>
                    <a:pt x="578611" y="182752"/>
                  </a:lnTo>
                  <a:lnTo>
                    <a:pt x="591565" y="182752"/>
                  </a:lnTo>
                  <a:lnTo>
                    <a:pt x="597153" y="182118"/>
                  </a:lnTo>
                  <a:lnTo>
                    <a:pt x="603376" y="180848"/>
                  </a:lnTo>
                  <a:lnTo>
                    <a:pt x="600345" y="162051"/>
                  </a:lnTo>
                  <a:lnTo>
                    <a:pt x="587121" y="162051"/>
                  </a:lnTo>
                  <a:lnTo>
                    <a:pt x="584580" y="161544"/>
                  </a:lnTo>
                  <a:lnTo>
                    <a:pt x="582802" y="160400"/>
                  </a:lnTo>
                  <a:lnTo>
                    <a:pt x="581151" y="159385"/>
                  </a:lnTo>
                  <a:lnTo>
                    <a:pt x="579754" y="157861"/>
                  </a:lnTo>
                  <a:lnTo>
                    <a:pt x="578230" y="154304"/>
                  </a:lnTo>
                  <a:lnTo>
                    <a:pt x="577850" y="150240"/>
                  </a:lnTo>
                  <a:lnTo>
                    <a:pt x="577850" y="67183"/>
                  </a:lnTo>
                  <a:close/>
                </a:path>
                <a:path w="922020" h="184150">
                  <a:moveTo>
                    <a:pt x="600201" y="161162"/>
                  </a:moveTo>
                  <a:lnTo>
                    <a:pt x="592962" y="162051"/>
                  </a:lnTo>
                  <a:lnTo>
                    <a:pt x="600345" y="162051"/>
                  </a:lnTo>
                  <a:lnTo>
                    <a:pt x="600201" y="161162"/>
                  </a:lnTo>
                  <a:close/>
                </a:path>
                <a:path w="922020" h="184150">
                  <a:moveTo>
                    <a:pt x="600201" y="49911"/>
                  </a:moveTo>
                  <a:lnTo>
                    <a:pt x="539496" y="49911"/>
                  </a:lnTo>
                  <a:lnTo>
                    <a:pt x="539496" y="67183"/>
                  </a:lnTo>
                  <a:lnTo>
                    <a:pt x="600201" y="67183"/>
                  </a:lnTo>
                  <a:lnTo>
                    <a:pt x="600201" y="49911"/>
                  </a:lnTo>
                  <a:close/>
                </a:path>
                <a:path w="922020" h="184150">
                  <a:moveTo>
                    <a:pt x="577850" y="4063"/>
                  </a:moveTo>
                  <a:lnTo>
                    <a:pt x="555751" y="17399"/>
                  </a:lnTo>
                  <a:lnTo>
                    <a:pt x="555751" y="49911"/>
                  </a:lnTo>
                  <a:lnTo>
                    <a:pt x="577850" y="49911"/>
                  </a:lnTo>
                  <a:lnTo>
                    <a:pt x="577850" y="4063"/>
                  </a:lnTo>
                  <a:close/>
                </a:path>
                <a:path w="922020" h="184150">
                  <a:moveTo>
                    <a:pt x="675004" y="46862"/>
                  </a:moveTo>
                  <a:lnTo>
                    <a:pt x="633729" y="61468"/>
                  </a:lnTo>
                  <a:lnTo>
                    <a:pt x="614799" y="98419"/>
                  </a:lnTo>
                  <a:lnTo>
                    <a:pt x="613536" y="115443"/>
                  </a:lnTo>
                  <a:lnTo>
                    <a:pt x="614586" y="131062"/>
                  </a:lnTo>
                  <a:lnTo>
                    <a:pt x="630427" y="166370"/>
                  </a:lnTo>
                  <a:lnTo>
                    <a:pt x="675004" y="184023"/>
                  </a:lnTo>
                  <a:lnTo>
                    <a:pt x="683412" y="183522"/>
                  </a:lnTo>
                  <a:lnTo>
                    <a:pt x="719518" y="166290"/>
                  </a:lnTo>
                  <a:lnTo>
                    <a:pt x="719987" y="165735"/>
                  </a:lnTo>
                  <a:lnTo>
                    <a:pt x="675004" y="165735"/>
                  </a:lnTo>
                  <a:lnTo>
                    <a:pt x="667053" y="164949"/>
                  </a:lnTo>
                  <a:lnTo>
                    <a:pt x="639143" y="137445"/>
                  </a:lnTo>
                  <a:lnTo>
                    <a:pt x="636397" y="115443"/>
                  </a:lnTo>
                  <a:lnTo>
                    <a:pt x="637085" y="103655"/>
                  </a:lnTo>
                  <a:lnTo>
                    <a:pt x="659780" y="68405"/>
                  </a:lnTo>
                  <a:lnTo>
                    <a:pt x="675004" y="65277"/>
                  </a:lnTo>
                  <a:lnTo>
                    <a:pt x="719693" y="65277"/>
                  </a:lnTo>
                  <a:lnTo>
                    <a:pt x="719201" y="64643"/>
                  </a:lnTo>
                  <a:lnTo>
                    <a:pt x="710009" y="56882"/>
                  </a:lnTo>
                  <a:lnTo>
                    <a:pt x="699579" y="51323"/>
                  </a:lnTo>
                  <a:lnTo>
                    <a:pt x="687911" y="47980"/>
                  </a:lnTo>
                  <a:lnTo>
                    <a:pt x="675004" y="46862"/>
                  </a:lnTo>
                  <a:close/>
                </a:path>
                <a:path w="922020" h="184150">
                  <a:moveTo>
                    <a:pt x="719693" y="65277"/>
                  </a:moveTo>
                  <a:lnTo>
                    <a:pt x="675004" y="65277"/>
                  </a:lnTo>
                  <a:lnTo>
                    <a:pt x="682865" y="66063"/>
                  </a:lnTo>
                  <a:lnTo>
                    <a:pt x="690070" y="68421"/>
                  </a:lnTo>
                  <a:lnTo>
                    <a:pt x="712922" y="103247"/>
                  </a:lnTo>
                  <a:lnTo>
                    <a:pt x="713569" y="115443"/>
                  </a:lnTo>
                  <a:lnTo>
                    <a:pt x="712922" y="126801"/>
                  </a:lnTo>
                  <a:lnTo>
                    <a:pt x="690165" y="162591"/>
                  </a:lnTo>
                  <a:lnTo>
                    <a:pt x="675004" y="165735"/>
                  </a:lnTo>
                  <a:lnTo>
                    <a:pt x="719987" y="165735"/>
                  </a:lnTo>
                  <a:lnTo>
                    <a:pt x="735996" y="125537"/>
                  </a:lnTo>
                  <a:lnTo>
                    <a:pt x="736473" y="113537"/>
                  </a:lnTo>
                  <a:lnTo>
                    <a:pt x="735381" y="98772"/>
                  </a:lnTo>
                  <a:lnTo>
                    <a:pt x="732123" y="85709"/>
                  </a:lnTo>
                  <a:lnTo>
                    <a:pt x="726721" y="74336"/>
                  </a:lnTo>
                  <a:lnTo>
                    <a:pt x="719693" y="65277"/>
                  </a:lnTo>
                  <a:close/>
                </a:path>
                <a:path w="922020" h="184150">
                  <a:moveTo>
                    <a:pt x="775080" y="138429"/>
                  </a:moveTo>
                  <a:lnTo>
                    <a:pt x="753109" y="141859"/>
                  </a:lnTo>
                  <a:lnTo>
                    <a:pt x="755538" y="151673"/>
                  </a:lnTo>
                  <a:lnTo>
                    <a:pt x="759205" y="160178"/>
                  </a:lnTo>
                  <a:lnTo>
                    <a:pt x="797115" y="183356"/>
                  </a:lnTo>
                  <a:lnTo>
                    <a:pt x="809116" y="184023"/>
                  </a:lnTo>
                  <a:lnTo>
                    <a:pt x="816693" y="183689"/>
                  </a:lnTo>
                  <a:lnTo>
                    <a:pt x="854075" y="165735"/>
                  </a:lnTo>
                  <a:lnTo>
                    <a:pt x="798956" y="165735"/>
                  </a:lnTo>
                  <a:lnTo>
                    <a:pt x="791082" y="163322"/>
                  </a:lnTo>
                  <a:lnTo>
                    <a:pt x="785368" y="158623"/>
                  </a:lnTo>
                  <a:lnTo>
                    <a:pt x="779779" y="153924"/>
                  </a:lnTo>
                  <a:lnTo>
                    <a:pt x="776351" y="147193"/>
                  </a:lnTo>
                  <a:lnTo>
                    <a:pt x="775080" y="138429"/>
                  </a:lnTo>
                  <a:close/>
                </a:path>
                <a:path w="922020" h="184150">
                  <a:moveTo>
                    <a:pt x="805052" y="46862"/>
                  </a:moveTo>
                  <a:lnTo>
                    <a:pt x="798322" y="46862"/>
                  </a:lnTo>
                  <a:lnTo>
                    <a:pt x="791845" y="47751"/>
                  </a:lnTo>
                  <a:lnTo>
                    <a:pt x="779906" y="51308"/>
                  </a:lnTo>
                  <a:lnTo>
                    <a:pt x="775207" y="53466"/>
                  </a:lnTo>
                  <a:lnTo>
                    <a:pt x="771778" y="56007"/>
                  </a:lnTo>
                  <a:lnTo>
                    <a:pt x="767079" y="59309"/>
                  </a:lnTo>
                  <a:lnTo>
                    <a:pt x="763524" y="63500"/>
                  </a:lnTo>
                  <a:lnTo>
                    <a:pt x="758189" y="73406"/>
                  </a:lnTo>
                  <a:lnTo>
                    <a:pt x="756793" y="78866"/>
                  </a:lnTo>
                  <a:lnTo>
                    <a:pt x="756793" y="91059"/>
                  </a:lnTo>
                  <a:lnTo>
                    <a:pt x="789209" y="119665"/>
                  </a:lnTo>
                  <a:lnTo>
                    <a:pt x="822071" y="128524"/>
                  </a:lnTo>
                  <a:lnTo>
                    <a:pt x="829563" y="131063"/>
                  </a:lnTo>
                  <a:lnTo>
                    <a:pt x="832611" y="132969"/>
                  </a:lnTo>
                  <a:lnTo>
                    <a:pt x="837056" y="135889"/>
                  </a:lnTo>
                  <a:lnTo>
                    <a:pt x="839215" y="139826"/>
                  </a:lnTo>
                  <a:lnTo>
                    <a:pt x="839215" y="150495"/>
                  </a:lnTo>
                  <a:lnTo>
                    <a:pt x="836676" y="155321"/>
                  </a:lnTo>
                  <a:lnTo>
                    <a:pt x="831723" y="159512"/>
                  </a:lnTo>
                  <a:lnTo>
                    <a:pt x="826897" y="163702"/>
                  </a:lnTo>
                  <a:lnTo>
                    <a:pt x="819276" y="165735"/>
                  </a:lnTo>
                  <a:lnTo>
                    <a:pt x="854075" y="165735"/>
                  </a:lnTo>
                  <a:lnTo>
                    <a:pt x="855682" y="163322"/>
                  </a:lnTo>
                  <a:lnTo>
                    <a:pt x="859916" y="156845"/>
                  </a:lnTo>
                  <a:lnTo>
                    <a:pt x="862076" y="149860"/>
                  </a:lnTo>
                  <a:lnTo>
                    <a:pt x="862076" y="134874"/>
                  </a:lnTo>
                  <a:lnTo>
                    <a:pt x="829198" y="107187"/>
                  </a:lnTo>
                  <a:lnTo>
                    <a:pt x="798322" y="98551"/>
                  </a:lnTo>
                  <a:lnTo>
                    <a:pt x="791718" y="96647"/>
                  </a:lnTo>
                  <a:lnTo>
                    <a:pt x="789558" y="95758"/>
                  </a:lnTo>
                  <a:lnTo>
                    <a:pt x="785622" y="94234"/>
                  </a:lnTo>
                  <a:lnTo>
                    <a:pt x="782827" y="92201"/>
                  </a:lnTo>
                  <a:lnTo>
                    <a:pt x="781050" y="89915"/>
                  </a:lnTo>
                  <a:lnTo>
                    <a:pt x="779145" y="87629"/>
                  </a:lnTo>
                  <a:lnTo>
                    <a:pt x="778255" y="84962"/>
                  </a:lnTo>
                  <a:lnTo>
                    <a:pt x="778255" y="77597"/>
                  </a:lnTo>
                  <a:lnTo>
                    <a:pt x="780414" y="73660"/>
                  </a:lnTo>
                  <a:lnTo>
                    <a:pt x="784859" y="70231"/>
                  </a:lnTo>
                  <a:lnTo>
                    <a:pt x="789177" y="66801"/>
                  </a:lnTo>
                  <a:lnTo>
                    <a:pt x="796544" y="65150"/>
                  </a:lnTo>
                  <a:lnTo>
                    <a:pt x="850792" y="65150"/>
                  </a:lnTo>
                  <a:lnTo>
                    <a:pt x="849502" y="63373"/>
                  </a:lnTo>
                  <a:lnTo>
                    <a:pt x="812549" y="47146"/>
                  </a:lnTo>
                  <a:lnTo>
                    <a:pt x="805052" y="46862"/>
                  </a:lnTo>
                  <a:close/>
                </a:path>
                <a:path w="922020" h="184150">
                  <a:moveTo>
                    <a:pt x="850792" y="65150"/>
                  </a:moveTo>
                  <a:lnTo>
                    <a:pt x="815339" y="65150"/>
                  </a:lnTo>
                  <a:lnTo>
                    <a:pt x="822071" y="67056"/>
                  </a:lnTo>
                  <a:lnTo>
                    <a:pt x="831469" y="74675"/>
                  </a:lnTo>
                  <a:lnTo>
                    <a:pt x="834389" y="79883"/>
                  </a:lnTo>
                  <a:lnTo>
                    <a:pt x="835405" y="86613"/>
                  </a:lnTo>
                  <a:lnTo>
                    <a:pt x="857123" y="83693"/>
                  </a:lnTo>
                  <a:lnTo>
                    <a:pt x="855726" y="75184"/>
                  </a:lnTo>
                  <a:lnTo>
                    <a:pt x="853185" y="68452"/>
                  </a:lnTo>
                  <a:lnTo>
                    <a:pt x="850792" y="65150"/>
                  </a:lnTo>
                  <a:close/>
                </a:path>
                <a:path w="922020" h="184150">
                  <a:moveTo>
                    <a:pt x="921638" y="155701"/>
                  </a:moveTo>
                  <a:lnTo>
                    <a:pt x="896238" y="155701"/>
                  </a:lnTo>
                  <a:lnTo>
                    <a:pt x="896238" y="181101"/>
                  </a:lnTo>
                  <a:lnTo>
                    <a:pt x="921638" y="181101"/>
                  </a:lnTo>
                  <a:lnTo>
                    <a:pt x="921638" y="155701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96328" y="3163824"/>
              <a:ext cx="429768" cy="43586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7309484" y="3196843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501128" y="3078479"/>
            <a:ext cx="3761740" cy="1795780"/>
            <a:chOff x="7501128" y="3078479"/>
            <a:chExt cx="3761740" cy="1795780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01128" y="3078479"/>
              <a:ext cx="3678935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83373" y="3230244"/>
              <a:ext cx="3229609" cy="2353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01128" y="3383279"/>
              <a:ext cx="3761231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81595" y="3535044"/>
              <a:ext cx="3307460" cy="2322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501128" y="3688079"/>
              <a:ext cx="3127248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67244" y="3837685"/>
              <a:ext cx="2695448" cy="1871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01128" y="3992879"/>
              <a:ext cx="3733800" cy="576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80204" y="4142485"/>
              <a:ext cx="3280911" cy="23748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01128" y="4297679"/>
              <a:ext cx="1021079" cy="57607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674102" y="4449444"/>
              <a:ext cx="642620" cy="185420"/>
            </a:xfrm>
            <a:custGeom>
              <a:avLst/>
              <a:gdLst/>
              <a:ahLst/>
              <a:cxnLst/>
              <a:rect l="l" t="t" r="r" b="b"/>
              <a:pathLst>
                <a:path w="642620" h="185420">
                  <a:moveTo>
                    <a:pt x="109194" y="66293"/>
                  </a:moveTo>
                  <a:lnTo>
                    <a:pt x="59690" y="66293"/>
                  </a:lnTo>
                  <a:lnTo>
                    <a:pt x="67623" y="66768"/>
                  </a:lnTo>
                  <a:lnTo>
                    <a:pt x="74524" y="68198"/>
                  </a:lnTo>
                  <a:lnTo>
                    <a:pt x="80299" y="70526"/>
                  </a:lnTo>
                  <a:lnTo>
                    <a:pt x="85090" y="73786"/>
                  </a:lnTo>
                  <a:lnTo>
                    <a:pt x="89280" y="77596"/>
                  </a:lnTo>
                  <a:lnTo>
                    <a:pt x="91313" y="83946"/>
                  </a:lnTo>
                  <a:lnTo>
                    <a:pt x="91186" y="98805"/>
                  </a:lnTo>
                  <a:lnTo>
                    <a:pt x="83976" y="100925"/>
                  </a:lnTo>
                  <a:lnTo>
                    <a:pt x="74945" y="102901"/>
                  </a:lnTo>
                  <a:lnTo>
                    <a:pt x="64129" y="104735"/>
                  </a:lnTo>
                  <a:lnTo>
                    <a:pt x="42799" y="107568"/>
                  </a:lnTo>
                  <a:lnTo>
                    <a:pt x="36195" y="108584"/>
                  </a:lnTo>
                  <a:lnTo>
                    <a:pt x="31876" y="109854"/>
                  </a:lnTo>
                  <a:lnTo>
                    <a:pt x="25907" y="111378"/>
                  </a:lnTo>
                  <a:lnTo>
                    <a:pt x="20574" y="113918"/>
                  </a:lnTo>
                  <a:lnTo>
                    <a:pt x="15875" y="117093"/>
                  </a:lnTo>
                  <a:lnTo>
                    <a:pt x="11049" y="120268"/>
                  </a:lnTo>
                  <a:lnTo>
                    <a:pt x="7239" y="124586"/>
                  </a:lnTo>
                  <a:lnTo>
                    <a:pt x="4318" y="129920"/>
                  </a:lnTo>
                  <a:lnTo>
                    <a:pt x="1397" y="135127"/>
                  </a:lnTo>
                  <a:lnTo>
                    <a:pt x="0" y="141096"/>
                  </a:lnTo>
                  <a:lnTo>
                    <a:pt x="0" y="147446"/>
                  </a:lnTo>
                  <a:lnTo>
                    <a:pt x="716" y="155281"/>
                  </a:lnTo>
                  <a:lnTo>
                    <a:pt x="34613" y="184374"/>
                  </a:lnTo>
                  <a:lnTo>
                    <a:pt x="44830" y="185038"/>
                  </a:lnTo>
                  <a:lnTo>
                    <a:pt x="53467" y="185038"/>
                  </a:lnTo>
                  <a:lnTo>
                    <a:pt x="90850" y="167639"/>
                  </a:lnTo>
                  <a:lnTo>
                    <a:pt x="41401" y="167639"/>
                  </a:lnTo>
                  <a:lnTo>
                    <a:pt x="34925" y="165607"/>
                  </a:lnTo>
                  <a:lnTo>
                    <a:pt x="30352" y="161670"/>
                  </a:lnTo>
                  <a:lnTo>
                    <a:pt x="25907" y="157733"/>
                  </a:lnTo>
                  <a:lnTo>
                    <a:pt x="23622" y="152780"/>
                  </a:lnTo>
                  <a:lnTo>
                    <a:pt x="23622" y="143001"/>
                  </a:lnTo>
                  <a:lnTo>
                    <a:pt x="24638" y="139445"/>
                  </a:lnTo>
                  <a:lnTo>
                    <a:pt x="26797" y="136270"/>
                  </a:lnTo>
                  <a:lnTo>
                    <a:pt x="28828" y="133095"/>
                  </a:lnTo>
                  <a:lnTo>
                    <a:pt x="31750" y="130682"/>
                  </a:lnTo>
                  <a:lnTo>
                    <a:pt x="39370" y="127380"/>
                  </a:lnTo>
                  <a:lnTo>
                    <a:pt x="45720" y="125983"/>
                  </a:lnTo>
                  <a:lnTo>
                    <a:pt x="66218" y="122777"/>
                  </a:lnTo>
                  <a:lnTo>
                    <a:pt x="76073" y="120776"/>
                  </a:lnTo>
                  <a:lnTo>
                    <a:pt x="84403" y="118586"/>
                  </a:lnTo>
                  <a:lnTo>
                    <a:pt x="91186" y="116204"/>
                  </a:lnTo>
                  <a:lnTo>
                    <a:pt x="113665" y="116204"/>
                  </a:lnTo>
                  <a:lnTo>
                    <a:pt x="113665" y="87502"/>
                  </a:lnTo>
                  <a:lnTo>
                    <a:pt x="113283" y="80771"/>
                  </a:lnTo>
                  <a:lnTo>
                    <a:pt x="112649" y="76961"/>
                  </a:lnTo>
                  <a:lnTo>
                    <a:pt x="111251" y="70865"/>
                  </a:lnTo>
                  <a:lnTo>
                    <a:pt x="109194" y="66293"/>
                  </a:lnTo>
                  <a:close/>
                </a:path>
                <a:path w="642620" h="185420">
                  <a:moveTo>
                    <a:pt x="115143" y="165861"/>
                  </a:moveTo>
                  <a:lnTo>
                    <a:pt x="93091" y="165861"/>
                  </a:lnTo>
                  <a:lnTo>
                    <a:pt x="93725" y="172084"/>
                  </a:lnTo>
                  <a:lnTo>
                    <a:pt x="95250" y="177418"/>
                  </a:lnTo>
                  <a:lnTo>
                    <a:pt x="97536" y="182117"/>
                  </a:lnTo>
                  <a:lnTo>
                    <a:pt x="120776" y="182117"/>
                  </a:lnTo>
                  <a:lnTo>
                    <a:pt x="117982" y="177037"/>
                  </a:lnTo>
                  <a:lnTo>
                    <a:pt x="116077" y="171830"/>
                  </a:lnTo>
                  <a:lnTo>
                    <a:pt x="115189" y="166242"/>
                  </a:lnTo>
                  <a:lnTo>
                    <a:pt x="115143" y="165861"/>
                  </a:lnTo>
                  <a:close/>
                </a:path>
                <a:path w="642620" h="185420">
                  <a:moveTo>
                    <a:pt x="113665" y="116204"/>
                  </a:moveTo>
                  <a:lnTo>
                    <a:pt x="91186" y="116204"/>
                  </a:lnTo>
                  <a:lnTo>
                    <a:pt x="91186" y="134111"/>
                  </a:lnTo>
                  <a:lnTo>
                    <a:pt x="90043" y="141604"/>
                  </a:lnTo>
                  <a:lnTo>
                    <a:pt x="87629" y="146557"/>
                  </a:lnTo>
                  <a:lnTo>
                    <a:pt x="84581" y="153161"/>
                  </a:lnTo>
                  <a:lnTo>
                    <a:pt x="79628" y="158241"/>
                  </a:lnTo>
                  <a:lnTo>
                    <a:pt x="72898" y="161924"/>
                  </a:lnTo>
                  <a:lnTo>
                    <a:pt x="66294" y="165734"/>
                  </a:lnTo>
                  <a:lnTo>
                    <a:pt x="58674" y="167639"/>
                  </a:lnTo>
                  <a:lnTo>
                    <a:pt x="90850" y="167639"/>
                  </a:lnTo>
                  <a:lnTo>
                    <a:pt x="93091" y="165861"/>
                  </a:lnTo>
                  <a:lnTo>
                    <a:pt x="115143" y="165861"/>
                  </a:lnTo>
                  <a:lnTo>
                    <a:pt x="114522" y="160720"/>
                  </a:lnTo>
                  <a:lnTo>
                    <a:pt x="114046" y="152352"/>
                  </a:lnTo>
                  <a:lnTo>
                    <a:pt x="113807" y="143001"/>
                  </a:lnTo>
                  <a:lnTo>
                    <a:pt x="113683" y="129920"/>
                  </a:lnTo>
                  <a:lnTo>
                    <a:pt x="113665" y="116204"/>
                  </a:lnTo>
                  <a:close/>
                </a:path>
                <a:path w="642620" h="185420">
                  <a:moveTo>
                    <a:pt x="62992" y="47878"/>
                  </a:moveTo>
                  <a:lnTo>
                    <a:pt x="24638" y="55625"/>
                  </a:lnTo>
                  <a:lnTo>
                    <a:pt x="13589" y="65785"/>
                  </a:lnTo>
                  <a:lnTo>
                    <a:pt x="9017" y="71500"/>
                  </a:lnTo>
                  <a:lnTo>
                    <a:pt x="5715" y="78993"/>
                  </a:lnTo>
                  <a:lnTo>
                    <a:pt x="3809" y="88264"/>
                  </a:lnTo>
                  <a:lnTo>
                    <a:pt x="25526" y="91312"/>
                  </a:lnTo>
                  <a:lnTo>
                    <a:pt x="27940" y="81914"/>
                  </a:lnTo>
                  <a:lnTo>
                    <a:pt x="31623" y="75437"/>
                  </a:lnTo>
                  <a:lnTo>
                    <a:pt x="36575" y="71754"/>
                  </a:lnTo>
                  <a:lnTo>
                    <a:pt x="41528" y="68198"/>
                  </a:lnTo>
                  <a:lnTo>
                    <a:pt x="49275" y="66293"/>
                  </a:lnTo>
                  <a:lnTo>
                    <a:pt x="109194" y="66293"/>
                  </a:lnTo>
                  <a:lnTo>
                    <a:pt x="108966" y="65785"/>
                  </a:lnTo>
                  <a:lnTo>
                    <a:pt x="105664" y="61848"/>
                  </a:lnTo>
                  <a:lnTo>
                    <a:pt x="102362" y="57784"/>
                  </a:lnTo>
                  <a:lnTo>
                    <a:pt x="97281" y="54482"/>
                  </a:lnTo>
                  <a:lnTo>
                    <a:pt x="90297" y="51815"/>
                  </a:lnTo>
                  <a:lnTo>
                    <a:pt x="84601" y="50129"/>
                  </a:lnTo>
                  <a:lnTo>
                    <a:pt x="78168" y="48894"/>
                  </a:lnTo>
                  <a:lnTo>
                    <a:pt x="70973" y="48136"/>
                  </a:lnTo>
                  <a:lnTo>
                    <a:pt x="62992" y="47878"/>
                  </a:lnTo>
                  <a:close/>
                </a:path>
                <a:path w="642620" h="185420">
                  <a:moveTo>
                    <a:pt x="93599" y="0"/>
                  </a:moveTo>
                  <a:lnTo>
                    <a:pt x="64389" y="0"/>
                  </a:lnTo>
                  <a:lnTo>
                    <a:pt x="48005" y="34543"/>
                  </a:lnTo>
                  <a:lnTo>
                    <a:pt x="66421" y="34543"/>
                  </a:lnTo>
                  <a:lnTo>
                    <a:pt x="93599" y="0"/>
                  </a:lnTo>
                  <a:close/>
                </a:path>
                <a:path w="642620" h="185420">
                  <a:moveTo>
                    <a:pt x="200659" y="47878"/>
                  </a:moveTo>
                  <a:lnTo>
                    <a:pt x="162653" y="60360"/>
                  </a:lnTo>
                  <a:lnTo>
                    <a:pt x="142636" y="97027"/>
                  </a:lnTo>
                  <a:lnTo>
                    <a:pt x="140843" y="116966"/>
                  </a:lnTo>
                  <a:lnTo>
                    <a:pt x="141866" y="132417"/>
                  </a:lnTo>
                  <a:lnTo>
                    <a:pt x="157225" y="167385"/>
                  </a:lnTo>
                  <a:lnTo>
                    <a:pt x="200532" y="185038"/>
                  </a:lnTo>
                  <a:lnTo>
                    <a:pt x="210869" y="184231"/>
                  </a:lnTo>
                  <a:lnTo>
                    <a:pt x="220360" y="181816"/>
                  </a:lnTo>
                  <a:lnTo>
                    <a:pt x="229018" y="177805"/>
                  </a:lnTo>
                  <a:lnTo>
                    <a:pt x="236854" y="172211"/>
                  </a:lnTo>
                  <a:lnTo>
                    <a:pt x="242038" y="166750"/>
                  </a:lnTo>
                  <a:lnTo>
                    <a:pt x="200278" y="166750"/>
                  </a:lnTo>
                  <a:lnTo>
                    <a:pt x="192543" y="165992"/>
                  </a:lnTo>
                  <a:lnTo>
                    <a:pt x="164343" y="128666"/>
                  </a:lnTo>
                  <a:lnTo>
                    <a:pt x="163702" y="116331"/>
                  </a:lnTo>
                  <a:lnTo>
                    <a:pt x="164367" y="104163"/>
                  </a:lnTo>
                  <a:lnTo>
                    <a:pt x="186324" y="69199"/>
                  </a:lnTo>
                  <a:lnTo>
                    <a:pt x="201549" y="66166"/>
                  </a:lnTo>
                  <a:lnTo>
                    <a:pt x="242847" y="66166"/>
                  </a:lnTo>
                  <a:lnTo>
                    <a:pt x="241806" y="64672"/>
                  </a:lnTo>
                  <a:lnTo>
                    <a:pt x="235584" y="58673"/>
                  </a:lnTo>
                  <a:lnTo>
                    <a:pt x="228324" y="53986"/>
                  </a:lnTo>
                  <a:lnTo>
                    <a:pt x="220075" y="50609"/>
                  </a:lnTo>
                  <a:lnTo>
                    <a:pt x="210849" y="48565"/>
                  </a:lnTo>
                  <a:lnTo>
                    <a:pt x="200659" y="47878"/>
                  </a:lnTo>
                  <a:close/>
                </a:path>
                <a:path w="642620" h="185420">
                  <a:moveTo>
                    <a:pt x="233299" y="133984"/>
                  </a:moveTo>
                  <a:lnTo>
                    <a:pt x="209042" y="166750"/>
                  </a:lnTo>
                  <a:lnTo>
                    <a:pt x="242038" y="166750"/>
                  </a:lnTo>
                  <a:lnTo>
                    <a:pt x="243498" y="165213"/>
                  </a:lnTo>
                  <a:lnTo>
                    <a:pt x="248761" y="156987"/>
                  </a:lnTo>
                  <a:lnTo>
                    <a:pt x="252642" y="147548"/>
                  </a:lnTo>
                  <a:lnTo>
                    <a:pt x="255143" y="136905"/>
                  </a:lnTo>
                  <a:lnTo>
                    <a:pt x="233299" y="133984"/>
                  </a:lnTo>
                  <a:close/>
                </a:path>
                <a:path w="642620" h="185420">
                  <a:moveTo>
                    <a:pt x="242847" y="66166"/>
                  </a:moveTo>
                  <a:lnTo>
                    <a:pt x="208915" y="66166"/>
                  </a:lnTo>
                  <a:lnTo>
                    <a:pt x="215265" y="68452"/>
                  </a:lnTo>
                  <a:lnTo>
                    <a:pt x="225678" y="77342"/>
                  </a:lnTo>
                  <a:lnTo>
                    <a:pt x="229362" y="83946"/>
                  </a:lnTo>
                  <a:lnTo>
                    <a:pt x="231394" y="92709"/>
                  </a:lnTo>
                  <a:lnTo>
                    <a:pt x="253111" y="89407"/>
                  </a:lnTo>
                  <a:lnTo>
                    <a:pt x="250533" y="80051"/>
                  </a:lnTo>
                  <a:lnTo>
                    <a:pt x="246776" y="71802"/>
                  </a:lnTo>
                  <a:lnTo>
                    <a:pt x="242847" y="66166"/>
                  </a:lnTo>
                  <a:close/>
                </a:path>
                <a:path w="642620" h="185420">
                  <a:moveTo>
                    <a:pt x="298069" y="1015"/>
                  </a:moveTo>
                  <a:lnTo>
                    <a:pt x="275844" y="1015"/>
                  </a:lnTo>
                  <a:lnTo>
                    <a:pt x="275844" y="26542"/>
                  </a:lnTo>
                  <a:lnTo>
                    <a:pt x="298069" y="26542"/>
                  </a:lnTo>
                  <a:lnTo>
                    <a:pt x="298069" y="1015"/>
                  </a:lnTo>
                  <a:close/>
                </a:path>
                <a:path w="642620" h="185420">
                  <a:moveTo>
                    <a:pt x="298069" y="50926"/>
                  </a:moveTo>
                  <a:lnTo>
                    <a:pt x="275844" y="50926"/>
                  </a:lnTo>
                  <a:lnTo>
                    <a:pt x="275844" y="182117"/>
                  </a:lnTo>
                  <a:lnTo>
                    <a:pt x="298069" y="182117"/>
                  </a:lnTo>
                  <a:lnTo>
                    <a:pt x="298069" y="50926"/>
                  </a:lnTo>
                  <a:close/>
                </a:path>
                <a:path w="642620" h="185420">
                  <a:moveTo>
                    <a:pt x="385952" y="47878"/>
                  </a:moveTo>
                  <a:lnTo>
                    <a:pt x="377951" y="47878"/>
                  </a:lnTo>
                  <a:lnTo>
                    <a:pt x="370066" y="48422"/>
                  </a:lnTo>
                  <a:lnTo>
                    <a:pt x="332775" y="73372"/>
                  </a:lnTo>
                  <a:lnTo>
                    <a:pt x="322579" y="116585"/>
                  </a:lnTo>
                  <a:lnTo>
                    <a:pt x="323032" y="126376"/>
                  </a:lnTo>
                  <a:lnTo>
                    <a:pt x="338508" y="166010"/>
                  </a:lnTo>
                  <a:lnTo>
                    <a:pt x="378968" y="185038"/>
                  </a:lnTo>
                  <a:lnTo>
                    <a:pt x="390346" y="183822"/>
                  </a:lnTo>
                  <a:lnTo>
                    <a:pt x="400274" y="180163"/>
                  </a:lnTo>
                  <a:lnTo>
                    <a:pt x="408721" y="174055"/>
                  </a:lnTo>
                  <a:lnTo>
                    <a:pt x="414641" y="166750"/>
                  </a:lnTo>
                  <a:lnTo>
                    <a:pt x="381126" y="166750"/>
                  </a:lnTo>
                  <a:lnTo>
                    <a:pt x="374126" y="165967"/>
                  </a:lnTo>
                  <a:lnTo>
                    <a:pt x="346086" y="128373"/>
                  </a:lnTo>
                  <a:lnTo>
                    <a:pt x="345440" y="116585"/>
                  </a:lnTo>
                  <a:lnTo>
                    <a:pt x="346059" y="104415"/>
                  </a:lnTo>
                  <a:lnTo>
                    <a:pt x="366490" y="69326"/>
                  </a:lnTo>
                  <a:lnTo>
                    <a:pt x="380111" y="66293"/>
                  </a:lnTo>
                  <a:lnTo>
                    <a:pt x="436245" y="66293"/>
                  </a:lnTo>
                  <a:lnTo>
                    <a:pt x="436245" y="65912"/>
                  </a:lnTo>
                  <a:lnTo>
                    <a:pt x="414147" y="65912"/>
                  </a:lnTo>
                  <a:lnTo>
                    <a:pt x="410337" y="60578"/>
                  </a:lnTo>
                  <a:lnTo>
                    <a:pt x="405256" y="56260"/>
                  </a:lnTo>
                  <a:lnTo>
                    <a:pt x="392938" y="49529"/>
                  </a:lnTo>
                  <a:lnTo>
                    <a:pt x="385952" y="47878"/>
                  </a:lnTo>
                  <a:close/>
                </a:path>
                <a:path w="642620" h="185420">
                  <a:moveTo>
                    <a:pt x="436245" y="165480"/>
                  </a:moveTo>
                  <a:lnTo>
                    <a:pt x="415671" y="165480"/>
                  </a:lnTo>
                  <a:lnTo>
                    <a:pt x="415671" y="182117"/>
                  </a:lnTo>
                  <a:lnTo>
                    <a:pt x="436245" y="182117"/>
                  </a:lnTo>
                  <a:lnTo>
                    <a:pt x="436245" y="165480"/>
                  </a:lnTo>
                  <a:close/>
                </a:path>
                <a:path w="642620" h="185420">
                  <a:moveTo>
                    <a:pt x="436245" y="66293"/>
                  </a:moveTo>
                  <a:lnTo>
                    <a:pt x="380111" y="66293"/>
                  </a:lnTo>
                  <a:lnTo>
                    <a:pt x="387421" y="67079"/>
                  </a:lnTo>
                  <a:lnTo>
                    <a:pt x="394112" y="69437"/>
                  </a:lnTo>
                  <a:lnTo>
                    <a:pt x="415407" y="105870"/>
                  </a:lnTo>
                  <a:lnTo>
                    <a:pt x="416051" y="118490"/>
                  </a:lnTo>
                  <a:lnTo>
                    <a:pt x="415411" y="129899"/>
                  </a:lnTo>
                  <a:lnTo>
                    <a:pt x="394557" y="163782"/>
                  </a:lnTo>
                  <a:lnTo>
                    <a:pt x="381126" y="166750"/>
                  </a:lnTo>
                  <a:lnTo>
                    <a:pt x="414641" y="166750"/>
                  </a:lnTo>
                  <a:lnTo>
                    <a:pt x="415671" y="165480"/>
                  </a:lnTo>
                  <a:lnTo>
                    <a:pt x="436245" y="165480"/>
                  </a:lnTo>
                  <a:lnTo>
                    <a:pt x="436245" y="66293"/>
                  </a:lnTo>
                  <a:close/>
                </a:path>
                <a:path w="642620" h="185420">
                  <a:moveTo>
                    <a:pt x="436245" y="1015"/>
                  </a:moveTo>
                  <a:lnTo>
                    <a:pt x="414147" y="1015"/>
                  </a:lnTo>
                  <a:lnTo>
                    <a:pt x="414147" y="65912"/>
                  </a:lnTo>
                  <a:lnTo>
                    <a:pt x="436245" y="65912"/>
                  </a:lnTo>
                  <a:lnTo>
                    <a:pt x="436245" y="1015"/>
                  </a:lnTo>
                  <a:close/>
                </a:path>
                <a:path w="642620" h="185420">
                  <a:moveTo>
                    <a:pt x="572490" y="66293"/>
                  </a:moveTo>
                  <a:lnTo>
                    <a:pt x="522986" y="66293"/>
                  </a:lnTo>
                  <a:lnTo>
                    <a:pt x="530919" y="66768"/>
                  </a:lnTo>
                  <a:lnTo>
                    <a:pt x="537820" y="68198"/>
                  </a:lnTo>
                  <a:lnTo>
                    <a:pt x="543595" y="70526"/>
                  </a:lnTo>
                  <a:lnTo>
                    <a:pt x="548386" y="73786"/>
                  </a:lnTo>
                  <a:lnTo>
                    <a:pt x="552576" y="77596"/>
                  </a:lnTo>
                  <a:lnTo>
                    <a:pt x="554608" y="83946"/>
                  </a:lnTo>
                  <a:lnTo>
                    <a:pt x="554481" y="98805"/>
                  </a:lnTo>
                  <a:lnTo>
                    <a:pt x="547272" y="100925"/>
                  </a:lnTo>
                  <a:lnTo>
                    <a:pt x="538241" y="102901"/>
                  </a:lnTo>
                  <a:lnTo>
                    <a:pt x="527425" y="104735"/>
                  </a:lnTo>
                  <a:lnTo>
                    <a:pt x="506095" y="107568"/>
                  </a:lnTo>
                  <a:lnTo>
                    <a:pt x="499491" y="108584"/>
                  </a:lnTo>
                  <a:lnTo>
                    <a:pt x="495173" y="109854"/>
                  </a:lnTo>
                  <a:lnTo>
                    <a:pt x="489203" y="111378"/>
                  </a:lnTo>
                  <a:lnTo>
                    <a:pt x="483870" y="113918"/>
                  </a:lnTo>
                  <a:lnTo>
                    <a:pt x="479171" y="117093"/>
                  </a:lnTo>
                  <a:lnTo>
                    <a:pt x="474345" y="120268"/>
                  </a:lnTo>
                  <a:lnTo>
                    <a:pt x="470534" y="124586"/>
                  </a:lnTo>
                  <a:lnTo>
                    <a:pt x="467614" y="129920"/>
                  </a:lnTo>
                  <a:lnTo>
                    <a:pt x="464693" y="135127"/>
                  </a:lnTo>
                  <a:lnTo>
                    <a:pt x="463296" y="141096"/>
                  </a:lnTo>
                  <a:lnTo>
                    <a:pt x="463296" y="147446"/>
                  </a:lnTo>
                  <a:lnTo>
                    <a:pt x="464012" y="155281"/>
                  </a:lnTo>
                  <a:lnTo>
                    <a:pt x="497909" y="184374"/>
                  </a:lnTo>
                  <a:lnTo>
                    <a:pt x="508126" y="185038"/>
                  </a:lnTo>
                  <a:lnTo>
                    <a:pt x="516763" y="185038"/>
                  </a:lnTo>
                  <a:lnTo>
                    <a:pt x="554146" y="167639"/>
                  </a:lnTo>
                  <a:lnTo>
                    <a:pt x="504698" y="167639"/>
                  </a:lnTo>
                  <a:lnTo>
                    <a:pt x="498221" y="165607"/>
                  </a:lnTo>
                  <a:lnTo>
                    <a:pt x="493649" y="161670"/>
                  </a:lnTo>
                  <a:lnTo>
                    <a:pt x="489203" y="157733"/>
                  </a:lnTo>
                  <a:lnTo>
                    <a:pt x="486918" y="152780"/>
                  </a:lnTo>
                  <a:lnTo>
                    <a:pt x="486918" y="143001"/>
                  </a:lnTo>
                  <a:lnTo>
                    <a:pt x="487933" y="139445"/>
                  </a:lnTo>
                  <a:lnTo>
                    <a:pt x="490093" y="136270"/>
                  </a:lnTo>
                  <a:lnTo>
                    <a:pt x="492125" y="133095"/>
                  </a:lnTo>
                  <a:lnTo>
                    <a:pt x="495046" y="130682"/>
                  </a:lnTo>
                  <a:lnTo>
                    <a:pt x="502666" y="127380"/>
                  </a:lnTo>
                  <a:lnTo>
                    <a:pt x="509016" y="125983"/>
                  </a:lnTo>
                  <a:lnTo>
                    <a:pt x="529514" y="122777"/>
                  </a:lnTo>
                  <a:lnTo>
                    <a:pt x="539369" y="120776"/>
                  </a:lnTo>
                  <a:lnTo>
                    <a:pt x="547699" y="118586"/>
                  </a:lnTo>
                  <a:lnTo>
                    <a:pt x="554481" y="116204"/>
                  </a:lnTo>
                  <a:lnTo>
                    <a:pt x="576961" y="116204"/>
                  </a:lnTo>
                  <a:lnTo>
                    <a:pt x="576961" y="87502"/>
                  </a:lnTo>
                  <a:lnTo>
                    <a:pt x="576579" y="80771"/>
                  </a:lnTo>
                  <a:lnTo>
                    <a:pt x="575945" y="76961"/>
                  </a:lnTo>
                  <a:lnTo>
                    <a:pt x="574548" y="70865"/>
                  </a:lnTo>
                  <a:lnTo>
                    <a:pt x="572490" y="66293"/>
                  </a:lnTo>
                  <a:close/>
                </a:path>
                <a:path w="642620" h="185420">
                  <a:moveTo>
                    <a:pt x="578439" y="165861"/>
                  </a:moveTo>
                  <a:lnTo>
                    <a:pt x="556387" y="165861"/>
                  </a:lnTo>
                  <a:lnTo>
                    <a:pt x="557022" y="172084"/>
                  </a:lnTo>
                  <a:lnTo>
                    <a:pt x="558546" y="177418"/>
                  </a:lnTo>
                  <a:lnTo>
                    <a:pt x="560831" y="182117"/>
                  </a:lnTo>
                  <a:lnTo>
                    <a:pt x="584073" y="182117"/>
                  </a:lnTo>
                  <a:lnTo>
                    <a:pt x="581278" y="177037"/>
                  </a:lnTo>
                  <a:lnTo>
                    <a:pt x="579374" y="171830"/>
                  </a:lnTo>
                  <a:lnTo>
                    <a:pt x="578484" y="166242"/>
                  </a:lnTo>
                  <a:lnTo>
                    <a:pt x="578439" y="165861"/>
                  </a:lnTo>
                  <a:close/>
                </a:path>
                <a:path w="642620" h="185420">
                  <a:moveTo>
                    <a:pt x="576961" y="116204"/>
                  </a:moveTo>
                  <a:lnTo>
                    <a:pt x="554481" y="116204"/>
                  </a:lnTo>
                  <a:lnTo>
                    <a:pt x="554481" y="134111"/>
                  </a:lnTo>
                  <a:lnTo>
                    <a:pt x="553339" y="141604"/>
                  </a:lnTo>
                  <a:lnTo>
                    <a:pt x="550926" y="146557"/>
                  </a:lnTo>
                  <a:lnTo>
                    <a:pt x="547877" y="153161"/>
                  </a:lnTo>
                  <a:lnTo>
                    <a:pt x="542925" y="158241"/>
                  </a:lnTo>
                  <a:lnTo>
                    <a:pt x="536194" y="161924"/>
                  </a:lnTo>
                  <a:lnTo>
                    <a:pt x="529590" y="165734"/>
                  </a:lnTo>
                  <a:lnTo>
                    <a:pt x="521970" y="167639"/>
                  </a:lnTo>
                  <a:lnTo>
                    <a:pt x="554146" y="167639"/>
                  </a:lnTo>
                  <a:lnTo>
                    <a:pt x="556387" y="165861"/>
                  </a:lnTo>
                  <a:lnTo>
                    <a:pt x="578439" y="165861"/>
                  </a:lnTo>
                  <a:lnTo>
                    <a:pt x="577818" y="160720"/>
                  </a:lnTo>
                  <a:lnTo>
                    <a:pt x="577342" y="152352"/>
                  </a:lnTo>
                  <a:lnTo>
                    <a:pt x="577103" y="143001"/>
                  </a:lnTo>
                  <a:lnTo>
                    <a:pt x="576979" y="129920"/>
                  </a:lnTo>
                  <a:lnTo>
                    <a:pt x="576961" y="116204"/>
                  </a:lnTo>
                  <a:close/>
                </a:path>
                <a:path w="642620" h="185420">
                  <a:moveTo>
                    <a:pt x="526288" y="47878"/>
                  </a:moveTo>
                  <a:lnTo>
                    <a:pt x="487933" y="55625"/>
                  </a:lnTo>
                  <a:lnTo>
                    <a:pt x="476884" y="65785"/>
                  </a:lnTo>
                  <a:lnTo>
                    <a:pt x="472313" y="71500"/>
                  </a:lnTo>
                  <a:lnTo>
                    <a:pt x="469011" y="78993"/>
                  </a:lnTo>
                  <a:lnTo>
                    <a:pt x="467105" y="88264"/>
                  </a:lnTo>
                  <a:lnTo>
                    <a:pt x="488823" y="91312"/>
                  </a:lnTo>
                  <a:lnTo>
                    <a:pt x="491236" y="81914"/>
                  </a:lnTo>
                  <a:lnTo>
                    <a:pt x="494919" y="75437"/>
                  </a:lnTo>
                  <a:lnTo>
                    <a:pt x="499872" y="71754"/>
                  </a:lnTo>
                  <a:lnTo>
                    <a:pt x="504825" y="68198"/>
                  </a:lnTo>
                  <a:lnTo>
                    <a:pt x="512572" y="66293"/>
                  </a:lnTo>
                  <a:lnTo>
                    <a:pt x="572490" y="66293"/>
                  </a:lnTo>
                  <a:lnTo>
                    <a:pt x="572262" y="65785"/>
                  </a:lnTo>
                  <a:lnTo>
                    <a:pt x="568959" y="61848"/>
                  </a:lnTo>
                  <a:lnTo>
                    <a:pt x="565657" y="57784"/>
                  </a:lnTo>
                  <a:lnTo>
                    <a:pt x="560577" y="54482"/>
                  </a:lnTo>
                  <a:lnTo>
                    <a:pt x="553593" y="51815"/>
                  </a:lnTo>
                  <a:lnTo>
                    <a:pt x="547897" y="50129"/>
                  </a:lnTo>
                  <a:lnTo>
                    <a:pt x="541464" y="48894"/>
                  </a:lnTo>
                  <a:lnTo>
                    <a:pt x="534269" y="48136"/>
                  </a:lnTo>
                  <a:lnTo>
                    <a:pt x="526288" y="47878"/>
                  </a:lnTo>
                  <a:close/>
                </a:path>
                <a:path w="642620" h="185420">
                  <a:moveTo>
                    <a:pt x="642620" y="156717"/>
                  </a:moveTo>
                  <a:lnTo>
                    <a:pt x="617220" y="156717"/>
                  </a:lnTo>
                  <a:lnTo>
                    <a:pt x="617220" y="182117"/>
                  </a:lnTo>
                  <a:lnTo>
                    <a:pt x="642620" y="182117"/>
                  </a:lnTo>
                  <a:lnTo>
                    <a:pt x="642620" y="156717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0928" y="1996440"/>
              <a:ext cx="3078479" cy="25085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6336" y="1996440"/>
              <a:ext cx="3429000" cy="264566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818002" y="1241501"/>
            <a:ext cx="19748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40" dirty="0">
                <a:solidFill>
                  <a:srgbClr val="FFFFFF"/>
                </a:solidFill>
                <a:latin typeface="Verdana"/>
                <a:cs typeface="Verdana"/>
              </a:rPr>
              <a:t>Pren</a:t>
            </a:r>
            <a:r>
              <a:rPr sz="18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b="1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2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b="1" spc="5" dirty="0">
                <a:solidFill>
                  <a:srgbClr val="FFFFFF"/>
                </a:solidFill>
                <a:latin typeface="Verdana"/>
                <a:cs typeface="Verdana"/>
              </a:rPr>
              <a:t>ec</a:t>
            </a:r>
            <a:r>
              <a:rPr sz="1800" b="1" spc="1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800" b="1" spc="-85" dirty="0">
                <a:solidFill>
                  <a:srgbClr val="FFFFFF"/>
                </a:solidFill>
                <a:latin typeface="Verdana"/>
                <a:cs typeface="Verdana"/>
              </a:rPr>
              <a:t>nica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19265" y="1241501"/>
            <a:ext cx="19380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40" dirty="0">
                <a:solidFill>
                  <a:srgbClr val="FFFFFF"/>
                </a:solidFill>
                <a:latin typeface="Verdana"/>
                <a:cs typeface="Verdana"/>
              </a:rPr>
              <a:t>Pren</a:t>
            </a:r>
            <a:r>
              <a:rPr sz="18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b="1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145" dirty="0">
                <a:solidFill>
                  <a:srgbClr val="FFFFFF"/>
                </a:solidFill>
                <a:latin typeface="Verdana"/>
                <a:cs typeface="Verdana"/>
              </a:rPr>
              <a:t>hi</a:t>
            </a:r>
            <a:r>
              <a:rPr sz="1800" b="1" spc="-18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b="1" spc="-1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b="1" spc="-18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800" b="1" spc="-105" dirty="0">
                <a:solidFill>
                  <a:srgbClr val="FFFFFF"/>
                </a:solidFill>
                <a:latin typeface="Verdana"/>
                <a:cs typeface="Verdana"/>
              </a:rPr>
              <a:t>ulica</a:t>
            </a:r>
            <a:endParaRPr sz="1800">
              <a:latin typeface="Verdana"/>
              <a:cs typeface="Verdana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3160648" y="5065776"/>
          <a:ext cx="6096000" cy="11124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10"/>
                        </a:lnSpc>
                      </a:pP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Tipo</a:t>
                      </a:r>
                      <a:r>
                        <a:rPr sz="1400" b="1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de</a:t>
                      </a:r>
                      <a:r>
                        <a:rPr sz="1400" b="1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queso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0"/>
                        </a:lnSpc>
                      </a:pP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Peso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89">
                <a:tc>
                  <a:txBody>
                    <a:bodyPr/>
                    <a:lstStyle/>
                    <a:p>
                      <a:pPr marL="2540" algn="ctr">
                        <a:lnSpc>
                          <a:spcPts val="1210"/>
                        </a:lnSpc>
                      </a:pP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Quesos</a:t>
                      </a:r>
                      <a:r>
                        <a:rPr sz="1400" b="1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andinos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10"/>
                        </a:lnSpc>
                      </a:pPr>
                      <a:r>
                        <a:rPr sz="1400" b="1" spc="-15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4kg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Quesos</a:t>
                      </a:r>
                      <a:r>
                        <a:rPr sz="1400" b="1" spc="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maduros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15"/>
                        </a:lnSpc>
                      </a:pPr>
                      <a:r>
                        <a:rPr sz="1400" b="1" spc="-15" dirty="0">
                          <a:solidFill>
                            <a:srgbClr val="30849B"/>
                          </a:solidFill>
                          <a:latin typeface="Comic Sans MS"/>
                          <a:cs typeface="Comic Sans MS"/>
                        </a:rPr>
                        <a:t>6kg</a:t>
                      </a:r>
                      <a:endParaRPr sz="1400">
                        <a:latin typeface="Comic Sans MS"/>
                        <a:cs typeface="Comic Sans MS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463422"/>
            <a:ext cx="8017509" cy="52781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0"/>
              </a:spcBef>
            </a:pPr>
            <a:r>
              <a:rPr sz="1650" spc="-155" dirty="0">
                <a:solidFill>
                  <a:srgbClr val="2CA1BE"/>
                </a:solidFill>
                <a:latin typeface="Cambria"/>
                <a:cs typeface="Cambria"/>
              </a:rPr>
              <a:t>⦿   </a:t>
            </a:r>
            <a:r>
              <a:rPr sz="1650" spc="7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100" b="1" spc="-325" dirty="0">
                <a:solidFill>
                  <a:srgbClr val="A2171E"/>
                </a:solidFill>
                <a:latin typeface="Verdana"/>
                <a:cs typeface="Verdana"/>
              </a:rPr>
              <a:t>16</a:t>
            </a:r>
            <a:r>
              <a:rPr sz="2100" b="1" spc="-170" dirty="0">
                <a:solidFill>
                  <a:srgbClr val="A2171E"/>
                </a:solidFill>
                <a:latin typeface="Verdana"/>
                <a:cs typeface="Verdana"/>
              </a:rPr>
              <a:t>.</a:t>
            </a:r>
            <a:r>
              <a:rPr sz="2100" b="1" spc="-135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100" b="1" spc="-305" dirty="0">
                <a:solidFill>
                  <a:srgbClr val="A2171E"/>
                </a:solidFill>
                <a:latin typeface="Verdana"/>
                <a:cs typeface="Verdana"/>
              </a:rPr>
              <a:t>SA</a:t>
            </a:r>
            <a:r>
              <a:rPr sz="2100" b="1" spc="-260" dirty="0">
                <a:solidFill>
                  <a:srgbClr val="A2171E"/>
                </a:solidFill>
                <a:latin typeface="Verdana"/>
                <a:cs typeface="Verdana"/>
              </a:rPr>
              <a:t>L</a:t>
            </a:r>
            <a:r>
              <a:rPr sz="2100" b="1" spc="-170" dirty="0">
                <a:solidFill>
                  <a:srgbClr val="A2171E"/>
                </a:solidFill>
                <a:latin typeface="Verdana"/>
                <a:cs typeface="Verdana"/>
              </a:rPr>
              <a:t>AD</a:t>
            </a:r>
            <a:r>
              <a:rPr sz="2100" b="1" spc="-15" dirty="0">
                <a:solidFill>
                  <a:srgbClr val="A2171E"/>
                </a:solidFill>
                <a:latin typeface="Verdana"/>
                <a:cs typeface="Verdana"/>
              </a:rPr>
              <a:t>O</a:t>
            </a:r>
            <a:endParaRPr sz="21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650" spc="-155" dirty="0">
                <a:solidFill>
                  <a:srgbClr val="2CA1BE"/>
                </a:solidFill>
                <a:latin typeface="Cambria"/>
                <a:cs typeface="Cambria"/>
              </a:rPr>
              <a:t>⦿   </a:t>
            </a:r>
            <a:r>
              <a:rPr sz="1650" spc="7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100" b="1" spc="-160" dirty="0">
                <a:solidFill>
                  <a:srgbClr val="FFFFFF"/>
                </a:solidFill>
                <a:latin typeface="Verdana"/>
                <a:cs typeface="Verdana"/>
              </a:rPr>
              <a:t>Obje</a:t>
            </a:r>
            <a:r>
              <a:rPr sz="2100" b="1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b="1" spc="-1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b="1" spc="-27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-6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b="1" spc="-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b="1" spc="-2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b="1" spc="-75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2100" b="1" spc="-10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b="1" spc="-9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b="1" spc="-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spc="-17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  <a:p>
            <a:pPr marL="396240" marR="11430" indent="-384175" algn="just">
              <a:lnSpc>
                <a:spcPct val="80000"/>
              </a:lnSpc>
              <a:spcBef>
                <a:spcPts val="505"/>
              </a:spcBef>
            </a:pPr>
            <a:r>
              <a:rPr sz="1650" spc="-155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650" spc="-15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100" spc="-204" dirty="0">
                <a:solidFill>
                  <a:srgbClr val="FFFFFF"/>
                </a:solidFill>
                <a:latin typeface="Verdana"/>
                <a:cs typeface="Verdana"/>
              </a:rPr>
              <a:t>1.-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Completar </a:t>
            </a:r>
            <a:r>
              <a:rPr sz="21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el </a:t>
            </a:r>
            <a:r>
              <a:rPr sz="2100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desuerado </a:t>
            </a:r>
            <a:r>
              <a:rPr sz="2100" u="heavy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de </a:t>
            </a:r>
            <a:r>
              <a:rPr sz="2100" u="heavy" spc="-1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los</a:t>
            </a:r>
            <a:r>
              <a:rPr sz="2100" u="heavy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100" u="heavy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quesos: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Durante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ce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sal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100" spc="-114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7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és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ce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75" dirty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equilibrio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presión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osmótica, </a:t>
            </a:r>
            <a:r>
              <a:rPr sz="2100" spc="18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vez 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ingresa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 salmuera </a:t>
            </a:r>
            <a:r>
              <a:rPr sz="2100" spc="18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quesos, 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mismos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pierden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mayor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Verdana"/>
                <a:cs typeface="Verdana"/>
              </a:rPr>
              <a:t>can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3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2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  <a:p>
            <a:pPr marL="396240" marR="5080" indent="-384175" algn="just">
              <a:lnSpc>
                <a:spcPct val="80000"/>
              </a:lnSpc>
              <a:spcBef>
                <a:spcPts val="505"/>
              </a:spcBef>
            </a:pPr>
            <a:r>
              <a:rPr sz="1650" spc="-155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650" spc="-15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100" spc="-204" dirty="0">
                <a:solidFill>
                  <a:srgbClr val="FFFFFF"/>
                </a:solidFill>
                <a:latin typeface="Verdana"/>
                <a:cs typeface="Verdana"/>
              </a:rPr>
              <a:t>2.-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Regular </a:t>
            </a:r>
            <a:r>
              <a:rPr sz="2100" u="heavy" spc="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la </a:t>
            </a:r>
            <a:r>
              <a:rPr sz="2100" u="heavy" spc="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actividad </a:t>
            </a:r>
            <a:r>
              <a:rPr sz="2100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microbiológica </a:t>
            </a:r>
            <a:r>
              <a:rPr sz="2100" u="heavy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y </a:t>
            </a:r>
            <a:r>
              <a:rPr sz="21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enzimática: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8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Verdana"/>
                <a:cs typeface="Verdana"/>
              </a:rPr>
              <a:t>aumento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concentración 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salina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dentro </a:t>
            </a:r>
            <a:r>
              <a:rPr sz="2100" spc="20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queso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inhibe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varias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reacciones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enzimáticas </a:t>
            </a:r>
            <a:r>
              <a:rPr sz="2100" spc="-11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100" spc="-15" dirty="0">
                <a:solidFill>
                  <a:srgbClr val="FFFFFF"/>
                </a:solidFill>
                <a:latin typeface="Verdana"/>
                <a:cs typeface="Verdana"/>
              </a:rPr>
              <a:t>evita 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microorganismos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contaminantes.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Este </a:t>
            </a:r>
            <a:r>
              <a:rPr sz="2100" spc="5" dirty="0">
                <a:solidFill>
                  <a:srgbClr val="FFFFFF"/>
                </a:solidFill>
                <a:latin typeface="Verdana"/>
                <a:cs typeface="Verdana"/>
              </a:rPr>
              <a:t>mecanismo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produce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básicamente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interferencia 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realiza 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sob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ac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l </a:t>
            </a:r>
            <a:r>
              <a:rPr sz="2100" spc="1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1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2100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9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l </a:t>
            </a:r>
            <a:r>
              <a:rPr sz="2100" spc="3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  <a:p>
            <a:pPr marL="396240" marR="12065" indent="-384175" algn="just">
              <a:lnSpc>
                <a:spcPts val="2020"/>
              </a:lnSpc>
              <a:spcBef>
                <a:spcPts val="484"/>
              </a:spcBef>
            </a:pPr>
            <a:r>
              <a:rPr sz="1650" spc="-155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650" spc="-15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100" spc="-204" dirty="0">
                <a:solidFill>
                  <a:srgbClr val="FFFFFF"/>
                </a:solidFill>
                <a:latin typeface="Verdana"/>
                <a:cs typeface="Verdana"/>
              </a:rPr>
              <a:t>3.-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Función </a:t>
            </a:r>
            <a:r>
              <a:rPr sz="2100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gustativa: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spc="45" dirty="0">
                <a:solidFill>
                  <a:srgbClr val="FFFFFF"/>
                </a:solidFill>
                <a:latin typeface="Verdana"/>
                <a:cs typeface="Verdana"/>
              </a:rPr>
              <a:t>concentración </a:t>
            </a:r>
            <a:r>
              <a:rPr sz="2100" spc="-50" dirty="0">
                <a:solidFill>
                  <a:srgbClr val="FFFFFF"/>
                </a:solidFill>
                <a:latin typeface="Verdana"/>
                <a:cs typeface="Verdana"/>
              </a:rPr>
              <a:t>salina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100" spc="-8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Verdana"/>
                <a:cs typeface="Verdana"/>
              </a:rPr>
              <a:t>incorpora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al queso </a:t>
            </a:r>
            <a:r>
              <a:rPr sz="2100" spc="20" dirty="0">
                <a:solidFill>
                  <a:srgbClr val="FFFFFF"/>
                </a:solidFill>
                <a:latin typeface="Verdana"/>
                <a:cs typeface="Verdana"/>
              </a:rPr>
              <a:t>proporciona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salinidad </a:t>
            </a:r>
            <a:r>
              <a:rPr sz="2100" spc="10" dirty="0">
                <a:solidFill>
                  <a:srgbClr val="FFFFFF"/>
                </a:solidFill>
                <a:latin typeface="Verdana"/>
                <a:cs typeface="Verdana"/>
              </a:rPr>
              <a:t>necesaria 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35" dirty="0">
                <a:solidFill>
                  <a:srgbClr val="FFFFFF"/>
                </a:solidFill>
                <a:latin typeface="Verdana"/>
                <a:cs typeface="Verdana"/>
              </a:rPr>
              <a:t>ag</a:t>
            </a:r>
            <a:r>
              <a:rPr sz="21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5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2100" spc="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150" dirty="0">
                <a:solidFill>
                  <a:srgbClr val="FFFFFF"/>
                </a:solidFill>
                <a:latin typeface="Verdana"/>
                <a:cs typeface="Verdana"/>
              </a:rPr>
              <a:t>ad</a:t>
            </a:r>
            <a:r>
              <a:rPr sz="21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2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20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8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  <a:p>
            <a:pPr marL="396240" marR="8255" indent="-384175" algn="just">
              <a:lnSpc>
                <a:spcPct val="80100"/>
              </a:lnSpc>
              <a:spcBef>
                <a:spcPts val="515"/>
              </a:spcBef>
            </a:pPr>
            <a:r>
              <a:rPr sz="1650" spc="-155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650" spc="-15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100" spc="-204" dirty="0">
                <a:solidFill>
                  <a:srgbClr val="FFFFFF"/>
                </a:solidFill>
                <a:latin typeface="Verdana"/>
                <a:cs typeface="Verdana"/>
              </a:rPr>
              <a:t>4.-</a:t>
            </a:r>
            <a:r>
              <a:rPr sz="21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Formación </a:t>
            </a:r>
            <a:r>
              <a:rPr sz="2100" u="heavy" spc="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de </a:t>
            </a:r>
            <a:r>
              <a:rPr sz="2100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la </a:t>
            </a:r>
            <a:r>
              <a:rPr sz="2100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corteza:</a:t>
            </a:r>
            <a:r>
              <a:rPr sz="21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20" dirty="0">
                <a:solidFill>
                  <a:srgbClr val="FFFFFF"/>
                </a:solidFill>
                <a:latin typeface="Verdana"/>
                <a:cs typeface="Verdana"/>
              </a:rPr>
              <a:t>proceso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salado </a:t>
            </a:r>
            <a:r>
              <a:rPr sz="2100" spc="35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salmuera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contribuye </a:t>
            </a:r>
            <a:r>
              <a:rPr sz="2100" spc="18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formación 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2100" spc="5" dirty="0">
                <a:solidFill>
                  <a:srgbClr val="FFFFFF"/>
                </a:solidFill>
                <a:latin typeface="Verdana"/>
                <a:cs typeface="Verdana"/>
              </a:rPr>
              <a:t>corteza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100" spc="-7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rígida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21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mantiene</a:t>
            </a:r>
            <a:r>
              <a:rPr sz="21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forma</a:t>
            </a:r>
            <a:r>
              <a:rPr sz="21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1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más</a:t>
            </a:r>
            <a:r>
              <a:rPr sz="21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definida.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15240"/>
              <a:ext cx="12173712" cy="68366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702765"/>
            <a:ext cx="5067935" cy="363601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396240" algn="l"/>
              </a:tabLst>
            </a:pPr>
            <a:r>
              <a:rPr sz="1250" spc="-12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600" b="1" spc="-27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b="1" spc="-3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b="1" spc="-40" dirty="0">
                <a:solidFill>
                  <a:srgbClr val="FFFFFF"/>
                </a:solidFill>
                <a:latin typeface="Verdana"/>
                <a:cs typeface="Verdana"/>
              </a:rPr>
              <a:t>ep</a:t>
            </a:r>
            <a:r>
              <a:rPr sz="1600" b="1" spc="-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3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b="1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80" dirty="0">
                <a:solidFill>
                  <a:srgbClr val="FFFFFF"/>
                </a:solidFill>
                <a:latin typeface="Verdana"/>
                <a:cs typeface="Verdana"/>
              </a:rPr>
              <a:t>ció</a:t>
            </a:r>
            <a:r>
              <a:rPr sz="1600" b="1" spc="-100" dirty="0">
                <a:solidFill>
                  <a:srgbClr val="FFFFFF"/>
                </a:solidFill>
                <a:latin typeface="Verdana"/>
                <a:cs typeface="Verdana"/>
              </a:rPr>
              <a:t>n </a:t>
            </a:r>
            <a:r>
              <a:rPr sz="1600" b="1" spc="-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b="1" spc="-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8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600" b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b="1" spc="-2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b="1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b="1" spc="-175" dirty="0">
                <a:solidFill>
                  <a:srgbClr val="FFFFFF"/>
                </a:solidFill>
                <a:latin typeface="Verdana"/>
                <a:cs typeface="Verdana"/>
              </a:rPr>
              <a:t>lm</a:t>
            </a:r>
            <a:r>
              <a:rPr sz="1600" b="1" spc="-185" dirty="0">
                <a:solidFill>
                  <a:srgbClr val="FFFFFF"/>
                </a:solidFill>
                <a:latin typeface="Verdana"/>
                <a:cs typeface="Verdana"/>
              </a:rPr>
              <a:t>ue</a:t>
            </a:r>
            <a:r>
              <a:rPr sz="1600" b="1" spc="-1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b="1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1600">
              <a:latin typeface="Verdana"/>
              <a:cs typeface="Verdana"/>
            </a:endParaRPr>
          </a:p>
          <a:p>
            <a:pPr marL="396240" marR="15875" indent="-384175">
              <a:lnSpc>
                <a:spcPct val="90000"/>
              </a:lnSpc>
              <a:spcBef>
                <a:spcPts val="384"/>
              </a:spcBef>
              <a:tabLst>
                <a:tab pos="396240" algn="l"/>
              </a:tabLst>
            </a:pPr>
            <a:r>
              <a:rPr sz="1250" spc="-12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salmuera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prepara </a:t>
            </a:r>
            <a:r>
              <a:rPr sz="1600" spc="-20" dirty="0">
                <a:solidFill>
                  <a:srgbClr val="FFFFFF"/>
                </a:solidFill>
                <a:latin typeface="Verdana"/>
                <a:cs typeface="Verdana"/>
              </a:rPr>
              <a:t>disolviendo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sal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gu</a:t>
            </a:r>
            <a:r>
              <a:rPr sz="16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85" dirty="0">
                <a:solidFill>
                  <a:srgbClr val="FFFFFF"/>
                </a:solidFill>
                <a:latin typeface="Verdana"/>
                <a:cs typeface="Verdana"/>
              </a:rPr>
              <a:t>xx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85" dirty="0">
                <a:solidFill>
                  <a:srgbClr val="FFFFFF"/>
                </a:solidFill>
                <a:latin typeface="Verdana"/>
                <a:cs typeface="Verdana"/>
              </a:rPr>
              <a:t>xx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60" dirty="0">
                <a:solidFill>
                  <a:srgbClr val="FFFFFF"/>
                </a:solidFill>
                <a:latin typeface="Verdana"/>
                <a:cs typeface="Verdana"/>
              </a:rPr>
              <a:t>gua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na  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concentración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85" dirty="0">
                <a:solidFill>
                  <a:srgbClr val="FFFFFF"/>
                </a:solidFill>
                <a:latin typeface="Verdana"/>
                <a:cs typeface="Verdana"/>
              </a:rPr>
              <a:t>21º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Beaumé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adecuada </a:t>
            </a:r>
            <a:r>
              <a:rPr sz="1600" spc="-5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sos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só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ón 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sal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prepare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salmuera 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sino 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5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16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sa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mu</a:t>
            </a:r>
            <a:r>
              <a:rPr sz="16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ra;</a:t>
            </a:r>
            <a:r>
              <a:rPr sz="16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ño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40" dirty="0">
                <a:solidFill>
                  <a:srgbClr val="FFFFFF"/>
                </a:solidFill>
                <a:latin typeface="Verdana"/>
                <a:cs typeface="Verdana"/>
              </a:rPr>
              <a:t>"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oros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"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y, 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Verdana"/>
              <a:cs typeface="Verdana"/>
            </a:endParaRPr>
          </a:p>
          <a:p>
            <a:pPr marL="396240" marR="5080">
              <a:lnSpc>
                <a:spcPct val="90100"/>
              </a:lnSpc>
            </a:pPr>
            <a:r>
              <a:rPr sz="16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1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so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60" dirty="0">
                <a:solidFill>
                  <a:srgbClr val="FFFFFF"/>
                </a:solidFill>
                <a:latin typeface="Verdana"/>
                <a:cs typeface="Verdana"/>
              </a:rPr>
              <a:t>so 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5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600" spc="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1600" spc="8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ed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Verdana"/>
                <a:cs typeface="Verdana"/>
              </a:rPr>
              <a:t>8  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horas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salado</a:t>
            </a:r>
            <a:r>
              <a:rPr sz="16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salmuera</a:t>
            </a:r>
            <a:r>
              <a:rPr sz="16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refrigerada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1600" spc="-5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1600" spc="-204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8º</a:t>
            </a:r>
            <a:r>
              <a:rPr sz="1600" spc="-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1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600" spc="-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600" spc="4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1600" spc="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600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1600" spc="-280" dirty="0">
                <a:solidFill>
                  <a:srgbClr val="FFFFFF"/>
                </a:solidFill>
                <a:latin typeface="Verdana"/>
                <a:cs typeface="Verdana"/>
              </a:rPr>
              <a:t>º</a:t>
            </a:r>
            <a:r>
              <a:rPr sz="16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6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600" spc="30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93596" y="320217"/>
            <a:ext cx="3011170" cy="36696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400" b="1" spc="-165" dirty="0">
                <a:solidFill>
                  <a:srgbClr val="FFFFFF"/>
                </a:solidFill>
                <a:latin typeface="Verdana"/>
                <a:cs typeface="Verdana"/>
              </a:rPr>
              <a:t>17.OREO</a:t>
            </a:r>
            <a:endParaRPr sz="14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605"/>
              </a:spcBef>
            </a:pP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os 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t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b="1" spc="-1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b="1" spc="-1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b="1" spc="-60" dirty="0">
                <a:solidFill>
                  <a:srgbClr val="FFFFFF"/>
                </a:solidFill>
                <a:latin typeface="Verdana"/>
                <a:cs typeface="Verdana"/>
              </a:rPr>
              <a:t>eo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u  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oge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rr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4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  <a:p>
            <a:pPr marL="12700" marR="20955">
              <a:lnSpc>
                <a:spcPct val="100000"/>
              </a:lnSpc>
              <a:spcBef>
                <a:spcPts val="605"/>
              </a:spcBef>
            </a:pP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o: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tener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controlada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temperatura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1400" spc="-4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humedad.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temperatura 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2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60" dirty="0">
                <a:solidFill>
                  <a:srgbClr val="FFFFFF"/>
                </a:solidFill>
                <a:latin typeface="Verdana"/>
                <a:cs typeface="Verdana"/>
              </a:rPr>
              <a:t>r  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gos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95" dirty="0">
                <a:solidFill>
                  <a:srgbClr val="FFFFFF"/>
                </a:solidFill>
                <a:latin typeface="Verdana"/>
                <a:cs typeface="Verdana"/>
              </a:rPr>
              <a:t>rr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contaminación </a:t>
            </a:r>
            <a:r>
              <a:rPr sz="1400" spc="6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posibles 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1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-10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400" spc="8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400" spc="-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4608" y="1069847"/>
            <a:ext cx="7040880" cy="4489704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432689"/>
            <a:ext cx="7862570" cy="56515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400" spc="-265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400" spc="-17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3000" b="1" spc="-465" dirty="0">
                <a:solidFill>
                  <a:srgbClr val="A2171E"/>
                </a:solidFill>
                <a:latin typeface="Verdana"/>
                <a:cs typeface="Verdana"/>
              </a:rPr>
              <a:t>18</a:t>
            </a:r>
            <a:r>
              <a:rPr sz="3000" b="1" spc="-235" dirty="0">
                <a:solidFill>
                  <a:srgbClr val="A2171E"/>
                </a:solidFill>
                <a:latin typeface="Verdana"/>
                <a:cs typeface="Verdana"/>
              </a:rPr>
              <a:t>.</a:t>
            </a:r>
            <a:r>
              <a:rPr sz="3000" b="1" spc="-21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3000" b="1" spc="150" dirty="0">
                <a:solidFill>
                  <a:srgbClr val="A2171E"/>
                </a:solidFill>
                <a:latin typeface="Verdana"/>
                <a:cs typeface="Verdana"/>
              </a:rPr>
              <a:t>C</a:t>
            </a:r>
            <a:r>
              <a:rPr sz="3000" b="1" spc="-125" dirty="0">
                <a:solidFill>
                  <a:srgbClr val="A2171E"/>
                </a:solidFill>
                <a:latin typeface="Verdana"/>
                <a:cs typeface="Verdana"/>
              </a:rPr>
              <a:t>Á</a:t>
            </a:r>
            <a:r>
              <a:rPr sz="3000" b="1" spc="-160" dirty="0">
                <a:solidFill>
                  <a:srgbClr val="A2171E"/>
                </a:solidFill>
                <a:latin typeface="Verdana"/>
                <a:cs typeface="Verdana"/>
              </a:rPr>
              <a:t>M</a:t>
            </a:r>
            <a:r>
              <a:rPr sz="3000" b="1" spc="-125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3000" b="1" spc="-605" dirty="0">
                <a:solidFill>
                  <a:srgbClr val="A2171E"/>
                </a:solidFill>
                <a:latin typeface="Verdana"/>
                <a:cs typeface="Verdana"/>
              </a:rPr>
              <a:t>R</a:t>
            </a:r>
            <a:r>
              <a:rPr sz="3000" b="1" spc="-110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3000" b="1" spc="-13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3000" b="1" spc="-385" dirty="0">
                <a:solidFill>
                  <a:srgbClr val="A2171E"/>
                </a:solidFill>
                <a:latin typeface="Verdana"/>
                <a:cs typeface="Verdana"/>
              </a:rPr>
              <a:t>D</a:t>
            </a:r>
            <a:r>
              <a:rPr sz="3000" b="1" spc="-490" dirty="0">
                <a:solidFill>
                  <a:srgbClr val="A2171E"/>
                </a:solidFill>
                <a:latin typeface="Verdana"/>
                <a:cs typeface="Verdana"/>
              </a:rPr>
              <a:t>E</a:t>
            </a:r>
            <a:r>
              <a:rPr sz="3000" b="1" spc="-21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3000" b="1" spc="-160" dirty="0">
                <a:solidFill>
                  <a:srgbClr val="A2171E"/>
                </a:solidFill>
                <a:latin typeface="Verdana"/>
                <a:cs typeface="Verdana"/>
              </a:rPr>
              <a:t>M</a:t>
            </a:r>
            <a:r>
              <a:rPr sz="3000" b="1" spc="-125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3000" b="1" spc="-385" dirty="0">
                <a:solidFill>
                  <a:srgbClr val="A2171E"/>
                </a:solidFill>
                <a:latin typeface="Verdana"/>
                <a:cs typeface="Verdana"/>
              </a:rPr>
              <a:t>D</a:t>
            </a:r>
            <a:r>
              <a:rPr sz="3000" b="1" spc="-580" dirty="0">
                <a:solidFill>
                  <a:srgbClr val="A2171E"/>
                </a:solidFill>
                <a:latin typeface="Verdana"/>
                <a:cs typeface="Verdana"/>
              </a:rPr>
              <a:t>U</a:t>
            </a:r>
            <a:r>
              <a:rPr sz="3000" b="1" spc="-550" dirty="0">
                <a:solidFill>
                  <a:srgbClr val="A2171E"/>
                </a:solidFill>
                <a:latin typeface="Verdana"/>
                <a:cs typeface="Verdana"/>
              </a:rPr>
              <a:t>R</a:t>
            </a:r>
            <a:r>
              <a:rPr sz="3000" b="1" spc="-125" dirty="0">
                <a:solidFill>
                  <a:srgbClr val="A2171E"/>
                </a:solidFill>
                <a:latin typeface="Verdana"/>
                <a:cs typeface="Verdana"/>
              </a:rPr>
              <a:t>A</a:t>
            </a:r>
            <a:r>
              <a:rPr sz="3000" b="1" spc="150" dirty="0">
                <a:solidFill>
                  <a:srgbClr val="A2171E"/>
                </a:solidFill>
                <a:latin typeface="Verdana"/>
                <a:cs typeface="Verdana"/>
              </a:rPr>
              <a:t>C</a:t>
            </a:r>
            <a:r>
              <a:rPr sz="3000" b="1" spc="-385" dirty="0">
                <a:solidFill>
                  <a:srgbClr val="A2171E"/>
                </a:solidFill>
                <a:latin typeface="Verdana"/>
                <a:cs typeface="Verdana"/>
              </a:rPr>
              <a:t>IÓN</a:t>
            </a:r>
            <a:endParaRPr sz="3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400" spc="-265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400" spc="-17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3000" b="1" spc="-160" dirty="0">
                <a:solidFill>
                  <a:srgbClr val="FFFFFF"/>
                </a:solidFill>
                <a:latin typeface="Verdana"/>
                <a:cs typeface="Verdana"/>
              </a:rPr>
              <a:t>¿Qué</a:t>
            </a:r>
            <a:r>
              <a:rPr sz="30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7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30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40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3000" b="1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Verdana"/>
                <a:cs typeface="Verdana"/>
              </a:rPr>
              <a:t>cámara</a:t>
            </a:r>
            <a:r>
              <a:rPr sz="3000" b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b="1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04" dirty="0">
                <a:solidFill>
                  <a:srgbClr val="FFFFFF"/>
                </a:solidFill>
                <a:latin typeface="Verdana"/>
                <a:cs typeface="Verdana"/>
              </a:rPr>
              <a:t>maduración?</a:t>
            </a:r>
            <a:endParaRPr sz="3000">
              <a:latin typeface="Verdana"/>
              <a:cs typeface="Verdana"/>
            </a:endParaRPr>
          </a:p>
          <a:p>
            <a:pPr marL="396240" marR="5080" indent="-384175">
              <a:lnSpc>
                <a:spcPct val="90000"/>
              </a:lnSpc>
              <a:spcBef>
                <a:spcPts val="720"/>
              </a:spcBef>
            </a:pPr>
            <a:r>
              <a:rPr sz="2400" spc="-260" dirty="0">
                <a:solidFill>
                  <a:srgbClr val="2CA1BE"/>
                </a:solidFill>
                <a:latin typeface="Cambria"/>
                <a:cs typeface="Cambria"/>
              </a:rPr>
              <a:t>⦿ </a:t>
            </a:r>
            <a:r>
              <a:rPr sz="2400" spc="-17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3000" spc="-1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1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32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6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du</a:t>
            </a:r>
            <a:r>
              <a:rPr sz="3000" spc="-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3000" spc="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000" spc="-110" dirty="0">
                <a:solidFill>
                  <a:srgbClr val="FFFFFF"/>
                </a:solidFill>
                <a:latin typeface="Verdana"/>
                <a:cs typeface="Verdana"/>
              </a:rPr>
              <a:t>esos  </a:t>
            </a:r>
            <a:r>
              <a:rPr sz="3000" spc="-15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3000" spc="-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3000" spc="-7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obre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2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nu</a:t>
            </a:r>
            <a:r>
              <a:rPr sz="3000" spc="-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31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5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3000" spc="-2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8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3000" spc="-41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co.</a:t>
            </a:r>
            <a:r>
              <a:rPr sz="30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1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1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9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3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0" dirty="0">
                <a:solidFill>
                  <a:srgbClr val="FFFFFF"/>
                </a:solidFill>
                <a:latin typeface="Verdana"/>
                <a:cs typeface="Verdana"/>
              </a:rPr>
              <a:t>es 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conveniente</a:t>
            </a:r>
            <a:r>
              <a:rPr sz="3000" spc="-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Verdana"/>
                <a:cs typeface="Verdana"/>
              </a:rPr>
              <a:t>voltear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30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periódicamente </a:t>
            </a:r>
            <a:r>
              <a:rPr sz="3000" spc="-10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0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7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qu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1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15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uen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05" dirty="0">
                <a:solidFill>
                  <a:srgbClr val="FFFFFF"/>
                </a:solidFill>
                <a:latin typeface="Verdana"/>
                <a:cs typeface="Verdana"/>
              </a:rPr>
              <a:t>am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80" dirty="0">
                <a:solidFill>
                  <a:srgbClr val="FFFFFF"/>
                </a:solidFill>
                <a:latin typeface="Verdana"/>
                <a:cs typeface="Verdana"/>
              </a:rPr>
              <a:t>ras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por 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110" dirty="0">
                <a:solidFill>
                  <a:srgbClr val="FFFFFF"/>
                </a:solidFill>
                <a:latin typeface="Verdana"/>
                <a:cs typeface="Verdana"/>
              </a:rPr>
              <a:t>gu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-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mo,</a:t>
            </a:r>
            <a:r>
              <a:rPr sz="30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0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7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0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30" dirty="0">
                <a:solidFill>
                  <a:srgbClr val="FFFFFF"/>
                </a:solidFill>
                <a:latin typeface="Verdana"/>
                <a:cs typeface="Verdana"/>
              </a:rPr>
              <a:t>ex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20" dirty="0">
                <a:solidFill>
                  <a:srgbClr val="FFFFFF"/>
                </a:solidFill>
                <a:latin typeface="Verdana"/>
                <a:cs typeface="Verdana"/>
              </a:rPr>
              <a:t>rem</a:t>
            </a:r>
            <a:r>
              <a:rPr sz="3000" spc="-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3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La 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5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1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30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7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1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3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3000" spc="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-6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8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3000" spc="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en  </a:t>
            </a:r>
            <a:r>
              <a:rPr sz="3000" spc="50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-15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8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3000" spc="2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000" spc="-1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-1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-4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Verdana"/>
                <a:cs typeface="Verdana"/>
              </a:rPr>
              <a:t>mo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3000" spc="-1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-11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3000" spc="8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35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30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0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000" spc="-105" dirty="0">
                <a:solidFill>
                  <a:srgbClr val="FFFFFF"/>
                </a:solidFill>
                <a:latin typeface="Verdana"/>
                <a:cs typeface="Verdana"/>
              </a:rPr>
              <a:t>os 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3000" spc="-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2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0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30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1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35" dirty="0">
                <a:solidFill>
                  <a:srgbClr val="FFFFFF"/>
                </a:solidFill>
                <a:latin typeface="Verdana"/>
                <a:cs typeface="Verdana"/>
              </a:rPr>
              <a:t>cá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180" dirty="0">
                <a:solidFill>
                  <a:srgbClr val="FFFFFF"/>
                </a:solidFill>
                <a:latin typeface="Verdana"/>
                <a:cs typeface="Verdana"/>
              </a:rPr>
              <a:t>ras</a:t>
            </a:r>
            <a:r>
              <a:rPr sz="3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20" dirty="0">
                <a:solidFill>
                  <a:srgbClr val="FFFFFF"/>
                </a:solidFill>
                <a:latin typeface="Verdana"/>
                <a:cs typeface="Verdana"/>
              </a:rPr>
              <a:t>muy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FFFFFF"/>
                </a:solidFill>
                <a:latin typeface="Verdana"/>
                <a:cs typeface="Verdana"/>
              </a:rPr>
              <a:t>húm</a:t>
            </a:r>
            <a:r>
              <a:rPr sz="3000" spc="-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das  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0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nde</a:t>
            </a:r>
            <a:r>
              <a:rPr sz="30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3000" spc="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3000" spc="-8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3000" spc="-1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3000" spc="-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229" dirty="0">
                <a:solidFill>
                  <a:srgbClr val="FFFFFF"/>
                </a:solidFill>
                <a:latin typeface="Verdana"/>
                <a:cs typeface="Verdana"/>
              </a:rPr>
              <a:t>ece</a:t>
            </a:r>
            <a:r>
              <a:rPr sz="30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30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3000" spc="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000" spc="125" dirty="0">
                <a:solidFill>
                  <a:srgbClr val="FFFFFF"/>
                </a:solidFill>
                <a:latin typeface="Verdana"/>
                <a:cs typeface="Verdana"/>
              </a:rPr>
              <a:t>ec</a:t>
            </a:r>
            <a:r>
              <a:rPr sz="3000" spc="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-254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3000" spc="-6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0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30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3000" spc="-15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3000" spc="-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3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3000" spc="-95" dirty="0">
                <a:solidFill>
                  <a:srgbClr val="FFFFFF"/>
                </a:solidFill>
                <a:latin typeface="Verdana"/>
                <a:cs typeface="Verdana"/>
              </a:rPr>
              <a:t>mohos.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385394"/>
            <a:ext cx="8013700" cy="542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6240" algn="l"/>
              </a:tabLst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300" b="1" spc="-140" dirty="0">
                <a:solidFill>
                  <a:srgbClr val="FFFFFF"/>
                </a:solidFill>
                <a:latin typeface="Verdana"/>
                <a:cs typeface="Verdana"/>
              </a:rPr>
              <a:t>Cambios</a:t>
            </a:r>
            <a:r>
              <a:rPr sz="23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85" dirty="0">
                <a:solidFill>
                  <a:srgbClr val="FFFFFF"/>
                </a:solidFill>
                <a:latin typeface="Verdana"/>
                <a:cs typeface="Verdana"/>
              </a:rPr>
              <a:t>químicos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3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60" dirty="0">
                <a:solidFill>
                  <a:srgbClr val="FFFFFF"/>
                </a:solidFill>
                <a:latin typeface="Verdana"/>
                <a:cs typeface="Verdana"/>
              </a:rPr>
              <a:t>maduración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700">
              <a:latin typeface="Verdana"/>
              <a:cs typeface="Verdana"/>
            </a:endParaRPr>
          </a:p>
          <a:p>
            <a:pPr marL="396240" marR="7620" indent="-384175" algn="just">
              <a:lnSpc>
                <a:spcPct val="80000"/>
              </a:lnSpc>
              <a:spcBef>
                <a:spcPts val="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A2171E"/>
                </a:solidFill>
                <a:latin typeface="Verdana"/>
                <a:cs typeface="Verdana"/>
              </a:rPr>
              <a:t>a) </a:t>
            </a:r>
            <a:r>
              <a:rPr sz="2300" spc="-190" dirty="0">
                <a:solidFill>
                  <a:srgbClr val="A2171E"/>
                </a:solidFill>
                <a:latin typeface="Verdana"/>
                <a:cs typeface="Verdana"/>
              </a:rPr>
              <a:t>GLUCOLISIS:</a:t>
            </a:r>
            <a:r>
              <a:rPr sz="2300" spc="-185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Mediante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cual</a:t>
            </a:r>
            <a:r>
              <a:rPr sz="23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produce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transformación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lactosa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5" dirty="0">
                <a:solidFill>
                  <a:srgbClr val="FFFFFF"/>
                </a:solidFill>
                <a:latin typeface="Verdana"/>
                <a:cs typeface="Verdana"/>
              </a:rPr>
              <a:t>ácido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láctico,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cantidades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pequeñas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95" dirty="0">
                <a:solidFill>
                  <a:srgbClr val="FFFFFF"/>
                </a:solidFill>
                <a:latin typeface="Verdana"/>
                <a:cs typeface="Verdana"/>
              </a:rPr>
              <a:t>acético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propiónico, 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así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85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2300" spc="1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ac</a:t>
            </a:r>
            <a:r>
              <a:rPr sz="2300" spc="20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il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229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18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2300">
              <a:latin typeface="Verdana"/>
              <a:cs typeface="Verdana"/>
            </a:endParaRPr>
          </a:p>
          <a:p>
            <a:pPr marL="396240" marR="5080" indent="-384175" algn="just">
              <a:lnSpc>
                <a:spcPct val="80000"/>
              </a:lnSpc>
              <a:spcBef>
                <a:spcPts val="550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spc="-40" dirty="0">
                <a:solidFill>
                  <a:srgbClr val="A2171E"/>
                </a:solidFill>
                <a:latin typeface="Verdana"/>
                <a:cs typeface="Verdana"/>
              </a:rPr>
              <a:t>b) </a:t>
            </a:r>
            <a:r>
              <a:rPr sz="2300" spc="-240" dirty="0">
                <a:solidFill>
                  <a:srgbClr val="A2171E"/>
                </a:solidFill>
                <a:latin typeface="Verdana"/>
                <a:cs typeface="Verdana"/>
              </a:rPr>
              <a:t>PROTEOLISIS</a:t>
            </a:r>
            <a:r>
              <a:rPr sz="2300" spc="-24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23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Mediante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cual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transforma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proteínas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derivados. </a:t>
            </a:r>
            <a:r>
              <a:rPr sz="2300" spc="-270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uno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procesos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importantes,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ya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además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intervenir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características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olfato-gustativas,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interviene </a:t>
            </a:r>
            <a:r>
              <a:rPr sz="2300" spc="-7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fundamentalmente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textura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aspecto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mismo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tiempo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acumulan, </a:t>
            </a:r>
            <a:r>
              <a:rPr sz="2300" spc="70" dirty="0">
                <a:solidFill>
                  <a:srgbClr val="FFFFFF"/>
                </a:solidFill>
                <a:latin typeface="Verdana"/>
                <a:cs typeface="Verdana"/>
              </a:rPr>
              <a:t>dependiendo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tiempo,</a:t>
            </a:r>
            <a:r>
              <a:rPr sz="23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notable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variedad</a:t>
            </a:r>
            <a:r>
              <a:rPr sz="23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productos.</a:t>
            </a:r>
            <a:endParaRPr sz="2300">
              <a:latin typeface="Verdana"/>
              <a:cs typeface="Verdana"/>
            </a:endParaRPr>
          </a:p>
          <a:p>
            <a:pPr marL="396240" marR="7620" indent="-384175" algn="just">
              <a:lnSpc>
                <a:spcPct val="80000"/>
              </a:lnSpc>
              <a:spcBef>
                <a:spcPts val="55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spc="45" dirty="0">
                <a:solidFill>
                  <a:srgbClr val="A2171E"/>
                </a:solidFill>
                <a:latin typeface="Verdana"/>
                <a:cs typeface="Verdana"/>
              </a:rPr>
              <a:t>c) </a:t>
            </a:r>
            <a:r>
              <a:rPr sz="2300" spc="-290" dirty="0">
                <a:solidFill>
                  <a:srgbClr val="A2171E"/>
                </a:solidFill>
                <a:latin typeface="Verdana"/>
                <a:cs typeface="Verdana"/>
              </a:rPr>
              <a:t>LIPOLISIS: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Mediante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cual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produce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hidrólisis 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grasa,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generalmente</a:t>
            </a:r>
            <a:r>
              <a:rPr sz="23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pequeñas</a:t>
            </a:r>
            <a:r>
              <a:rPr sz="23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cantidades, </a:t>
            </a:r>
            <a:r>
              <a:rPr sz="2300" spc="-8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cuyos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derivados; 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ácidos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grasos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productos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190" dirty="0">
                <a:solidFill>
                  <a:srgbClr val="FFFFFF"/>
                </a:solidFill>
                <a:latin typeface="Verdana"/>
                <a:cs typeface="Verdana"/>
              </a:rPr>
              <a:t>su </a:t>
            </a:r>
            <a:r>
              <a:rPr sz="23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transformación,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influyen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decisivamente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90" dirty="0">
                <a:solidFill>
                  <a:srgbClr val="FFFFFF"/>
                </a:solidFill>
                <a:latin typeface="Verdana"/>
                <a:cs typeface="Verdana"/>
              </a:rPr>
              <a:t>car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6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300" spc="-2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cas</a:t>
            </a:r>
            <a:r>
              <a:rPr sz="23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fa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28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-2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va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l 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so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448182"/>
            <a:ext cx="8010525" cy="57327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  </a:t>
            </a:r>
            <a:r>
              <a:rPr sz="2050" spc="-19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600" b="1" spc="-215" dirty="0">
                <a:solidFill>
                  <a:srgbClr val="FFFFFF"/>
                </a:solidFill>
                <a:latin typeface="Verdana"/>
                <a:cs typeface="Verdana"/>
              </a:rPr>
              <a:t>Agen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45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600" b="1" spc="-1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3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b="1" spc="-3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b="1" spc="-8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600" b="1" spc="-250" dirty="0">
                <a:solidFill>
                  <a:srgbClr val="FFFFFF"/>
                </a:solidFill>
                <a:latin typeface="Verdana"/>
                <a:cs typeface="Verdana"/>
              </a:rPr>
              <a:t>les</a:t>
            </a:r>
            <a:r>
              <a:rPr sz="26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60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3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b="1" spc="-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45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b="1" spc="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b="1" spc="-229" dirty="0">
                <a:solidFill>
                  <a:srgbClr val="FFFFFF"/>
                </a:solidFill>
                <a:latin typeface="Verdana"/>
                <a:cs typeface="Verdana"/>
              </a:rPr>
              <a:t>ión</a:t>
            </a:r>
            <a:endParaRPr sz="2600">
              <a:latin typeface="Verdana"/>
              <a:cs typeface="Verdana"/>
            </a:endParaRPr>
          </a:p>
          <a:p>
            <a:pPr marL="396240" marR="6985" indent="-384175" algn="just">
              <a:lnSpc>
                <a:spcPct val="80000"/>
              </a:lnSpc>
              <a:spcBef>
                <a:spcPts val="625"/>
              </a:spcBef>
            </a:pPr>
            <a:r>
              <a:rPr sz="2100" spc="-24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100" spc="90" dirty="0">
                <a:solidFill>
                  <a:srgbClr val="2CA1BE"/>
                </a:solidFill>
                <a:latin typeface="Cambria"/>
                <a:cs typeface="Cambria"/>
              </a:rPr>
              <a:t>  </a:t>
            </a:r>
            <a:r>
              <a:rPr sz="2600" spc="-10" dirty="0">
                <a:solidFill>
                  <a:srgbClr val="A2171E"/>
                </a:solidFill>
                <a:latin typeface="Verdana"/>
                <a:cs typeface="Verdana"/>
              </a:rPr>
              <a:t>a) </a:t>
            </a:r>
            <a:r>
              <a:rPr sz="2600" spc="-240" dirty="0">
                <a:solidFill>
                  <a:srgbClr val="A2171E"/>
                </a:solidFill>
                <a:latin typeface="Verdana"/>
                <a:cs typeface="Verdana"/>
              </a:rPr>
              <a:t>ENZIMAS: </a:t>
            </a:r>
            <a:r>
              <a:rPr sz="2600" spc="-20" dirty="0">
                <a:solidFill>
                  <a:srgbClr val="FFFFFF"/>
                </a:solidFill>
                <a:latin typeface="Verdana"/>
                <a:cs typeface="Verdana"/>
              </a:rPr>
              <a:t>Algunas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-95" dirty="0">
                <a:solidFill>
                  <a:srgbClr val="FFFFFF"/>
                </a:solidFill>
                <a:latin typeface="Verdana"/>
                <a:cs typeface="Verdana"/>
              </a:rPr>
              <a:t>ellos 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lipasas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proteasas </a:t>
            </a:r>
            <a:r>
              <a:rPr sz="2600" spc="75" dirty="0">
                <a:solidFill>
                  <a:srgbClr val="FFFFFF"/>
                </a:solidFill>
                <a:latin typeface="Verdana"/>
                <a:cs typeface="Verdana"/>
              </a:rPr>
              <a:t>pueden </a:t>
            </a:r>
            <a:r>
              <a:rPr sz="2600" spc="45" dirty="0">
                <a:solidFill>
                  <a:srgbClr val="FFFFFF"/>
                </a:solidFill>
                <a:latin typeface="Verdana"/>
                <a:cs typeface="Verdana"/>
              </a:rPr>
              <a:t>proceder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la propia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leche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Verdana"/>
                <a:cs typeface="Verdana"/>
              </a:rPr>
              <a:t>pequeñas</a:t>
            </a:r>
            <a:r>
              <a:rPr sz="26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cantidades.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Otros</a:t>
            </a:r>
            <a:r>
              <a:rPr sz="2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Verdana"/>
                <a:cs typeface="Verdana"/>
              </a:rPr>
              <a:t>son </a:t>
            </a:r>
            <a:r>
              <a:rPr sz="26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segregados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2600" spc="-14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microorganismos </a:t>
            </a:r>
            <a:r>
              <a:rPr sz="2600" spc="-80" dirty="0">
                <a:solidFill>
                  <a:srgbClr val="FFFFFF"/>
                </a:solidFill>
                <a:latin typeface="Verdana"/>
                <a:cs typeface="Verdana"/>
              </a:rPr>
              <a:t>presentes </a:t>
            </a:r>
            <a:r>
              <a:rPr sz="2600" spc="-9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6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queso.</a:t>
            </a:r>
            <a:endParaRPr sz="2600">
              <a:latin typeface="Verdana"/>
              <a:cs typeface="Verdana"/>
            </a:endParaRPr>
          </a:p>
          <a:p>
            <a:pPr marL="396240" marR="5080" indent="-384175" algn="just">
              <a:lnSpc>
                <a:spcPct val="80000"/>
              </a:lnSpc>
              <a:spcBef>
                <a:spcPts val="625"/>
              </a:spcBef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050" spc="-18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600" spc="-40" dirty="0">
                <a:solidFill>
                  <a:srgbClr val="A2171E"/>
                </a:solidFill>
                <a:latin typeface="Verdana"/>
                <a:cs typeface="Verdana"/>
              </a:rPr>
              <a:t>b) </a:t>
            </a:r>
            <a:r>
              <a:rPr sz="2600" spc="10" dirty="0">
                <a:solidFill>
                  <a:srgbClr val="A2171E"/>
                </a:solidFill>
                <a:latin typeface="Verdana"/>
                <a:cs typeface="Verdana"/>
              </a:rPr>
              <a:t>CUAJO: </a:t>
            </a:r>
            <a:r>
              <a:rPr sz="2600" spc="-30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600" spc="-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un 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enzima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proteolítico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no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Verdana"/>
                <a:cs typeface="Verdana"/>
              </a:rPr>
              <a:t>sólo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 interviene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coagulación, 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sino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 dependiendo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45" dirty="0">
                <a:solidFill>
                  <a:srgbClr val="FFFFFF"/>
                </a:solidFill>
                <a:latin typeface="Verdana"/>
                <a:cs typeface="Verdana"/>
              </a:rPr>
              <a:t>cantidad, </a:t>
            </a:r>
            <a:r>
              <a:rPr sz="2600" spc="105" dirty="0">
                <a:solidFill>
                  <a:srgbClr val="FFFFFF"/>
                </a:solidFill>
                <a:latin typeface="Verdana"/>
                <a:cs typeface="Verdana"/>
              </a:rPr>
              <a:t>puede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actuar 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evolución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FFFFFF"/>
                </a:solidFill>
                <a:latin typeface="Verdana"/>
                <a:cs typeface="Verdana"/>
              </a:rPr>
              <a:t>posterior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endParaRPr sz="2600">
              <a:latin typeface="Verdana"/>
              <a:cs typeface="Verdana"/>
            </a:endParaRPr>
          </a:p>
          <a:p>
            <a:pPr marL="396240" marR="5080" indent="-384175" algn="just">
              <a:lnSpc>
                <a:spcPct val="80000"/>
              </a:lnSpc>
              <a:spcBef>
                <a:spcPts val="630"/>
              </a:spcBef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050" spc="-18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600" spc="45" dirty="0">
                <a:solidFill>
                  <a:srgbClr val="A2171E"/>
                </a:solidFill>
                <a:latin typeface="Verdana"/>
                <a:cs typeface="Verdana"/>
              </a:rPr>
              <a:t>c) </a:t>
            </a:r>
            <a:r>
              <a:rPr sz="2600" spc="-80" dirty="0">
                <a:solidFill>
                  <a:srgbClr val="A2171E"/>
                </a:solidFill>
                <a:latin typeface="Verdana"/>
                <a:cs typeface="Verdana"/>
              </a:rPr>
              <a:t>FLORA</a:t>
            </a:r>
            <a:r>
              <a:rPr sz="2600" spc="-75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A2171E"/>
                </a:solidFill>
                <a:latin typeface="Verdana"/>
                <a:cs typeface="Verdana"/>
              </a:rPr>
              <a:t>MICROBIANA:</a:t>
            </a:r>
            <a:r>
              <a:rPr sz="2600" spc="-9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95" dirty="0">
                <a:solidFill>
                  <a:srgbClr val="FFFFFF"/>
                </a:solidFill>
                <a:latin typeface="Verdana"/>
                <a:cs typeface="Verdana"/>
              </a:rPr>
              <a:t>cuajada</a:t>
            </a:r>
            <a:r>
              <a:rPr sz="2600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tiene </a:t>
            </a:r>
            <a:r>
              <a:rPr sz="26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microorganismos</a:t>
            </a:r>
            <a:r>
              <a:rPr sz="2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procedentes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propia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leche,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Verdana"/>
                <a:cs typeface="Verdana"/>
              </a:rPr>
              <a:t>cuando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80" dirty="0">
                <a:solidFill>
                  <a:srgbClr val="FFFFFF"/>
                </a:solidFill>
                <a:latin typeface="Verdana"/>
                <a:cs typeface="Verdana"/>
              </a:rPr>
              <a:t>pasteriza,</a:t>
            </a:r>
            <a:r>
              <a:rPr sz="26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600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4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85" dirty="0">
                <a:solidFill>
                  <a:srgbClr val="FFFFFF"/>
                </a:solidFill>
                <a:latin typeface="Verdana"/>
                <a:cs typeface="Verdana"/>
              </a:rPr>
              <a:t>fermentos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añadidos 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600" spc="-120" dirty="0">
                <a:solidFill>
                  <a:srgbClr val="FFFFFF"/>
                </a:solidFill>
                <a:latin typeface="Verdana"/>
                <a:cs typeface="Verdana"/>
              </a:rPr>
              <a:t>otros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desarrollan 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superficie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30" dirty="0">
                <a:solidFill>
                  <a:srgbClr val="FFFFFF"/>
                </a:solidFill>
                <a:latin typeface="Verdana"/>
                <a:cs typeface="Verdana"/>
              </a:rPr>
              <a:t>interior,</a:t>
            </a:r>
            <a:r>
              <a:rPr sz="2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3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cuales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interviene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maduración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mediante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54" dirty="0">
                <a:solidFill>
                  <a:srgbClr val="FFFFFF"/>
                </a:solidFill>
                <a:latin typeface="Verdana"/>
                <a:cs typeface="Verdana"/>
              </a:rPr>
              <a:t>sus </a:t>
            </a:r>
            <a:r>
              <a:rPr sz="26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enzimas.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24252" y="600201"/>
            <a:ext cx="8014334" cy="5636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  </a:t>
            </a:r>
            <a:r>
              <a:rPr sz="1850" spc="15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b="1" spc="-2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300" b="1" spc="-2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220" dirty="0">
                <a:solidFill>
                  <a:srgbClr val="FFFFFF"/>
                </a:solidFill>
                <a:latin typeface="Verdana"/>
                <a:cs typeface="Verdana"/>
              </a:rPr>
              <a:t>tor</a:t>
            </a:r>
            <a:r>
              <a:rPr sz="2300" b="1" spc="-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3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b="1" spc="-25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b="1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2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b="1" spc="-365" dirty="0">
                <a:solidFill>
                  <a:srgbClr val="FFFFFF"/>
                </a:solidFill>
                <a:latin typeface="Verdana"/>
                <a:cs typeface="Verdana"/>
              </a:rPr>
              <a:t>ú</a:t>
            </a:r>
            <a:r>
              <a:rPr sz="2300" b="1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2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1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b="1" spc="-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b="1" spc="-25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300" b="1" spc="-1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b="1" spc="-245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300" b="1" spc="-2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2300">
              <a:latin typeface="Verdana"/>
              <a:cs typeface="Verdana"/>
            </a:endParaRPr>
          </a:p>
          <a:p>
            <a:pPr marL="396875" marR="5080" indent="-384810" algn="just">
              <a:lnSpc>
                <a:spcPct val="80000"/>
              </a:lnSpc>
              <a:spcBef>
                <a:spcPts val="550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80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A2171E"/>
                </a:solidFill>
                <a:latin typeface="Verdana"/>
                <a:cs typeface="Verdana"/>
              </a:rPr>
              <a:t>a) </a:t>
            </a:r>
            <a:r>
              <a:rPr sz="2300" spc="-105" dirty="0">
                <a:solidFill>
                  <a:srgbClr val="A2171E"/>
                </a:solidFill>
                <a:latin typeface="Verdana"/>
                <a:cs typeface="Verdana"/>
              </a:rPr>
              <a:t>AIREACIÓN: 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oxígeno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condiciona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flora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aerobia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facultativa,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asegurando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necesidades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oxígeno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flora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superficial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0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300" spc="-7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son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300" spc="5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mohos,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levadura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algunas</a:t>
            </a:r>
            <a:r>
              <a:rPr sz="2300" spc="7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bacterias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11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24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 s</a:t>
            </a:r>
            <a:r>
              <a:rPr sz="2300" spc="-2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rf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85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2300" spc="1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Br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  <a:p>
            <a:pPr marL="396875" marR="5080" indent="-384810" algn="just">
              <a:lnSpc>
                <a:spcPct val="80000"/>
              </a:lnSpc>
              <a:spcBef>
                <a:spcPts val="550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spc="-35" dirty="0">
                <a:solidFill>
                  <a:srgbClr val="A2171E"/>
                </a:solidFill>
                <a:latin typeface="Verdana"/>
                <a:cs typeface="Verdana"/>
              </a:rPr>
              <a:t>b) </a:t>
            </a:r>
            <a:r>
              <a:rPr sz="2300" spc="-100" dirty="0">
                <a:solidFill>
                  <a:srgbClr val="A2171E"/>
                </a:solidFill>
                <a:latin typeface="Verdana"/>
                <a:cs typeface="Verdana"/>
              </a:rPr>
              <a:t>HUMEDAD:</a:t>
            </a:r>
            <a:r>
              <a:rPr sz="2300" spc="61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Favoreciendo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7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microbiano,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siendo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mayor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cuajadas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húmedas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300" spc="6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muy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desueradas.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0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3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consecuencia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ello,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secas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maduran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ú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2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  <a:p>
            <a:pPr marL="396875" marR="5080" indent="-384810" algn="just">
              <a:lnSpc>
                <a:spcPct val="80000"/>
              </a:lnSpc>
              <a:spcBef>
                <a:spcPts val="55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spc="45" dirty="0">
                <a:solidFill>
                  <a:srgbClr val="A2171E"/>
                </a:solidFill>
                <a:latin typeface="Verdana"/>
                <a:cs typeface="Verdana"/>
              </a:rPr>
              <a:t>c) </a:t>
            </a:r>
            <a:r>
              <a:rPr sz="2300" spc="-165" dirty="0">
                <a:solidFill>
                  <a:srgbClr val="A2171E"/>
                </a:solidFill>
                <a:latin typeface="Verdana"/>
                <a:cs typeface="Verdana"/>
              </a:rPr>
              <a:t>TEMPERATURA:</a:t>
            </a:r>
            <a:r>
              <a:rPr sz="2300" spc="48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Influye</a:t>
            </a:r>
            <a:r>
              <a:rPr sz="2300" spc="5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regulando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microbiano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también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actividad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enzimática. La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producción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máxima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enzimas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tiene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lugar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temperatura 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inferior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óptima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microorganismo,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siendo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actividad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enzimática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máxima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entre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35-45ºC.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maduración,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práctica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suele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hacer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temperaturas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muy 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inferiores</a:t>
            </a:r>
            <a:r>
              <a:rPr sz="23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3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óptimas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según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variedad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24252" y="600201"/>
            <a:ext cx="8014334" cy="5636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  </a:t>
            </a:r>
            <a:r>
              <a:rPr sz="1850" spc="15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b="1" spc="-2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300" b="1" spc="-2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220" dirty="0">
                <a:solidFill>
                  <a:srgbClr val="FFFFFF"/>
                </a:solidFill>
                <a:latin typeface="Verdana"/>
                <a:cs typeface="Verdana"/>
              </a:rPr>
              <a:t>tor</a:t>
            </a:r>
            <a:r>
              <a:rPr sz="2300" b="1" spc="-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3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b="1" spc="-25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b="1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2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b="1" spc="-365" dirty="0">
                <a:solidFill>
                  <a:srgbClr val="FFFFFF"/>
                </a:solidFill>
                <a:latin typeface="Verdana"/>
                <a:cs typeface="Verdana"/>
              </a:rPr>
              <a:t>ú</a:t>
            </a:r>
            <a:r>
              <a:rPr sz="2300" b="1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2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1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b="1" spc="-1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b="1" spc="-25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300" b="1" spc="-1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b="1" spc="-245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300" b="1" spc="-2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endParaRPr sz="2300">
              <a:latin typeface="Verdana"/>
              <a:cs typeface="Verdana"/>
            </a:endParaRPr>
          </a:p>
          <a:p>
            <a:pPr marL="396875" marR="5080" indent="-384810" algn="just">
              <a:lnSpc>
                <a:spcPct val="80000"/>
              </a:lnSpc>
              <a:spcBef>
                <a:spcPts val="550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80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dirty="0">
                <a:solidFill>
                  <a:srgbClr val="A2171E"/>
                </a:solidFill>
                <a:latin typeface="Verdana"/>
                <a:cs typeface="Verdana"/>
              </a:rPr>
              <a:t>a) </a:t>
            </a:r>
            <a:r>
              <a:rPr sz="2300" spc="-105" dirty="0">
                <a:solidFill>
                  <a:srgbClr val="A2171E"/>
                </a:solidFill>
                <a:latin typeface="Verdana"/>
                <a:cs typeface="Verdana"/>
              </a:rPr>
              <a:t>AIREACIÓN: 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oxígeno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condiciona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flora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aerobia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facultativa,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asegurando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necesidades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oxígeno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flora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superficial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0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300" spc="-7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son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300" spc="5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mohos,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levadura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algunas</a:t>
            </a:r>
            <a:r>
              <a:rPr sz="2300" spc="7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bacterias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110" dirty="0">
                <a:solidFill>
                  <a:srgbClr val="FFFFFF"/>
                </a:solidFill>
                <a:latin typeface="Verdana"/>
                <a:cs typeface="Verdana"/>
              </a:rPr>
              <a:t>ro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24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 s</a:t>
            </a:r>
            <a:r>
              <a:rPr sz="2300" spc="-21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rf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85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2300" spc="17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Br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  <a:p>
            <a:pPr marL="396875" marR="5080" indent="-384810" algn="just">
              <a:lnSpc>
                <a:spcPct val="80000"/>
              </a:lnSpc>
              <a:spcBef>
                <a:spcPts val="550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spc="-35" dirty="0">
                <a:solidFill>
                  <a:srgbClr val="A2171E"/>
                </a:solidFill>
                <a:latin typeface="Verdana"/>
                <a:cs typeface="Verdana"/>
              </a:rPr>
              <a:t>b) </a:t>
            </a:r>
            <a:r>
              <a:rPr sz="2300" spc="-100" dirty="0">
                <a:solidFill>
                  <a:srgbClr val="A2171E"/>
                </a:solidFill>
                <a:latin typeface="Verdana"/>
                <a:cs typeface="Verdana"/>
              </a:rPr>
              <a:t>HUMEDAD:</a:t>
            </a:r>
            <a:r>
              <a:rPr sz="2300" spc="61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Favoreciendo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7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microbiano,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siendo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mayor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cuajadas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húmedas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300" spc="6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muy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desueradas.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0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3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consecuencia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ello,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secas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maduran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ú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2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  <a:p>
            <a:pPr marL="396875" marR="5080" indent="-384810" algn="just">
              <a:lnSpc>
                <a:spcPct val="80000"/>
              </a:lnSpc>
              <a:spcBef>
                <a:spcPts val="55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-20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spc="45" dirty="0">
                <a:solidFill>
                  <a:srgbClr val="A2171E"/>
                </a:solidFill>
                <a:latin typeface="Verdana"/>
                <a:cs typeface="Verdana"/>
              </a:rPr>
              <a:t>c) </a:t>
            </a:r>
            <a:r>
              <a:rPr sz="2300" spc="-165" dirty="0">
                <a:solidFill>
                  <a:srgbClr val="A2171E"/>
                </a:solidFill>
                <a:latin typeface="Verdana"/>
                <a:cs typeface="Verdana"/>
              </a:rPr>
              <a:t>TEMPERATURA:</a:t>
            </a:r>
            <a:r>
              <a:rPr sz="2300" spc="480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Influye</a:t>
            </a:r>
            <a:r>
              <a:rPr sz="2300" spc="5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regulando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microbiano 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también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actividad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enzimática. La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producción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máxima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enzimas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tiene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lugar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temperatura 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inferior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óptima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desarrollo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microorganismo,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siendo</a:t>
            </a:r>
            <a:r>
              <a:rPr sz="23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actividad</a:t>
            </a:r>
            <a:r>
              <a:rPr sz="23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enzimática 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máxima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entre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80" dirty="0">
                <a:solidFill>
                  <a:srgbClr val="FFFFFF"/>
                </a:solidFill>
                <a:latin typeface="Verdana"/>
                <a:cs typeface="Verdana"/>
              </a:rPr>
              <a:t>35-45ºC.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maduración,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práctica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suele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hacer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temperaturas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85" dirty="0">
                <a:solidFill>
                  <a:srgbClr val="FFFFFF"/>
                </a:solidFill>
                <a:latin typeface="Verdana"/>
                <a:cs typeface="Verdana"/>
              </a:rPr>
              <a:t>muy 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inferiores</a:t>
            </a:r>
            <a:r>
              <a:rPr sz="23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3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óptimas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según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variedad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" y="15239"/>
              <a:ext cx="12173712" cy="68366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232025" y="493648"/>
          <a:ext cx="7713979" cy="5737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8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8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8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0531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Nombre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401955" marR="393065" indent="60960">
                        <a:lnSpc>
                          <a:spcPct val="55600"/>
                        </a:lnSpc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Tiempo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du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ó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Humedad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Temperatura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CA1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spc="-5" dirty="0">
                          <a:solidFill>
                            <a:srgbClr val="365F91"/>
                          </a:solidFill>
                          <a:latin typeface="Arial"/>
                          <a:cs typeface="Arial"/>
                        </a:rPr>
                        <a:t>Andino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15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días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90%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14°C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0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dirty="0">
                          <a:solidFill>
                            <a:srgbClr val="365F91"/>
                          </a:solidFill>
                          <a:latin typeface="Arial"/>
                          <a:cs typeface="Arial"/>
                        </a:rPr>
                        <a:t>Gouda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semanas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45%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15°C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dirty="0">
                          <a:solidFill>
                            <a:srgbClr val="365F91"/>
                          </a:solidFill>
                          <a:latin typeface="Arial"/>
                          <a:cs typeface="Arial"/>
                        </a:rPr>
                        <a:t>Cheddar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semanas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45%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2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7°C-15°C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0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12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800" b="1" dirty="0">
                          <a:solidFill>
                            <a:srgbClr val="365F91"/>
                          </a:solidFill>
                          <a:latin typeface="Arial"/>
                          <a:cs typeface="Arial"/>
                        </a:rPr>
                        <a:t>Parmesano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Punto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bajo: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50520" marR="338455" indent="-4445" algn="ctr">
                        <a:lnSpc>
                          <a:spcPct val="79000"/>
                        </a:lnSpc>
                        <a:spcBef>
                          <a:spcPts val="2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meses 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añejo: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18-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800" b="1" spc="-3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meses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Seco:24-36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meses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75%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12°C-15°C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15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800" b="1" dirty="0">
                          <a:solidFill>
                            <a:srgbClr val="365F91"/>
                          </a:solidFill>
                          <a:latin typeface="Arial"/>
                          <a:cs typeface="Arial"/>
                        </a:rPr>
                        <a:t>Camembert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3-5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semanas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90%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12°C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493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sz="1800" b="1" spc="-5" dirty="0">
                          <a:solidFill>
                            <a:srgbClr val="365F91"/>
                          </a:solidFill>
                          <a:latin typeface="Arial"/>
                          <a:cs typeface="Arial"/>
                        </a:rPr>
                        <a:t>Azul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94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4-9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meses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4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90%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4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8°C-10°C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4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object 4"/>
            <p:cNvSpPr/>
            <p:nvPr/>
          </p:nvSpPr>
          <p:spPr>
            <a:xfrm>
              <a:off x="7388352" y="0"/>
              <a:ext cx="4803775" cy="6858000"/>
            </a:xfrm>
            <a:custGeom>
              <a:avLst/>
              <a:gdLst/>
              <a:ahLst/>
              <a:cxnLst/>
              <a:rect l="l" t="t" r="r" b="b"/>
              <a:pathLst>
                <a:path w="4803775" h="6858000">
                  <a:moveTo>
                    <a:pt x="4803648" y="0"/>
                  </a:moveTo>
                  <a:lnTo>
                    <a:pt x="0" y="0"/>
                  </a:lnTo>
                  <a:lnTo>
                    <a:pt x="4825" y="66675"/>
                  </a:lnTo>
                  <a:lnTo>
                    <a:pt x="12700" y="122174"/>
                  </a:lnTo>
                  <a:lnTo>
                    <a:pt x="22225" y="174625"/>
                  </a:lnTo>
                  <a:lnTo>
                    <a:pt x="53975" y="260350"/>
                  </a:lnTo>
                  <a:lnTo>
                    <a:pt x="73025" y="296799"/>
                  </a:lnTo>
                  <a:lnTo>
                    <a:pt x="109600" y="369824"/>
                  </a:lnTo>
                  <a:lnTo>
                    <a:pt x="127000" y="409575"/>
                  </a:lnTo>
                  <a:lnTo>
                    <a:pt x="142875" y="450850"/>
                  </a:lnTo>
                  <a:lnTo>
                    <a:pt x="157225" y="496824"/>
                  </a:lnTo>
                  <a:lnTo>
                    <a:pt x="168275" y="546100"/>
                  </a:lnTo>
                  <a:lnTo>
                    <a:pt x="176275" y="606425"/>
                  </a:lnTo>
                  <a:lnTo>
                    <a:pt x="179450" y="673100"/>
                  </a:lnTo>
                  <a:lnTo>
                    <a:pt x="176275" y="744474"/>
                  </a:lnTo>
                  <a:lnTo>
                    <a:pt x="168275" y="801624"/>
                  </a:lnTo>
                  <a:lnTo>
                    <a:pt x="157225" y="854075"/>
                  </a:lnTo>
                  <a:lnTo>
                    <a:pt x="142875" y="901700"/>
                  </a:lnTo>
                  <a:lnTo>
                    <a:pt x="127000" y="942975"/>
                  </a:lnTo>
                  <a:lnTo>
                    <a:pt x="107950" y="981075"/>
                  </a:lnTo>
                  <a:lnTo>
                    <a:pt x="88900" y="1017524"/>
                  </a:lnTo>
                  <a:lnTo>
                    <a:pt x="69850" y="1055624"/>
                  </a:lnTo>
                  <a:lnTo>
                    <a:pt x="52450" y="1095375"/>
                  </a:lnTo>
                  <a:lnTo>
                    <a:pt x="34925" y="1136650"/>
                  </a:lnTo>
                  <a:lnTo>
                    <a:pt x="20700" y="1182624"/>
                  </a:lnTo>
                  <a:lnTo>
                    <a:pt x="11175" y="1235075"/>
                  </a:lnTo>
                  <a:lnTo>
                    <a:pt x="1650" y="1295400"/>
                  </a:lnTo>
                  <a:lnTo>
                    <a:pt x="0" y="1363599"/>
                  </a:lnTo>
                  <a:lnTo>
                    <a:pt x="1650" y="1431925"/>
                  </a:lnTo>
                  <a:lnTo>
                    <a:pt x="11175" y="1492250"/>
                  </a:lnTo>
                  <a:lnTo>
                    <a:pt x="20700" y="1544574"/>
                  </a:lnTo>
                  <a:lnTo>
                    <a:pt x="34925" y="1589024"/>
                  </a:lnTo>
                  <a:lnTo>
                    <a:pt x="52450" y="1631950"/>
                  </a:lnTo>
                  <a:lnTo>
                    <a:pt x="69850" y="1671574"/>
                  </a:lnTo>
                  <a:lnTo>
                    <a:pt x="88900" y="1708150"/>
                  </a:lnTo>
                  <a:lnTo>
                    <a:pt x="107950" y="1743075"/>
                  </a:lnTo>
                  <a:lnTo>
                    <a:pt x="127000" y="1782699"/>
                  </a:lnTo>
                  <a:lnTo>
                    <a:pt x="142875" y="1823974"/>
                  </a:lnTo>
                  <a:lnTo>
                    <a:pt x="157225" y="1870075"/>
                  </a:lnTo>
                  <a:lnTo>
                    <a:pt x="168275" y="1922399"/>
                  </a:lnTo>
                  <a:lnTo>
                    <a:pt x="176275" y="1982724"/>
                  </a:lnTo>
                  <a:lnTo>
                    <a:pt x="179450" y="2051050"/>
                  </a:lnTo>
                  <a:lnTo>
                    <a:pt x="176275" y="2119249"/>
                  </a:lnTo>
                  <a:lnTo>
                    <a:pt x="168275" y="2179574"/>
                  </a:lnTo>
                  <a:lnTo>
                    <a:pt x="157225" y="2232025"/>
                  </a:lnTo>
                  <a:lnTo>
                    <a:pt x="142875" y="2277999"/>
                  </a:lnTo>
                  <a:lnTo>
                    <a:pt x="127000" y="2319274"/>
                  </a:lnTo>
                  <a:lnTo>
                    <a:pt x="107950" y="2359025"/>
                  </a:lnTo>
                  <a:lnTo>
                    <a:pt x="88900" y="2395474"/>
                  </a:lnTo>
                  <a:lnTo>
                    <a:pt x="69850" y="2433574"/>
                  </a:lnTo>
                  <a:lnTo>
                    <a:pt x="52450" y="2471674"/>
                  </a:lnTo>
                  <a:lnTo>
                    <a:pt x="34925" y="2512949"/>
                  </a:lnTo>
                  <a:lnTo>
                    <a:pt x="20700" y="2560574"/>
                  </a:lnTo>
                  <a:lnTo>
                    <a:pt x="11175" y="2613025"/>
                  </a:lnTo>
                  <a:lnTo>
                    <a:pt x="1650" y="2671699"/>
                  </a:lnTo>
                  <a:lnTo>
                    <a:pt x="0" y="2741549"/>
                  </a:lnTo>
                  <a:lnTo>
                    <a:pt x="1650" y="2809875"/>
                  </a:lnTo>
                  <a:lnTo>
                    <a:pt x="11175" y="2868549"/>
                  </a:lnTo>
                  <a:lnTo>
                    <a:pt x="20700" y="2922524"/>
                  </a:lnTo>
                  <a:lnTo>
                    <a:pt x="34925" y="2966974"/>
                  </a:lnTo>
                  <a:lnTo>
                    <a:pt x="52450" y="3009900"/>
                  </a:lnTo>
                  <a:lnTo>
                    <a:pt x="69850" y="3046349"/>
                  </a:lnTo>
                  <a:lnTo>
                    <a:pt x="88900" y="3084449"/>
                  </a:lnTo>
                  <a:lnTo>
                    <a:pt x="107950" y="3121025"/>
                  </a:lnTo>
                  <a:lnTo>
                    <a:pt x="127000" y="3160649"/>
                  </a:lnTo>
                  <a:lnTo>
                    <a:pt x="142875" y="3201924"/>
                  </a:lnTo>
                  <a:lnTo>
                    <a:pt x="157225" y="3248025"/>
                  </a:lnTo>
                  <a:lnTo>
                    <a:pt x="168275" y="3300349"/>
                  </a:lnTo>
                  <a:lnTo>
                    <a:pt x="176275" y="3360674"/>
                  </a:lnTo>
                  <a:lnTo>
                    <a:pt x="179450" y="3427349"/>
                  </a:lnTo>
                  <a:lnTo>
                    <a:pt x="176275" y="3497199"/>
                  </a:lnTo>
                  <a:lnTo>
                    <a:pt x="168275" y="3557524"/>
                  </a:lnTo>
                  <a:lnTo>
                    <a:pt x="157225" y="3609975"/>
                  </a:lnTo>
                  <a:lnTo>
                    <a:pt x="142875" y="3655949"/>
                  </a:lnTo>
                  <a:lnTo>
                    <a:pt x="127000" y="3697224"/>
                  </a:lnTo>
                  <a:lnTo>
                    <a:pt x="107950" y="3736975"/>
                  </a:lnTo>
                  <a:lnTo>
                    <a:pt x="69850" y="3811524"/>
                  </a:lnTo>
                  <a:lnTo>
                    <a:pt x="52450" y="3848100"/>
                  </a:lnTo>
                  <a:lnTo>
                    <a:pt x="34925" y="3890899"/>
                  </a:lnTo>
                  <a:lnTo>
                    <a:pt x="20700" y="3935349"/>
                  </a:lnTo>
                  <a:lnTo>
                    <a:pt x="11175" y="3987800"/>
                  </a:lnTo>
                  <a:lnTo>
                    <a:pt x="1650" y="4048125"/>
                  </a:lnTo>
                  <a:lnTo>
                    <a:pt x="0" y="4116324"/>
                  </a:lnTo>
                  <a:lnTo>
                    <a:pt x="1650" y="4186174"/>
                  </a:lnTo>
                  <a:lnTo>
                    <a:pt x="11175" y="4244975"/>
                  </a:lnTo>
                  <a:lnTo>
                    <a:pt x="20700" y="4297299"/>
                  </a:lnTo>
                  <a:lnTo>
                    <a:pt x="34925" y="4343400"/>
                  </a:lnTo>
                  <a:lnTo>
                    <a:pt x="52450" y="4386199"/>
                  </a:lnTo>
                  <a:lnTo>
                    <a:pt x="69850" y="4424299"/>
                  </a:lnTo>
                  <a:lnTo>
                    <a:pt x="107950" y="4498975"/>
                  </a:lnTo>
                  <a:lnTo>
                    <a:pt x="127000" y="4537075"/>
                  </a:lnTo>
                  <a:lnTo>
                    <a:pt x="142875" y="4579874"/>
                  </a:lnTo>
                  <a:lnTo>
                    <a:pt x="157225" y="4625975"/>
                  </a:lnTo>
                  <a:lnTo>
                    <a:pt x="168275" y="4678299"/>
                  </a:lnTo>
                  <a:lnTo>
                    <a:pt x="176275" y="4738624"/>
                  </a:lnTo>
                  <a:lnTo>
                    <a:pt x="179450" y="4806950"/>
                  </a:lnTo>
                  <a:lnTo>
                    <a:pt x="176275" y="4875149"/>
                  </a:lnTo>
                  <a:lnTo>
                    <a:pt x="168275" y="4935474"/>
                  </a:lnTo>
                  <a:lnTo>
                    <a:pt x="157225" y="4987925"/>
                  </a:lnTo>
                  <a:lnTo>
                    <a:pt x="142875" y="5033899"/>
                  </a:lnTo>
                  <a:lnTo>
                    <a:pt x="127000" y="5075174"/>
                  </a:lnTo>
                  <a:lnTo>
                    <a:pt x="107950" y="5114925"/>
                  </a:lnTo>
                  <a:lnTo>
                    <a:pt x="88900" y="5149850"/>
                  </a:lnTo>
                  <a:lnTo>
                    <a:pt x="69850" y="5186299"/>
                  </a:lnTo>
                  <a:lnTo>
                    <a:pt x="52450" y="5226050"/>
                  </a:lnTo>
                  <a:lnTo>
                    <a:pt x="34925" y="5268849"/>
                  </a:lnTo>
                  <a:lnTo>
                    <a:pt x="20700" y="5313299"/>
                  </a:lnTo>
                  <a:lnTo>
                    <a:pt x="11175" y="5365750"/>
                  </a:lnTo>
                  <a:lnTo>
                    <a:pt x="1650" y="5426075"/>
                  </a:lnTo>
                  <a:lnTo>
                    <a:pt x="0" y="5494274"/>
                  </a:lnTo>
                  <a:lnTo>
                    <a:pt x="1650" y="5562600"/>
                  </a:lnTo>
                  <a:lnTo>
                    <a:pt x="11175" y="5622925"/>
                  </a:lnTo>
                  <a:lnTo>
                    <a:pt x="20700" y="5675312"/>
                  </a:lnTo>
                  <a:lnTo>
                    <a:pt x="34925" y="5721350"/>
                  </a:lnTo>
                  <a:lnTo>
                    <a:pt x="52450" y="5762625"/>
                  </a:lnTo>
                  <a:lnTo>
                    <a:pt x="69850" y="5802312"/>
                  </a:lnTo>
                  <a:lnTo>
                    <a:pt x="88900" y="5840412"/>
                  </a:lnTo>
                  <a:lnTo>
                    <a:pt x="107950" y="5876925"/>
                  </a:lnTo>
                  <a:lnTo>
                    <a:pt x="127000" y="5915025"/>
                  </a:lnTo>
                  <a:lnTo>
                    <a:pt x="142875" y="5956300"/>
                  </a:lnTo>
                  <a:lnTo>
                    <a:pt x="157225" y="6003925"/>
                  </a:lnTo>
                  <a:lnTo>
                    <a:pt x="168275" y="6056312"/>
                  </a:lnTo>
                  <a:lnTo>
                    <a:pt x="176275" y="6113462"/>
                  </a:lnTo>
                  <a:lnTo>
                    <a:pt x="179450" y="6183312"/>
                  </a:lnTo>
                  <a:lnTo>
                    <a:pt x="176275" y="6251575"/>
                  </a:lnTo>
                  <a:lnTo>
                    <a:pt x="168275" y="6311900"/>
                  </a:lnTo>
                  <a:lnTo>
                    <a:pt x="157225" y="6361112"/>
                  </a:lnTo>
                  <a:lnTo>
                    <a:pt x="142875" y="6407150"/>
                  </a:lnTo>
                  <a:lnTo>
                    <a:pt x="127000" y="6448425"/>
                  </a:lnTo>
                  <a:lnTo>
                    <a:pt x="109600" y="6488112"/>
                  </a:lnTo>
                  <a:lnTo>
                    <a:pt x="73025" y="6561137"/>
                  </a:lnTo>
                  <a:lnTo>
                    <a:pt x="53975" y="6597650"/>
                  </a:lnTo>
                  <a:lnTo>
                    <a:pt x="22225" y="6683375"/>
                  </a:lnTo>
                  <a:lnTo>
                    <a:pt x="12700" y="6735761"/>
                  </a:lnTo>
                  <a:lnTo>
                    <a:pt x="4825" y="6791323"/>
                  </a:lnTo>
                  <a:lnTo>
                    <a:pt x="0" y="6857999"/>
                  </a:lnTo>
                  <a:lnTo>
                    <a:pt x="4803648" y="6857999"/>
                  </a:lnTo>
                  <a:lnTo>
                    <a:pt x="4803648" y="0"/>
                  </a:lnTo>
                  <a:close/>
                </a:path>
              </a:pathLst>
            </a:custGeom>
            <a:solidFill>
              <a:srgbClr val="004D7E">
                <a:alpha val="2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714615" cy="6858000"/>
            </a:xfrm>
            <a:custGeom>
              <a:avLst/>
              <a:gdLst/>
              <a:ahLst/>
              <a:cxnLst/>
              <a:rect l="l" t="t" r="r" b="b"/>
              <a:pathLst>
                <a:path w="7714615" h="6858000">
                  <a:moveTo>
                    <a:pt x="753503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7535036" y="6857999"/>
                  </a:lnTo>
                  <a:lnTo>
                    <a:pt x="7539863" y="6791323"/>
                  </a:lnTo>
                  <a:lnTo>
                    <a:pt x="7547736" y="6735761"/>
                  </a:lnTo>
                  <a:lnTo>
                    <a:pt x="7557261" y="6683375"/>
                  </a:lnTo>
                  <a:lnTo>
                    <a:pt x="7589011" y="6597650"/>
                  </a:lnTo>
                  <a:lnTo>
                    <a:pt x="7608061" y="6561137"/>
                  </a:lnTo>
                  <a:lnTo>
                    <a:pt x="7644638" y="6488112"/>
                  </a:lnTo>
                  <a:lnTo>
                    <a:pt x="7662036" y="6448425"/>
                  </a:lnTo>
                  <a:lnTo>
                    <a:pt x="7677911" y="6407150"/>
                  </a:lnTo>
                  <a:lnTo>
                    <a:pt x="7692263" y="6361112"/>
                  </a:lnTo>
                  <a:lnTo>
                    <a:pt x="7703311" y="6311900"/>
                  </a:lnTo>
                  <a:lnTo>
                    <a:pt x="7711313" y="6251575"/>
                  </a:lnTo>
                  <a:lnTo>
                    <a:pt x="7714488" y="6183312"/>
                  </a:lnTo>
                  <a:lnTo>
                    <a:pt x="7711313" y="6113462"/>
                  </a:lnTo>
                  <a:lnTo>
                    <a:pt x="7703311" y="6056312"/>
                  </a:lnTo>
                  <a:lnTo>
                    <a:pt x="7692263" y="6003925"/>
                  </a:lnTo>
                  <a:lnTo>
                    <a:pt x="7677911" y="5956300"/>
                  </a:lnTo>
                  <a:lnTo>
                    <a:pt x="7662036" y="5915025"/>
                  </a:lnTo>
                  <a:lnTo>
                    <a:pt x="7642986" y="5876925"/>
                  </a:lnTo>
                  <a:lnTo>
                    <a:pt x="7623936" y="5840412"/>
                  </a:lnTo>
                  <a:lnTo>
                    <a:pt x="7604886" y="5802312"/>
                  </a:lnTo>
                  <a:lnTo>
                    <a:pt x="7587488" y="5762625"/>
                  </a:lnTo>
                  <a:lnTo>
                    <a:pt x="7569961" y="5721350"/>
                  </a:lnTo>
                  <a:lnTo>
                    <a:pt x="7555738" y="5675312"/>
                  </a:lnTo>
                  <a:lnTo>
                    <a:pt x="7546213" y="5622925"/>
                  </a:lnTo>
                  <a:lnTo>
                    <a:pt x="7536688" y="5562600"/>
                  </a:lnTo>
                  <a:lnTo>
                    <a:pt x="7535036" y="5494274"/>
                  </a:lnTo>
                  <a:lnTo>
                    <a:pt x="7536688" y="5426075"/>
                  </a:lnTo>
                  <a:lnTo>
                    <a:pt x="7546213" y="5365750"/>
                  </a:lnTo>
                  <a:lnTo>
                    <a:pt x="7555738" y="5313299"/>
                  </a:lnTo>
                  <a:lnTo>
                    <a:pt x="7569961" y="5268849"/>
                  </a:lnTo>
                  <a:lnTo>
                    <a:pt x="7587488" y="5226050"/>
                  </a:lnTo>
                  <a:lnTo>
                    <a:pt x="7604886" y="5186299"/>
                  </a:lnTo>
                  <a:lnTo>
                    <a:pt x="7623936" y="5149850"/>
                  </a:lnTo>
                  <a:lnTo>
                    <a:pt x="7642986" y="5114925"/>
                  </a:lnTo>
                  <a:lnTo>
                    <a:pt x="7662036" y="5075174"/>
                  </a:lnTo>
                  <a:lnTo>
                    <a:pt x="7677911" y="5033899"/>
                  </a:lnTo>
                  <a:lnTo>
                    <a:pt x="7692263" y="4987925"/>
                  </a:lnTo>
                  <a:lnTo>
                    <a:pt x="7703311" y="4935474"/>
                  </a:lnTo>
                  <a:lnTo>
                    <a:pt x="7711313" y="4875149"/>
                  </a:lnTo>
                  <a:lnTo>
                    <a:pt x="7714488" y="4806950"/>
                  </a:lnTo>
                  <a:lnTo>
                    <a:pt x="7711313" y="4738624"/>
                  </a:lnTo>
                  <a:lnTo>
                    <a:pt x="7703311" y="4678299"/>
                  </a:lnTo>
                  <a:lnTo>
                    <a:pt x="7692263" y="4625975"/>
                  </a:lnTo>
                  <a:lnTo>
                    <a:pt x="7677911" y="4579874"/>
                  </a:lnTo>
                  <a:lnTo>
                    <a:pt x="7662036" y="4537075"/>
                  </a:lnTo>
                  <a:lnTo>
                    <a:pt x="7642986" y="4498975"/>
                  </a:lnTo>
                  <a:lnTo>
                    <a:pt x="7604886" y="4424299"/>
                  </a:lnTo>
                  <a:lnTo>
                    <a:pt x="7587488" y="4386199"/>
                  </a:lnTo>
                  <a:lnTo>
                    <a:pt x="7569961" y="4343400"/>
                  </a:lnTo>
                  <a:lnTo>
                    <a:pt x="7555738" y="4297299"/>
                  </a:lnTo>
                  <a:lnTo>
                    <a:pt x="7546213" y="4244975"/>
                  </a:lnTo>
                  <a:lnTo>
                    <a:pt x="7536688" y="4186174"/>
                  </a:lnTo>
                  <a:lnTo>
                    <a:pt x="7535036" y="4116324"/>
                  </a:lnTo>
                  <a:lnTo>
                    <a:pt x="7536688" y="4048125"/>
                  </a:lnTo>
                  <a:lnTo>
                    <a:pt x="7546213" y="3987800"/>
                  </a:lnTo>
                  <a:lnTo>
                    <a:pt x="7555738" y="3935349"/>
                  </a:lnTo>
                  <a:lnTo>
                    <a:pt x="7569961" y="3890899"/>
                  </a:lnTo>
                  <a:lnTo>
                    <a:pt x="7587488" y="3848100"/>
                  </a:lnTo>
                  <a:lnTo>
                    <a:pt x="7604886" y="3811524"/>
                  </a:lnTo>
                  <a:lnTo>
                    <a:pt x="7642986" y="3736975"/>
                  </a:lnTo>
                  <a:lnTo>
                    <a:pt x="7662036" y="3697224"/>
                  </a:lnTo>
                  <a:lnTo>
                    <a:pt x="7677911" y="3655949"/>
                  </a:lnTo>
                  <a:lnTo>
                    <a:pt x="7692263" y="3609975"/>
                  </a:lnTo>
                  <a:lnTo>
                    <a:pt x="7703311" y="3557524"/>
                  </a:lnTo>
                  <a:lnTo>
                    <a:pt x="7711313" y="3497199"/>
                  </a:lnTo>
                  <a:lnTo>
                    <a:pt x="7714488" y="3427349"/>
                  </a:lnTo>
                  <a:lnTo>
                    <a:pt x="7711313" y="3360674"/>
                  </a:lnTo>
                  <a:lnTo>
                    <a:pt x="7703311" y="3300349"/>
                  </a:lnTo>
                  <a:lnTo>
                    <a:pt x="7692263" y="3248025"/>
                  </a:lnTo>
                  <a:lnTo>
                    <a:pt x="7677911" y="3201924"/>
                  </a:lnTo>
                  <a:lnTo>
                    <a:pt x="7662036" y="3160649"/>
                  </a:lnTo>
                  <a:lnTo>
                    <a:pt x="7642986" y="3121025"/>
                  </a:lnTo>
                  <a:lnTo>
                    <a:pt x="7623936" y="3084449"/>
                  </a:lnTo>
                  <a:lnTo>
                    <a:pt x="7604886" y="3046349"/>
                  </a:lnTo>
                  <a:lnTo>
                    <a:pt x="7587488" y="3009900"/>
                  </a:lnTo>
                  <a:lnTo>
                    <a:pt x="7569961" y="2966974"/>
                  </a:lnTo>
                  <a:lnTo>
                    <a:pt x="7555738" y="2922524"/>
                  </a:lnTo>
                  <a:lnTo>
                    <a:pt x="7546213" y="2868549"/>
                  </a:lnTo>
                  <a:lnTo>
                    <a:pt x="7536688" y="2809875"/>
                  </a:lnTo>
                  <a:lnTo>
                    <a:pt x="7535036" y="2741549"/>
                  </a:lnTo>
                  <a:lnTo>
                    <a:pt x="7536688" y="2671699"/>
                  </a:lnTo>
                  <a:lnTo>
                    <a:pt x="7546213" y="2613025"/>
                  </a:lnTo>
                  <a:lnTo>
                    <a:pt x="7555738" y="2560574"/>
                  </a:lnTo>
                  <a:lnTo>
                    <a:pt x="7569961" y="2512949"/>
                  </a:lnTo>
                  <a:lnTo>
                    <a:pt x="7587488" y="2471674"/>
                  </a:lnTo>
                  <a:lnTo>
                    <a:pt x="7604886" y="2433574"/>
                  </a:lnTo>
                  <a:lnTo>
                    <a:pt x="7623936" y="2395474"/>
                  </a:lnTo>
                  <a:lnTo>
                    <a:pt x="7642986" y="2359025"/>
                  </a:lnTo>
                  <a:lnTo>
                    <a:pt x="7662036" y="2319274"/>
                  </a:lnTo>
                  <a:lnTo>
                    <a:pt x="7677911" y="2277999"/>
                  </a:lnTo>
                  <a:lnTo>
                    <a:pt x="7692263" y="2232025"/>
                  </a:lnTo>
                  <a:lnTo>
                    <a:pt x="7703311" y="2179574"/>
                  </a:lnTo>
                  <a:lnTo>
                    <a:pt x="7711313" y="2119249"/>
                  </a:lnTo>
                  <a:lnTo>
                    <a:pt x="7714488" y="2051050"/>
                  </a:lnTo>
                  <a:lnTo>
                    <a:pt x="7711313" y="1982724"/>
                  </a:lnTo>
                  <a:lnTo>
                    <a:pt x="7703311" y="1922399"/>
                  </a:lnTo>
                  <a:lnTo>
                    <a:pt x="7692263" y="1870075"/>
                  </a:lnTo>
                  <a:lnTo>
                    <a:pt x="7677911" y="1823974"/>
                  </a:lnTo>
                  <a:lnTo>
                    <a:pt x="7662036" y="1782699"/>
                  </a:lnTo>
                  <a:lnTo>
                    <a:pt x="7642986" y="1743075"/>
                  </a:lnTo>
                  <a:lnTo>
                    <a:pt x="7623936" y="1708150"/>
                  </a:lnTo>
                  <a:lnTo>
                    <a:pt x="7604886" y="1671574"/>
                  </a:lnTo>
                  <a:lnTo>
                    <a:pt x="7587488" y="1631950"/>
                  </a:lnTo>
                  <a:lnTo>
                    <a:pt x="7569961" y="1589024"/>
                  </a:lnTo>
                  <a:lnTo>
                    <a:pt x="7555738" y="1544574"/>
                  </a:lnTo>
                  <a:lnTo>
                    <a:pt x="7546213" y="1492250"/>
                  </a:lnTo>
                  <a:lnTo>
                    <a:pt x="7536688" y="1431925"/>
                  </a:lnTo>
                  <a:lnTo>
                    <a:pt x="7535036" y="1363599"/>
                  </a:lnTo>
                  <a:lnTo>
                    <a:pt x="7536688" y="1295400"/>
                  </a:lnTo>
                  <a:lnTo>
                    <a:pt x="7546213" y="1235075"/>
                  </a:lnTo>
                  <a:lnTo>
                    <a:pt x="7555738" y="1182624"/>
                  </a:lnTo>
                  <a:lnTo>
                    <a:pt x="7569961" y="1136650"/>
                  </a:lnTo>
                  <a:lnTo>
                    <a:pt x="7587488" y="1095375"/>
                  </a:lnTo>
                  <a:lnTo>
                    <a:pt x="7604886" y="1055624"/>
                  </a:lnTo>
                  <a:lnTo>
                    <a:pt x="7623936" y="1017524"/>
                  </a:lnTo>
                  <a:lnTo>
                    <a:pt x="7642986" y="981075"/>
                  </a:lnTo>
                  <a:lnTo>
                    <a:pt x="7662036" y="942975"/>
                  </a:lnTo>
                  <a:lnTo>
                    <a:pt x="7677911" y="901700"/>
                  </a:lnTo>
                  <a:lnTo>
                    <a:pt x="7692263" y="854075"/>
                  </a:lnTo>
                  <a:lnTo>
                    <a:pt x="7703311" y="801624"/>
                  </a:lnTo>
                  <a:lnTo>
                    <a:pt x="7711313" y="744474"/>
                  </a:lnTo>
                  <a:lnTo>
                    <a:pt x="7714488" y="673100"/>
                  </a:lnTo>
                  <a:lnTo>
                    <a:pt x="7711313" y="606425"/>
                  </a:lnTo>
                  <a:lnTo>
                    <a:pt x="7703311" y="546100"/>
                  </a:lnTo>
                  <a:lnTo>
                    <a:pt x="7692263" y="496824"/>
                  </a:lnTo>
                  <a:lnTo>
                    <a:pt x="7677911" y="450850"/>
                  </a:lnTo>
                  <a:lnTo>
                    <a:pt x="7662036" y="409575"/>
                  </a:lnTo>
                  <a:lnTo>
                    <a:pt x="7644638" y="369824"/>
                  </a:lnTo>
                  <a:lnTo>
                    <a:pt x="7608061" y="296799"/>
                  </a:lnTo>
                  <a:lnTo>
                    <a:pt x="7589011" y="260350"/>
                  </a:lnTo>
                  <a:lnTo>
                    <a:pt x="7557261" y="174625"/>
                  </a:lnTo>
                  <a:lnTo>
                    <a:pt x="7547736" y="122174"/>
                  </a:lnTo>
                  <a:lnTo>
                    <a:pt x="7539863" y="66675"/>
                  </a:lnTo>
                  <a:lnTo>
                    <a:pt x="7535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048" y="1133855"/>
              <a:ext cx="6016752" cy="4590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5759" y="2328672"/>
              <a:ext cx="429768" cy="4389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097393" y="2362962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290559" y="2246376"/>
            <a:ext cx="3252470" cy="2100580"/>
            <a:chOff x="8290559" y="2246376"/>
            <a:chExt cx="3252470" cy="210058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0559" y="2246376"/>
              <a:ext cx="2691383" cy="576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1026" y="2397506"/>
              <a:ext cx="2239137" cy="2343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90559" y="2551176"/>
              <a:ext cx="3124200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60612" y="2702306"/>
              <a:ext cx="2688462" cy="2343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0559" y="2855976"/>
              <a:ext cx="2182368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68740" y="3006090"/>
              <a:ext cx="1747901" cy="2353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90559" y="3160776"/>
              <a:ext cx="3142488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68740" y="3310890"/>
              <a:ext cx="2702813" cy="2353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90559" y="3465576"/>
              <a:ext cx="3252215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69121" y="3616706"/>
              <a:ext cx="2809112" cy="2343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0559" y="3770376"/>
              <a:ext cx="1697736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62390" y="3921505"/>
              <a:ext cx="1318513" cy="1840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59" y="1886711"/>
              <a:ext cx="11042904" cy="2225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6264" y="2983992"/>
              <a:ext cx="4974336" cy="22250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62583" y="2170887"/>
            <a:ext cx="9522460" cy="234188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902585" marR="5080" indent="-2890520">
              <a:lnSpc>
                <a:spcPts val="8640"/>
              </a:lnSpc>
              <a:spcBef>
                <a:spcPts val="1155"/>
              </a:spcBef>
              <a:tabLst>
                <a:tab pos="6333490" algn="l"/>
              </a:tabLst>
            </a:pPr>
            <a:r>
              <a:rPr sz="8000" u="none" spc="-5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8000" u="none" spc="-3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8000" u="none" spc="-5" dirty="0">
                <a:solidFill>
                  <a:srgbClr val="FFFFFF"/>
                </a:solidFill>
                <a:latin typeface="Arial MT"/>
                <a:cs typeface="Arial MT"/>
              </a:rPr>
              <a:t>OS</a:t>
            </a:r>
            <a:r>
              <a:rPr sz="8000" u="none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0" u="none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8000" u="none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8000" u="none" spc="-59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8000" u="none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8000" u="none" spc="-63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8000" u="none" spc="-5" dirty="0">
                <a:solidFill>
                  <a:srgbClr val="FFFFFF"/>
                </a:solidFill>
                <a:latin typeface="Arial MT"/>
                <a:cs typeface="Arial MT"/>
              </a:rPr>
              <a:t>A  </a:t>
            </a:r>
            <a:r>
              <a:rPr sz="8000" u="none" spc="-10" dirty="0">
                <a:solidFill>
                  <a:srgbClr val="FFFFFF"/>
                </a:solidFill>
                <a:latin typeface="Arial MT"/>
                <a:cs typeface="Arial MT"/>
              </a:rPr>
              <a:t>HILADA</a:t>
            </a:r>
            <a:endParaRPr sz="8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4503" y="1956816"/>
            <a:ext cx="10223500" cy="2932430"/>
            <a:chOff x="984503" y="1956816"/>
            <a:chExt cx="10223500" cy="293243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503" y="1956816"/>
              <a:ext cx="10222992" cy="792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4503" y="4809744"/>
              <a:ext cx="10222992" cy="79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059" y="0"/>
            <a:ext cx="11280775" cy="2929255"/>
          </a:xfrm>
          <a:custGeom>
            <a:avLst/>
            <a:gdLst/>
            <a:ahLst/>
            <a:cxnLst/>
            <a:rect l="l" t="t" r="r" b="b"/>
            <a:pathLst>
              <a:path w="11280775" h="2929255">
                <a:moveTo>
                  <a:pt x="11075331" y="0"/>
                </a:moveTo>
                <a:lnTo>
                  <a:pt x="1274106" y="0"/>
                </a:lnTo>
                <a:lnTo>
                  <a:pt x="1254421" y="7874"/>
                </a:lnTo>
                <a:lnTo>
                  <a:pt x="1232767" y="11598"/>
                </a:lnTo>
                <a:lnTo>
                  <a:pt x="1211019" y="13096"/>
                </a:lnTo>
                <a:lnTo>
                  <a:pt x="1189698" y="12999"/>
                </a:lnTo>
                <a:lnTo>
                  <a:pt x="1169331" y="11938"/>
                </a:lnTo>
                <a:lnTo>
                  <a:pt x="1093877" y="9493"/>
                </a:lnTo>
                <a:lnTo>
                  <a:pt x="1057285" y="13716"/>
                </a:lnTo>
                <a:lnTo>
                  <a:pt x="1045030" y="25939"/>
                </a:lnTo>
                <a:lnTo>
                  <a:pt x="1042585" y="47498"/>
                </a:lnTo>
                <a:lnTo>
                  <a:pt x="1026555" y="101097"/>
                </a:lnTo>
                <a:lnTo>
                  <a:pt x="998840" y="136271"/>
                </a:lnTo>
                <a:lnTo>
                  <a:pt x="962194" y="157178"/>
                </a:lnTo>
                <a:lnTo>
                  <a:pt x="919367" y="167978"/>
                </a:lnTo>
                <a:lnTo>
                  <a:pt x="873110" y="172831"/>
                </a:lnTo>
                <a:lnTo>
                  <a:pt x="826177" y="175895"/>
                </a:lnTo>
                <a:lnTo>
                  <a:pt x="777159" y="180407"/>
                </a:lnTo>
                <a:lnTo>
                  <a:pt x="728310" y="186292"/>
                </a:lnTo>
                <a:lnTo>
                  <a:pt x="679609" y="193367"/>
                </a:lnTo>
                <a:lnTo>
                  <a:pt x="631033" y="201448"/>
                </a:lnTo>
                <a:lnTo>
                  <a:pt x="582560" y="210353"/>
                </a:lnTo>
                <a:lnTo>
                  <a:pt x="534165" y="219898"/>
                </a:lnTo>
                <a:lnTo>
                  <a:pt x="485827" y="229901"/>
                </a:lnTo>
                <a:lnTo>
                  <a:pt x="340928" y="260826"/>
                </a:lnTo>
                <a:lnTo>
                  <a:pt x="292591" y="270829"/>
                </a:lnTo>
                <a:lnTo>
                  <a:pt x="244197" y="280374"/>
                </a:lnTo>
                <a:lnTo>
                  <a:pt x="195724" y="289279"/>
                </a:lnTo>
                <a:lnTo>
                  <a:pt x="147150" y="297360"/>
                </a:lnTo>
                <a:lnTo>
                  <a:pt x="98451" y="304435"/>
                </a:lnTo>
                <a:lnTo>
                  <a:pt x="49604" y="310320"/>
                </a:lnTo>
                <a:lnTo>
                  <a:pt x="588" y="314832"/>
                </a:lnTo>
                <a:lnTo>
                  <a:pt x="0" y="322918"/>
                </a:lnTo>
                <a:lnTo>
                  <a:pt x="63586" y="362076"/>
                </a:lnTo>
                <a:lnTo>
                  <a:pt x="111442" y="383243"/>
                </a:lnTo>
                <a:lnTo>
                  <a:pt x="159126" y="398864"/>
                </a:lnTo>
                <a:lnTo>
                  <a:pt x="198479" y="403987"/>
                </a:lnTo>
                <a:lnTo>
                  <a:pt x="243572" y="398634"/>
                </a:lnTo>
                <a:lnTo>
                  <a:pt x="289110" y="391435"/>
                </a:lnTo>
                <a:lnTo>
                  <a:pt x="334056" y="389045"/>
                </a:lnTo>
                <a:lnTo>
                  <a:pt x="377369" y="398122"/>
                </a:lnTo>
                <a:lnTo>
                  <a:pt x="418012" y="425323"/>
                </a:lnTo>
                <a:lnTo>
                  <a:pt x="374478" y="444721"/>
                </a:lnTo>
                <a:lnTo>
                  <a:pt x="328455" y="459264"/>
                </a:lnTo>
                <a:lnTo>
                  <a:pt x="281574" y="473011"/>
                </a:lnTo>
                <a:lnTo>
                  <a:pt x="235466" y="490017"/>
                </a:lnTo>
                <a:lnTo>
                  <a:pt x="191764" y="514340"/>
                </a:lnTo>
                <a:lnTo>
                  <a:pt x="152099" y="550037"/>
                </a:lnTo>
                <a:lnTo>
                  <a:pt x="204281" y="554568"/>
                </a:lnTo>
                <a:lnTo>
                  <a:pt x="255712" y="556070"/>
                </a:lnTo>
                <a:lnTo>
                  <a:pt x="306411" y="555075"/>
                </a:lnTo>
                <a:lnTo>
                  <a:pt x="356402" y="552116"/>
                </a:lnTo>
                <a:lnTo>
                  <a:pt x="405704" y="547724"/>
                </a:lnTo>
                <a:lnTo>
                  <a:pt x="454340" y="542432"/>
                </a:lnTo>
                <a:lnTo>
                  <a:pt x="549695" y="531278"/>
                </a:lnTo>
                <a:lnTo>
                  <a:pt x="596458" y="526480"/>
                </a:lnTo>
                <a:lnTo>
                  <a:pt x="642639" y="522911"/>
                </a:lnTo>
                <a:lnTo>
                  <a:pt x="688259" y="521103"/>
                </a:lnTo>
                <a:lnTo>
                  <a:pt x="733340" y="521588"/>
                </a:lnTo>
                <a:lnTo>
                  <a:pt x="739060" y="562141"/>
                </a:lnTo>
                <a:lnTo>
                  <a:pt x="726482" y="590827"/>
                </a:lnTo>
                <a:lnTo>
                  <a:pt x="702050" y="612393"/>
                </a:lnTo>
                <a:lnTo>
                  <a:pt x="672211" y="631589"/>
                </a:lnTo>
                <a:lnTo>
                  <a:pt x="643408" y="653163"/>
                </a:lnTo>
                <a:lnTo>
                  <a:pt x="622088" y="681863"/>
                </a:lnTo>
                <a:lnTo>
                  <a:pt x="665586" y="683350"/>
                </a:lnTo>
                <a:lnTo>
                  <a:pt x="713053" y="685975"/>
                </a:lnTo>
                <a:lnTo>
                  <a:pt x="764016" y="689652"/>
                </a:lnTo>
                <a:lnTo>
                  <a:pt x="817998" y="694295"/>
                </a:lnTo>
                <a:lnTo>
                  <a:pt x="874524" y="699816"/>
                </a:lnTo>
                <a:lnTo>
                  <a:pt x="933121" y="706129"/>
                </a:lnTo>
                <a:lnTo>
                  <a:pt x="993312" y="713148"/>
                </a:lnTo>
                <a:lnTo>
                  <a:pt x="1054622" y="720786"/>
                </a:lnTo>
                <a:lnTo>
                  <a:pt x="1116576" y="728955"/>
                </a:lnTo>
                <a:lnTo>
                  <a:pt x="1178700" y="737571"/>
                </a:lnTo>
                <a:lnTo>
                  <a:pt x="1240517" y="746545"/>
                </a:lnTo>
                <a:lnTo>
                  <a:pt x="1301554" y="755792"/>
                </a:lnTo>
                <a:lnTo>
                  <a:pt x="1361334" y="765225"/>
                </a:lnTo>
                <a:lnTo>
                  <a:pt x="1419383" y="774757"/>
                </a:lnTo>
                <a:lnTo>
                  <a:pt x="1475226" y="784302"/>
                </a:lnTo>
                <a:lnTo>
                  <a:pt x="1528388" y="793773"/>
                </a:lnTo>
                <a:lnTo>
                  <a:pt x="1578393" y="803083"/>
                </a:lnTo>
                <a:lnTo>
                  <a:pt x="1624767" y="812147"/>
                </a:lnTo>
                <a:lnTo>
                  <a:pt x="1667034" y="820876"/>
                </a:lnTo>
                <a:lnTo>
                  <a:pt x="1704719" y="829185"/>
                </a:lnTo>
                <a:lnTo>
                  <a:pt x="1764443" y="844197"/>
                </a:lnTo>
                <a:lnTo>
                  <a:pt x="1800140" y="856488"/>
                </a:lnTo>
                <a:lnTo>
                  <a:pt x="1831589" y="868229"/>
                </a:lnTo>
                <a:lnTo>
                  <a:pt x="1869620" y="876918"/>
                </a:lnTo>
                <a:lnTo>
                  <a:pt x="1913259" y="882875"/>
                </a:lnTo>
                <a:lnTo>
                  <a:pt x="1961527" y="886416"/>
                </a:lnTo>
                <a:lnTo>
                  <a:pt x="2013450" y="887860"/>
                </a:lnTo>
                <a:lnTo>
                  <a:pt x="2068051" y="887527"/>
                </a:lnTo>
                <a:lnTo>
                  <a:pt x="2124354" y="885733"/>
                </a:lnTo>
                <a:lnTo>
                  <a:pt x="2181382" y="882798"/>
                </a:lnTo>
                <a:lnTo>
                  <a:pt x="2238159" y="879039"/>
                </a:lnTo>
                <a:lnTo>
                  <a:pt x="2293709" y="874776"/>
                </a:lnTo>
                <a:lnTo>
                  <a:pt x="2443237" y="862138"/>
                </a:lnTo>
                <a:lnTo>
                  <a:pt x="2484118" y="859037"/>
                </a:lnTo>
                <a:lnTo>
                  <a:pt x="2518890" y="857023"/>
                </a:lnTo>
                <a:lnTo>
                  <a:pt x="2546579" y="856414"/>
                </a:lnTo>
                <a:lnTo>
                  <a:pt x="2566207" y="857529"/>
                </a:lnTo>
                <a:lnTo>
                  <a:pt x="2576798" y="860685"/>
                </a:lnTo>
                <a:lnTo>
                  <a:pt x="2577376" y="866200"/>
                </a:lnTo>
                <a:lnTo>
                  <a:pt x="2566966" y="874395"/>
                </a:lnTo>
                <a:lnTo>
                  <a:pt x="2521419" y="897353"/>
                </a:lnTo>
                <a:lnTo>
                  <a:pt x="2474670" y="913407"/>
                </a:lnTo>
                <a:lnTo>
                  <a:pt x="2427059" y="923337"/>
                </a:lnTo>
                <a:lnTo>
                  <a:pt x="2378931" y="927923"/>
                </a:lnTo>
                <a:lnTo>
                  <a:pt x="2330625" y="927943"/>
                </a:lnTo>
                <a:lnTo>
                  <a:pt x="2282486" y="924178"/>
                </a:lnTo>
                <a:lnTo>
                  <a:pt x="2264039" y="923383"/>
                </a:lnTo>
                <a:lnTo>
                  <a:pt x="2212038" y="929306"/>
                </a:lnTo>
                <a:lnTo>
                  <a:pt x="2142134" y="944115"/>
                </a:lnTo>
                <a:lnTo>
                  <a:pt x="2101309" y="954426"/>
                </a:lnTo>
                <a:lnTo>
                  <a:pt x="2057015" y="966447"/>
                </a:lnTo>
                <a:lnTo>
                  <a:pt x="2009590" y="980008"/>
                </a:lnTo>
                <a:lnTo>
                  <a:pt x="1959369" y="994939"/>
                </a:lnTo>
                <a:lnTo>
                  <a:pt x="1906688" y="1011070"/>
                </a:lnTo>
                <a:lnTo>
                  <a:pt x="1851884" y="1028230"/>
                </a:lnTo>
                <a:lnTo>
                  <a:pt x="1737248" y="1064956"/>
                </a:lnTo>
                <a:lnTo>
                  <a:pt x="1437013" y="1162864"/>
                </a:lnTo>
                <a:lnTo>
                  <a:pt x="1318518" y="1200888"/>
                </a:lnTo>
                <a:lnTo>
                  <a:pt x="1260957" y="1218974"/>
                </a:lnTo>
                <a:lnTo>
                  <a:pt x="1204969" y="1236217"/>
                </a:lnTo>
                <a:lnTo>
                  <a:pt x="1150889" y="1252445"/>
                </a:lnTo>
                <a:lnTo>
                  <a:pt x="1099053" y="1267489"/>
                </a:lnTo>
                <a:lnTo>
                  <a:pt x="1049798" y="1281178"/>
                </a:lnTo>
                <a:lnTo>
                  <a:pt x="1003459" y="1293342"/>
                </a:lnTo>
                <a:lnTo>
                  <a:pt x="960373" y="1303810"/>
                </a:lnTo>
                <a:lnTo>
                  <a:pt x="920876" y="1312413"/>
                </a:lnTo>
                <a:lnTo>
                  <a:pt x="853990" y="1323339"/>
                </a:lnTo>
                <a:lnTo>
                  <a:pt x="818378" y="1324342"/>
                </a:lnTo>
                <a:lnTo>
                  <a:pt x="780171" y="1328689"/>
                </a:lnTo>
                <a:lnTo>
                  <a:pt x="744869" y="1346396"/>
                </a:lnTo>
                <a:lnTo>
                  <a:pt x="717973" y="1387475"/>
                </a:lnTo>
                <a:lnTo>
                  <a:pt x="762859" y="1401327"/>
                </a:lnTo>
                <a:lnTo>
                  <a:pt x="808104" y="1411967"/>
                </a:lnTo>
                <a:lnTo>
                  <a:pt x="853687" y="1419670"/>
                </a:lnTo>
                <a:lnTo>
                  <a:pt x="899585" y="1424715"/>
                </a:lnTo>
                <a:lnTo>
                  <a:pt x="945775" y="1427377"/>
                </a:lnTo>
                <a:lnTo>
                  <a:pt x="992234" y="1427935"/>
                </a:lnTo>
                <a:lnTo>
                  <a:pt x="1038941" y="1426666"/>
                </a:lnTo>
                <a:lnTo>
                  <a:pt x="1085871" y="1423847"/>
                </a:lnTo>
                <a:lnTo>
                  <a:pt x="1133004" y="1419754"/>
                </a:lnTo>
                <a:lnTo>
                  <a:pt x="1180315" y="1414665"/>
                </a:lnTo>
                <a:lnTo>
                  <a:pt x="1227783" y="1408858"/>
                </a:lnTo>
                <a:lnTo>
                  <a:pt x="1370898" y="1389895"/>
                </a:lnTo>
                <a:lnTo>
                  <a:pt x="1418766" y="1383984"/>
                </a:lnTo>
                <a:lnTo>
                  <a:pt x="1466676" y="1378740"/>
                </a:lnTo>
                <a:lnTo>
                  <a:pt x="1514608" y="1374441"/>
                </a:lnTo>
                <a:lnTo>
                  <a:pt x="1562537" y="1371363"/>
                </a:lnTo>
                <a:lnTo>
                  <a:pt x="1610442" y="1369783"/>
                </a:lnTo>
                <a:lnTo>
                  <a:pt x="1658300" y="1369979"/>
                </a:lnTo>
                <a:lnTo>
                  <a:pt x="1706089" y="1372228"/>
                </a:lnTo>
                <a:lnTo>
                  <a:pt x="1753785" y="1376807"/>
                </a:lnTo>
                <a:lnTo>
                  <a:pt x="1716938" y="1417183"/>
                </a:lnTo>
                <a:lnTo>
                  <a:pt x="1678636" y="1450935"/>
                </a:lnTo>
                <a:lnTo>
                  <a:pt x="1639033" y="1478825"/>
                </a:lnTo>
                <a:lnTo>
                  <a:pt x="1598282" y="1501613"/>
                </a:lnTo>
                <a:lnTo>
                  <a:pt x="1556538" y="1520060"/>
                </a:lnTo>
                <a:lnTo>
                  <a:pt x="1513952" y="1534926"/>
                </a:lnTo>
                <a:lnTo>
                  <a:pt x="1470680" y="1546974"/>
                </a:lnTo>
                <a:lnTo>
                  <a:pt x="1426875" y="1556963"/>
                </a:lnTo>
                <a:lnTo>
                  <a:pt x="1382691" y="1565655"/>
                </a:lnTo>
                <a:lnTo>
                  <a:pt x="1355348" y="1571547"/>
                </a:lnTo>
                <a:lnTo>
                  <a:pt x="1328255" y="1580784"/>
                </a:lnTo>
                <a:lnTo>
                  <a:pt x="1307521" y="1596713"/>
                </a:lnTo>
                <a:lnTo>
                  <a:pt x="1299252" y="1622678"/>
                </a:lnTo>
                <a:lnTo>
                  <a:pt x="1308620" y="1652089"/>
                </a:lnTo>
                <a:lnTo>
                  <a:pt x="1332478" y="1665462"/>
                </a:lnTo>
                <a:lnTo>
                  <a:pt x="1364456" y="1670810"/>
                </a:lnTo>
                <a:lnTo>
                  <a:pt x="1398185" y="1676146"/>
                </a:lnTo>
                <a:lnTo>
                  <a:pt x="1436774" y="1677300"/>
                </a:lnTo>
                <a:lnTo>
                  <a:pt x="1478325" y="1670078"/>
                </a:lnTo>
                <a:lnTo>
                  <a:pt x="1522845" y="1664057"/>
                </a:lnTo>
                <a:lnTo>
                  <a:pt x="1570340" y="1668814"/>
                </a:lnTo>
                <a:lnTo>
                  <a:pt x="1620816" y="1693926"/>
                </a:lnTo>
                <a:lnTo>
                  <a:pt x="1568798" y="1704036"/>
                </a:lnTo>
                <a:lnTo>
                  <a:pt x="1517815" y="1712994"/>
                </a:lnTo>
                <a:lnTo>
                  <a:pt x="1467737" y="1720836"/>
                </a:lnTo>
                <a:lnTo>
                  <a:pt x="1418434" y="1727599"/>
                </a:lnTo>
                <a:lnTo>
                  <a:pt x="1369777" y="1733322"/>
                </a:lnTo>
                <a:lnTo>
                  <a:pt x="1321636" y="1738042"/>
                </a:lnTo>
                <a:lnTo>
                  <a:pt x="1273880" y="1741796"/>
                </a:lnTo>
                <a:lnTo>
                  <a:pt x="1226382" y="1744622"/>
                </a:lnTo>
                <a:lnTo>
                  <a:pt x="1179011" y="1746557"/>
                </a:lnTo>
                <a:lnTo>
                  <a:pt x="1131637" y="1747639"/>
                </a:lnTo>
                <a:lnTo>
                  <a:pt x="1084130" y="1747905"/>
                </a:lnTo>
                <a:lnTo>
                  <a:pt x="1036362" y="1747392"/>
                </a:lnTo>
                <a:lnTo>
                  <a:pt x="1061345" y="1776638"/>
                </a:lnTo>
                <a:lnTo>
                  <a:pt x="1087448" y="1799526"/>
                </a:lnTo>
                <a:lnTo>
                  <a:pt x="1104263" y="1823081"/>
                </a:lnTo>
                <a:lnTo>
                  <a:pt x="1101386" y="1854327"/>
                </a:lnTo>
                <a:lnTo>
                  <a:pt x="1083013" y="1883350"/>
                </a:lnTo>
                <a:lnTo>
                  <a:pt x="1061174" y="1912683"/>
                </a:lnTo>
                <a:lnTo>
                  <a:pt x="1050933" y="1944016"/>
                </a:lnTo>
                <a:lnTo>
                  <a:pt x="1067350" y="1979040"/>
                </a:lnTo>
                <a:lnTo>
                  <a:pt x="1109110" y="1988502"/>
                </a:lnTo>
                <a:lnTo>
                  <a:pt x="1152753" y="1991820"/>
                </a:lnTo>
                <a:lnTo>
                  <a:pt x="1197558" y="1991542"/>
                </a:lnTo>
                <a:lnTo>
                  <a:pt x="1242800" y="1990216"/>
                </a:lnTo>
                <a:lnTo>
                  <a:pt x="1287757" y="1990391"/>
                </a:lnTo>
                <a:lnTo>
                  <a:pt x="1331704" y="1994614"/>
                </a:lnTo>
                <a:lnTo>
                  <a:pt x="1373919" y="2005433"/>
                </a:lnTo>
                <a:lnTo>
                  <a:pt x="1413679" y="2025396"/>
                </a:lnTo>
                <a:lnTo>
                  <a:pt x="1457753" y="2051338"/>
                </a:lnTo>
                <a:lnTo>
                  <a:pt x="1504309" y="2072060"/>
                </a:lnTo>
                <a:lnTo>
                  <a:pt x="1552867" y="2088546"/>
                </a:lnTo>
                <a:lnTo>
                  <a:pt x="1602943" y="2101778"/>
                </a:lnTo>
                <a:lnTo>
                  <a:pt x="1654058" y="2112740"/>
                </a:lnTo>
                <a:lnTo>
                  <a:pt x="1705729" y="2122413"/>
                </a:lnTo>
                <a:lnTo>
                  <a:pt x="1757475" y="2131782"/>
                </a:lnTo>
                <a:lnTo>
                  <a:pt x="1808813" y="2141829"/>
                </a:lnTo>
                <a:lnTo>
                  <a:pt x="1859264" y="2153537"/>
                </a:lnTo>
                <a:lnTo>
                  <a:pt x="1908344" y="2167890"/>
                </a:lnTo>
                <a:lnTo>
                  <a:pt x="1932037" y="2173151"/>
                </a:lnTo>
                <a:lnTo>
                  <a:pt x="2017537" y="2183015"/>
                </a:lnTo>
                <a:lnTo>
                  <a:pt x="2073070" y="2187618"/>
                </a:lnTo>
                <a:lnTo>
                  <a:pt x="2132943" y="2192004"/>
                </a:lnTo>
                <a:lnTo>
                  <a:pt x="2307242" y="2203860"/>
                </a:lnTo>
                <a:lnTo>
                  <a:pt x="2353113" y="2207381"/>
                </a:lnTo>
                <a:lnTo>
                  <a:pt x="2387642" y="2210689"/>
                </a:lnTo>
                <a:lnTo>
                  <a:pt x="2435588" y="2214425"/>
                </a:lnTo>
                <a:lnTo>
                  <a:pt x="2484267" y="2215913"/>
                </a:lnTo>
                <a:lnTo>
                  <a:pt x="2533533" y="2216571"/>
                </a:lnTo>
                <a:lnTo>
                  <a:pt x="2583238" y="2217816"/>
                </a:lnTo>
                <a:lnTo>
                  <a:pt x="2633234" y="2221068"/>
                </a:lnTo>
                <a:lnTo>
                  <a:pt x="2683375" y="2227744"/>
                </a:lnTo>
                <a:lnTo>
                  <a:pt x="2733513" y="2239263"/>
                </a:lnTo>
                <a:lnTo>
                  <a:pt x="2783501" y="2257044"/>
                </a:lnTo>
                <a:lnTo>
                  <a:pt x="2742846" y="2272402"/>
                </a:lnTo>
                <a:lnTo>
                  <a:pt x="2701985" y="2280324"/>
                </a:lnTo>
                <a:lnTo>
                  <a:pt x="2660698" y="2283734"/>
                </a:lnTo>
                <a:lnTo>
                  <a:pt x="2618766" y="2285555"/>
                </a:lnTo>
                <a:lnTo>
                  <a:pt x="2575971" y="2288709"/>
                </a:lnTo>
                <a:lnTo>
                  <a:pt x="2532094" y="2296120"/>
                </a:lnTo>
                <a:lnTo>
                  <a:pt x="2486917" y="2310710"/>
                </a:lnTo>
                <a:lnTo>
                  <a:pt x="2440220" y="2335403"/>
                </a:lnTo>
                <a:lnTo>
                  <a:pt x="2497618" y="2340022"/>
                </a:lnTo>
                <a:lnTo>
                  <a:pt x="2553867" y="2343449"/>
                </a:lnTo>
                <a:lnTo>
                  <a:pt x="2715832" y="2351032"/>
                </a:lnTo>
                <a:lnTo>
                  <a:pt x="2767594" y="2354151"/>
                </a:lnTo>
                <a:lnTo>
                  <a:pt x="2818261" y="2358309"/>
                </a:lnTo>
                <a:lnTo>
                  <a:pt x="2867843" y="2363954"/>
                </a:lnTo>
                <a:lnTo>
                  <a:pt x="2916351" y="2371532"/>
                </a:lnTo>
                <a:lnTo>
                  <a:pt x="2963795" y="2381490"/>
                </a:lnTo>
                <a:lnTo>
                  <a:pt x="3010186" y="2394275"/>
                </a:lnTo>
                <a:lnTo>
                  <a:pt x="3055535" y="2410333"/>
                </a:lnTo>
                <a:lnTo>
                  <a:pt x="3074313" y="2413646"/>
                </a:lnTo>
                <a:lnTo>
                  <a:pt x="3096889" y="2410269"/>
                </a:lnTo>
                <a:lnTo>
                  <a:pt x="3121204" y="2404225"/>
                </a:lnTo>
                <a:lnTo>
                  <a:pt x="3145197" y="2399538"/>
                </a:lnTo>
                <a:lnTo>
                  <a:pt x="3492890" y="2355503"/>
                </a:lnTo>
                <a:lnTo>
                  <a:pt x="3592018" y="2343641"/>
                </a:lnTo>
                <a:lnTo>
                  <a:pt x="3691130" y="2332650"/>
                </a:lnTo>
                <a:lnTo>
                  <a:pt x="3740694" y="2327575"/>
                </a:lnTo>
                <a:lnTo>
                  <a:pt x="3790271" y="2322830"/>
                </a:lnTo>
                <a:lnTo>
                  <a:pt x="3839865" y="2318453"/>
                </a:lnTo>
                <a:lnTo>
                  <a:pt x="3889483" y="2314481"/>
                </a:lnTo>
                <a:lnTo>
                  <a:pt x="3939130" y="2310952"/>
                </a:lnTo>
                <a:lnTo>
                  <a:pt x="3988812" y="2307904"/>
                </a:lnTo>
                <a:lnTo>
                  <a:pt x="4038533" y="2305373"/>
                </a:lnTo>
                <a:lnTo>
                  <a:pt x="4088299" y="2303399"/>
                </a:lnTo>
                <a:lnTo>
                  <a:pt x="4186684" y="2294657"/>
                </a:lnTo>
                <a:lnTo>
                  <a:pt x="4233652" y="2295407"/>
                </a:lnTo>
                <a:lnTo>
                  <a:pt x="4268464" y="2307105"/>
                </a:lnTo>
                <a:lnTo>
                  <a:pt x="4283117" y="2335403"/>
                </a:lnTo>
                <a:lnTo>
                  <a:pt x="4273611" y="2375127"/>
                </a:lnTo>
                <a:lnTo>
                  <a:pt x="4248300" y="2397717"/>
                </a:lnTo>
                <a:lnTo>
                  <a:pt x="4211997" y="2408031"/>
                </a:lnTo>
                <a:lnTo>
                  <a:pt x="4169513" y="2410925"/>
                </a:lnTo>
                <a:lnTo>
                  <a:pt x="4125660" y="2411259"/>
                </a:lnTo>
                <a:lnTo>
                  <a:pt x="4085251" y="2413889"/>
                </a:lnTo>
                <a:lnTo>
                  <a:pt x="4036124" y="2421930"/>
                </a:lnTo>
                <a:lnTo>
                  <a:pt x="3986851" y="2429447"/>
                </a:lnTo>
                <a:lnTo>
                  <a:pt x="3838556" y="2451176"/>
                </a:lnTo>
                <a:lnTo>
                  <a:pt x="3789101" y="2458922"/>
                </a:lnTo>
                <a:lnTo>
                  <a:pt x="3739700" y="2467308"/>
                </a:lnTo>
                <a:lnTo>
                  <a:pt x="3690394" y="2476567"/>
                </a:lnTo>
                <a:lnTo>
                  <a:pt x="3641224" y="2486931"/>
                </a:lnTo>
                <a:lnTo>
                  <a:pt x="3592230" y="2498634"/>
                </a:lnTo>
                <a:lnTo>
                  <a:pt x="3543452" y="2511909"/>
                </a:lnTo>
                <a:lnTo>
                  <a:pt x="3494930" y="2526989"/>
                </a:lnTo>
                <a:lnTo>
                  <a:pt x="3446704" y="2544106"/>
                </a:lnTo>
                <a:lnTo>
                  <a:pt x="3398816" y="2563495"/>
                </a:lnTo>
                <a:lnTo>
                  <a:pt x="3495285" y="2557464"/>
                </a:lnTo>
                <a:lnTo>
                  <a:pt x="3784693" y="2541077"/>
                </a:lnTo>
                <a:lnTo>
                  <a:pt x="3881162" y="2535047"/>
                </a:lnTo>
                <a:lnTo>
                  <a:pt x="3833124" y="2546971"/>
                </a:lnTo>
                <a:lnTo>
                  <a:pt x="3786617" y="2561118"/>
                </a:lnTo>
                <a:lnTo>
                  <a:pt x="3741336" y="2577054"/>
                </a:lnTo>
                <a:lnTo>
                  <a:pt x="3696973" y="2594344"/>
                </a:lnTo>
                <a:lnTo>
                  <a:pt x="3653222" y="2612553"/>
                </a:lnTo>
                <a:lnTo>
                  <a:pt x="3566326" y="2649992"/>
                </a:lnTo>
                <a:lnTo>
                  <a:pt x="3522568" y="2668352"/>
                </a:lnTo>
                <a:lnTo>
                  <a:pt x="3478194" y="2685894"/>
                </a:lnTo>
                <a:lnTo>
                  <a:pt x="3432897" y="2702183"/>
                </a:lnTo>
                <a:lnTo>
                  <a:pt x="3386370" y="2716784"/>
                </a:lnTo>
                <a:lnTo>
                  <a:pt x="3323421" y="2736195"/>
                </a:lnTo>
                <a:lnTo>
                  <a:pt x="3272356" y="2754629"/>
                </a:lnTo>
                <a:lnTo>
                  <a:pt x="3238101" y="2768397"/>
                </a:lnTo>
                <a:lnTo>
                  <a:pt x="3225588" y="2773807"/>
                </a:lnTo>
                <a:lnTo>
                  <a:pt x="3230231" y="2786663"/>
                </a:lnTo>
                <a:lnTo>
                  <a:pt x="3298668" y="2856478"/>
                </a:lnTo>
                <a:lnTo>
                  <a:pt x="3383322" y="2891409"/>
                </a:lnTo>
                <a:lnTo>
                  <a:pt x="3454130" y="2904685"/>
                </a:lnTo>
                <a:lnTo>
                  <a:pt x="3503390" y="2910216"/>
                </a:lnTo>
                <a:lnTo>
                  <a:pt x="3559354" y="2915019"/>
                </a:lnTo>
                <a:lnTo>
                  <a:pt x="3620122" y="2919105"/>
                </a:lnTo>
                <a:lnTo>
                  <a:pt x="3683794" y="2922480"/>
                </a:lnTo>
                <a:lnTo>
                  <a:pt x="3748470" y="2925155"/>
                </a:lnTo>
                <a:lnTo>
                  <a:pt x="3812250" y="2927137"/>
                </a:lnTo>
                <a:lnTo>
                  <a:pt x="3873235" y="2928436"/>
                </a:lnTo>
                <a:lnTo>
                  <a:pt x="3929524" y="2929060"/>
                </a:lnTo>
                <a:lnTo>
                  <a:pt x="3979216" y="2929017"/>
                </a:lnTo>
                <a:lnTo>
                  <a:pt x="4020413" y="2928317"/>
                </a:lnTo>
                <a:lnTo>
                  <a:pt x="4066401" y="2926187"/>
                </a:lnTo>
                <a:lnTo>
                  <a:pt x="4524087" y="2913666"/>
                </a:lnTo>
                <a:lnTo>
                  <a:pt x="4754243" y="2905015"/>
                </a:lnTo>
                <a:lnTo>
                  <a:pt x="4940690" y="2896342"/>
                </a:lnTo>
                <a:lnTo>
                  <a:pt x="5102006" y="2887604"/>
                </a:lnTo>
                <a:lnTo>
                  <a:pt x="5273355" y="2877045"/>
                </a:lnTo>
                <a:lnTo>
                  <a:pt x="5408019" y="2867810"/>
                </a:lnTo>
                <a:lnTo>
                  <a:pt x="5547624" y="2857351"/>
                </a:lnTo>
                <a:lnTo>
                  <a:pt x="5691866" y="2845583"/>
                </a:lnTo>
                <a:lnTo>
                  <a:pt x="5840444" y="2832420"/>
                </a:lnTo>
                <a:lnTo>
                  <a:pt x="5993057" y="2817776"/>
                </a:lnTo>
                <a:lnTo>
                  <a:pt x="6096891" y="2807149"/>
                </a:lnTo>
                <a:lnTo>
                  <a:pt x="6202296" y="2795800"/>
                </a:lnTo>
                <a:lnTo>
                  <a:pt x="6309180" y="2783705"/>
                </a:lnTo>
                <a:lnTo>
                  <a:pt x="6417456" y="2770837"/>
                </a:lnTo>
                <a:lnTo>
                  <a:pt x="6527033" y="2757172"/>
                </a:lnTo>
                <a:lnTo>
                  <a:pt x="6637822" y="2742684"/>
                </a:lnTo>
                <a:lnTo>
                  <a:pt x="6749735" y="2727347"/>
                </a:lnTo>
                <a:lnTo>
                  <a:pt x="6862680" y="2711137"/>
                </a:lnTo>
                <a:lnTo>
                  <a:pt x="6976570" y="2694028"/>
                </a:lnTo>
                <a:lnTo>
                  <a:pt x="7091315" y="2675995"/>
                </a:lnTo>
                <a:lnTo>
                  <a:pt x="7206825" y="2657012"/>
                </a:lnTo>
                <a:lnTo>
                  <a:pt x="7323012" y="2637053"/>
                </a:lnTo>
                <a:lnTo>
                  <a:pt x="7439785" y="2616094"/>
                </a:lnTo>
                <a:lnTo>
                  <a:pt x="7557055" y="2594110"/>
                </a:lnTo>
                <a:lnTo>
                  <a:pt x="7674733" y="2571074"/>
                </a:lnTo>
                <a:lnTo>
                  <a:pt x="7792730" y="2546961"/>
                </a:lnTo>
                <a:lnTo>
                  <a:pt x="7851820" y="2534493"/>
                </a:lnTo>
                <a:lnTo>
                  <a:pt x="7910956" y="2521746"/>
                </a:lnTo>
                <a:lnTo>
                  <a:pt x="7970127" y="2508718"/>
                </a:lnTo>
                <a:lnTo>
                  <a:pt x="8029322" y="2495404"/>
                </a:lnTo>
                <a:lnTo>
                  <a:pt x="8088529" y="2481803"/>
                </a:lnTo>
                <a:lnTo>
                  <a:pt x="8147738" y="2467910"/>
                </a:lnTo>
                <a:lnTo>
                  <a:pt x="8206937" y="2453722"/>
                </a:lnTo>
                <a:lnTo>
                  <a:pt x="8266116" y="2439237"/>
                </a:lnTo>
                <a:lnTo>
                  <a:pt x="8325262" y="2424451"/>
                </a:lnTo>
                <a:lnTo>
                  <a:pt x="8384365" y="2409360"/>
                </a:lnTo>
                <a:lnTo>
                  <a:pt x="8443413" y="2393963"/>
                </a:lnTo>
                <a:lnTo>
                  <a:pt x="8502396" y="2378255"/>
                </a:lnTo>
                <a:lnTo>
                  <a:pt x="8561303" y="2362234"/>
                </a:lnTo>
                <a:lnTo>
                  <a:pt x="8620121" y="2345896"/>
                </a:lnTo>
                <a:lnTo>
                  <a:pt x="8678840" y="2329238"/>
                </a:lnTo>
                <a:lnTo>
                  <a:pt x="8737449" y="2312257"/>
                </a:lnTo>
                <a:lnTo>
                  <a:pt x="8795937" y="2294949"/>
                </a:lnTo>
                <a:lnTo>
                  <a:pt x="8854292" y="2277313"/>
                </a:lnTo>
                <a:lnTo>
                  <a:pt x="8912503" y="2259343"/>
                </a:lnTo>
                <a:lnTo>
                  <a:pt x="8970559" y="2241038"/>
                </a:lnTo>
                <a:lnTo>
                  <a:pt x="9028449" y="2222394"/>
                </a:lnTo>
                <a:lnTo>
                  <a:pt x="9086162" y="2203408"/>
                </a:lnTo>
                <a:lnTo>
                  <a:pt x="9143686" y="2184077"/>
                </a:lnTo>
                <a:lnTo>
                  <a:pt x="9201011" y="2164397"/>
                </a:lnTo>
                <a:lnTo>
                  <a:pt x="9258125" y="2144366"/>
                </a:lnTo>
                <a:lnTo>
                  <a:pt x="9315017" y="2123980"/>
                </a:lnTo>
                <a:lnTo>
                  <a:pt x="9371676" y="2103236"/>
                </a:lnTo>
                <a:lnTo>
                  <a:pt x="9428090" y="2082130"/>
                </a:lnTo>
                <a:lnTo>
                  <a:pt x="9484249" y="2060661"/>
                </a:lnTo>
                <a:lnTo>
                  <a:pt x="9540142" y="2038824"/>
                </a:lnTo>
                <a:lnTo>
                  <a:pt x="9595756" y="2016616"/>
                </a:lnTo>
                <a:lnTo>
                  <a:pt x="9651082" y="1994035"/>
                </a:lnTo>
                <a:lnTo>
                  <a:pt x="9706107" y="1971076"/>
                </a:lnTo>
                <a:lnTo>
                  <a:pt x="9760821" y="1947737"/>
                </a:lnTo>
                <a:lnTo>
                  <a:pt x="9815213" y="1924015"/>
                </a:lnTo>
                <a:lnTo>
                  <a:pt x="9869271" y="1899907"/>
                </a:lnTo>
                <a:lnTo>
                  <a:pt x="9922984" y="1875409"/>
                </a:lnTo>
                <a:lnTo>
                  <a:pt x="9976341" y="1850518"/>
                </a:lnTo>
                <a:lnTo>
                  <a:pt x="10029330" y="1825231"/>
                </a:lnTo>
                <a:lnTo>
                  <a:pt x="10081942" y="1799545"/>
                </a:lnTo>
                <a:lnTo>
                  <a:pt x="10134164" y="1773456"/>
                </a:lnTo>
                <a:lnTo>
                  <a:pt x="10185985" y="1746962"/>
                </a:lnTo>
                <a:lnTo>
                  <a:pt x="10237394" y="1720060"/>
                </a:lnTo>
                <a:lnTo>
                  <a:pt x="10288380" y="1692745"/>
                </a:lnTo>
                <a:lnTo>
                  <a:pt x="10338932" y="1665015"/>
                </a:lnTo>
                <a:lnTo>
                  <a:pt x="10389039" y="1636867"/>
                </a:lnTo>
                <a:lnTo>
                  <a:pt x="10438689" y="1608298"/>
                </a:lnTo>
                <a:lnTo>
                  <a:pt x="10487871" y="1579304"/>
                </a:lnTo>
                <a:lnTo>
                  <a:pt x="10536575" y="1549883"/>
                </a:lnTo>
                <a:lnTo>
                  <a:pt x="10584788" y="1520030"/>
                </a:lnTo>
                <a:lnTo>
                  <a:pt x="10632500" y="1489744"/>
                </a:lnTo>
                <a:lnTo>
                  <a:pt x="10679700" y="1459020"/>
                </a:lnTo>
                <a:lnTo>
                  <a:pt x="10726376" y="1427856"/>
                </a:lnTo>
                <a:lnTo>
                  <a:pt x="10772517" y="1396248"/>
                </a:lnTo>
                <a:lnTo>
                  <a:pt x="10818113" y="1364194"/>
                </a:lnTo>
                <a:lnTo>
                  <a:pt x="10863151" y="1331689"/>
                </a:lnTo>
                <a:lnTo>
                  <a:pt x="10907621" y="1298732"/>
                </a:lnTo>
                <a:lnTo>
                  <a:pt x="10951512" y="1265318"/>
                </a:lnTo>
                <a:lnTo>
                  <a:pt x="10994812" y="1231445"/>
                </a:lnTo>
                <a:lnTo>
                  <a:pt x="11037510" y="1197109"/>
                </a:lnTo>
                <a:lnTo>
                  <a:pt x="11079595" y="1162307"/>
                </a:lnTo>
                <a:lnTo>
                  <a:pt x="11121056" y="1127037"/>
                </a:lnTo>
                <a:lnTo>
                  <a:pt x="11161882" y="1091294"/>
                </a:lnTo>
                <a:lnTo>
                  <a:pt x="11202061" y="1055076"/>
                </a:lnTo>
                <a:lnTo>
                  <a:pt x="11241583" y="1018380"/>
                </a:lnTo>
                <a:lnTo>
                  <a:pt x="11280436" y="981201"/>
                </a:lnTo>
                <a:lnTo>
                  <a:pt x="11280436" y="703326"/>
                </a:lnTo>
                <a:lnTo>
                  <a:pt x="11268117" y="703326"/>
                </a:lnTo>
                <a:lnTo>
                  <a:pt x="11244896" y="708104"/>
                </a:lnTo>
                <a:lnTo>
                  <a:pt x="11198501" y="716327"/>
                </a:lnTo>
                <a:lnTo>
                  <a:pt x="11175280" y="721105"/>
                </a:lnTo>
                <a:lnTo>
                  <a:pt x="11191536" y="694918"/>
                </a:lnTo>
                <a:lnTo>
                  <a:pt x="11214745" y="677433"/>
                </a:lnTo>
                <a:lnTo>
                  <a:pt x="11241431" y="663973"/>
                </a:lnTo>
                <a:lnTo>
                  <a:pt x="11268117" y="649859"/>
                </a:lnTo>
                <a:lnTo>
                  <a:pt x="11268117" y="589279"/>
                </a:lnTo>
                <a:lnTo>
                  <a:pt x="11218159" y="592910"/>
                </a:lnTo>
                <a:lnTo>
                  <a:pt x="11167627" y="601688"/>
                </a:lnTo>
                <a:lnTo>
                  <a:pt x="11116939" y="612441"/>
                </a:lnTo>
                <a:lnTo>
                  <a:pt x="11066516" y="621998"/>
                </a:lnTo>
                <a:lnTo>
                  <a:pt x="11016777" y="627188"/>
                </a:lnTo>
                <a:lnTo>
                  <a:pt x="10968143" y="624839"/>
                </a:lnTo>
                <a:lnTo>
                  <a:pt x="10969996" y="604446"/>
                </a:lnTo>
                <a:lnTo>
                  <a:pt x="11002179" y="567816"/>
                </a:lnTo>
                <a:lnTo>
                  <a:pt x="11035389" y="550021"/>
                </a:lnTo>
                <a:lnTo>
                  <a:pt x="11044791" y="535759"/>
                </a:lnTo>
                <a:lnTo>
                  <a:pt x="11036215" y="510794"/>
                </a:lnTo>
                <a:lnTo>
                  <a:pt x="10987629" y="517086"/>
                </a:lnTo>
                <a:lnTo>
                  <a:pt x="10938942" y="521457"/>
                </a:lnTo>
                <a:lnTo>
                  <a:pt x="10890165" y="524396"/>
                </a:lnTo>
                <a:lnTo>
                  <a:pt x="10841304" y="526389"/>
                </a:lnTo>
                <a:lnTo>
                  <a:pt x="10743365" y="529486"/>
                </a:lnTo>
                <a:lnTo>
                  <a:pt x="10694305" y="531565"/>
                </a:lnTo>
                <a:lnTo>
                  <a:pt x="10645194" y="534648"/>
                </a:lnTo>
                <a:lnTo>
                  <a:pt x="10596042" y="539221"/>
                </a:lnTo>
                <a:lnTo>
                  <a:pt x="10546856" y="545773"/>
                </a:lnTo>
                <a:lnTo>
                  <a:pt x="10497646" y="554789"/>
                </a:lnTo>
                <a:lnTo>
                  <a:pt x="10448418" y="566758"/>
                </a:lnTo>
                <a:lnTo>
                  <a:pt x="10399183" y="582167"/>
                </a:lnTo>
                <a:lnTo>
                  <a:pt x="10447246" y="561975"/>
                </a:lnTo>
                <a:lnTo>
                  <a:pt x="10494113" y="540270"/>
                </a:lnTo>
                <a:lnTo>
                  <a:pt x="10539895" y="517207"/>
                </a:lnTo>
                <a:lnTo>
                  <a:pt x="10584698" y="492944"/>
                </a:lnTo>
                <a:lnTo>
                  <a:pt x="10628632" y="467637"/>
                </a:lnTo>
                <a:lnTo>
                  <a:pt x="10671806" y="441442"/>
                </a:lnTo>
                <a:lnTo>
                  <a:pt x="10714328" y="414517"/>
                </a:lnTo>
                <a:lnTo>
                  <a:pt x="10756307" y="387016"/>
                </a:lnTo>
                <a:lnTo>
                  <a:pt x="10797851" y="359097"/>
                </a:lnTo>
                <a:lnTo>
                  <a:pt x="10961855" y="246370"/>
                </a:lnTo>
                <a:lnTo>
                  <a:pt x="11002856" y="218707"/>
                </a:lnTo>
                <a:lnTo>
                  <a:pt x="11044074" y="191565"/>
                </a:lnTo>
                <a:lnTo>
                  <a:pt x="11085618" y="165100"/>
                </a:lnTo>
                <a:lnTo>
                  <a:pt x="11062716" y="131367"/>
                </a:lnTo>
                <a:lnTo>
                  <a:pt x="11030756" y="120032"/>
                </a:lnTo>
                <a:lnTo>
                  <a:pt x="10994790" y="118438"/>
                </a:lnTo>
                <a:lnTo>
                  <a:pt x="10959874" y="113930"/>
                </a:lnTo>
                <a:lnTo>
                  <a:pt x="10931059" y="93852"/>
                </a:lnTo>
                <a:lnTo>
                  <a:pt x="11075331" y="0"/>
                </a:lnTo>
                <a:close/>
              </a:path>
            </a:pathLst>
          </a:custGeom>
          <a:solidFill>
            <a:srgbClr val="2B2B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5609" y="3543568"/>
            <a:ext cx="3780195" cy="5416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85335" y="3354781"/>
            <a:ext cx="3851910" cy="8197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00" spc="5" dirty="0">
                <a:solidFill>
                  <a:srgbClr val="FFFFFF"/>
                </a:solidFill>
                <a:latin typeface="Arial MT"/>
                <a:cs typeface="Arial MT"/>
              </a:rPr>
              <a:t>DEFINICION</a:t>
            </a:r>
            <a:endParaRPr sz="5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39239" y="4184903"/>
            <a:ext cx="9150350" cy="1853564"/>
            <a:chOff x="1539239" y="4184903"/>
            <a:chExt cx="9150350" cy="185356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0759" y="4365074"/>
              <a:ext cx="544899" cy="2465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3575" y="4184903"/>
              <a:ext cx="1255776" cy="6827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9311" y="4184903"/>
              <a:ext cx="749808" cy="6827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62983" y="4184903"/>
              <a:ext cx="646176" cy="6827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6072" y="4184903"/>
              <a:ext cx="2151887" cy="68275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9527" y="4184903"/>
              <a:ext cx="798576" cy="6827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05016" y="4184903"/>
              <a:ext cx="1392935" cy="6827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71816" y="4184903"/>
              <a:ext cx="1664207" cy="6827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27592" y="4184903"/>
              <a:ext cx="1225296" cy="68275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09343" y="4477511"/>
              <a:ext cx="2124456" cy="68275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7663" y="4477511"/>
              <a:ext cx="902208" cy="6827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83735" y="4477511"/>
              <a:ext cx="3947160" cy="6827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22463" y="4477511"/>
              <a:ext cx="2225039" cy="6827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39071" y="4477511"/>
              <a:ext cx="1350264" cy="68275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11095" y="4770119"/>
              <a:ext cx="1804416" cy="6827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07079" y="4770119"/>
              <a:ext cx="573024" cy="6827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71672" y="4770119"/>
              <a:ext cx="987551" cy="6827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33088" y="4770119"/>
              <a:ext cx="902208" cy="6827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09160" y="4770119"/>
              <a:ext cx="3340608" cy="6827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1336" y="4770119"/>
              <a:ext cx="749807" cy="6827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65008" y="4770119"/>
              <a:ext cx="1481327" cy="6827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17151" y="4770119"/>
              <a:ext cx="1088136" cy="6827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39239" y="5062727"/>
              <a:ext cx="1307592" cy="68275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38400" y="5062727"/>
              <a:ext cx="576072" cy="68275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06039" y="5062727"/>
              <a:ext cx="813815" cy="6827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96767" y="5062727"/>
              <a:ext cx="1158240" cy="6827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25823" y="5062727"/>
              <a:ext cx="969263" cy="6827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86655" y="5062727"/>
              <a:ext cx="1667255" cy="68275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24727" y="5062727"/>
              <a:ext cx="1648968" cy="68275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47560" y="5062727"/>
              <a:ext cx="1155192" cy="68275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894319" y="5062727"/>
              <a:ext cx="1295400" cy="6827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860535" y="5062727"/>
              <a:ext cx="832103" cy="6827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4208" y="5062727"/>
              <a:ext cx="1392936" cy="68275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76472" y="5355335"/>
              <a:ext cx="3169920" cy="6827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37960" y="5355335"/>
              <a:ext cx="1816607" cy="68275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46136" y="5355335"/>
              <a:ext cx="493775" cy="682751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719833" y="4267022"/>
            <a:ext cx="8755380" cy="15627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065" marR="5080" indent="-3810" algn="ctr">
              <a:lnSpc>
                <a:spcPct val="80000"/>
              </a:lnSpc>
              <a:spcBef>
                <a:spcPts val="67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origen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 el sur de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Italia,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los quesos de pasta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hilada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tradicionales son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provolone,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mozzarella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caciocavallo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.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En la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actualidad, este tipo de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queso se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produce en muchos otros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países,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así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como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sus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parientes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cercanos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familia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quesos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Europa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Este,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Kashkaval.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830050" cy="6858000"/>
            <a:chOff x="0" y="0"/>
            <a:chExt cx="118300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00035" y="0"/>
              <a:ext cx="6629982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339072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" y="1621536"/>
              <a:ext cx="2907792" cy="1234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656" y="2225039"/>
              <a:ext cx="4584192" cy="12344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56" y="2828544"/>
              <a:ext cx="1249680" cy="12344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5656" y="3432047"/>
              <a:ext cx="4261104" cy="123443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28904" y="1772488"/>
            <a:ext cx="3743960" cy="250698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695"/>
              </a:spcBef>
            </a:pPr>
            <a:r>
              <a:rPr u="none" spc="-10" dirty="0">
                <a:solidFill>
                  <a:srgbClr val="FFFFFF"/>
                </a:solidFill>
                <a:latin typeface="Arial MT"/>
                <a:cs typeface="Arial MT"/>
              </a:rPr>
              <a:t>QUESO </a:t>
            </a:r>
            <a:r>
              <a:rPr u="none" spc="-5" dirty="0">
                <a:solidFill>
                  <a:srgbClr val="FFFFFF"/>
                </a:solidFill>
                <a:latin typeface="Arial MT"/>
                <a:cs typeface="Arial MT"/>
              </a:rPr>
              <a:t> M</a:t>
            </a:r>
            <a:r>
              <a:rPr u="none" spc="-3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u="none" spc="-5" dirty="0">
                <a:solidFill>
                  <a:srgbClr val="FFFFFF"/>
                </a:solidFill>
                <a:latin typeface="Arial MT"/>
                <a:cs typeface="Arial MT"/>
              </a:rPr>
              <a:t>ZZARELLA  </a:t>
            </a:r>
            <a:r>
              <a:rPr u="none" spc="-10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u="none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u="none" spc="-10" dirty="0">
                <a:solidFill>
                  <a:srgbClr val="FFFFFF"/>
                </a:solidFill>
                <a:latin typeface="Arial MT"/>
                <a:cs typeface="Arial MT"/>
              </a:rPr>
              <a:t>PROVOLONE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481583" y="624840"/>
            <a:ext cx="3977640" cy="3941445"/>
            <a:chOff x="481583" y="624840"/>
            <a:chExt cx="3977640" cy="3941445"/>
          </a:xfrm>
        </p:grpSpPr>
        <p:sp>
          <p:nvSpPr>
            <p:cNvPr id="11" name="object 11"/>
            <p:cNvSpPr/>
            <p:nvPr/>
          </p:nvSpPr>
          <p:spPr>
            <a:xfrm>
              <a:off x="481583" y="624840"/>
              <a:ext cx="704215" cy="146685"/>
            </a:xfrm>
            <a:custGeom>
              <a:avLst/>
              <a:gdLst/>
              <a:ahLst/>
              <a:cxnLst/>
              <a:rect l="l" t="t" r="r" b="b"/>
              <a:pathLst>
                <a:path w="704215" h="146684">
                  <a:moveTo>
                    <a:pt x="704088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704088" y="146303"/>
                  </a:lnTo>
                  <a:lnTo>
                    <a:pt x="704088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1583" y="4547616"/>
              <a:ext cx="3977640" cy="18415"/>
            </a:xfrm>
            <a:custGeom>
              <a:avLst/>
              <a:gdLst/>
              <a:ahLst/>
              <a:cxnLst/>
              <a:rect l="l" t="t" r="r" b="b"/>
              <a:pathLst>
                <a:path w="3977640" h="18414">
                  <a:moveTo>
                    <a:pt x="397764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977640" y="18287"/>
                  </a:lnTo>
                  <a:lnTo>
                    <a:pt x="3977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857743" y="0"/>
              <a:ext cx="4334510" cy="3533140"/>
            </a:xfrm>
            <a:custGeom>
              <a:avLst/>
              <a:gdLst/>
              <a:ahLst/>
              <a:cxnLst/>
              <a:rect l="l" t="t" r="r" b="b"/>
              <a:pathLst>
                <a:path w="4334509" h="3533140">
                  <a:moveTo>
                    <a:pt x="4334256" y="0"/>
                  </a:moveTo>
                  <a:lnTo>
                    <a:pt x="179070" y="0"/>
                  </a:lnTo>
                  <a:lnTo>
                    <a:pt x="178053" y="7493"/>
                  </a:lnTo>
                  <a:lnTo>
                    <a:pt x="176529" y="58420"/>
                  </a:lnTo>
                  <a:lnTo>
                    <a:pt x="181228" y="112522"/>
                  </a:lnTo>
                  <a:lnTo>
                    <a:pt x="187578" y="166624"/>
                  </a:lnTo>
                  <a:lnTo>
                    <a:pt x="195579" y="220599"/>
                  </a:lnTo>
                  <a:lnTo>
                    <a:pt x="201929" y="274700"/>
                  </a:lnTo>
                  <a:lnTo>
                    <a:pt x="205104" y="328802"/>
                  </a:lnTo>
                  <a:lnTo>
                    <a:pt x="205104" y="381253"/>
                  </a:lnTo>
                  <a:lnTo>
                    <a:pt x="198754" y="430657"/>
                  </a:lnTo>
                  <a:lnTo>
                    <a:pt x="186054" y="479933"/>
                  </a:lnTo>
                  <a:lnTo>
                    <a:pt x="167004" y="526034"/>
                  </a:lnTo>
                  <a:lnTo>
                    <a:pt x="143128" y="573786"/>
                  </a:lnTo>
                  <a:lnTo>
                    <a:pt x="116077" y="621538"/>
                  </a:lnTo>
                  <a:lnTo>
                    <a:pt x="87502" y="669289"/>
                  </a:lnTo>
                  <a:lnTo>
                    <a:pt x="60451" y="715390"/>
                  </a:lnTo>
                  <a:lnTo>
                    <a:pt x="36575" y="764666"/>
                  </a:lnTo>
                  <a:lnTo>
                    <a:pt x="17525" y="812419"/>
                  </a:lnTo>
                  <a:lnTo>
                    <a:pt x="4825" y="861695"/>
                  </a:lnTo>
                  <a:lnTo>
                    <a:pt x="0" y="912622"/>
                  </a:lnTo>
                  <a:lnTo>
                    <a:pt x="4825" y="963549"/>
                  </a:lnTo>
                  <a:lnTo>
                    <a:pt x="17525" y="1012825"/>
                  </a:lnTo>
                  <a:lnTo>
                    <a:pt x="36575" y="1060577"/>
                  </a:lnTo>
                  <a:lnTo>
                    <a:pt x="60451" y="1109852"/>
                  </a:lnTo>
                  <a:lnTo>
                    <a:pt x="87502" y="1156080"/>
                  </a:lnTo>
                  <a:lnTo>
                    <a:pt x="116077" y="1203705"/>
                  </a:lnTo>
                  <a:lnTo>
                    <a:pt x="143128" y="1251458"/>
                  </a:lnTo>
                  <a:lnTo>
                    <a:pt x="167004" y="1299210"/>
                  </a:lnTo>
                  <a:lnTo>
                    <a:pt x="186054" y="1345311"/>
                  </a:lnTo>
                  <a:lnTo>
                    <a:pt x="198754" y="1394587"/>
                  </a:lnTo>
                  <a:lnTo>
                    <a:pt x="205104" y="1443989"/>
                  </a:lnTo>
                  <a:lnTo>
                    <a:pt x="205104" y="1496440"/>
                  </a:lnTo>
                  <a:lnTo>
                    <a:pt x="201929" y="1550542"/>
                  </a:lnTo>
                  <a:lnTo>
                    <a:pt x="195579" y="1604645"/>
                  </a:lnTo>
                  <a:lnTo>
                    <a:pt x="187578" y="1658747"/>
                  </a:lnTo>
                  <a:lnTo>
                    <a:pt x="181228" y="1712849"/>
                  </a:lnTo>
                  <a:lnTo>
                    <a:pt x="176529" y="1766824"/>
                  </a:lnTo>
                  <a:lnTo>
                    <a:pt x="178053" y="1817751"/>
                  </a:lnTo>
                  <a:lnTo>
                    <a:pt x="184403" y="1867153"/>
                  </a:lnTo>
                  <a:lnTo>
                    <a:pt x="198754" y="1914778"/>
                  </a:lnTo>
                  <a:lnTo>
                    <a:pt x="219455" y="1954529"/>
                  </a:lnTo>
                  <a:lnTo>
                    <a:pt x="246506" y="1992757"/>
                  </a:lnTo>
                  <a:lnTo>
                    <a:pt x="278256" y="2026158"/>
                  </a:lnTo>
                  <a:lnTo>
                    <a:pt x="314832" y="2059559"/>
                  </a:lnTo>
                  <a:lnTo>
                    <a:pt x="352932" y="2089785"/>
                  </a:lnTo>
                  <a:lnTo>
                    <a:pt x="472185" y="2180463"/>
                  </a:lnTo>
                  <a:lnTo>
                    <a:pt x="508761" y="2212340"/>
                  </a:lnTo>
                  <a:lnTo>
                    <a:pt x="540638" y="2248916"/>
                  </a:lnTo>
                  <a:lnTo>
                    <a:pt x="569213" y="2283841"/>
                  </a:lnTo>
                  <a:lnTo>
                    <a:pt x="591438" y="2323591"/>
                  </a:lnTo>
                  <a:lnTo>
                    <a:pt x="610615" y="2366645"/>
                  </a:lnTo>
                  <a:lnTo>
                    <a:pt x="626490" y="2412746"/>
                  </a:lnTo>
                  <a:lnTo>
                    <a:pt x="640841" y="2460498"/>
                  </a:lnTo>
                  <a:lnTo>
                    <a:pt x="653541" y="2508123"/>
                  </a:lnTo>
                  <a:lnTo>
                    <a:pt x="666241" y="2557526"/>
                  </a:lnTo>
                  <a:lnTo>
                    <a:pt x="680592" y="2603627"/>
                  </a:lnTo>
                  <a:lnTo>
                    <a:pt x="696467" y="2649728"/>
                  </a:lnTo>
                  <a:lnTo>
                    <a:pt x="715517" y="2692654"/>
                  </a:lnTo>
                  <a:lnTo>
                    <a:pt x="739394" y="2730880"/>
                  </a:lnTo>
                  <a:lnTo>
                    <a:pt x="767969" y="2765933"/>
                  </a:lnTo>
                  <a:lnTo>
                    <a:pt x="803021" y="2794508"/>
                  </a:lnTo>
                  <a:lnTo>
                    <a:pt x="841121" y="2818384"/>
                  </a:lnTo>
                  <a:lnTo>
                    <a:pt x="884047" y="2837434"/>
                  </a:lnTo>
                  <a:lnTo>
                    <a:pt x="930148" y="2853436"/>
                  </a:lnTo>
                  <a:lnTo>
                    <a:pt x="976249" y="2867660"/>
                  </a:lnTo>
                  <a:lnTo>
                    <a:pt x="1025525" y="2880360"/>
                  </a:lnTo>
                  <a:lnTo>
                    <a:pt x="1073277" y="2893187"/>
                  </a:lnTo>
                  <a:lnTo>
                    <a:pt x="1121028" y="2907411"/>
                  </a:lnTo>
                  <a:lnTo>
                    <a:pt x="1167129" y="2923413"/>
                  </a:lnTo>
                  <a:lnTo>
                    <a:pt x="1210055" y="2942463"/>
                  </a:lnTo>
                  <a:lnTo>
                    <a:pt x="1249806" y="2964688"/>
                  </a:lnTo>
                  <a:lnTo>
                    <a:pt x="1284731" y="2993390"/>
                  </a:lnTo>
                  <a:lnTo>
                    <a:pt x="1321307" y="3025140"/>
                  </a:lnTo>
                  <a:lnTo>
                    <a:pt x="1353057" y="3061716"/>
                  </a:lnTo>
                  <a:lnTo>
                    <a:pt x="1383283" y="3099942"/>
                  </a:lnTo>
                  <a:lnTo>
                    <a:pt x="1443735" y="3179445"/>
                  </a:lnTo>
                  <a:lnTo>
                    <a:pt x="1473961" y="3217672"/>
                  </a:lnTo>
                  <a:lnTo>
                    <a:pt x="1507362" y="3254248"/>
                  </a:lnTo>
                  <a:lnTo>
                    <a:pt x="1540763" y="3286125"/>
                  </a:lnTo>
                  <a:lnTo>
                    <a:pt x="1578863" y="3313049"/>
                  </a:lnTo>
                  <a:lnTo>
                    <a:pt x="1618614" y="3333750"/>
                  </a:lnTo>
                  <a:lnTo>
                    <a:pt x="1666366" y="3348101"/>
                  </a:lnTo>
                  <a:lnTo>
                    <a:pt x="1715642" y="3354451"/>
                  </a:lnTo>
                  <a:lnTo>
                    <a:pt x="1766570" y="3356102"/>
                  </a:lnTo>
                  <a:lnTo>
                    <a:pt x="1820545" y="3351276"/>
                  </a:lnTo>
                  <a:lnTo>
                    <a:pt x="1874647" y="3344926"/>
                  </a:lnTo>
                  <a:lnTo>
                    <a:pt x="1928749" y="3336925"/>
                  </a:lnTo>
                  <a:lnTo>
                    <a:pt x="1982724" y="3330575"/>
                  </a:lnTo>
                  <a:lnTo>
                    <a:pt x="2036826" y="3327400"/>
                  </a:lnTo>
                  <a:lnTo>
                    <a:pt x="2089277" y="3327400"/>
                  </a:lnTo>
                  <a:lnTo>
                    <a:pt x="2138553" y="3333750"/>
                  </a:lnTo>
                  <a:lnTo>
                    <a:pt x="2187829" y="3346450"/>
                  </a:lnTo>
                  <a:lnTo>
                    <a:pt x="2235580" y="3365627"/>
                  </a:lnTo>
                  <a:lnTo>
                    <a:pt x="2330957" y="3416554"/>
                  </a:lnTo>
                  <a:lnTo>
                    <a:pt x="2378709" y="3445129"/>
                  </a:lnTo>
                  <a:lnTo>
                    <a:pt x="2424810" y="3472179"/>
                  </a:lnTo>
                  <a:lnTo>
                    <a:pt x="2474086" y="3496055"/>
                  </a:lnTo>
                  <a:lnTo>
                    <a:pt x="2521838" y="3515105"/>
                  </a:lnTo>
                  <a:lnTo>
                    <a:pt x="2571114" y="3527805"/>
                  </a:lnTo>
                  <a:lnTo>
                    <a:pt x="2621914" y="3532632"/>
                  </a:lnTo>
                  <a:lnTo>
                    <a:pt x="2672841" y="3527805"/>
                  </a:lnTo>
                  <a:lnTo>
                    <a:pt x="2722117" y="3515105"/>
                  </a:lnTo>
                  <a:lnTo>
                    <a:pt x="2769870" y="3496055"/>
                  </a:lnTo>
                  <a:lnTo>
                    <a:pt x="2819146" y="3472179"/>
                  </a:lnTo>
                  <a:lnTo>
                    <a:pt x="2865247" y="3445129"/>
                  </a:lnTo>
                  <a:lnTo>
                    <a:pt x="2912999" y="3416554"/>
                  </a:lnTo>
                  <a:lnTo>
                    <a:pt x="3008376" y="3365627"/>
                  </a:lnTo>
                  <a:lnTo>
                    <a:pt x="3054477" y="3346450"/>
                  </a:lnTo>
                  <a:lnTo>
                    <a:pt x="3105277" y="3333750"/>
                  </a:lnTo>
                  <a:lnTo>
                    <a:pt x="3154679" y="3327400"/>
                  </a:lnTo>
                  <a:lnTo>
                    <a:pt x="3207130" y="3327400"/>
                  </a:lnTo>
                  <a:lnTo>
                    <a:pt x="3261105" y="3330575"/>
                  </a:lnTo>
                  <a:lnTo>
                    <a:pt x="3315207" y="3336925"/>
                  </a:lnTo>
                  <a:lnTo>
                    <a:pt x="3369309" y="3344926"/>
                  </a:lnTo>
                  <a:lnTo>
                    <a:pt x="3423284" y="3351276"/>
                  </a:lnTo>
                  <a:lnTo>
                    <a:pt x="3477386" y="3356102"/>
                  </a:lnTo>
                  <a:lnTo>
                    <a:pt x="3528313" y="3354451"/>
                  </a:lnTo>
                  <a:lnTo>
                    <a:pt x="3577589" y="3348101"/>
                  </a:lnTo>
                  <a:lnTo>
                    <a:pt x="3625214" y="3333750"/>
                  </a:lnTo>
                  <a:lnTo>
                    <a:pt x="3664965" y="3313049"/>
                  </a:lnTo>
                  <a:lnTo>
                    <a:pt x="3703192" y="3286125"/>
                  </a:lnTo>
                  <a:lnTo>
                    <a:pt x="3736594" y="3254248"/>
                  </a:lnTo>
                  <a:lnTo>
                    <a:pt x="3769995" y="3217672"/>
                  </a:lnTo>
                  <a:lnTo>
                    <a:pt x="3800221" y="3179445"/>
                  </a:lnTo>
                  <a:lnTo>
                    <a:pt x="3860546" y="3099942"/>
                  </a:lnTo>
                  <a:lnTo>
                    <a:pt x="3890772" y="3061716"/>
                  </a:lnTo>
                  <a:lnTo>
                    <a:pt x="3922649" y="3025140"/>
                  </a:lnTo>
                  <a:lnTo>
                    <a:pt x="3959225" y="2993390"/>
                  </a:lnTo>
                  <a:lnTo>
                    <a:pt x="3994150" y="2964688"/>
                  </a:lnTo>
                  <a:lnTo>
                    <a:pt x="4033901" y="2942463"/>
                  </a:lnTo>
                  <a:lnTo>
                    <a:pt x="4076827" y="2923413"/>
                  </a:lnTo>
                  <a:lnTo>
                    <a:pt x="4122928" y="2907411"/>
                  </a:lnTo>
                  <a:lnTo>
                    <a:pt x="4170679" y="2893187"/>
                  </a:lnTo>
                  <a:lnTo>
                    <a:pt x="4218305" y="2880360"/>
                  </a:lnTo>
                  <a:lnTo>
                    <a:pt x="4267708" y="2867660"/>
                  </a:lnTo>
                  <a:lnTo>
                    <a:pt x="4313808" y="2853436"/>
                  </a:lnTo>
                  <a:lnTo>
                    <a:pt x="4334256" y="2846324"/>
                  </a:lnTo>
                  <a:lnTo>
                    <a:pt x="4334256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8328" y="0"/>
              <a:ext cx="4233672" cy="3429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81871" y="3755135"/>
              <a:ext cx="3310254" cy="3103245"/>
            </a:xfrm>
            <a:custGeom>
              <a:avLst/>
              <a:gdLst/>
              <a:ahLst/>
              <a:cxnLst/>
              <a:rect l="l" t="t" r="r" b="b"/>
              <a:pathLst>
                <a:path w="3310254" h="3103245">
                  <a:moveTo>
                    <a:pt x="2022094" y="0"/>
                  </a:moveTo>
                  <a:lnTo>
                    <a:pt x="1982851" y="3682"/>
                  </a:lnTo>
                  <a:lnTo>
                    <a:pt x="1944877" y="13462"/>
                  </a:lnTo>
                  <a:lnTo>
                    <a:pt x="1908048" y="28193"/>
                  </a:lnTo>
                  <a:lnTo>
                    <a:pt x="1870075" y="46608"/>
                  </a:lnTo>
                  <a:lnTo>
                    <a:pt x="1834514" y="67437"/>
                  </a:lnTo>
                  <a:lnTo>
                    <a:pt x="1797684" y="89534"/>
                  </a:lnTo>
                  <a:lnTo>
                    <a:pt x="1724152" y="128650"/>
                  </a:lnTo>
                  <a:lnTo>
                    <a:pt x="1687322" y="143382"/>
                  </a:lnTo>
                  <a:lnTo>
                    <a:pt x="1649349" y="153288"/>
                  </a:lnTo>
                  <a:lnTo>
                    <a:pt x="1611376" y="158114"/>
                  </a:lnTo>
                  <a:lnTo>
                    <a:pt x="1570862" y="158114"/>
                  </a:lnTo>
                  <a:lnTo>
                    <a:pt x="1529206" y="155701"/>
                  </a:lnTo>
                  <a:lnTo>
                    <a:pt x="1487424" y="150749"/>
                  </a:lnTo>
                  <a:lnTo>
                    <a:pt x="1445768" y="144652"/>
                  </a:lnTo>
                  <a:lnTo>
                    <a:pt x="1404111" y="139700"/>
                  </a:lnTo>
                  <a:lnTo>
                    <a:pt x="1362455" y="136016"/>
                  </a:lnTo>
                  <a:lnTo>
                    <a:pt x="1323212" y="137287"/>
                  </a:lnTo>
                  <a:lnTo>
                    <a:pt x="1285112" y="142239"/>
                  </a:lnTo>
                  <a:lnTo>
                    <a:pt x="1248409" y="153288"/>
                  </a:lnTo>
                  <a:lnTo>
                    <a:pt x="1188211" y="189991"/>
                  </a:lnTo>
                  <a:lnTo>
                    <a:pt x="1136777" y="242696"/>
                  </a:lnTo>
                  <a:lnTo>
                    <a:pt x="1066927" y="333375"/>
                  </a:lnTo>
                  <a:lnTo>
                    <a:pt x="1043558" y="362838"/>
                  </a:lnTo>
                  <a:lnTo>
                    <a:pt x="990853" y="415544"/>
                  </a:lnTo>
                  <a:lnTo>
                    <a:pt x="933196" y="454787"/>
                  </a:lnTo>
                  <a:lnTo>
                    <a:pt x="864488" y="481711"/>
                  </a:lnTo>
                  <a:lnTo>
                    <a:pt x="827785" y="492759"/>
                  </a:lnTo>
                  <a:lnTo>
                    <a:pt x="752982" y="512444"/>
                  </a:lnTo>
                  <a:lnTo>
                    <a:pt x="717423" y="523494"/>
                  </a:lnTo>
                  <a:lnTo>
                    <a:pt x="648716" y="550418"/>
                  </a:lnTo>
                  <a:lnTo>
                    <a:pt x="592327" y="590803"/>
                  </a:lnTo>
                  <a:lnTo>
                    <a:pt x="551814" y="647191"/>
                  </a:lnTo>
                  <a:lnTo>
                    <a:pt x="524891" y="715899"/>
                  </a:lnTo>
                  <a:lnTo>
                    <a:pt x="504062" y="789432"/>
                  </a:lnTo>
                  <a:lnTo>
                    <a:pt x="494156" y="826262"/>
                  </a:lnTo>
                  <a:lnTo>
                    <a:pt x="483107" y="862964"/>
                  </a:lnTo>
                  <a:lnTo>
                    <a:pt x="456183" y="931671"/>
                  </a:lnTo>
                  <a:lnTo>
                    <a:pt x="416941" y="989202"/>
                  </a:lnTo>
                  <a:lnTo>
                    <a:pt x="364235" y="1041907"/>
                  </a:lnTo>
                  <a:lnTo>
                    <a:pt x="272287" y="1111884"/>
                  </a:lnTo>
                  <a:lnTo>
                    <a:pt x="242824" y="1135126"/>
                  </a:lnTo>
                  <a:lnTo>
                    <a:pt x="214629" y="1160907"/>
                  </a:lnTo>
                  <a:lnTo>
                    <a:pt x="169291" y="1216025"/>
                  </a:lnTo>
                  <a:lnTo>
                    <a:pt x="142239" y="1283462"/>
                  </a:lnTo>
                  <a:lnTo>
                    <a:pt x="137286" y="1321434"/>
                  </a:lnTo>
                  <a:lnTo>
                    <a:pt x="136144" y="1360677"/>
                  </a:lnTo>
                  <a:lnTo>
                    <a:pt x="139826" y="1402333"/>
                  </a:lnTo>
                  <a:lnTo>
                    <a:pt x="144652" y="1443989"/>
                  </a:lnTo>
                  <a:lnTo>
                    <a:pt x="150875" y="1485773"/>
                  </a:lnTo>
                  <a:lnTo>
                    <a:pt x="155701" y="1527429"/>
                  </a:lnTo>
                  <a:lnTo>
                    <a:pt x="158242" y="1569085"/>
                  </a:lnTo>
                  <a:lnTo>
                    <a:pt x="158242" y="1609470"/>
                  </a:lnTo>
                  <a:lnTo>
                    <a:pt x="153288" y="1647570"/>
                  </a:lnTo>
                  <a:lnTo>
                    <a:pt x="143509" y="1685544"/>
                  </a:lnTo>
                  <a:lnTo>
                    <a:pt x="128777" y="1721103"/>
                  </a:lnTo>
                  <a:lnTo>
                    <a:pt x="110362" y="1757807"/>
                  </a:lnTo>
                  <a:lnTo>
                    <a:pt x="89534" y="1794637"/>
                  </a:lnTo>
                  <a:lnTo>
                    <a:pt x="67436" y="1831466"/>
                  </a:lnTo>
                  <a:lnTo>
                    <a:pt x="46608" y="1866950"/>
                  </a:lnTo>
                  <a:lnTo>
                    <a:pt x="28194" y="1904961"/>
                  </a:lnTo>
                  <a:lnTo>
                    <a:pt x="13461" y="1941728"/>
                  </a:lnTo>
                  <a:lnTo>
                    <a:pt x="3682" y="1979726"/>
                  </a:lnTo>
                  <a:lnTo>
                    <a:pt x="0" y="2018957"/>
                  </a:lnTo>
                  <a:lnTo>
                    <a:pt x="3682" y="2058187"/>
                  </a:lnTo>
                  <a:lnTo>
                    <a:pt x="13461" y="2096185"/>
                  </a:lnTo>
                  <a:lnTo>
                    <a:pt x="28194" y="2132965"/>
                  </a:lnTo>
                  <a:lnTo>
                    <a:pt x="46608" y="2170963"/>
                  </a:lnTo>
                  <a:lnTo>
                    <a:pt x="67436" y="2206510"/>
                  </a:lnTo>
                  <a:lnTo>
                    <a:pt x="89534" y="2243289"/>
                  </a:lnTo>
                  <a:lnTo>
                    <a:pt x="110362" y="2280056"/>
                  </a:lnTo>
                  <a:lnTo>
                    <a:pt x="128777" y="2316835"/>
                  </a:lnTo>
                  <a:lnTo>
                    <a:pt x="143509" y="2352382"/>
                  </a:lnTo>
                  <a:lnTo>
                    <a:pt x="153288" y="2390394"/>
                  </a:lnTo>
                  <a:lnTo>
                    <a:pt x="158242" y="2428392"/>
                  </a:lnTo>
                  <a:lnTo>
                    <a:pt x="158242" y="2468841"/>
                  </a:lnTo>
                  <a:lnTo>
                    <a:pt x="155701" y="2510523"/>
                  </a:lnTo>
                  <a:lnTo>
                    <a:pt x="150875" y="2552204"/>
                  </a:lnTo>
                  <a:lnTo>
                    <a:pt x="144652" y="2593873"/>
                  </a:lnTo>
                  <a:lnTo>
                    <a:pt x="139826" y="2635554"/>
                  </a:lnTo>
                  <a:lnTo>
                    <a:pt x="136144" y="2677236"/>
                  </a:lnTo>
                  <a:lnTo>
                    <a:pt x="137286" y="2716466"/>
                  </a:lnTo>
                  <a:lnTo>
                    <a:pt x="142239" y="2754464"/>
                  </a:lnTo>
                  <a:lnTo>
                    <a:pt x="153288" y="2791244"/>
                  </a:lnTo>
                  <a:lnTo>
                    <a:pt x="190119" y="2851302"/>
                  </a:lnTo>
                  <a:lnTo>
                    <a:pt x="242824" y="2902788"/>
                  </a:lnTo>
                  <a:lnTo>
                    <a:pt x="364235" y="2995952"/>
                  </a:lnTo>
                  <a:lnTo>
                    <a:pt x="392429" y="3020468"/>
                  </a:lnTo>
                  <a:lnTo>
                    <a:pt x="416941" y="3048664"/>
                  </a:lnTo>
                  <a:lnTo>
                    <a:pt x="439038" y="3075632"/>
                  </a:lnTo>
                  <a:lnTo>
                    <a:pt x="454278" y="3102864"/>
                  </a:lnTo>
                  <a:lnTo>
                    <a:pt x="3310128" y="3102864"/>
                  </a:lnTo>
                  <a:lnTo>
                    <a:pt x="3310128" y="518287"/>
                  </a:lnTo>
                  <a:lnTo>
                    <a:pt x="3291331" y="512444"/>
                  </a:lnTo>
                  <a:lnTo>
                    <a:pt x="3216529" y="492759"/>
                  </a:lnTo>
                  <a:lnTo>
                    <a:pt x="3179699" y="481711"/>
                  </a:lnTo>
                  <a:lnTo>
                    <a:pt x="3111119" y="454787"/>
                  </a:lnTo>
                  <a:lnTo>
                    <a:pt x="3053460" y="415544"/>
                  </a:lnTo>
                  <a:lnTo>
                    <a:pt x="3000755" y="362838"/>
                  </a:lnTo>
                  <a:lnTo>
                    <a:pt x="2930779" y="272161"/>
                  </a:lnTo>
                  <a:lnTo>
                    <a:pt x="2907537" y="242696"/>
                  </a:lnTo>
                  <a:lnTo>
                    <a:pt x="2881756" y="214502"/>
                  </a:lnTo>
                  <a:lnTo>
                    <a:pt x="2826638" y="169163"/>
                  </a:lnTo>
                  <a:lnTo>
                    <a:pt x="2759202" y="142239"/>
                  </a:lnTo>
                  <a:lnTo>
                    <a:pt x="2721102" y="137287"/>
                  </a:lnTo>
                  <a:lnTo>
                    <a:pt x="2681858" y="136016"/>
                  </a:lnTo>
                  <a:lnTo>
                    <a:pt x="2640203" y="139700"/>
                  </a:lnTo>
                  <a:lnTo>
                    <a:pt x="2598547" y="144652"/>
                  </a:lnTo>
                  <a:lnTo>
                    <a:pt x="2556763" y="150749"/>
                  </a:lnTo>
                  <a:lnTo>
                    <a:pt x="2515107" y="155701"/>
                  </a:lnTo>
                  <a:lnTo>
                    <a:pt x="2473452" y="158114"/>
                  </a:lnTo>
                  <a:lnTo>
                    <a:pt x="2432938" y="158114"/>
                  </a:lnTo>
                  <a:lnTo>
                    <a:pt x="2394966" y="153288"/>
                  </a:lnTo>
                  <a:lnTo>
                    <a:pt x="2355723" y="143382"/>
                  </a:lnTo>
                  <a:lnTo>
                    <a:pt x="2320162" y="128650"/>
                  </a:lnTo>
                  <a:lnTo>
                    <a:pt x="2246503" y="89534"/>
                  </a:lnTo>
                  <a:lnTo>
                    <a:pt x="2209800" y="67437"/>
                  </a:lnTo>
                  <a:lnTo>
                    <a:pt x="2174239" y="46608"/>
                  </a:lnTo>
                  <a:lnTo>
                    <a:pt x="2136139" y="28193"/>
                  </a:lnTo>
                  <a:lnTo>
                    <a:pt x="2099436" y="13462"/>
                  </a:lnTo>
                  <a:lnTo>
                    <a:pt x="2061336" y="3682"/>
                  </a:lnTo>
                  <a:lnTo>
                    <a:pt x="2022094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9031" y="3889247"/>
              <a:ext cx="3172968" cy="29687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7535" y="1377696"/>
              <a:ext cx="8171815" cy="1612900"/>
            </a:xfrm>
            <a:custGeom>
              <a:avLst/>
              <a:gdLst/>
              <a:ahLst/>
              <a:cxnLst/>
              <a:rect l="l" t="t" r="r" b="b"/>
              <a:pathLst>
                <a:path w="8171815" h="1612900">
                  <a:moveTo>
                    <a:pt x="8171688" y="0"/>
                  </a:moveTo>
                  <a:lnTo>
                    <a:pt x="0" y="0"/>
                  </a:lnTo>
                  <a:lnTo>
                    <a:pt x="0" y="1612391"/>
                  </a:lnTo>
                  <a:lnTo>
                    <a:pt x="8171688" y="1612391"/>
                  </a:lnTo>
                  <a:lnTo>
                    <a:pt x="8171688" y="0"/>
                  </a:lnTo>
                  <a:close/>
                </a:path>
              </a:pathLst>
            </a:custGeom>
            <a:solidFill>
              <a:srgbClr val="5F6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38301" y="1595450"/>
            <a:ext cx="6682740" cy="1017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0" b="1" u="none" dirty="0">
                <a:solidFill>
                  <a:srgbClr val="FFFFFF"/>
                </a:solidFill>
                <a:latin typeface="Times New Roman"/>
                <a:cs typeface="Times New Roman"/>
              </a:rPr>
              <a:t>INTRODUCCIÓN</a:t>
            </a:r>
            <a:endParaRPr sz="65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2107" y="2991611"/>
            <a:ext cx="2722245" cy="3392804"/>
            <a:chOff x="102107" y="2991611"/>
            <a:chExt cx="2722245" cy="3392804"/>
          </a:xfrm>
        </p:grpSpPr>
        <p:sp>
          <p:nvSpPr>
            <p:cNvPr id="11" name="object 11"/>
            <p:cNvSpPr/>
            <p:nvPr/>
          </p:nvSpPr>
          <p:spPr>
            <a:xfrm>
              <a:off x="102107" y="2991611"/>
              <a:ext cx="2722245" cy="3392804"/>
            </a:xfrm>
            <a:custGeom>
              <a:avLst/>
              <a:gdLst/>
              <a:ahLst/>
              <a:cxnLst/>
              <a:rect l="l" t="t" r="r" b="b"/>
              <a:pathLst>
                <a:path w="2722245" h="3392804">
                  <a:moveTo>
                    <a:pt x="2721864" y="0"/>
                  </a:moveTo>
                  <a:lnTo>
                    <a:pt x="0" y="0"/>
                  </a:lnTo>
                  <a:lnTo>
                    <a:pt x="0" y="3392424"/>
                  </a:lnTo>
                  <a:lnTo>
                    <a:pt x="2721864" y="3392424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646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107" y="2991611"/>
              <a:ext cx="2722245" cy="3392804"/>
            </a:xfrm>
            <a:custGeom>
              <a:avLst/>
              <a:gdLst/>
              <a:ahLst/>
              <a:cxnLst/>
              <a:rect l="l" t="t" r="r" b="b"/>
              <a:pathLst>
                <a:path w="2722245" h="3392804">
                  <a:moveTo>
                    <a:pt x="0" y="3340608"/>
                  </a:moveTo>
                  <a:lnTo>
                    <a:pt x="0" y="3392424"/>
                  </a:lnTo>
                  <a:lnTo>
                    <a:pt x="51816" y="3392424"/>
                  </a:lnTo>
                  <a:lnTo>
                    <a:pt x="0" y="3340608"/>
                  </a:lnTo>
                  <a:close/>
                </a:path>
                <a:path w="2722245" h="3392804">
                  <a:moveTo>
                    <a:pt x="51816" y="0"/>
                  </a:moveTo>
                  <a:lnTo>
                    <a:pt x="0" y="51815"/>
                  </a:lnTo>
                  <a:lnTo>
                    <a:pt x="0" y="3340608"/>
                  </a:lnTo>
                  <a:lnTo>
                    <a:pt x="51816" y="3392424"/>
                  </a:lnTo>
                  <a:lnTo>
                    <a:pt x="51816" y="0"/>
                  </a:lnTo>
                  <a:close/>
                </a:path>
                <a:path w="2722245" h="3392804">
                  <a:moveTo>
                    <a:pt x="2670048" y="3340608"/>
                  </a:moveTo>
                  <a:lnTo>
                    <a:pt x="51816" y="3340608"/>
                  </a:lnTo>
                  <a:lnTo>
                    <a:pt x="51816" y="3392424"/>
                  </a:lnTo>
                  <a:lnTo>
                    <a:pt x="2670048" y="3392424"/>
                  </a:lnTo>
                  <a:lnTo>
                    <a:pt x="2670048" y="3340608"/>
                  </a:lnTo>
                  <a:close/>
                </a:path>
                <a:path w="2722245" h="3392804">
                  <a:moveTo>
                    <a:pt x="2670048" y="0"/>
                  </a:moveTo>
                  <a:lnTo>
                    <a:pt x="2670048" y="3392424"/>
                  </a:lnTo>
                  <a:lnTo>
                    <a:pt x="2721864" y="3340608"/>
                  </a:lnTo>
                  <a:lnTo>
                    <a:pt x="2721864" y="51815"/>
                  </a:lnTo>
                  <a:lnTo>
                    <a:pt x="2670048" y="0"/>
                  </a:lnTo>
                  <a:close/>
                </a:path>
                <a:path w="2722245" h="3392804">
                  <a:moveTo>
                    <a:pt x="2721864" y="3340608"/>
                  </a:moveTo>
                  <a:lnTo>
                    <a:pt x="2670048" y="3392424"/>
                  </a:lnTo>
                  <a:lnTo>
                    <a:pt x="2721864" y="3392424"/>
                  </a:lnTo>
                  <a:lnTo>
                    <a:pt x="2721864" y="3340608"/>
                  </a:lnTo>
                  <a:close/>
                </a:path>
                <a:path w="2722245" h="3392804">
                  <a:moveTo>
                    <a:pt x="51816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51816" y="0"/>
                  </a:lnTo>
                  <a:close/>
                </a:path>
                <a:path w="2722245" h="3392804">
                  <a:moveTo>
                    <a:pt x="2670048" y="0"/>
                  </a:moveTo>
                  <a:lnTo>
                    <a:pt x="51816" y="0"/>
                  </a:lnTo>
                  <a:lnTo>
                    <a:pt x="51816" y="51815"/>
                  </a:lnTo>
                  <a:lnTo>
                    <a:pt x="2670048" y="51815"/>
                  </a:lnTo>
                  <a:lnTo>
                    <a:pt x="2670048" y="0"/>
                  </a:lnTo>
                  <a:close/>
                </a:path>
                <a:path w="2722245" h="3392804">
                  <a:moveTo>
                    <a:pt x="2721864" y="0"/>
                  </a:moveTo>
                  <a:lnTo>
                    <a:pt x="2670048" y="0"/>
                  </a:lnTo>
                  <a:lnTo>
                    <a:pt x="2721864" y="51815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0601" y="3331209"/>
            <a:ext cx="2540000" cy="266954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ctr">
              <a:lnSpc>
                <a:spcPct val="86400"/>
              </a:lnSpc>
              <a:spcBef>
                <a:spcPts val="39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Queso,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producto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alimenticio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sólido 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semisólido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se obtiene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separando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componentes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sólidos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leche.</a:t>
            </a:r>
            <a:endParaRPr sz="1800">
              <a:latin typeface="Times New Roman"/>
              <a:cs typeface="Times New Roman"/>
            </a:endParaRPr>
          </a:p>
          <a:p>
            <a:pPr marL="21590" marR="13970" algn="ctr">
              <a:lnSpc>
                <a:spcPct val="86200"/>
              </a:lnSpc>
              <a:spcBef>
                <a:spcPts val="1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Cuanto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más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suero se extrae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compacto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el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queso.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El queso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elabora desde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tiempos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prehistóricos 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partir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leche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diferentes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mamíferos,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23972" y="2991611"/>
            <a:ext cx="2722245" cy="3392804"/>
            <a:chOff x="2823972" y="2991611"/>
            <a:chExt cx="2722245" cy="3392804"/>
          </a:xfrm>
        </p:grpSpPr>
        <p:sp>
          <p:nvSpPr>
            <p:cNvPr id="15" name="object 15"/>
            <p:cNvSpPr/>
            <p:nvPr/>
          </p:nvSpPr>
          <p:spPr>
            <a:xfrm>
              <a:off x="2823972" y="2991611"/>
              <a:ext cx="2722245" cy="3392804"/>
            </a:xfrm>
            <a:custGeom>
              <a:avLst/>
              <a:gdLst/>
              <a:ahLst/>
              <a:cxnLst/>
              <a:rect l="l" t="t" r="r" b="b"/>
              <a:pathLst>
                <a:path w="2722245" h="3392804">
                  <a:moveTo>
                    <a:pt x="2721864" y="0"/>
                  </a:moveTo>
                  <a:lnTo>
                    <a:pt x="0" y="0"/>
                  </a:lnTo>
                  <a:lnTo>
                    <a:pt x="0" y="3392424"/>
                  </a:lnTo>
                  <a:lnTo>
                    <a:pt x="2721864" y="3392424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46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23972" y="2991611"/>
              <a:ext cx="2722245" cy="3392804"/>
            </a:xfrm>
            <a:custGeom>
              <a:avLst/>
              <a:gdLst/>
              <a:ahLst/>
              <a:cxnLst/>
              <a:rect l="l" t="t" r="r" b="b"/>
              <a:pathLst>
                <a:path w="2722245" h="3392804">
                  <a:moveTo>
                    <a:pt x="0" y="3340608"/>
                  </a:moveTo>
                  <a:lnTo>
                    <a:pt x="0" y="3392424"/>
                  </a:lnTo>
                  <a:lnTo>
                    <a:pt x="51815" y="3392424"/>
                  </a:lnTo>
                  <a:lnTo>
                    <a:pt x="0" y="3340608"/>
                  </a:lnTo>
                  <a:close/>
                </a:path>
                <a:path w="2722245" h="3392804">
                  <a:moveTo>
                    <a:pt x="51815" y="0"/>
                  </a:moveTo>
                  <a:lnTo>
                    <a:pt x="0" y="51815"/>
                  </a:lnTo>
                  <a:lnTo>
                    <a:pt x="0" y="3340608"/>
                  </a:lnTo>
                  <a:lnTo>
                    <a:pt x="51815" y="3392424"/>
                  </a:lnTo>
                  <a:lnTo>
                    <a:pt x="51815" y="0"/>
                  </a:lnTo>
                  <a:close/>
                </a:path>
                <a:path w="2722245" h="3392804">
                  <a:moveTo>
                    <a:pt x="2670048" y="3340608"/>
                  </a:moveTo>
                  <a:lnTo>
                    <a:pt x="51815" y="3340608"/>
                  </a:lnTo>
                  <a:lnTo>
                    <a:pt x="51815" y="3392424"/>
                  </a:lnTo>
                  <a:lnTo>
                    <a:pt x="2670048" y="3392424"/>
                  </a:lnTo>
                  <a:lnTo>
                    <a:pt x="2670048" y="3340608"/>
                  </a:lnTo>
                  <a:close/>
                </a:path>
                <a:path w="2722245" h="3392804">
                  <a:moveTo>
                    <a:pt x="2670048" y="0"/>
                  </a:moveTo>
                  <a:lnTo>
                    <a:pt x="2670048" y="3392424"/>
                  </a:lnTo>
                  <a:lnTo>
                    <a:pt x="2721864" y="3340608"/>
                  </a:lnTo>
                  <a:lnTo>
                    <a:pt x="2721864" y="51815"/>
                  </a:lnTo>
                  <a:lnTo>
                    <a:pt x="2670048" y="0"/>
                  </a:lnTo>
                  <a:close/>
                </a:path>
                <a:path w="2722245" h="3392804">
                  <a:moveTo>
                    <a:pt x="2721864" y="3340608"/>
                  </a:moveTo>
                  <a:lnTo>
                    <a:pt x="2670048" y="3392424"/>
                  </a:lnTo>
                  <a:lnTo>
                    <a:pt x="2721864" y="3392424"/>
                  </a:lnTo>
                  <a:lnTo>
                    <a:pt x="2721864" y="3340608"/>
                  </a:lnTo>
                  <a:close/>
                </a:path>
                <a:path w="2722245" h="3392804">
                  <a:moveTo>
                    <a:pt x="51815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51815" y="0"/>
                  </a:lnTo>
                  <a:close/>
                </a:path>
                <a:path w="2722245" h="3392804">
                  <a:moveTo>
                    <a:pt x="2670048" y="0"/>
                  </a:moveTo>
                  <a:lnTo>
                    <a:pt x="51815" y="0"/>
                  </a:lnTo>
                  <a:lnTo>
                    <a:pt x="51815" y="51815"/>
                  </a:lnTo>
                  <a:lnTo>
                    <a:pt x="2670048" y="51815"/>
                  </a:lnTo>
                  <a:lnTo>
                    <a:pt x="2670048" y="0"/>
                  </a:lnTo>
                  <a:close/>
                </a:path>
                <a:path w="2722245" h="3392804">
                  <a:moveTo>
                    <a:pt x="2721864" y="0"/>
                  </a:moveTo>
                  <a:lnTo>
                    <a:pt x="2670048" y="0"/>
                  </a:lnTo>
                  <a:lnTo>
                    <a:pt x="2721864" y="51815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924301" y="3212972"/>
            <a:ext cx="2517775" cy="290385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-5080" algn="ctr">
              <a:lnSpc>
                <a:spcPct val="86300"/>
              </a:lnSpc>
              <a:spcBef>
                <a:spcPts val="39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El provolone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queso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italiano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semiduro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duro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(25-52% de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Humedad)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textura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firme</a:t>
            </a:r>
            <a:r>
              <a:rPr sz="18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semigraso.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Se produce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en diferentes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formas: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gran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salami,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botella truncada 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pera.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Actualmente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provolone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queso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leche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entera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vaca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 elaborado con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cultivos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lácticos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termofílicos.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45835" y="2991611"/>
            <a:ext cx="2719070" cy="3392804"/>
            <a:chOff x="5545835" y="2991611"/>
            <a:chExt cx="2719070" cy="3392804"/>
          </a:xfrm>
        </p:grpSpPr>
        <p:sp>
          <p:nvSpPr>
            <p:cNvPr id="19" name="object 19"/>
            <p:cNvSpPr/>
            <p:nvPr/>
          </p:nvSpPr>
          <p:spPr>
            <a:xfrm>
              <a:off x="5545835" y="2991611"/>
              <a:ext cx="2719070" cy="3392804"/>
            </a:xfrm>
            <a:custGeom>
              <a:avLst/>
              <a:gdLst/>
              <a:ahLst/>
              <a:cxnLst/>
              <a:rect l="l" t="t" r="r" b="b"/>
              <a:pathLst>
                <a:path w="2719070" h="3392804">
                  <a:moveTo>
                    <a:pt x="2718816" y="0"/>
                  </a:moveTo>
                  <a:lnTo>
                    <a:pt x="0" y="0"/>
                  </a:lnTo>
                  <a:lnTo>
                    <a:pt x="0" y="3392424"/>
                  </a:lnTo>
                  <a:lnTo>
                    <a:pt x="2718816" y="3392424"/>
                  </a:lnTo>
                  <a:lnTo>
                    <a:pt x="2718816" y="0"/>
                  </a:lnTo>
                  <a:close/>
                </a:path>
              </a:pathLst>
            </a:custGeom>
            <a:solidFill>
              <a:srgbClr val="8BA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45835" y="2991611"/>
              <a:ext cx="2719070" cy="3392804"/>
            </a:xfrm>
            <a:custGeom>
              <a:avLst/>
              <a:gdLst/>
              <a:ahLst/>
              <a:cxnLst/>
              <a:rect l="l" t="t" r="r" b="b"/>
              <a:pathLst>
                <a:path w="2719070" h="3392804">
                  <a:moveTo>
                    <a:pt x="0" y="3340608"/>
                  </a:moveTo>
                  <a:lnTo>
                    <a:pt x="0" y="3392424"/>
                  </a:lnTo>
                  <a:lnTo>
                    <a:pt x="51815" y="3392424"/>
                  </a:lnTo>
                  <a:lnTo>
                    <a:pt x="0" y="3340608"/>
                  </a:lnTo>
                  <a:close/>
                </a:path>
                <a:path w="2719070" h="3392804">
                  <a:moveTo>
                    <a:pt x="51815" y="0"/>
                  </a:moveTo>
                  <a:lnTo>
                    <a:pt x="0" y="51815"/>
                  </a:lnTo>
                  <a:lnTo>
                    <a:pt x="0" y="3340608"/>
                  </a:lnTo>
                  <a:lnTo>
                    <a:pt x="51815" y="3392424"/>
                  </a:lnTo>
                  <a:lnTo>
                    <a:pt x="51815" y="0"/>
                  </a:lnTo>
                  <a:close/>
                </a:path>
                <a:path w="2719070" h="3392804">
                  <a:moveTo>
                    <a:pt x="2666999" y="3340608"/>
                  </a:moveTo>
                  <a:lnTo>
                    <a:pt x="51815" y="3340608"/>
                  </a:lnTo>
                  <a:lnTo>
                    <a:pt x="51815" y="3392424"/>
                  </a:lnTo>
                  <a:lnTo>
                    <a:pt x="2666999" y="3392424"/>
                  </a:lnTo>
                  <a:lnTo>
                    <a:pt x="2666999" y="3340608"/>
                  </a:lnTo>
                  <a:close/>
                </a:path>
                <a:path w="2719070" h="3392804">
                  <a:moveTo>
                    <a:pt x="2666999" y="0"/>
                  </a:moveTo>
                  <a:lnTo>
                    <a:pt x="2666999" y="3392424"/>
                  </a:lnTo>
                  <a:lnTo>
                    <a:pt x="2718816" y="3340608"/>
                  </a:lnTo>
                  <a:lnTo>
                    <a:pt x="2718816" y="51815"/>
                  </a:lnTo>
                  <a:lnTo>
                    <a:pt x="2666999" y="0"/>
                  </a:lnTo>
                  <a:close/>
                </a:path>
                <a:path w="2719070" h="3392804">
                  <a:moveTo>
                    <a:pt x="2718816" y="3340608"/>
                  </a:moveTo>
                  <a:lnTo>
                    <a:pt x="2666999" y="3392424"/>
                  </a:lnTo>
                  <a:lnTo>
                    <a:pt x="2718816" y="3392424"/>
                  </a:lnTo>
                  <a:lnTo>
                    <a:pt x="2718816" y="3340608"/>
                  </a:lnTo>
                  <a:close/>
                </a:path>
                <a:path w="2719070" h="3392804">
                  <a:moveTo>
                    <a:pt x="51815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51815" y="0"/>
                  </a:lnTo>
                  <a:close/>
                </a:path>
                <a:path w="2719070" h="3392804">
                  <a:moveTo>
                    <a:pt x="2666999" y="0"/>
                  </a:moveTo>
                  <a:lnTo>
                    <a:pt x="51815" y="0"/>
                  </a:lnTo>
                  <a:lnTo>
                    <a:pt x="51815" y="51815"/>
                  </a:lnTo>
                  <a:lnTo>
                    <a:pt x="2666999" y="51815"/>
                  </a:lnTo>
                  <a:lnTo>
                    <a:pt x="2666999" y="0"/>
                  </a:lnTo>
                  <a:close/>
                </a:path>
                <a:path w="2719070" h="3392804">
                  <a:moveTo>
                    <a:pt x="2718816" y="0"/>
                  </a:moveTo>
                  <a:lnTo>
                    <a:pt x="2666999" y="0"/>
                  </a:lnTo>
                  <a:lnTo>
                    <a:pt x="2718816" y="51815"/>
                  </a:lnTo>
                  <a:lnTo>
                    <a:pt x="2718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36767" y="3804666"/>
            <a:ext cx="2532380" cy="172085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indent="-1270" algn="ctr">
              <a:lnSpc>
                <a:spcPct val="86300"/>
              </a:lnSpc>
              <a:spcBef>
                <a:spcPts val="395"/>
              </a:spcBef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Mozzarella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queso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fresco,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pasta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blanda,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elástica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graso.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100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gr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queso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equivalen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246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calorías.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Los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elaborados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leche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vaca,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contiene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18%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proteínas.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7535" y="6382511"/>
            <a:ext cx="8171815" cy="375285"/>
          </a:xfrm>
          <a:custGeom>
            <a:avLst/>
            <a:gdLst/>
            <a:ahLst/>
            <a:cxnLst/>
            <a:rect l="l" t="t" r="r" b="b"/>
            <a:pathLst>
              <a:path w="8171815" h="375284">
                <a:moveTo>
                  <a:pt x="8171688" y="0"/>
                </a:moveTo>
                <a:lnTo>
                  <a:pt x="0" y="0"/>
                </a:lnTo>
                <a:lnTo>
                  <a:pt x="0" y="374903"/>
                </a:lnTo>
                <a:lnTo>
                  <a:pt x="8171688" y="374903"/>
                </a:lnTo>
                <a:lnTo>
                  <a:pt x="8171688" y="0"/>
                </a:lnTo>
                <a:close/>
              </a:path>
            </a:pathLst>
          </a:custGeom>
          <a:solidFill>
            <a:srgbClr val="5F645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300470" cy="6858000"/>
          </a:xfrm>
          <a:custGeom>
            <a:avLst/>
            <a:gdLst/>
            <a:ahLst/>
            <a:cxnLst/>
            <a:rect l="l" t="t" r="r" b="b"/>
            <a:pathLst>
              <a:path w="6300470" h="6858000">
                <a:moveTo>
                  <a:pt x="6110478" y="0"/>
                </a:moveTo>
                <a:lnTo>
                  <a:pt x="0" y="0"/>
                </a:lnTo>
                <a:lnTo>
                  <a:pt x="0" y="6857999"/>
                </a:lnTo>
                <a:lnTo>
                  <a:pt x="6110478" y="6857999"/>
                </a:lnTo>
                <a:lnTo>
                  <a:pt x="6115431" y="6791323"/>
                </a:lnTo>
                <a:lnTo>
                  <a:pt x="6123813" y="6735761"/>
                </a:lnTo>
                <a:lnTo>
                  <a:pt x="6133973" y="6683375"/>
                </a:lnTo>
                <a:lnTo>
                  <a:pt x="6167501" y="6597650"/>
                </a:lnTo>
                <a:lnTo>
                  <a:pt x="6187694" y="6561137"/>
                </a:lnTo>
                <a:lnTo>
                  <a:pt x="6226302" y="6488112"/>
                </a:lnTo>
                <a:lnTo>
                  <a:pt x="6244844" y="6448425"/>
                </a:lnTo>
                <a:lnTo>
                  <a:pt x="6261608" y="6407150"/>
                </a:lnTo>
                <a:lnTo>
                  <a:pt x="6276721" y="6361112"/>
                </a:lnTo>
                <a:lnTo>
                  <a:pt x="6288405" y="6311900"/>
                </a:lnTo>
                <a:lnTo>
                  <a:pt x="6296914" y="6251575"/>
                </a:lnTo>
                <a:lnTo>
                  <a:pt x="6300216" y="6183312"/>
                </a:lnTo>
                <a:lnTo>
                  <a:pt x="6296914" y="6113462"/>
                </a:lnTo>
                <a:lnTo>
                  <a:pt x="6288405" y="6056312"/>
                </a:lnTo>
                <a:lnTo>
                  <a:pt x="6276721" y="6003925"/>
                </a:lnTo>
                <a:lnTo>
                  <a:pt x="6261608" y="5956300"/>
                </a:lnTo>
                <a:lnTo>
                  <a:pt x="6244844" y="5915025"/>
                </a:lnTo>
                <a:lnTo>
                  <a:pt x="6224651" y="5876925"/>
                </a:lnTo>
                <a:lnTo>
                  <a:pt x="6204458" y="5840412"/>
                </a:lnTo>
                <a:lnTo>
                  <a:pt x="6184265" y="5802312"/>
                </a:lnTo>
                <a:lnTo>
                  <a:pt x="6165850" y="5762625"/>
                </a:lnTo>
                <a:lnTo>
                  <a:pt x="6147435" y="5721350"/>
                </a:lnTo>
                <a:lnTo>
                  <a:pt x="6132195" y="5675312"/>
                </a:lnTo>
                <a:lnTo>
                  <a:pt x="6122162" y="5622925"/>
                </a:lnTo>
                <a:lnTo>
                  <a:pt x="6112129" y="5562600"/>
                </a:lnTo>
                <a:lnTo>
                  <a:pt x="6110478" y="5494274"/>
                </a:lnTo>
                <a:lnTo>
                  <a:pt x="6112129" y="5426075"/>
                </a:lnTo>
                <a:lnTo>
                  <a:pt x="6122162" y="5365750"/>
                </a:lnTo>
                <a:lnTo>
                  <a:pt x="6132195" y="5313299"/>
                </a:lnTo>
                <a:lnTo>
                  <a:pt x="6147435" y="5268849"/>
                </a:lnTo>
                <a:lnTo>
                  <a:pt x="6165850" y="5226050"/>
                </a:lnTo>
                <a:lnTo>
                  <a:pt x="6184265" y="5186299"/>
                </a:lnTo>
                <a:lnTo>
                  <a:pt x="6204458" y="5149850"/>
                </a:lnTo>
                <a:lnTo>
                  <a:pt x="6224651" y="5114925"/>
                </a:lnTo>
                <a:lnTo>
                  <a:pt x="6244844" y="5075174"/>
                </a:lnTo>
                <a:lnTo>
                  <a:pt x="6261608" y="5033899"/>
                </a:lnTo>
                <a:lnTo>
                  <a:pt x="6276721" y="4987925"/>
                </a:lnTo>
                <a:lnTo>
                  <a:pt x="6288405" y="4935474"/>
                </a:lnTo>
                <a:lnTo>
                  <a:pt x="6296914" y="4875149"/>
                </a:lnTo>
                <a:lnTo>
                  <a:pt x="6300216" y="4806950"/>
                </a:lnTo>
                <a:lnTo>
                  <a:pt x="6296914" y="4738624"/>
                </a:lnTo>
                <a:lnTo>
                  <a:pt x="6288405" y="4678299"/>
                </a:lnTo>
                <a:lnTo>
                  <a:pt x="6276721" y="4625975"/>
                </a:lnTo>
                <a:lnTo>
                  <a:pt x="6261608" y="4579874"/>
                </a:lnTo>
                <a:lnTo>
                  <a:pt x="6244844" y="4537075"/>
                </a:lnTo>
                <a:lnTo>
                  <a:pt x="6224651" y="4498975"/>
                </a:lnTo>
                <a:lnTo>
                  <a:pt x="6184265" y="4424299"/>
                </a:lnTo>
                <a:lnTo>
                  <a:pt x="6165850" y="4386199"/>
                </a:lnTo>
                <a:lnTo>
                  <a:pt x="6147435" y="4343400"/>
                </a:lnTo>
                <a:lnTo>
                  <a:pt x="6132195" y="4297299"/>
                </a:lnTo>
                <a:lnTo>
                  <a:pt x="6122162" y="4244975"/>
                </a:lnTo>
                <a:lnTo>
                  <a:pt x="6112129" y="4186174"/>
                </a:lnTo>
                <a:lnTo>
                  <a:pt x="6110478" y="4116324"/>
                </a:lnTo>
                <a:lnTo>
                  <a:pt x="6112129" y="4048125"/>
                </a:lnTo>
                <a:lnTo>
                  <a:pt x="6122162" y="3987800"/>
                </a:lnTo>
                <a:lnTo>
                  <a:pt x="6132195" y="3935349"/>
                </a:lnTo>
                <a:lnTo>
                  <a:pt x="6147435" y="3890899"/>
                </a:lnTo>
                <a:lnTo>
                  <a:pt x="6165850" y="3848100"/>
                </a:lnTo>
                <a:lnTo>
                  <a:pt x="6184265" y="3811651"/>
                </a:lnTo>
                <a:lnTo>
                  <a:pt x="6224651" y="3736975"/>
                </a:lnTo>
                <a:lnTo>
                  <a:pt x="6244844" y="3697351"/>
                </a:lnTo>
                <a:lnTo>
                  <a:pt x="6261608" y="3656076"/>
                </a:lnTo>
                <a:lnTo>
                  <a:pt x="6276721" y="3609975"/>
                </a:lnTo>
                <a:lnTo>
                  <a:pt x="6288405" y="3557651"/>
                </a:lnTo>
                <a:lnTo>
                  <a:pt x="6296914" y="3497326"/>
                </a:lnTo>
                <a:lnTo>
                  <a:pt x="6300216" y="3427476"/>
                </a:lnTo>
                <a:lnTo>
                  <a:pt x="6296914" y="3360801"/>
                </a:lnTo>
                <a:lnTo>
                  <a:pt x="6288405" y="3300476"/>
                </a:lnTo>
                <a:lnTo>
                  <a:pt x="6276721" y="3248025"/>
                </a:lnTo>
                <a:lnTo>
                  <a:pt x="6261608" y="3201924"/>
                </a:lnTo>
                <a:lnTo>
                  <a:pt x="6244844" y="3160649"/>
                </a:lnTo>
                <a:lnTo>
                  <a:pt x="6224651" y="3121025"/>
                </a:lnTo>
                <a:lnTo>
                  <a:pt x="6204458" y="3084449"/>
                </a:lnTo>
                <a:lnTo>
                  <a:pt x="6184265" y="3046349"/>
                </a:lnTo>
                <a:lnTo>
                  <a:pt x="6165850" y="3009900"/>
                </a:lnTo>
                <a:lnTo>
                  <a:pt x="6147435" y="2967101"/>
                </a:lnTo>
                <a:lnTo>
                  <a:pt x="6132195" y="2922651"/>
                </a:lnTo>
                <a:lnTo>
                  <a:pt x="6122162" y="2868676"/>
                </a:lnTo>
                <a:lnTo>
                  <a:pt x="6112129" y="2809875"/>
                </a:lnTo>
                <a:lnTo>
                  <a:pt x="6110478" y="2741676"/>
                </a:lnTo>
                <a:lnTo>
                  <a:pt x="6112129" y="2671826"/>
                </a:lnTo>
                <a:lnTo>
                  <a:pt x="6122162" y="2613025"/>
                </a:lnTo>
                <a:lnTo>
                  <a:pt x="6132195" y="2560701"/>
                </a:lnTo>
                <a:lnTo>
                  <a:pt x="6147435" y="2513076"/>
                </a:lnTo>
                <a:lnTo>
                  <a:pt x="6165850" y="2471801"/>
                </a:lnTo>
                <a:lnTo>
                  <a:pt x="6184265" y="2433701"/>
                </a:lnTo>
                <a:lnTo>
                  <a:pt x="6204458" y="2395601"/>
                </a:lnTo>
                <a:lnTo>
                  <a:pt x="6224651" y="2359025"/>
                </a:lnTo>
                <a:lnTo>
                  <a:pt x="6244844" y="2319401"/>
                </a:lnTo>
                <a:lnTo>
                  <a:pt x="6261608" y="2278126"/>
                </a:lnTo>
                <a:lnTo>
                  <a:pt x="6276721" y="2232025"/>
                </a:lnTo>
                <a:lnTo>
                  <a:pt x="6288405" y="2179701"/>
                </a:lnTo>
                <a:lnTo>
                  <a:pt x="6296914" y="2119376"/>
                </a:lnTo>
                <a:lnTo>
                  <a:pt x="6300216" y="2051050"/>
                </a:lnTo>
                <a:lnTo>
                  <a:pt x="6296914" y="1982851"/>
                </a:lnTo>
                <a:lnTo>
                  <a:pt x="6288405" y="1922526"/>
                </a:lnTo>
                <a:lnTo>
                  <a:pt x="6276721" y="1870075"/>
                </a:lnTo>
                <a:lnTo>
                  <a:pt x="6261608" y="1824101"/>
                </a:lnTo>
                <a:lnTo>
                  <a:pt x="6244844" y="1782826"/>
                </a:lnTo>
                <a:lnTo>
                  <a:pt x="6224651" y="1743075"/>
                </a:lnTo>
                <a:lnTo>
                  <a:pt x="6204458" y="1708150"/>
                </a:lnTo>
                <a:lnTo>
                  <a:pt x="6184265" y="1671701"/>
                </a:lnTo>
                <a:lnTo>
                  <a:pt x="6165850" y="1631950"/>
                </a:lnTo>
                <a:lnTo>
                  <a:pt x="6147435" y="1589151"/>
                </a:lnTo>
                <a:lnTo>
                  <a:pt x="6132195" y="1544701"/>
                </a:lnTo>
                <a:lnTo>
                  <a:pt x="6122162" y="1492250"/>
                </a:lnTo>
                <a:lnTo>
                  <a:pt x="6112129" y="1431925"/>
                </a:lnTo>
                <a:lnTo>
                  <a:pt x="6110478" y="1363726"/>
                </a:lnTo>
                <a:lnTo>
                  <a:pt x="6112129" y="1295400"/>
                </a:lnTo>
                <a:lnTo>
                  <a:pt x="6122162" y="1235075"/>
                </a:lnTo>
                <a:lnTo>
                  <a:pt x="6132195" y="1182751"/>
                </a:lnTo>
                <a:lnTo>
                  <a:pt x="6147435" y="1136650"/>
                </a:lnTo>
                <a:lnTo>
                  <a:pt x="6165850" y="1095375"/>
                </a:lnTo>
                <a:lnTo>
                  <a:pt x="6184265" y="1055751"/>
                </a:lnTo>
                <a:lnTo>
                  <a:pt x="6204458" y="1017651"/>
                </a:lnTo>
                <a:lnTo>
                  <a:pt x="6224651" y="981075"/>
                </a:lnTo>
                <a:lnTo>
                  <a:pt x="6244844" y="942975"/>
                </a:lnTo>
                <a:lnTo>
                  <a:pt x="6261608" y="901700"/>
                </a:lnTo>
                <a:lnTo>
                  <a:pt x="6276721" y="854075"/>
                </a:lnTo>
                <a:lnTo>
                  <a:pt x="6288405" y="801751"/>
                </a:lnTo>
                <a:lnTo>
                  <a:pt x="6296914" y="744601"/>
                </a:lnTo>
                <a:lnTo>
                  <a:pt x="6300216" y="673100"/>
                </a:lnTo>
                <a:lnTo>
                  <a:pt x="6296914" y="606425"/>
                </a:lnTo>
                <a:lnTo>
                  <a:pt x="6288405" y="546100"/>
                </a:lnTo>
                <a:lnTo>
                  <a:pt x="6276721" y="496950"/>
                </a:lnTo>
                <a:lnTo>
                  <a:pt x="6261608" y="450850"/>
                </a:lnTo>
                <a:lnTo>
                  <a:pt x="6244844" y="409575"/>
                </a:lnTo>
                <a:lnTo>
                  <a:pt x="6226302" y="369950"/>
                </a:lnTo>
                <a:lnTo>
                  <a:pt x="6187694" y="296925"/>
                </a:lnTo>
                <a:lnTo>
                  <a:pt x="6167501" y="260350"/>
                </a:lnTo>
                <a:lnTo>
                  <a:pt x="6133973" y="174625"/>
                </a:lnTo>
                <a:lnTo>
                  <a:pt x="6123813" y="122300"/>
                </a:lnTo>
                <a:lnTo>
                  <a:pt x="6115431" y="66675"/>
                </a:lnTo>
                <a:lnTo>
                  <a:pt x="6110478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0818" y="2441905"/>
            <a:ext cx="2964815" cy="1299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95"/>
              </a:spcBef>
            </a:pPr>
            <a:r>
              <a:rPr sz="4400" spc="165" dirty="0">
                <a:solidFill>
                  <a:srgbClr val="2A1A00"/>
                </a:solidFill>
                <a:latin typeface="Impact"/>
                <a:cs typeface="Impact"/>
              </a:rPr>
              <a:t>QUESO</a:t>
            </a:r>
            <a:endParaRPr sz="4400">
              <a:latin typeface="Impact"/>
              <a:cs typeface="Impact"/>
            </a:endParaRPr>
          </a:p>
          <a:p>
            <a:pPr marL="12700">
              <a:lnSpc>
                <a:spcPts val="5015"/>
              </a:lnSpc>
            </a:pPr>
            <a:r>
              <a:rPr sz="4400" spc="200" dirty="0">
                <a:solidFill>
                  <a:srgbClr val="2A1A00"/>
                </a:solidFill>
                <a:latin typeface="Impact"/>
                <a:cs typeface="Impact"/>
              </a:rPr>
              <a:t>MOZZARELLA</a:t>
            </a:r>
            <a:endParaRPr sz="44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CE8D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29806" y="964590"/>
            <a:ext cx="4509135" cy="444373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15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700" b="1" dirty="0">
                <a:solidFill>
                  <a:srgbClr val="585858"/>
                </a:solidFill>
                <a:latin typeface="Times New Roman"/>
                <a:cs typeface="Times New Roman"/>
              </a:rPr>
              <a:t>Definición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720"/>
              </a:spcBef>
            </a:pP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“Con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el nombre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de Queso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Mozzarella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se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entiende el </a:t>
            </a:r>
            <a:r>
              <a:rPr sz="1700" spc="-409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queso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que se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obtiene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por hilado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de una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masa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 acidificada (producto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intermedio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obtenido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por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coagulación</a:t>
            </a:r>
            <a:r>
              <a:rPr sz="1700" spc="-4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700" spc="5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la</a:t>
            </a:r>
            <a:r>
              <a:rPr sz="1700" spc="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leche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por</a:t>
            </a:r>
            <a:r>
              <a:rPr sz="1700" spc="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medio</a:t>
            </a:r>
            <a:r>
              <a:rPr sz="1700" spc="7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700" spc="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cuajo </a:t>
            </a:r>
            <a:r>
              <a:rPr sz="1700" spc="-15" dirty="0">
                <a:solidFill>
                  <a:srgbClr val="585858"/>
                </a:solidFill>
                <a:latin typeface="Times New Roman"/>
                <a:cs typeface="Times New Roman"/>
              </a:rPr>
              <a:t>y/u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otras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enzimas coagulantes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apropiadas),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complementada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o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no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por la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acción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bacterias </a:t>
            </a:r>
            <a:r>
              <a:rPr sz="1700" spc="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lácticas</a:t>
            </a:r>
            <a:r>
              <a:rPr sz="1700" spc="-6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específicas.”</a:t>
            </a:r>
            <a:endParaRPr sz="1700">
              <a:latin typeface="Times New Roman"/>
              <a:cs typeface="Times New Roman"/>
            </a:endParaRPr>
          </a:p>
          <a:p>
            <a:pPr marL="12700" marR="15875">
              <a:lnSpc>
                <a:spcPct val="100000"/>
              </a:lnSpc>
              <a:spcBef>
                <a:spcPts val="700"/>
              </a:spcBef>
            </a:pP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El</a:t>
            </a:r>
            <a:r>
              <a:rPr sz="1700" spc="3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queso</a:t>
            </a:r>
            <a:r>
              <a:rPr sz="1700" spc="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mozzarella</a:t>
            </a:r>
            <a:r>
              <a:rPr sz="17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tiene</a:t>
            </a:r>
            <a:r>
              <a:rPr sz="1700" spc="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un</a:t>
            </a:r>
            <a:r>
              <a:rPr sz="1700" spc="4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aspecto</a:t>
            </a:r>
            <a:r>
              <a:rPr sz="1700" spc="-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fresco,</a:t>
            </a:r>
            <a:r>
              <a:rPr sz="1700" spc="-4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suave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y brillante,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apariencia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húmeda.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Su firmeza,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la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frescura y blancura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son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la garantía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de un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producto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calidad.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Contiene un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olor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láctico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y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una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textura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ligeramente viscosa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y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elástica,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no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tiene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corteza y la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 pasta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es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prensada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y fresca con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un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gusto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suave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y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cremoso.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Este tipo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de queso </a:t>
            </a:r>
            <a:r>
              <a:rPr sz="1700" spc="5" dirty="0">
                <a:solidFill>
                  <a:srgbClr val="585858"/>
                </a:solidFill>
                <a:latin typeface="Times New Roman"/>
                <a:cs typeface="Times New Roman"/>
              </a:rPr>
              <a:t>se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produce en forma de </a:t>
            </a:r>
            <a:r>
              <a:rPr sz="1700" spc="-409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bola,</a:t>
            </a:r>
            <a:r>
              <a:rPr sz="1700" spc="-4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también</a:t>
            </a:r>
            <a:r>
              <a:rPr sz="17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se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encuentra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 en</a:t>
            </a:r>
            <a:r>
              <a:rPr sz="17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forma</a:t>
            </a:r>
            <a:r>
              <a:rPr sz="1700" spc="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700" dirty="0">
                <a:solidFill>
                  <a:srgbClr val="585858"/>
                </a:solidFill>
                <a:latin typeface="Times New Roman"/>
                <a:cs typeface="Times New Roman"/>
              </a:rPr>
              <a:t>perla.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30833" y="2779267"/>
            <a:ext cx="312737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00" spc="195" dirty="0">
                <a:solidFill>
                  <a:srgbClr val="2A1A00"/>
                </a:solidFill>
                <a:latin typeface="Impact"/>
                <a:cs typeface="Impact"/>
              </a:rPr>
              <a:t>C</a:t>
            </a:r>
            <a:r>
              <a:rPr sz="3700" spc="315" dirty="0">
                <a:solidFill>
                  <a:srgbClr val="2A1A00"/>
                </a:solidFill>
                <a:latin typeface="Impact"/>
                <a:cs typeface="Impact"/>
              </a:rPr>
              <a:t>L</a:t>
            </a:r>
            <a:r>
              <a:rPr sz="3700" spc="200" dirty="0">
                <a:solidFill>
                  <a:srgbClr val="2A1A00"/>
                </a:solidFill>
                <a:latin typeface="Impact"/>
                <a:cs typeface="Impact"/>
              </a:rPr>
              <a:t>A</a:t>
            </a:r>
            <a:r>
              <a:rPr sz="3700" spc="215" dirty="0">
                <a:solidFill>
                  <a:srgbClr val="2A1A00"/>
                </a:solidFill>
                <a:latin typeface="Impact"/>
                <a:cs typeface="Impact"/>
              </a:rPr>
              <a:t>S</a:t>
            </a:r>
            <a:r>
              <a:rPr sz="3700" spc="175" dirty="0">
                <a:solidFill>
                  <a:srgbClr val="2A1A00"/>
                </a:solidFill>
                <a:latin typeface="Impact"/>
                <a:cs typeface="Impact"/>
              </a:rPr>
              <a:t>I</a:t>
            </a:r>
            <a:r>
              <a:rPr sz="3700" spc="200" dirty="0">
                <a:solidFill>
                  <a:srgbClr val="2A1A00"/>
                </a:solidFill>
                <a:latin typeface="Impact"/>
                <a:cs typeface="Impact"/>
              </a:rPr>
              <a:t>F</a:t>
            </a:r>
            <a:r>
              <a:rPr sz="3700" spc="175" dirty="0">
                <a:solidFill>
                  <a:srgbClr val="2A1A00"/>
                </a:solidFill>
                <a:latin typeface="Impact"/>
                <a:cs typeface="Impact"/>
              </a:rPr>
              <a:t>I</a:t>
            </a:r>
            <a:r>
              <a:rPr sz="3700" spc="195" dirty="0">
                <a:solidFill>
                  <a:srgbClr val="2A1A00"/>
                </a:solidFill>
                <a:latin typeface="Impact"/>
                <a:cs typeface="Impact"/>
              </a:rPr>
              <a:t>C</a:t>
            </a:r>
            <a:r>
              <a:rPr sz="3700" spc="200" dirty="0">
                <a:solidFill>
                  <a:srgbClr val="2A1A00"/>
                </a:solidFill>
                <a:latin typeface="Impact"/>
                <a:cs typeface="Impact"/>
              </a:rPr>
              <a:t>A</a:t>
            </a:r>
            <a:r>
              <a:rPr sz="3700" spc="195" dirty="0">
                <a:solidFill>
                  <a:srgbClr val="2A1A00"/>
                </a:solidFill>
                <a:latin typeface="Impact"/>
                <a:cs typeface="Impact"/>
              </a:rPr>
              <a:t>C</a:t>
            </a:r>
            <a:r>
              <a:rPr sz="3700" spc="175" dirty="0">
                <a:solidFill>
                  <a:srgbClr val="2A1A00"/>
                </a:solidFill>
                <a:latin typeface="Impact"/>
                <a:cs typeface="Impact"/>
              </a:rPr>
              <a:t>I</a:t>
            </a:r>
            <a:r>
              <a:rPr sz="3700" spc="200" dirty="0">
                <a:solidFill>
                  <a:srgbClr val="2A1A00"/>
                </a:solidFill>
                <a:latin typeface="Impact"/>
                <a:cs typeface="Impact"/>
              </a:rPr>
              <a:t>Ó</a:t>
            </a:r>
            <a:r>
              <a:rPr sz="3700" spc="-5" dirty="0">
                <a:solidFill>
                  <a:srgbClr val="2A1A00"/>
                </a:solidFill>
                <a:latin typeface="Impact"/>
                <a:cs typeface="Impact"/>
              </a:rPr>
              <a:t>N</a:t>
            </a:r>
            <a:endParaRPr sz="3700">
              <a:latin typeface="Impact"/>
              <a:cs typeface="Impac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79135" y="652272"/>
            <a:ext cx="5995670" cy="609600"/>
            <a:chOff x="5279135" y="652272"/>
            <a:chExt cx="5995670" cy="609600"/>
          </a:xfrm>
        </p:grpSpPr>
        <p:sp>
          <p:nvSpPr>
            <p:cNvPr id="7" name="object 7"/>
            <p:cNvSpPr/>
            <p:nvPr/>
          </p:nvSpPr>
          <p:spPr>
            <a:xfrm>
              <a:off x="5279135" y="652272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62043" y="7981"/>
                  </a:lnTo>
                  <a:lnTo>
                    <a:pt x="29749" y="29749"/>
                  </a:lnTo>
                  <a:lnTo>
                    <a:pt x="7981" y="62043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7981" y="547556"/>
                  </a:lnTo>
                  <a:lnTo>
                    <a:pt x="29749" y="579850"/>
                  </a:lnTo>
                  <a:lnTo>
                    <a:pt x="62043" y="601618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372" y="601618"/>
                  </a:lnTo>
                  <a:lnTo>
                    <a:pt x="5965666" y="579850"/>
                  </a:lnTo>
                  <a:lnTo>
                    <a:pt x="5987434" y="54755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34" y="62043"/>
                  </a:lnTo>
                  <a:lnTo>
                    <a:pt x="5965666" y="29749"/>
                  </a:lnTo>
                  <a:lnTo>
                    <a:pt x="5933372" y="7981"/>
                  </a:lnTo>
                  <a:lnTo>
                    <a:pt x="5893816" y="0"/>
                  </a:lnTo>
                  <a:close/>
                </a:path>
              </a:pathLst>
            </a:custGeom>
            <a:solidFill>
              <a:srgbClr val="646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79135" y="652272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91186" y="507"/>
                  </a:lnTo>
                  <a:lnTo>
                    <a:pt x="53212" y="12318"/>
                  </a:lnTo>
                  <a:lnTo>
                    <a:pt x="23240" y="36956"/>
                  </a:lnTo>
                  <a:lnTo>
                    <a:pt x="4572" y="71374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8000" y="547624"/>
                  </a:lnTo>
                  <a:lnTo>
                    <a:pt x="29844" y="579881"/>
                  </a:lnTo>
                  <a:lnTo>
                    <a:pt x="62102" y="601599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440" y="601599"/>
                  </a:lnTo>
                  <a:lnTo>
                    <a:pt x="5941945" y="597407"/>
                  </a:lnTo>
                  <a:lnTo>
                    <a:pt x="101600" y="597407"/>
                  </a:lnTo>
                  <a:lnTo>
                    <a:pt x="91948" y="596900"/>
                  </a:lnTo>
                  <a:lnTo>
                    <a:pt x="51180" y="581787"/>
                  </a:lnTo>
                  <a:lnTo>
                    <a:pt x="22733" y="550163"/>
                  </a:lnTo>
                  <a:lnTo>
                    <a:pt x="12218" y="508000"/>
                  </a:lnTo>
                  <a:lnTo>
                    <a:pt x="12191" y="101600"/>
                  </a:lnTo>
                  <a:lnTo>
                    <a:pt x="12700" y="91948"/>
                  </a:lnTo>
                  <a:lnTo>
                    <a:pt x="27812" y="51180"/>
                  </a:lnTo>
                  <a:lnTo>
                    <a:pt x="59562" y="22732"/>
                  </a:lnTo>
                  <a:lnTo>
                    <a:pt x="102362" y="12191"/>
                  </a:lnTo>
                  <a:lnTo>
                    <a:pt x="5941945" y="12191"/>
                  </a:lnTo>
                  <a:lnTo>
                    <a:pt x="5933440" y="8000"/>
                  </a:lnTo>
                  <a:lnTo>
                    <a:pt x="5924042" y="4572"/>
                  </a:lnTo>
                  <a:lnTo>
                    <a:pt x="5914390" y="2031"/>
                  </a:lnTo>
                  <a:lnTo>
                    <a:pt x="5904230" y="507"/>
                  </a:lnTo>
                  <a:lnTo>
                    <a:pt x="5893816" y="0"/>
                  </a:lnTo>
                  <a:close/>
                </a:path>
                <a:path w="5995670" h="609600">
                  <a:moveTo>
                    <a:pt x="5941945" y="12191"/>
                  </a:moveTo>
                  <a:lnTo>
                    <a:pt x="5893816" y="12191"/>
                  </a:lnTo>
                  <a:lnTo>
                    <a:pt x="5903595" y="12700"/>
                  </a:lnTo>
                  <a:lnTo>
                    <a:pt x="5912485" y="14097"/>
                  </a:lnTo>
                  <a:lnTo>
                    <a:pt x="5951093" y="33019"/>
                  </a:lnTo>
                  <a:lnTo>
                    <a:pt x="5976493" y="67437"/>
                  </a:lnTo>
                  <a:lnTo>
                    <a:pt x="5983223" y="508000"/>
                  </a:lnTo>
                  <a:lnTo>
                    <a:pt x="5982716" y="517778"/>
                  </a:lnTo>
                  <a:lnTo>
                    <a:pt x="5967603" y="558545"/>
                  </a:lnTo>
                  <a:lnTo>
                    <a:pt x="5935980" y="586866"/>
                  </a:lnTo>
                  <a:lnTo>
                    <a:pt x="5893308" y="597407"/>
                  </a:lnTo>
                  <a:lnTo>
                    <a:pt x="5941945" y="597407"/>
                  </a:lnTo>
                  <a:lnTo>
                    <a:pt x="5972302" y="572642"/>
                  </a:lnTo>
                  <a:lnTo>
                    <a:pt x="5990844" y="53822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15" y="62102"/>
                  </a:lnTo>
                  <a:lnTo>
                    <a:pt x="5965697" y="29844"/>
                  </a:lnTo>
                  <a:lnTo>
                    <a:pt x="5942203" y="12318"/>
                  </a:lnTo>
                  <a:lnTo>
                    <a:pt x="5941945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279135" y="1338072"/>
            <a:ext cx="5995670" cy="607060"/>
            <a:chOff x="5279135" y="1338072"/>
            <a:chExt cx="5995670" cy="607060"/>
          </a:xfrm>
        </p:grpSpPr>
        <p:sp>
          <p:nvSpPr>
            <p:cNvPr id="10" name="object 10"/>
            <p:cNvSpPr/>
            <p:nvPr/>
          </p:nvSpPr>
          <p:spPr>
            <a:xfrm>
              <a:off x="5279135" y="1338072"/>
              <a:ext cx="5995670" cy="607060"/>
            </a:xfrm>
            <a:custGeom>
              <a:avLst/>
              <a:gdLst/>
              <a:ahLst/>
              <a:cxnLst/>
              <a:rect l="l" t="t" r="r" b="b"/>
              <a:pathLst>
                <a:path w="5995670" h="607060">
                  <a:moveTo>
                    <a:pt x="5894323" y="0"/>
                  </a:moveTo>
                  <a:lnTo>
                    <a:pt x="101091" y="0"/>
                  </a:lnTo>
                  <a:lnTo>
                    <a:pt x="61721" y="7937"/>
                  </a:lnTo>
                  <a:lnTo>
                    <a:pt x="29590" y="29591"/>
                  </a:lnTo>
                  <a:lnTo>
                    <a:pt x="7937" y="61722"/>
                  </a:lnTo>
                  <a:lnTo>
                    <a:pt x="0" y="101091"/>
                  </a:lnTo>
                  <a:lnTo>
                    <a:pt x="0" y="505460"/>
                  </a:lnTo>
                  <a:lnTo>
                    <a:pt x="7937" y="544830"/>
                  </a:lnTo>
                  <a:lnTo>
                    <a:pt x="29591" y="576961"/>
                  </a:lnTo>
                  <a:lnTo>
                    <a:pt x="61722" y="598614"/>
                  </a:lnTo>
                  <a:lnTo>
                    <a:pt x="101091" y="606551"/>
                  </a:lnTo>
                  <a:lnTo>
                    <a:pt x="5894323" y="606551"/>
                  </a:lnTo>
                  <a:lnTo>
                    <a:pt x="5933694" y="598614"/>
                  </a:lnTo>
                  <a:lnTo>
                    <a:pt x="5965824" y="576960"/>
                  </a:lnTo>
                  <a:lnTo>
                    <a:pt x="5987478" y="544829"/>
                  </a:lnTo>
                  <a:lnTo>
                    <a:pt x="5995416" y="505460"/>
                  </a:lnTo>
                  <a:lnTo>
                    <a:pt x="5995416" y="101091"/>
                  </a:lnTo>
                  <a:lnTo>
                    <a:pt x="5987478" y="61721"/>
                  </a:lnTo>
                  <a:lnTo>
                    <a:pt x="5965824" y="29590"/>
                  </a:lnTo>
                  <a:lnTo>
                    <a:pt x="5933694" y="7937"/>
                  </a:lnTo>
                  <a:lnTo>
                    <a:pt x="5894323" y="0"/>
                  </a:lnTo>
                  <a:close/>
                </a:path>
              </a:pathLst>
            </a:custGeom>
            <a:solidFill>
              <a:srgbClr val="6373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79135" y="1338072"/>
              <a:ext cx="5995670" cy="607060"/>
            </a:xfrm>
            <a:custGeom>
              <a:avLst/>
              <a:gdLst/>
              <a:ahLst/>
              <a:cxnLst/>
              <a:rect l="l" t="t" r="r" b="b"/>
              <a:pathLst>
                <a:path w="5995670" h="607060">
                  <a:moveTo>
                    <a:pt x="5894323" y="0"/>
                  </a:moveTo>
                  <a:lnTo>
                    <a:pt x="101091" y="0"/>
                  </a:lnTo>
                  <a:lnTo>
                    <a:pt x="90804" y="507"/>
                  </a:lnTo>
                  <a:lnTo>
                    <a:pt x="52959" y="12191"/>
                  </a:lnTo>
                  <a:lnTo>
                    <a:pt x="23113" y="36829"/>
                  </a:lnTo>
                  <a:lnTo>
                    <a:pt x="4572" y="70992"/>
                  </a:lnTo>
                  <a:lnTo>
                    <a:pt x="0" y="101091"/>
                  </a:lnTo>
                  <a:lnTo>
                    <a:pt x="0" y="505460"/>
                  </a:lnTo>
                  <a:lnTo>
                    <a:pt x="8000" y="544829"/>
                  </a:lnTo>
                  <a:lnTo>
                    <a:pt x="29590" y="576961"/>
                  </a:lnTo>
                  <a:lnTo>
                    <a:pt x="61849" y="598677"/>
                  </a:lnTo>
                  <a:lnTo>
                    <a:pt x="101091" y="606551"/>
                  </a:lnTo>
                  <a:lnTo>
                    <a:pt x="5894323" y="606551"/>
                  </a:lnTo>
                  <a:lnTo>
                    <a:pt x="5933694" y="598677"/>
                  </a:lnTo>
                  <a:lnTo>
                    <a:pt x="5942584" y="594360"/>
                  </a:lnTo>
                  <a:lnTo>
                    <a:pt x="101091" y="594360"/>
                  </a:lnTo>
                  <a:lnTo>
                    <a:pt x="91439" y="593851"/>
                  </a:lnTo>
                  <a:lnTo>
                    <a:pt x="50926" y="578865"/>
                  </a:lnTo>
                  <a:lnTo>
                    <a:pt x="22605" y="547242"/>
                  </a:lnTo>
                  <a:lnTo>
                    <a:pt x="12213" y="505460"/>
                  </a:lnTo>
                  <a:lnTo>
                    <a:pt x="12191" y="101091"/>
                  </a:lnTo>
                  <a:lnTo>
                    <a:pt x="12700" y="91439"/>
                  </a:lnTo>
                  <a:lnTo>
                    <a:pt x="27686" y="50926"/>
                  </a:lnTo>
                  <a:lnTo>
                    <a:pt x="59309" y="22605"/>
                  </a:lnTo>
                  <a:lnTo>
                    <a:pt x="101726" y="12191"/>
                  </a:lnTo>
                  <a:lnTo>
                    <a:pt x="5942584" y="12191"/>
                  </a:lnTo>
                  <a:lnTo>
                    <a:pt x="5933694" y="8000"/>
                  </a:lnTo>
                  <a:lnTo>
                    <a:pt x="5924422" y="4572"/>
                  </a:lnTo>
                  <a:lnTo>
                    <a:pt x="5914770" y="2031"/>
                  </a:lnTo>
                  <a:lnTo>
                    <a:pt x="5904611" y="507"/>
                  </a:lnTo>
                  <a:lnTo>
                    <a:pt x="5894323" y="0"/>
                  </a:lnTo>
                  <a:close/>
                </a:path>
                <a:path w="5995670" h="607060">
                  <a:moveTo>
                    <a:pt x="5942584" y="12191"/>
                  </a:moveTo>
                  <a:lnTo>
                    <a:pt x="5894323" y="12191"/>
                  </a:lnTo>
                  <a:lnTo>
                    <a:pt x="5904103" y="12700"/>
                  </a:lnTo>
                  <a:lnTo>
                    <a:pt x="5912866" y="14097"/>
                  </a:lnTo>
                  <a:lnTo>
                    <a:pt x="5951346" y="32892"/>
                  </a:lnTo>
                  <a:lnTo>
                    <a:pt x="5976493" y="67182"/>
                  </a:lnTo>
                  <a:lnTo>
                    <a:pt x="5983223" y="505460"/>
                  </a:lnTo>
                  <a:lnTo>
                    <a:pt x="5982716" y="515238"/>
                  </a:lnTo>
                  <a:lnTo>
                    <a:pt x="5967730" y="555625"/>
                  </a:lnTo>
                  <a:lnTo>
                    <a:pt x="5936234" y="583945"/>
                  </a:lnTo>
                  <a:lnTo>
                    <a:pt x="5893816" y="594360"/>
                  </a:lnTo>
                  <a:lnTo>
                    <a:pt x="5942584" y="594360"/>
                  </a:lnTo>
                  <a:lnTo>
                    <a:pt x="5972302" y="569722"/>
                  </a:lnTo>
                  <a:lnTo>
                    <a:pt x="5990844" y="535558"/>
                  </a:lnTo>
                  <a:lnTo>
                    <a:pt x="5995416" y="505460"/>
                  </a:lnTo>
                  <a:lnTo>
                    <a:pt x="5995416" y="101091"/>
                  </a:lnTo>
                  <a:lnTo>
                    <a:pt x="5987542" y="61849"/>
                  </a:lnTo>
                  <a:lnTo>
                    <a:pt x="5965824" y="29590"/>
                  </a:lnTo>
                  <a:lnTo>
                    <a:pt x="5950839" y="17272"/>
                  </a:lnTo>
                  <a:lnTo>
                    <a:pt x="5942584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279135" y="2020823"/>
            <a:ext cx="5995670" cy="607060"/>
            <a:chOff x="5279135" y="2020823"/>
            <a:chExt cx="5995670" cy="607060"/>
          </a:xfrm>
        </p:grpSpPr>
        <p:sp>
          <p:nvSpPr>
            <p:cNvPr id="13" name="object 13"/>
            <p:cNvSpPr/>
            <p:nvPr/>
          </p:nvSpPr>
          <p:spPr>
            <a:xfrm>
              <a:off x="5279135" y="2020823"/>
              <a:ext cx="5995670" cy="607060"/>
            </a:xfrm>
            <a:custGeom>
              <a:avLst/>
              <a:gdLst/>
              <a:ahLst/>
              <a:cxnLst/>
              <a:rect l="l" t="t" r="r" b="b"/>
              <a:pathLst>
                <a:path w="5995670" h="607060">
                  <a:moveTo>
                    <a:pt x="5894323" y="0"/>
                  </a:moveTo>
                  <a:lnTo>
                    <a:pt x="101091" y="0"/>
                  </a:lnTo>
                  <a:lnTo>
                    <a:pt x="61721" y="7937"/>
                  </a:lnTo>
                  <a:lnTo>
                    <a:pt x="29590" y="29591"/>
                  </a:lnTo>
                  <a:lnTo>
                    <a:pt x="7937" y="61722"/>
                  </a:lnTo>
                  <a:lnTo>
                    <a:pt x="0" y="101091"/>
                  </a:lnTo>
                  <a:lnTo>
                    <a:pt x="0" y="505460"/>
                  </a:lnTo>
                  <a:lnTo>
                    <a:pt x="7937" y="544830"/>
                  </a:lnTo>
                  <a:lnTo>
                    <a:pt x="29591" y="576961"/>
                  </a:lnTo>
                  <a:lnTo>
                    <a:pt x="61722" y="598614"/>
                  </a:lnTo>
                  <a:lnTo>
                    <a:pt x="101091" y="606551"/>
                  </a:lnTo>
                  <a:lnTo>
                    <a:pt x="5894323" y="606551"/>
                  </a:lnTo>
                  <a:lnTo>
                    <a:pt x="5933694" y="598614"/>
                  </a:lnTo>
                  <a:lnTo>
                    <a:pt x="5965824" y="576960"/>
                  </a:lnTo>
                  <a:lnTo>
                    <a:pt x="5987478" y="544829"/>
                  </a:lnTo>
                  <a:lnTo>
                    <a:pt x="5995416" y="505460"/>
                  </a:lnTo>
                  <a:lnTo>
                    <a:pt x="5995416" y="101091"/>
                  </a:lnTo>
                  <a:lnTo>
                    <a:pt x="5987478" y="61721"/>
                  </a:lnTo>
                  <a:lnTo>
                    <a:pt x="5965824" y="29590"/>
                  </a:lnTo>
                  <a:lnTo>
                    <a:pt x="5933694" y="7937"/>
                  </a:lnTo>
                  <a:lnTo>
                    <a:pt x="5894323" y="0"/>
                  </a:lnTo>
                  <a:close/>
                </a:path>
              </a:pathLst>
            </a:custGeom>
            <a:solidFill>
              <a:srgbClr val="5E7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79135" y="2020823"/>
              <a:ext cx="5995670" cy="607060"/>
            </a:xfrm>
            <a:custGeom>
              <a:avLst/>
              <a:gdLst/>
              <a:ahLst/>
              <a:cxnLst/>
              <a:rect l="l" t="t" r="r" b="b"/>
              <a:pathLst>
                <a:path w="5995670" h="607060">
                  <a:moveTo>
                    <a:pt x="5894323" y="0"/>
                  </a:moveTo>
                  <a:lnTo>
                    <a:pt x="101091" y="0"/>
                  </a:lnTo>
                  <a:lnTo>
                    <a:pt x="90804" y="508"/>
                  </a:lnTo>
                  <a:lnTo>
                    <a:pt x="52959" y="12191"/>
                  </a:lnTo>
                  <a:lnTo>
                    <a:pt x="23113" y="36829"/>
                  </a:lnTo>
                  <a:lnTo>
                    <a:pt x="4572" y="70992"/>
                  </a:lnTo>
                  <a:lnTo>
                    <a:pt x="0" y="101091"/>
                  </a:lnTo>
                  <a:lnTo>
                    <a:pt x="0" y="505460"/>
                  </a:lnTo>
                  <a:lnTo>
                    <a:pt x="8000" y="544829"/>
                  </a:lnTo>
                  <a:lnTo>
                    <a:pt x="29590" y="576961"/>
                  </a:lnTo>
                  <a:lnTo>
                    <a:pt x="61849" y="598677"/>
                  </a:lnTo>
                  <a:lnTo>
                    <a:pt x="101091" y="606551"/>
                  </a:lnTo>
                  <a:lnTo>
                    <a:pt x="5894323" y="606551"/>
                  </a:lnTo>
                  <a:lnTo>
                    <a:pt x="5933694" y="598677"/>
                  </a:lnTo>
                  <a:lnTo>
                    <a:pt x="5942584" y="594360"/>
                  </a:lnTo>
                  <a:lnTo>
                    <a:pt x="101091" y="594360"/>
                  </a:lnTo>
                  <a:lnTo>
                    <a:pt x="91439" y="593851"/>
                  </a:lnTo>
                  <a:lnTo>
                    <a:pt x="50926" y="578865"/>
                  </a:lnTo>
                  <a:lnTo>
                    <a:pt x="22605" y="547242"/>
                  </a:lnTo>
                  <a:lnTo>
                    <a:pt x="12213" y="505460"/>
                  </a:lnTo>
                  <a:lnTo>
                    <a:pt x="12191" y="101091"/>
                  </a:lnTo>
                  <a:lnTo>
                    <a:pt x="12700" y="91439"/>
                  </a:lnTo>
                  <a:lnTo>
                    <a:pt x="27686" y="50926"/>
                  </a:lnTo>
                  <a:lnTo>
                    <a:pt x="59309" y="22605"/>
                  </a:lnTo>
                  <a:lnTo>
                    <a:pt x="101726" y="12191"/>
                  </a:lnTo>
                  <a:lnTo>
                    <a:pt x="5942584" y="12191"/>
                  </a:lnTo>
                  <a:lnTo>
                    <a:pt x="5933694" y="8000"/>
                  </a:lnTo>
                  <a:lnTo>
                    <a:pt x="5924422" y="4572"/>
                  </a:lnTo>
                  <a:lnTo>
                    <a:pt x="5914770" y="2031"/>
                  </a:lnTo>
                  <a:lnTo>
                    <a:pt x="5904611" y="508"/>
                  </a:lnTo>
                  <a:lnTo>
                    <a:pt x="5894323" y="0"/>
                  </a:lnTo>
                  <a:close/>
                </a:path>
                <a:path w="5995670" h="607060">
                  <a:moveTo>
                    <a:pt x="5942584" y="12191"/>
                  </a:moveTo>
                  <a:lnTo>
                    <a:pt x="5894323" y="12191"/>
                  </a:lnTo>
                  <a:lnTo>
                    <a:pt x="5904103" y="12700"/>
                  </a:lnTo>
                  <a:lnTo>
                    <a:pt x="5912866" y="14097"/>
                  </a:lnTo>
                  <a:lnTo>
                    <a:pt x="5951346" y="32892"/>
                  </a:lnTo>
                  <a:lnTo>
                    <a:pt x="5976493" y="67183"/>
                  </a:lnTo>
                  <a:lnTo>
                    <a:pt x="5983223" y="505460"/>
                  </a:lnTo>
                  <a:lnTo>
                    <a:pt x="5982716" y="515238"/>
                  </a:lnTo>
                  <a:lnTo>
                    <a:pt x="5967730" y="555625"/>
                  </a:lnTo>
                  <a:lnTo>
                    <a:pt x="5936234" y="583946"/>
                  </a:lnTo>
                  <a:lnTo>
                    <a:pt x="5893816" y="594360"/>
                  </a:lnTo>
                  <a:lnTo>
                    <a:pt x="5942584" y="594360"/>
                  </a:lnTo>
                  <a:lnTo>
                    <a:pt x="5972302" y="569722"/>
                  </a:lnTo>
                  <a:lnTo>
                    <a:pt x="5990844" y="535559"/>
                  </a:lnTo>
                  <a:lnTo>
                    <a:pt x="5995416" y="505460"/>
                  </a:lnTo>
                  <a:lnTo>
                    <a:pt x="5995416" y="101091"/>
                  </a:lnTo>
                  <a:lnTo>
                    <a:pt x="5987542" y="61849"/>
                  </a:lnTo>
                  <a:lnTo>
                    <a:pt x="5965824" y="29590"/>
                  </a:lnTo>
                  <a:lnTo>
                    <a:pt x="5950839" y="17272"/>
                  </a:lnTo>
                  <a:lnTo>
                    <a:pt x="5942584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97500" y="711784"/>
            <a:ext cx="4725670" cy="1788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u="none" spc="-15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2600" u="none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20" dirty="0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sz="2600" u="none" spc="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600" u="none" spc="-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600" u="none" spc="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600" u="none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17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2600" u="none" spc="4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600" u="none" spc="-145" dirty="0">
                <a:solidFill>
                  <a:srgbClr val="FFFFFF"/>
                </a:solidFill>
                <a:latin typeface="Trebuchet MS"/>
                <a:cs typeface="Trebuchet MS"/>
              </a:rPr>
              <a:t>zza</a:t>
            </a:r>
            <a:r>
              <a:rPr sz="2600" u="none" spc="-1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600" u="none" spc="-24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600" u="none" spc="-12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600" u="none" spc="-20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600" u="none" spc="-2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600" u="none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14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2600" u="none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600" u="none" spc="-20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600" u="none" spc="-190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2600" u="none" spc="-10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u="none" spc="-225" dirty="0">
                <a:solidFill>
                  <a:srgbClr val="FFFFFF"/>
                </a:solidFill>
                <a:latin typeface="Trebuchet MS"/>
                <a:cs typeface="Trebuchet MS"/>
              </a:rPr>
              <a:t>fica</a:t>
            </a:r>
            <a:r>
              <a:rPr sz="2600" u="none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229" dirty="0">
                <a:solidFill>
                  <a:srgbClr val="FFFFFF"/>
                </a:solidFill>
                <a:latin typeface="Trebuchet MS"/>
                <a:cs typeface="Trebuchet MS"/>
              </a:rPr>
              <a:t>en:</a:t>
            </a:r>
            <a:endParaRPr sz="2600">
              <a:latin typeface="Trebuchet MS"/>
              <a:cs typeface="Trebuchet MS"/>
            </a:endParaRPr>
          </a:p>
          <a:p>
            <a:pPr marL="12700" marR="883285">
              <a:lnSpc>
                <a:spcPts val="5380"/>
              </a:lnSpc>
              <a:spcBef>
                <a:spcPts val="355"/>
              </a:spcBef>
            </a:pPr>
            <a:r>
              <a:rPr sz="2600" u="none" dirty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sz="2600" u="none" spc="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600" u="none" spc="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600" u="none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5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600" u="none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7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2600" u="none" spc="-190" dirty="0">
                <a:solidFill>
                  <a:srgbClr val="FFFFFF"/>
                </a:solidFill>
                <a:latin typeface="Trebuchet MS"/>
                <a:cs typeface="Trebuchet MS"/>
              </a:rPr>
              <a:t>ed</a:t>
            </a:r>
            <a:r>
              <a:rPr sz="2600" u="none" spc="-9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600" u="none" spc="-215" dirty="0">
                <a:solidFill>
                  <a:srgbClr val="FFFFFF"/>
                </a:solidFill>
                <a:latin typeface="Trebuchet MS"/>
                <a:cs typeface="Trebuchet MS"/>
              </a:rPr>
              <a:t>ana</a:t>
            </a:r>
            <a:r>
              <a:rPr sz="2600" u="none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14" dirty="0">
                <a:solidFill>
                  <a:srgbClr val="FFFFFF"/>
                </a:solidFill>
                <a:latin typeface="Trebuchet MS"/>
                <a:cs typeface="Trebuchet MS"/>
              </a:rPr>
              <a:t>hu</a:t>
            </a:r>
            <a:r>
              <a:rPr sz="2600" u="none" spc="-19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2600" u="none" spc="-150" dirty="0">
                <a:solidFill>
                  <a:srgbClr val="FFFFFF"/>
                </a:solidFill>
                <a:latin typeface="Trebuchet MS"/>
                <a:cs typeface="Trebuchet MS"/>
              </a:rPr>
              <a:t>edad  </a:t>
            </a:r>
            <a:r>
              <a:rPr sz="2600" u="none" spc="20" dirty="0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sz="2600" u="none" spc="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600" u="none" spc="-5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600" u="none" spc="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600" u="none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5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600" u="none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29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600" u="none" spc="-1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600" u="none" spc="-215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2600" u="none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u="none" spc="-120" dirty="0">
                <a:solidFill>
                  <a:srgbClr val="FFFFFF"/>
                </a:solidFill>
                <a:latin typeface="Trebuchet MS"/>
                <a:cs typeface="Trebuchet MS"/>
              </a:rPr>
              <a:t>hu</a:t>
            </a:r>
            <a:r>
              <a:rPr sz="2600" u="none" spc="-19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2600" u="none" spc="-175" dirty="0">
                <a:solidFill>
                  <a:srgbClr val="FFFFFF"/>
                </a:solidFill>
                <a:latin typeface="Trebuchet MS"/>
                <a:cs typeface="Trebuchet MS"/>
              </a:rPr>
              <a:t>edad</a:t>
            </a:r>
            <a:endParaRPr sz="26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79135" y="2703576"/>
            <a:ext cx="5995670" cy="609600"/>
            <a:chOff x="5279135" y="2703576"/>
            <a:chExt cx="5995670" cy="609600"/>
          </a:xfrm>
        </p:grpSpPr>
        <p:sp>
          <p:nvSpPr>
            <p:cNvPr id="17" name="object 17"/>
            <p:cNvSpPr/>
            <p:nvPr/>
          </p:nvSpPr>
          <p:spPr>
            <a:xfrm>
              <a:off x="5279135" y="2703576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62043" y="7981"/>
                  </a:lnTo>
                  <a:lnTo>
                    <a:pt x="29749" y="29749"/>
                  </a:lnTo>
                  <a:lnTo>
                    <a:pt x="7981" y="62043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7981" y="547556"/>
                  </a:lnTo>
                  <a:lnTo>
                    <a:pt x="29749" y="579850"/>
                  </a:lnTo>
                  <a:lnTo>
                    <a:pt x="62043" y="601618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372" y="601618"/>
                  </a:lnTo>
                  <a:lnTo>
                    <a:pt x="5965666" y="579850"/>
                  </a:lnTo>
                  <a:lnTo>
                    <a:pt x="5987434" y="54755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34" y="62043"/>
                  </a:lnTo>
                  <a:lnTo>
                    <a:pt x="5965666" y="29749"/>
                  </a:lnTo>
                  <a:lnTo>
                    <a:pt x="5933372" y="7981"/>
                  </a:lnTo>
                  <a:lnTo>
                    <a:pt x="5893816" y="0"/>
                  </a:lnTo>
                  <a:close/>
                </a:path>
              </a:pathLst>
            </a:custGeom>
            <a:solidFill>
              <a:srgbClr val="5287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79135" y="2703576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91186" y="508"/>
                  </a:lnTo>
                  <a:lnTo>
                    <a:pt x="53212" y="12319"/>
                  </a:lnTo>
                  <a:lnTo>
                    <a:pt x="23240" y="36957"/>
                  </a:lnTo>
                  <a:lnTo>
                    <a:pt x="4572" y="71374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8000" y="547624"/>
                  </a:lnTo>
                  <a:lnTo>
                    <a:pt x="29844" y="579882"/>
                  </a:lnTo>
                  <a:lnTo>
                    <a:pt x="62102" y="601599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440" y="601599"/>
                  </a:lnTo>
                  <a:lnTo>
                    <a:pt x="5941945" y="597408"/>
                  </a:lnTo>
                  <a:lnTo>
                    <a:pt x="101600" y="597408"/>
                  </a:lnTo>
                  <a:lnTo>
                    <a:pt x="91948" y="596900"/>
                  </a:lnTo>
                  <a:lnTo>
                    <a:pt x="51180" y="581787"/>
                  </a:lnTo>
                  <a:lnTo>
                    <a:pt x="22733" y="550163"/>
                  </a:lnTo>
                  <a:lnTo>
                    <a:pt x="12218" y="508000"/>
                  </a:lnTo>
                  <a:lnTo>
                    <a:pt x="12191" y="101600"/>
                  </a:lnTo>
                  <a:lnTo>
                    <a:pt x="12700" y="91948"/>
                  </a:lnTo>
                  <a:lnTo>
                    <a:pt x="27812" y="51181"/>
                  </a:lnTo>
                  <a:lnTo>
                    <a:pt x="59562" y="22733"/>
                  </a:lnTo>
                  <a:lnTo>
                    <a:pt x="102362" y="12191"/>
                  </a:lnTo>
                  <a:lnTo>
                    <a:pt x="5941945" y="12191"/>
                  </a:lnTo>
                  <a:lnTo>
                    <a:pt x="5933440" y="8000"/>
                  </a:lnTo>
                  <a:lnTo>
                    <a:pt x="5924042" y="4572"/>
                  </a:lnTo>
                  <a:lnTo>
                    <a:pt x="5914390" y="2032"/>
                  </a:lnTo>
                  <a:lnTo>
                    <a:pt x="5904230" y="508"/>
                  </a:lnTo>
                  <a:lnTo>
                    <a:pt x="5893816" y="0"/>
                  </a:lnTo>
                  <a:close/>
                </a:path>
                <a:path w="5995670" h="609600">
                  <a:moveTo>
                    <a:pt x="5941945" y="12191"/>
                  </a:moveTo>
                  <a:lnTo>
                    <a:pt x="5893816" y="12191"/>
                  </a:lnTo>
                  <a:lnTo>
                    <a:pt x="5903595" y="12700"/>
                  </a:lnTo>
                  <a:lnTo>
                    <a:pt x="5912485" y="14097"/>
                  </a:lnTo>
                  <a:lnTo>
                    <a:pt x="5951093" y="33020"/>
                  </a:lnTo>
                  <a:lnTo>
                    <a:pt x="5976493" y="67437"/>
                  </a:lnTo>
                  <a:lnTo>
                    <a:pt x="5983223" y="508000"/>
                  </a:lnTo>
                  <a:lnTo>
                    <a:pt x="5982716" y="517778"/>
                  </a:lnTo>
                  <a:lnTo>
                    <a:pt x="5967603" y="558546"/>
                  </a:lnTo>
                  <a:lnTo>
                    <a:pt x="5935980" y="586866"/>
                  </a:lnTo>
                  <a:lnTo>
                    <a:pt x="5893308" y="597408"/>
                  </a:lnTo>
                  <a:lnTo>
                    <a:pt x="5941945" y="597408"/>
                  </a:lnTo>
                  <a:lnTo>
                    <a:pt x="5972302" y="572643"/>
                  </a:lnTo>
                  <a:lnTo>
                    <a:pt x="5990844" y="53822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15" y="62102"/>
                  </a:lnTo>
                  <a:lnTo>
                    <a:pt x="5965697" y="29845"/>
                  </a:lnTo>
                  <a:lnTo>
                    <a:pt x="5942203" y="12319"/>
                  </a:lnTo>
                  <a:lnTo>
                    <a:pt x="5941945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279135" y="3386328"/>
            <a:ext cx="5995670" cy="609600"/>
            <a:chOff x="5279135" y="3386328"/>
            <a:chExt cx="5995670" cy="609600"/>
          </a:xfrm>
        </p:grpSpPr>
        <p:sp>
          <p:nvSpPr>
            <p:cNvPr id="20" name="object 20"/>
            <p:cNvSpPr/>
            <p:nvPr/>
          </p:nvSpPr>
          <p:spPr>
            <a:xfrm>
              <a:off x="5279135" y="3386328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62043" y="7981"/>
                  </a:lnTo>
                  <a:lnTo>
                    <a:pt x="29749" y="29749"/>
                  </a:lnTo>
                  <a:lnTo>
                    <a:pt x="7981" y="62043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7981" y="547556"/>
                  </a:lnTo>
                  <a:lnTo>
                    <a:pt x="29749" y="579850"/>
                  </a:lnTo>
                  <a:lnTo>
                    <a:pt x="62043" y="601618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372" y="601618"/>
                  </a:lnTo>
                  <a:lnTo>
                    <a:pt x="5965666" y="579850"/>
                  </a:lnTo>
                  <a:lnTo>
                    <a:pt x="5987434" y="54755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34" y="62043"/>
                  </a:lnTo>
                  <a:lnTo>
                    <a:pt x="5965666" y="29749"/>
                  </a:lnTo>
                  <a:lnTo>
                    <a:pt x="5933372" y="7981"/>
                  </a:lnTo>
                  <a:lnTo>
                    <a:pt x="5893816" y="0"/>
                  </a:lnTo>
                  <a:close/>
                </a:path>
              </a:pathLst>
            </a:custGeom>
            <a:solidFill>
              <a:srgbClr val="519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79135" y="3386328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91186" y="508"/>
                  </a:lnTo>
                  <a:lnTo>
                    <a:pt x="53212" y="12319"/>
                  </a:lnTo>
                  <a:lnTo>
                    <a:pt x="23240" y="36957"/>
                  </a:lnTo>
                  <a:lnTo>
                    <a:pt x="4572" y="71374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8000" y="547624"/>
                  </a:lnTo>
                  <a:lnTo>
                    <a:pt x="29844" y="579882"/>
                  </a:lnTo>
                  <a:lnTo>
                    <a:pt x="62102" y="601599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440" y="601599"/>
                  </a:lnTo>
                  <a:lnTo>
                    <a:pt x="5941945" y="597408"/>
                  </a:lnTo>
                  <a:lnTo>
                    <a:pt x="101600" y="597408"/>
                  </a:lnTo>
                  <a:lnTo>
                    <a:pt x="91948" y="596900"/>
                  </a:lnTo>
                  <a:lnTo>
                    <a:pt x="51180" y="581787"/>
                  </a:lnTo>
                  <a:lnTo>
                    <a:pt x="22733" y="550164"/>
                  </a:lnTo>
                  <a:lnTo>
                    <a:pt x="12218" y="508000"/>
                  </a:lnTo>
                  <a:lnTo>
                    <a:pt x="12191" y="101600"/>
                  </a:lnTo>
                  <a:lnTo>
                    <a:pt x="12700" y="91948"/>
                  </a:lnTo>
                  <a:lnTo>
                    <a:pt x="27812" y="51181"/>
                  </a:lnTo>
                  <a:lnTo>
                    <a:pt x="59562" y="22733"/>
                  </a:lnTo>
                  <a:lnTo>
                    <a:pt x="102362" y="12192"/>
                  </a:lnTo>
                  <a:lnTo>
                    <a:pt x="5941945" y="12192"/>
                  </a:lnTo>
                  <a:lnTo>
                    <a:pt x="5933440" y="8000"/>
                  </a:lnTo>
                  <a:lnTo>
                    <a:pt x="5924042" y="4572"/>
                  </a:lnTo>
                  <a:lnTo>
                    <a:pt x="5914390" y="2032"/>
                  </a:lnTo>
                  <a:lnTo>
                    <a:pt x="5904230" y="508"/>
                  </a:lnTo>
                  <a:lnTo>
                    <a:pt x="5893816" y="0"/>
                  </a:lnTo>
                  <a:close/>
                </a:path>
                <a:path w="5995670" h="609600">
                  <a:moveTo>
                    <a:pt x="5941945" y="12192"/>
                  </a:moveTo>
                  <a:lnTo>
                    <a:pt x="5893816" y="12192"/>
                  </a:lnTo>
                  <a:lnTo>
                    <a:pt x="5903595" y="12700"/>
                  </a:lnTo>
                  <a:lnTo>
                    <a:pt x="5912485" y="14097"/>
                  </a:lnTo>
                  <a:lnTo>
                    <a:pt x="5951093" y="33020"/>
                  </a:lnTo>
                  <a:lnTo>
                    <a:pt x="5976493" y="67437"/>
                  </a:lnTo>
                  <a:lnTo>
                    <a:pt x="5983223" y="508000"/>
                  </a:lnTo>
                  <a:lnTo>
                    <a:pt x="5982716" y="517779"/>
                  </a:lnTo>
                  <a:lnTo>
                    <a:pt x="5967603" y="558546"/>
                  </a:lnTo>
                  <a:lnTo>
                    <a:pt x="5935980" y="586867"/>
                  </a:lnTo>
                  <a:lnTo>
                    <a:pt x="5893308" y="597408"/>
                  </a:lnTo>
                  <a:lnTo>
                    <a:pt x="5941945" y="597408"/>
                  </a:lnTo>
                  <a:lnTo>
                    <a:pt x="5972302" y="572643"/>
                  </a:lnTo>
                  <a:lnTo>
                    <a:pt x="5990844" y="53822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15" y="62102"/>
                  </a:lnTo>
                  <a:lnTo>
                    <a:pt x="5965697" y="29845"/>
                  </a:lnTo>
                  <a:lnTo>
                    <a:pt x="5942203" y="12319"/>
                  </a:lnTo>
                  <a:lnTo>
                    <a:pt x="594194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9135" y="4069079"/>
            <a:ext cx="5995670" cy="609600"/>
            <a:chOff x="5279135" y="4069079"/>
            <a:chExt cx="5995670" cy="609600"/>
          </a:xfrm>
        </p:grpSpPr>
        <p:sp>
          <p:nvSpPr>
            <p:cNvPr id="23" name="object 23"/>
            <p:cNvSpPr/>
            <p:nvPr/>
          </p:nvSpPr>
          <p:spPr>
            <a:xfrm>
              <a:off x="5279135" y="4069079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62043" y="7981"/>
                  </a:lnTo>
                  <a:lnTo>
                    <a:pt x="29749" y="29749"/>
                  </a:lnTo>
                  <a:lnTo>
                    <a:pt x="7981" y="62043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7981" y="547556"/>
                  </a:lnTo>
                  <a:lnTo>
                    <a:pt x="29749" y="579850"/>
                  </a:lnTo>
                  <a:lnTo>
                    <a:pt x="62043" y="601618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372" y="601618"/>
                  </a:lnTo>
                  <a:lnTo>
                    <a:pt x="5965666" y="579850"/>
                  </a:lnTo>
                  <a:lnTo>
                    <a:pt x="5987434" y="54755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34" y="62043"/>
                  </a:lnTo>
                  <a:lnTo>
                    <a:pt x="5965666" y="29749"/>
                  </a:lnTo>
                  <a:lnTo>
                    <a:pt x="5933372" y="7981"/>
                  </a:lnTo>
                  <a:lnTo>
                    <a:pt x="5893816" y="0"/>
                  </a:lnTo>
                  <a:close/>
                </a:path>
              </a:pathLst>
            </a:custGeom>
            <a:solidFill>
              <a:srgbClr val="4D9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79135" y="4069079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91186" y="508"/>
                  </a:lnTo>
                  <a:lnTo>
                    <a:pt x="53212" y="12319"/>
                  </a:lnTo>
                  <a:lnTo>
                    <a:pt x="23240" y="36957"/>
                  </a:lnTo>
                  <a:lnTo>
                    <a:pt x="4572" y="71374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8000" y="547624"/>
                  </a:lnTo>
                  <a:lnTo>
                    <a:pt x="29844" y="579882"/>
                  </a:lnTo>
                  <a:lnTo>
                    <a:pt x="62102" y="601599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440" y="601599"/>
                  </a:lnTo>
                  <a:lnTo>
                    <a:pt x="5941945" y="597408"/>
                  </a:lnTo>
                  <a:lnTo>
                    <a:pt x="101600" y="597408"/>
                  </a:lnTo>
                  <a:lnTo>
                    <a:pt x="91948" y="596900"/>
                  </a:lnTo>
                  <a:lnTo>
                    <a:pt x="51180" y="581787"/>
                  </a:lnTo>
                  <a:lnTo>
                    <a:pt x="22733" y="550164"/>
                  </a:lnTo>
                  <a:lnTo>
                    <a:pt x="12218" y="508000"/>
                  </a:lnTo>
                  <a:lnTo>
                    <a:pt x="12191" y="101600"/>
                  </a:lnTo>
                  <a:lnTo>
                    <a:pt x="12700" y="91948"/>
                  </a:lnTo>
                  <a:lnTo>
                    <a:pt x="27812" y="51181"/>
                  </a:lnTo>
                  <a:lnTo>
                    <a:pt x="59562" y="22733"/>
                  </a:lnTo>
                  <a:lnTo>
                    <a:pt x="102362" y="12192"/>
                  </a:lnTo>
                  <a:lnTo>
                    <a:pt x="5941945" y="12192"/>
                  </a:lnTo>
                  <a:lnTo>
                    <a:pt x="5933440" y="8001"/>
                  </a:lnTo>
                  <a:lnTo>
                    <a:pt x="5924042" y="4572"/>
                  </a:lnTo>
                  <a:lnTo>
                    <a:pt x="5914390" y="2032"/>
                  </a:lnTo>
                  <a:lnTo>
                    <a:pt x="5904230" y="508"/>
                  </a:lnTo>
                  <a:lnTo>
                    <a:pt x="5893816" y="0"/>
                  </a:lnTo>
                  <a:close/>
                </a:path>
                <a:path w="5995670" h="609600">
                  <a:moveTo>
                    <a:pt x="5941945" y="12192"/>
                  </a:moveTo>
                  <a:lnTo>
                    <a:pt x="5893816" y="12192"/>
                  </a:lnTo>
                  <a:lnTo>
                    <a:pt x="5903595" y="12700"/>
                  </a:lnTo>
                  <a:lnTo>
                    <a:pt x="5912485" y="14097"/>
                  </a:lnTo>
                  <a:lnTo>
                    <a:pt x="5951093" y="33020"/>
                  </a:lnTo>
                  <a:lnTo>
                    <a:pt x="5976493" y="67437"/>
                  </a:lnTo>
                  <a:lnTo>
                    <a:pt x="5983223" y="508000"/>
                  </a:lnTo>
                  <a:lnTo>
                    <a:pt x="5982716" y="517779"/>
                  </a:lnTo>
                  <a:lnTo>
                    <a:pt x="5967603" y="558546"/>
                  </a:lnTo>
                  <a:lnTo>
                    <a:pt x="5935980" y="586867"/>
                  </a:lnTo>
                  <a:lnTo>
                    <a:pt x="5893308" y="597408"/>
                  </a:lnTo>
                  <a:lnTo>
                    <a:pt x="5941945" y="597408"/>
                  </a:lnTo>
                  <a:lnTo>
                    <a:pt x="5972302" y="572643"/>
                  </a:lnTo>
                  <a:lnTo>
                    <a:pt x="5990844" y="53822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15" y="62103"/>
                  </a:lnTo>
                  <a:lnTo>
                    <a:pt x="5965697" y="29845"/>
                  </a:lnTo>
                  <a:lnTo>
                    <a:pt x="5942203" y="12319"/>
                  </a:lnTo>
                  <a:lnTo>
                    <a:pt x="594194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9135" y="4751832"/>
            <a:ext cx="5995670" cy="609600"/>
            <a:chOff x="5279135" y="4751832"/>
            <a:chExt cx="5995670" cy="609600"/>
          </a:xfrm>
        </p:grpSpPr>
        <p:sp>
          <p:nvSpPr>
            <p:cNvPr id="26" name="object 26"/>
            <p:cNvSpPr/>
            <p:nvPr/>
          </p:nvSpPr>
          <p:spPr>
            <a:xfrm>
              <a:off x="5279135" y="4751832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62043" y="7981"/>
                  </a:lnTo>
                  <a:lnTo>
                    <a:pt x="29749" y="29749"/>
                  </a:lnTo>
                  <a:lnTo>
                    <a:pt x="7981" y="62043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7981" y="547556"/>
                  </a:lnTo>
                  <a:lnTo>
                    <a:pt x="29749" y="579850"/>
                  </a:lnTo>
                  <a:lnTo>
                    <a:pt x="62043" y="601618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372" y="601618"/>
                  </a:lnTo>
                  <a:lnTo>
                    <a:pt x="5965666" y="579850"/>
                  </a:lnTo>
                  <a:lnTo>
                    <a:pt x="5987434" y="54755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34" y="62043"/>
                  </a:lnTo>
                  <a:lnTo>
                    <a:pt x="5965666" y="29749"/>
                  </a:lnTo>
                  <a:lnTo>
                    <a:pt x="5933372" y="7981"/>
                  </a:lnTo>
                  <a:lnTo>
                    <a:pt x="5893816" y="0"/>
                  </a:lnTo>
                  <a:close/>
                </a:path>
              </a:pathLst>
            </a:custGeom>
            <a:solidFill>
              <a:srgbClr val="49A9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79135" y="4751832"/>
              <a:ext cx="5995670" cy="609600"/>
            </a:xfrm>
            <a:custGeom>
              <a:avLst/>
              <a:gdLst/>
              <a:ahLst/>
              <a:cxnLst/>
              <a:rect l="l" t="t" r="r" b="b"/>
              <a:pathLst>
                <a:path w="5995670" h="609600">
                  <a:moveTo>
                    <a:pt x="5893816" y="0"/>
                  </a:moveTo>
                  <a:lnTo>
                    <a:pt x="101600" y="0"/>
                  </a:lnTo>
                  <a:lnTo>
                    <a:pt x="91186" y="508"/>
                  </a:lnTo>
                  <a:lnTo>
                    <a:pt x="53212" y="12319"/>
                  </a:lnTo>
                  <a:lnTo>
                    <a:pt x="23240" y="36957"/>
                  </a:lnTo>
                  <a:lnTo>
                    <a:pt x="4572" y="71374"/>
                  </a:lnTo>
                  <a:lnTo>
                    <a:pt x="0" y="101600"/>
                  </a:lnTo>
                  <a:lnTo>
                    <a:pt x="0" y="508000"/>
                  </a:lnTo>
                  <a:lnTo>
                    <a:pt x="8000" y="547624"/>
                  </a:lnTo>
                  <a:lnTo>
                    <a:pt x="29844" y="579882"/>
                  </a:lnTo>
                  <a:lnTo>
                    <a:pt x="62102" y="601599"/>
                  </a:lnTo>
                  <a:lnTo>
                    <a:pt x="101600" y="609600"/>
                  </a:lnTo>
                  <a:lnTo>
                    <a:pt x="5893816" y="609600"/>
                  </a:lnTo>
                  <a:lnTo>
                    <a:pt x="5933440" y="601599"/>
                  </a:lnTo>
                  <a:lnTo>
                    <a:pt x="5941945" y="597408"/>
                  </a:lnTo>
                  <a:lnTo>
                    <a:pt x="101600" y="597408"/>
                  </a:lnTo>
                  <a:lnTo>
                    <a:pt x="91948" y="596900"/>
                  </a:lnTo>
                  <a:lnTo>
                    <a:pt x="51180" y="581787"/>
                  </a:lnTo>
                  <a:lnTo>
                    <a:pt x="22733" y="550164"/>
                  </a:lnTo>
                  <a:lnTo>
                    <a:pt x="12218" y="508000"/>
                  </a:lnTo>
                  <a:lnTo>
                    <a:pt x="12191" y="101600"/>
                  </a:lnTo>
                  <a:lnTo>
                    <a:pt x="12700" y="91948"/>
                  </a:lnTo>
                  <a:lnTo>
                    <a:pt x="27812" y="51181"/>
                  </a:lnTo>
                  <a:lnTo>
                    <a:pt x="59562" y="22733"/>
                  </a:lnTo>
                  <a:lnTo>
                    <a:pt x="102362" y="12192"/>
                  </a:lnTo>
                  <a:lnTo>
                    <a:pt x="5941945" y="12192"/>
                  </a:lnTo>
                  <a:lnTo>
                    <a:pt x="5933440" y="8001"/>
                  </a:lnTo>
                  <a:lnTo>
                    <a:pt x="5924042" y="4572"/>
                  </a:lnTo>
                  <a:lnTo>
                    <a:pt x="5914390" y="2032"/>
                  </a:lnTo>
                  <a:lnTo>
                    <a:pt x="5904230" y="508"/>
                  </a:lnTo>
                  <a:lnTo>
                    <a:pt x="5893816" y="0"/>
                  </a:lnTo>
                  <a:close/>
                </a:path>
                <a:path w="5995670" h="609600">
                  <a:moveTo>
                    <a:pt x="5941945" y="12192"/>
                  </a:moveTo>
                  <a:lnTo>
                    <a:pt x="5893816" y="12192"/>
                  </a:lnTo>
                  <a:lnTo>
                    <a:pt x="5903595" y="12700"/>
                  </a:lnTo>
                  <a:lnTo>
                    <a:pt x="5912485" y="14097"/>
                  </a:lnTo>
                  <a:lnTo>
                    <a:pt x="5951093" y="33020"/>
                  </a:lnTo>
                  <a:lnTo>
                    <a:pt x="5976493" y="67437"/>
                  </a:lnTo>
                  <a:lnTo>
                    <a:pt x="5983223" y="508000"/>
                  </a:lnTo>
                  <a:lnTo>
                    <a:pt x="5982716" y="517779"/>
                  </a:lnTo>
                  <a:lnTo>
                    <a:pt x="5967603" y="558546"/>
                  </a:lnTo>
                  <a:lnTo>
                    <a:pt x="5935980" y="586867"/>
                  </a:lnTo>
                  <a:lnTo>
                    <a:pt x="5893308" y="597408"/>
                  </a:lnTo>
                  <a:lnTo>
                    <a:pt x="5941945" y="597408"/>
                  </a:lnTo>
                  <a:lnTo>
                    <a:pt x="5972302" y="572643"/>
                  </a:lnTo>
                  <a:lnTo>
                    <a:pt x="5990844" y="538226"/>
                  </a:lnTo>
                  <a:lnTo>
                    <a:pt x="5995416" y="508000"/>
                  </a:lnTo>
                  <a:lnTo>
                    <a:pt x="5995416" y="101600"/>
                  </a:lnTo>
                  <a:lnTo>
                    <a:pt x="5987415" y="62103"/>
                  </a:lnTo>
                  <a:lnTo>
                    <a:pt x="5965697" y="29845"/>
                  </a:lnTo>
                  <a:lnTo>
                    <a:pt x="5942203" y="12319"/>
                  </a:lnTo>
                  <a:lnTo>
                    <a:pt x="594194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9135" y="5437632"/>
            <a:ext cx="5995670" cy="607060"/>
            <a:chOff x="5279135" y="5437632"/>
            <a:chExt cx="5995670" cy="607060"/>
          </a:xfrm>
        </p:grpSpPr>
        <p:sp>
          <p:nvSpPr>
            <p:cNvPr id="29" name="object 29"/>
            <p:cNvSpPr/>
            <p:nvPr/>
          </p:nvSpPr>
          <p:spPr>
            <a:xfrm>
              <a:off x="5279135" y="5437632"/>
              <a:ext cx="5995670" cy="607060"/>
            </a:xfrm>
            <a:custGeom>
              <a:avLst/>
              <a:gdLst/>
              <a:ahLst/>
              <a:cxnLst/>
              <a:rect l="l" t="t" r="r" b="b"/>
              <a:pathLst>
                <a:path w="5995670" h="607060">
                  <a:moveTo>
                    <a:pt x="5894323" y="0"/>
                  </a:moveTo>
                  <a:lnTo>
                    <a:pt x="101091" y="0"/>
                  </a:lnTo>
                  <a:lnTo>
                    <a:pt x="61721" y="7937"/>
                  </a:lnTo>
                  <a:lnTo>
                    <a:pt x="29590" y="29591"/>
                  </a:lnTo>
                  <a:lnTo>
                    <a:pt x="7937" y="61722"/>
                  </a:lnTo>
                  <a:lnTo>
                    <a:pt x="0" y="101092"/>
                  </a:lnTo>
                  <a:lnTo>
                    <a:pt x="0" y="505460"/>
                  </a:lnTo>
                  <a:lnTo>
                    <a:pt x="7937" y="544808"/>
                  </a:lnTo>
                  <a:lnTo>
                    <a:pt x="29591" y="576941"/>
                  </a:lnTo>
                  <a:lnTo>
                    <a:pt x="61722" y="598607"/>
                  </a:lnTo>
                  <a:lnTo>
                    <a:pt x="101091" y="606552"/>
                  </a:lnTo>
                  <a:lnTo>
                    <a:pt x="5894323" y="606552"/>
                  </a:lnTo>
                  <a:lnTo>
                    <a:pt x="5933694" y="598607"/>
                  </a:lnTo>
                  <a:lnTo>
                    <a:pt x="5965824" y="576941"/>
                  </a:lnTo>
                  <a:lnTo>
                    <a:pt x="5987478" y="544808"/>
                  </a:lnTo>
                  <a:lnTo>
                    <a:pt x="5995416" y="505460"/>
                  </a:lnTo>
                  <a:lnTo>
                    <a:pt x="5995416" y="101092"/>
                  </a:lnTo>
                  <a:lnTo>
                    <a:pt x="5987478" y="61722"/>
                  </a:lnTo>
                  <a:lnTo>
                    <a:pt x="5965824" y="29591"/>
                  </a:lnTo>
                  <a:lnTo>
                    <a:pt x="5933694" y="7937"/>
                  </a:lnTo>
                  <a:lnTo>
                    <a:pt x="5894323" y="0"/>
                  </a:lnTo>
                  <a:close/>
                </a:path>
              </a:pathLst>
            </a:custGeom>
            <a:solidFill>
              <a:srgbClr val="46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79135" y="5437632"/>
              <a:ext cx="5995670" cy="607060"/>
            </a:xfrm>
            <a:custGeom>
              <a:avLst/>
              <a:gdLst/>
              <a:ahLst/>
              <a:cxnLst/>
              <a:rect l="l" t="t" r="r" b="b"/>
              <a:pathLst>
                <a:path w="5995670" h="607060">
                  <a:moveTo>
                    <a:pt x="5894323" y="0"/>
                  </a:moveTo>
                  <a:lnTo>
                    <a:pt x="101091" y="0"/>
                  </a:lnTo>
                  <a:lnTo>
                    <a:pt x="90804" y="508"/>
                  </a:lnTo>
                  <a:lnTo>
                    <a:pt x="52959" y="12192"/>
                  </a:lnTo>
                  <a:lnTo>
                    <a:pt x="23113" y="36830"/>
                  </a:lnTo>
                  <a:lnTo>
                    <a:pt x="4572" y="70993"/>
                  </a:lnTo>
                  <a:lnTo>
                    <a:pt x="0" y="101092"/>
                  </a:lnTo>
                  <a:lnTo>
                    <a:pt x="0" y="505485"/>
                  </a:lnTo>
                  <a:lnTo>
                    <a:pt x="8000" y="544830"/>
                  </a:lnTo>
                  <a:lnTo>
                    <a:pt x="29590" y="576922"/>
                  </a:lnTo>
                  <a:lnTo>
                    <a:pt x="61849" y="598639"/>
                  </a:lnTo>
                  <a:lnTo>
                    <a:pt x="101091" y="606552"/>
                  </a:lnTo>
                  <a:lnTo>
                    <a:pt x="5894323" y="606552"/>
                  </a:lnTo>
                  <a:lnTo>
                    <a:pt x="5933694" y="598639"/>
                  </a:lnTo>
                  <a:lnTo>
                    <a:pt x="5942557" y="594372"/>
                  </a:lnTo>
                  <a:lnTo>
                    <a:pt x="101091" y="594360"/>
                  </a:lnTo>
                  <a:lnTo>
                    <a:pt x="91439" y="593890"/>
                  </a:lnTo>
                  <a:lnTo>
                    <a:pt x="50926" y="578866"/>
                  </a:lnTo>
                  <a:lnTo>
                    <a:pt x="22605" y="547255"/>
                  </a:lnTo>
                  <a:lnTo>
                    <a:pt x="12215" y="505485"/>
                  </a:lnTo>
                  <a:lnTo>
                    <a:pt x="12191" y="101092"/>
                  </a:lnTo>
                  <a:lnTo>
                    <a:pt x="12700" y="91440"/>
                  </a:lnTo>
                  <a:lnTo>
                    <a:pt x="27686" y="50927"/>
                  </a:lnTo>
                  <a:lnTo>
                    <a:pt x="59309" y="22606"/>
                  </a:lnTo>
                  <a:lnTo>
                    <a:pt x="101726" y="12192"/>
                  </a:lnTo>
                  <a:lnTo>
                    <a:pt x="5942584" y="12192"/>
                  </a:lnTo>
                  <a:lnTo>
                    <a:pt x="5933694" y="8001"/>
                  </a:lnTo>
                  <a:lnTo>
                    <a:pt x="5924422" y="4572"/>
                  </a:lnTo>
                  <a:lnTo>
                    <a:pt x="5914770" y="2032"/>
                  </a:lnTo>
                  <a:lnTo>
                    <a:pt x="5904611" y="508"/>
                  </a:lnTo>
                  <a:lnTo>
                    <a:pt x="5894323" y="0"/>
                  </a:lnTo>
                  <a:close/>
                </a:path>
                <a:path w="5995670" h="607060">
                  <a:moveTo>
                    <a:pt x="5942584" y="12192"/>
                  </a:moveTo>
                  <a:lnTo>
                    <a:pt x="5894323" y="12192"/>
                  </a:lnTo>
                  <a:lnTo>
                    <a:pt x="5904103" y="12700"/>
                  </a:lnTo>
                  <a:lnTo>
                    <a:pt x="5912866" y="14097"/>
                  </a:lnTo>
                  <a:lnTo>
                    <a:pt x="5951346" y="32893"/>
                  </a:lnTo>
                  <a:lnTo>
                    <a:pt x="5976493" y="67183"/>
                  </a:lnTo>
                  <a:lnTo>
                    <a:pt x="5983223" y="505485"/>
                  </a:lnTo>
                  <a:lnTo>
                    <a:pt x="5982716" y="515213"/>
                  </a:lnTo>
                  <a:lnTo>
                    <a:pt x="5967730" y="555625"/>
                  </a:lnTo>
                  <a:lnTo>
                    <a:pt x="5936234" y="583946"/>
                  </a:lnTo>
                  <a:lnTo>
                    <a:pt x="5893816" y="594372"/>
                  </a:lnTo>
                  <a:lnTo>
                    <a:pt x="5942584" y="594360"/>
                  </a:lnTo>
                  <a:lnTo>
                    <a:pt x="5972302" y="569785"/>
                  </a:lnTo>
                  <a:lnTo>
                    <a:pt x="5990844" y="535584"/>
                  </a:lnTo>
                  <a:lnTo>
                    <a:pt x="5995416" y="505485"/>
                  </a:lnTo>
                  <a:lnTo>
                    <a:pt x="5995416" y="101092"/>
                  </a:lnTo>
                  <a:lnTo>
                    <a:pt x="5987542" y="61849"/>
                  </a:lnTo>
                  <a:lnTo>
                    <a:pt x="5965824" y="29591"/>
                  </a:lnTo>
                  <a:lnTo>
                    <a:pt x="5950839" y="17272"/>
                  </a:lnTo>
                  <a:lnTo>
                    <a:pt x="5942584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397500" y="2763138"/>
            <a:ext cx="4128770" cy="31546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00" spc="20" dirty="0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sz="2600" spc="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600" spc="-5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600" spc="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5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6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9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2600" spc="-140" dirty="0">
                <a:solidFill>
                  <a:srgbClr val="FFFFFF"/>
                </a:solidFill>
                <a:latin typeface="Trebuchet MS"/>
                <a:cs typeface="Trebuchet MS"/>
              </a:rPr>
              <a:t>uy</a:t>
            </a:r>
            <a:r>
              <a:rPr sz="26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225" dirty="0">
                <a:solidFill>
                  <a:srgbClr val="FFFFFF"/>
                </a:solidFill>
                <a:latin typeface="Trebuchet MS"/>
                <a:cs typeface="Trebuchet MS"/>
              </a:rPr>
              <a:t>alta</a:t>
            </a:r>
            <a:r>
              <a:rPr sz="2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60" dirty="0">
                <a:solidFill>
                  <a:srgbClr val="FFFFFF"/>
                </a:solidFill>
                <a:latin typeface="Trebuchet MS"/>
                <a:cs typeface="Trebuchet MS"/>
              </a:rPr>
              <a:t>humedad</a:t>
            </a:r>
            <a:endParaRPr sz="2600">
              <a:latin typeface="Trebuchet MS"/>
              <a:cs typeface="Trebuchet MS"/>
            </a:endParaRPr>
          </a:p>
          <a:p>
            <a:pPr marL="12700" marR="5080">
              <a:lnSpc>
                <a:spcPct val="172500"/>
              </a:lnSpc>
            </a:pPr>
            <a:r>
              <a:rPr sz="2600" spc="-195" dirty="0">
                <a:solidFill>
                  <a:srgbClr val="FFFFFF"/>
                </a:solidFill>
                <a:latin typeface="Trebuchet MS"/>
                <a:cs typeface="Trebuchet MS"/>
              </a:rPr>
              <a:t>También</a:t>
            </a:r>
            <a:r>
              <a:rPr sz="26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14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26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55" dirty="0">
                <a:solidFill>
                  <a:srgbClr val="FFFFFF"/>
                </a:solidFill>
                <a:latin typeface="Trebuchet MS"/>
                <a:cs typeface="Trebuchet MS"/>
              </a:rPr>
              <a:t>puede</a:t>
            </a:r>
            <a:r>
              <a:rPr sz="2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75" dirty="0">
                <a:solidFill>
                  <a:srgbClr val="FFFFFF"/>
                </a:solidFill>
                <a:latin typeface="Trebuchet MS"/>
                <a:cs typeface="Trebuchet MS"/>
              </a:rPr>
              <a:t>clasificar</a:t>
            </a:r>
            <a:r>
              <a:rPr sz="26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229" dirty="0">
                <a:solidFill>
                  <a:srgbClr val="FFFFFF"/>
                </a:solidFill>
                <a:latin typeface="Trebuchet MS"/>
                <a:cs typeface="Trebuchet MS"/>
              </a:rPr>
              <a:t>en: </a:t>
            </a:r>
            <a:r>
              <a:rPr sz="2600" spc="-7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105" dirty="0">
                <a:solidFill>
                  <a:srgbClr val="FFFFFF"/>
                </a:solidFill>
                <a:latin typeface="Trebuchet MS"/>
                <a:cs typeface="Trebuchet MS"/>
              </a:rPr>
              <a:t>Extra</a:t>
            </a:r>
            <a:r>
              <a:rPr sz="26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5" dirty="0">
                <a:solidFill>
                  <a:srgbClr val="FFFFFF"/>
                </a:solidFill>
                <a:latin typeface="Trebuchet MS"/>
                <a:cs typeface="Trebuchet MS"/>
              </a:rPr>
              <a:t>graso</a:t>
            </a:r>
            <a:endParaRPr sz="2600">
              <a:latin typeface="Trebuchet MS"/>
              <a:cs typeface="Trebuchet MS"/>
            </a:endParaRPr>
          </a:p>
          <a:p>
            <a:pPr marL="12700" marR="2658745">
              <a:lnSpc>
                <a:spcPct val="172500"/>
              </a:lnSpc>
            </a:pPr>
            <a:r>
              <a:rPr sz="2600" spc="-25" dirty="0">
                <a:solidFill>
                  <a:srgbClr val="FFFFFF"/>
                </a:solidFill>
                <a:latin typeface="Trebuchet MS"/>
                <a:cs typeface="Trebuchet MS"/>
              </a:rPr>
              <a:t>Graso </a:t>
            </a:r>
            <a:r>
              <a:rPr sz="26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8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600" spc="-170" dirty="0">
                <a:solidFill>
                  <a:srgbClr val="FFFFFF"/>
                </a:solidFill>
                <a:latin typeface="Trebuchet MS"/>
                <a:cs typeface="Trebuchet MS"/>
              </a:rPr>
              <a:t>emi</a:t>
            </a:r>
            <a:r>
              <a:rPr sz="2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600" spc="-95" dirty="0">
                <a:solidFill>
                  <a:srgbClr val="FFFFFF"/>
                </a:solidFill>
                <a:latin typeface="Trebuchet MS"/>
                <a:cs typeface="Trebuchet MS"/>
              </a:rPr>
              <a:t>graso</a:t>
            </a:r>
            <a:endParaRPr sz="2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3716" y="3965905"/>
            <a:ext cx="2629535" cy="141605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ts val="5190"/>
              </a:lnSpc>
              <a:spcBef>
                <a:spcPts val="750"/>
              </a:spcBef>
              <a:tabLst>
                <a:tab pos="1924685" algn="l"/>
              </a:tabLst>
            </a:pPr>
            <a:r>
              <a:rPr sz="4800" dirty="0">
                <a:latin typeface="Impact"/>
                <a:cs typeface="Impact"/>
              </a:rPr>
              <a:t>U</a:t>
            </a:r>
            <a:r>
              <a:rPr sz="4800" spc="-7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S</a:t>
            </a:r>
            <a:r>
              <a:rPr sz="4800" spc="-7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O</a:t>
            </a:r>
            <a:r>
              <a:rPr sz="4800" spc="-7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S	D</a:t>
            </a:r>
            <a:r>
              <a:rPr sz="4800" spc="-14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E </a:t>
            </a:r>
            <a:r>
              <a:rPr sz="4800" spc="-83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M</a:t>
            </a:r>
            <a:r>
              <a:rPr sz="4800" spc="-8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O</a:t>
            </a:r>
            <a:r>
              <a:rPr sz="4800" spc="-8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Z</a:t>
            </a:r>
            <a:r>
              <a:rPr sz="4800" spc="1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A</a:t>
            </a:r>
            <a:r>
              <a:rPr sz="4800" spc="-6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R</a:t>
            </a:r>
            <a:r>
              <a:rPr sz="4800" spc="-7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E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11664" y="3973244"/>
            <a:ext cx="2698750" cy="140271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indent="187960">
              <a:lnSpc>
                <a:spcPts val="5190"/>
              </a:lnSpc>
              <a:spcBef>
                <a:spcPts val="660"/>
              </a:spcBef>
              <a:tabLst>
                <a:tab pos="732790" algn="l"/>
              </a:tabLst>
            </a:pPr>
            <a:r>
              <a:rPr sz="4800" dirty="0">
                <a:latin typeface="Impact"/>
                <a:cs typeface="Impact"/>
              </a:rPr>
              <a:t>L	Q</a:t>
            </a:r>
            <a:r>
              <a:rPr sz="4800" spc="-9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U</a:t>
            </a:r>
            <a:r>
              <a:rPr sz="4800" spc="-9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E</a:t>
            </a:r>
            <a:r>
              <a:rPr sz="4800" spc="-8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S</a:t>
            </a:r>
            <a:r>
              <a:rPr sz="4800" spc="-9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O </a:t>
            </a:r>
            <a:r>
              <a:rPr sz="4800" spc="-83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L</a:t>
            </a:r>
            <a:r>
              <a:rPr sz="4800" spc="-70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L</a:t>
            </a:r>
            <a:r>
              <a:rPr sz="4800" spc="45" dirty="0">
                <a:latin typeface="Impact"/>
                <a:cs typeface="Impact"/>
              </a:rPr>
              <a:t> </a:t>
            </a:r>
            <a:r>
              <a:rPr sz="4800" dirty="0">
                <a:latin typeface="Impact"/>
                <a:cs typeface="Impact"/>
              </a:rPr>
              <a:t>A</a:t>
            </a:r>
            <a:endParaRPr sz="4800">
              <a:latin typeface="Impact"/>
              <a:cs typeface="Impac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41904" y="0"/>
            <a:ext cx="9150350" cy="6858000"/>
            <a:chOff x="3041904" y="0"/>
            <a:chExt cx="915035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57744" y="1432560"/>
              <a:ext cx="4334256" cy="54252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41904" y="0"/>
              <a:ext cx="5343525" cy="3218815"/>
            </a:xfrm>
            <a:custGeom>
              <a:avLst/>
              <a:gdLst/>
              <a:ahLst/>
              <a:cxnLst/>
              <a:rect l="l" t="t" r="r" b="b"/>
              <a:pathLst>
                <a:path w="5343525" h="3218815">
                  <a:moveTo>
                    <a:pt x="5134102" y="0"/>
                  </a:moveTo>
                  <a:lnTo>
                    <a:pt x="209041" y="0"/>
                  </a:lnTo>
                  <a:lnTo>
                    <a:pt x="209041" y="7239"/>
                  </a:lnTo>
                  <a:lnTo>
                    <a:pt x="202564" y="57530"/>
                  </a:lnTo>
                  <a:lnTo>
                    <a:pt x="189610" y="107823"/>
                  </a:lnTo>
                  <a:lnTo>
                    <a:pt x="170052" y="154813"/>
                  </a:lnTo>
                  <a:lnTo>
                    <a:pt x="145795" y="203453"/>
                  </a:lnTo>
                  <a:lnTo>
                    <a:pt x="118237" y="252095"/>
                  </a:lnTo>
                  <a:lnTo>
                    <a:pt x="89153" y="300735"/>
                  </a:lnTo>
                  <a:lnTo>
                    <a:pt x="61594" y="347725"/>
                  </a:lnTo>
                  <a:lnTo>
                    <a:pt x="37210" y="398017"/>
                  </a:lnTo>
                  <a:lnTo>
                    <a:pt x="17779" y="446659"/>
                  </a:lnTo>
                  <a:lnTo>
                    <a:pt x="4825" y="496824"/>
                  </a:lnTo>
                  <a:lnTo>
                    <a:pt x="0" y="548766"/>
                  </a:lnTo>
                  <a:lnTo>
                    <a:pt x="4825" y="600583"/>
                  </a:lnTo>
                  <a:lnTo>
                    <a:pt x="17779" y="650875"/>
                  </a:lnTo>
                  <a:lnTo>
                    <a:pt x="37210" y="699515"/>
                  </a:lnTo>
                  <a:lnTo>
                    <a:pt x="61594" y="749808"/>
                  </a:lnTo>
                  <a:lnTo>
                    <a:pt x="89153" y="796798"/>
                  </a:lnTo>
                  <a:lnTo>
                    <a:pt x="118237" y="845438"/>
                  </a:lnTo>
                  <a:lnTo>
                    <a:pt x="145795" y="894079"/>
                  </a:lnTo>
                  <a:lnTo>
                    <a:pt x="170052" y="942721"/>
                  </a:lnTo>
                  <a:lnTo>
                    <a:pt x="189610" y="989711"/>
                  </a:lnTo>
                  <a:lnTo>
                    <a:pt x="202564" y="1039876"/>
                  </a:lnTo>
                  <a:lnTo>
                    <a:pt x="209041" y="1090167"/>
                  </a:lnTo>
                  <a:lnTo>
                    <a:pt x="209041" y="1143635"/>
                  </a:lnTo>
                  <a:lnTo>
                    <a:pt x="205739" y="1198752"/>
                  </a:lnTo>
                  <a:lnTo>
                    <a:pt x="199262" y="1253871"/>
                  </a:lnTo>
                  <a:lnTo>
                    <a:pt x="191134" y="1308989"/>
                  </a:lnTo>
                  <a:lnTo>
                    <a:pt x="184657" y="1364107"/>
                  </a:lnTo>
                  <a:lnTo>
                    <a:pt x="179831" y="1419225"/>
                  </a:lnTo>
                  <a:lnTo>
                    <a:pt x="181482" y="1471167"/>
                  </a:lnTo>
                  <a:lnTo>
                    <a:pt x="187959" y="1521460"/>
                  </a:lnTo>
                  <a:lnTo>
                    <a:pt x="202564" y="1569974"/>
                  </a:lnTo>
                  <a:lnTo>
                    <a:pt x="223519" y="1610614"/>
                  </a:lnTo>
                  <a:lnTo>
                    <a:pt x="251079" y="1649476"/>
                  </a:lnTo>
                  <a:lnTo>
                    <a:pt x="283463" y="1683512"/>
                  </a:lnTo>
                  <a:lnTo>
                    <a:pt x="320801" y="1717548"/>
                  </a:lnTo>
                  <a:lnTo>
                    <a:pt x="359663" y="1748409"/>
                  </a:lnTo>
                  <a:lnTo>
                    <a:pt x="481203" y="1840738"/>
                  </a:lnTo>
                  <a:lnTo>
                    <a:pt x="518413" y="1873123"/>
                  </a:lnTo>
                  <a:lnTo>
                    <a:pt x="550798" y="1910461"/>
                  </a:lnTo>
                  <a:lnTo>
                    <a:pt x="580008" y="1946148"/>
                  </a:lnTo>
                  <a:lnTo>
                    <a:pt x="602742" y="1986661"/>
                  </a:lnTo>
                  <a:lnTo>
                    <a:pt x="622172" y="2030476"/>
                  </a:lnTo>
                  <a:lnTo>
                    <a:pt x="638301" y="2077465"/>
                  </a:lnTo>
                  <a:lnTo>
                    <a:pt x="652907" y="2126107"/>
                  </a:lnTo>
                  <a:lnTo>
                    <a:pt x="665860" y="2174748"/>
                  </a:lnTo>
                  <a:lnTo>
                    <a:pt x="678815" y="2224913"/>
                  </a:lnTo>
                  <a:lnTo>
                    <a:pt x="693419" y="2272029"/>
                  </a:lnTo>
                  <a:lnTo>
                    <a:pt x="709548" y="2319020"/>
                  </a:lnTo>
                  <a:lnTo>
                    <a:pt x="729107" y="2362708"/>
                  </a:lnTo>
                  <a:lnTo>
                    <a:pt x="753363" y="2401697"/>
                  </a:lnTo>
                  <a:lnTo>
                    <a:pt x="782573" y="2437384"/>
                  </a:lnTo>
                  <a:lnTo>
                    <a:pt x="818133" y="2466466"/>
                  </a:lnTo>
                  <a:lnTo>
                    <a:pt x="856995" y="2490851"/>
                  </a:lnTo>
                  <a:lnTo>
                    <a:pt x="900810" y="2510282"/>
                  </a:lnTo>
                  <a:lnTo>
                    <a:pt x="947800" y="2526538"/>
                  </a:lnTo>
                  <a:lnTo>
                    <a:pt x="994791" y="2541016"/>
                  </a:lnTo>
                  <a:lnTo>
                    <a:pt x="1044956" y="2554097"/>
                  </a:lnTo>
                  <a:lnTo>
                    <a:pt x="1093596" y="2567051"/>
                  </a:lnTo>
                  <a:lnTo>
                    <a:pt x="1142237" y="2581655"/>
                  </a:lnTo>
                  <a:lnTo>
                    <a:pt x="1189228" y="2597785"/>
                  </a:lnTo>
                  <a:lnTo>
                    <a:pt x="1232916" y="2617216"/>
                  </a:lnTo>
                  <a:lnTo>
                    <a:pt x="1273429" y="2639949"/>
                  </a:lnTo>
                  <a:lnTo>
                    <a:pt x="1309116" y="2669159"/>
                  </a:lnTo>
                  <a:lnTo>
                    <a:pt x="1346326" y="2701544"/>
                  </a:lnTo>
                  <a:lnTo>
                    <a:pt x="1378711" y="2738882"/>
                  </a:lnTo>
                  <a:lnTo>
                    <a:pt x="1409445" y="2777744"/>
                  </a:lnTo>
                  <a:lnTo>
                    <a:pt x="1471041" y="2858770"/>
                  </a:lnTo>
                  <a:lnTo>
                    <a:pt x="1501901" y="2897759"/>
                  </a:lnTo>
                  <a:lnTo>
                    <a:pt x="1535810" y="2934970"/>
                  </a:lnTo>
                  <a:lnTo>
                    <a:pt x="1569846" y="2967354"/>
                  </a:lnTo>
                  <a:lnTo>
                    <a:pt x="1608835" y="2994914"/>
                  </a:lnTo>
                  <a:lnTo>
                    <a:pt x="1649221" y="3015996"/>
                  </a:lnTo>
                  <a:lnTo>
                    <a:pt x="1697862" y="3030601"/>
                  </a:lnTo>
                  <a:lnTo>
                    <a:pt x="1748155" y="3037078"/>
                  </a:lnTo>
                  <a:lnTo>
                    <a:pt x="1799970" y="3038729"/>
                  </a:lnTo>
                  <a:lnTo>
                    <a:pt x="1855088" y="3033903"/>
                  </a:lnTo>
                  <a:lnTo>
                    <a:pt x="1910080" y="3027426"/>
                  </a:lnTo>
                  <a:lnTo>
                    <a:pt x="1965197" y="3019298"/>
                  </a:lnTo>
                  <a:lnTo>
                    <a:pt x="2020316" y="3012821"/>
                  </a:lnTo>
                  <a:lnTo>
                    <a:pt x="2075307" y="3009519"/>
                  </a:lnTo>
                  <a:lnTo>
                    <a:pt x="2128773" y="3009519"/>
                  </a:lnTo>
                  <a:lnTo>
                    <a:pt x="2179066" y="3015996"/>
                  </a:lnTo>
                  <a:lnTo>
                    <a:pt x="2229231" y="3029077"/>
                  </a:lnTo>
                  <a:lnTo>
                    <a:pt x="2277872" y="3048508"/>
                  </a:lnTo>
                  <a:lnTo>
                    <a:pt x="2375154" y="3100324"/>
                  </a:lnTo>
                  <a:lnTo>
                    <a:pt x="2423668" y="3129534"/>
                  </a:lnTo>
                  <a:lnTo>
                    <a:pt x="2470658" y="3157092"/>
                  </a:lnTo>
                  <a:lnTo>
                    <a:pt x="2520949" y="3181350"/>
                  </a:lnTo>
                  <a:lnTo>
                    <a:pt x="2569463" y="3200908"/>
                  </a:lnTo>
                  <a:lnTo>
                    <a:pt x="2619756" y="3213862"/>
                  </a:lnTo>
                  <a:lnTo>
                    <a:pt x="2671572" y="3218688"/>
                  </a:lnTo>
                  <a:lnTo>
                    <a:pt x="2723387" y="3213862"/>
                  </a:lnTo>
                  <a:lnTo>
                    <a:pt x="2773680" y="3200908"/>
                  </a:lnTo>
                  <a:lnTo>
                    <a:pt x="2822194" y="3181350"/>
                  </a:lnTo>
                  <a:lnTo>
                    <a:pt x="2872485" y="3157092"/>
                  </a:lnTo>
                  <a:lnTo>
                    <a:pt x="2919475" y="3129534"/>
                  </a:lnTo>
                  <a:lnTo>
                    <a:pt x="2968117" y="3100324"/>
                  </a:lnTo>
                  <a:lnTo>
                    <a:pt x="3065272" y="3048508"/>
                  </a:lnTo>
                  <a:lnTo>
                    <a:pt x="3112261" y="3029077"/>
                  </a:lnTo>
                  <a:lnTo>
                    <a:pt x="3164078" y="3015996"/>
                  </a:lnTo>
                  <a:lnTo>
                    <a:pt x="3214370" y="3009519"/>
                  </a:lnTo>
                  <a:lnTo>
                    <a:pt x="3267836" y="3009519"/>
                  </a:lnTo>
                  <a:lnTo>
                    <a:pt x="3322828" y="3012821"/>
                  </a:lnTo>
                  <a:lnTo>
                    <a:pt x="3377946" y="3019298"/>
                  </a:lnTo>
                  <a:lnTo>
                    <a:pt x="3433063" y="3027426"/>
                  </a:lnTo>
                  <a:lnTo>
                    <a:pt x="3488054" y="3033903"/>
                  </a:lnTo>
                  <a:lnTo>
                    <a:pt x="3543173" y="3038729"/>
                  </a:lnTo>
                  <a:lnTo>
                    <a:pt x="3594989" y="3037078"/>
                  </a:lnTo>
                  <a:lnTo>
                    <a:pt x="3645280" y="3030601"/>
                  </a:lnTo>
                  <a:lnTo>
                    <a:pt x="3693922" y="3015996"/>
                  </a:lnTo>
                  <a:lnTo>
                    <a:pt x="3734307" y="2994914"/>
                  </a:lnTo>
                  <a:lnTo>
                    <a:pt x="3773297" y="2967354"/>
                  </a:lnTo>
                  <a:lnTo>
                    <a:pt x="3807332" y="2934970"/>
                  </a:lnTo>
                  <a:lnTo>
                    <a:pt x="3841242" y="2897759"/>
                  </a:lnTo>
                  <a:lnTo>
                    <a:pt x="3872103" y="2858770"/>
                  </a:lnTo>
                  <a:lnTo>
                    <a:pt x="3933698" y="2777744"/>
                  </a:lnTo>
                  <a:lnTo>
                    <a:pt x="3964431" y="2738882"/>
                  </a:lnTo>
                  <a:lnTo>
                    <a:pt x="3996817" y="2701544"/>
                  </a:lnTo>
                  <a:lnTo>
                    <a:pt x="4034028" y="2669159"/>
                  </a:lnTo>
                  <a:lnTo>
                    <a:pt x="4069715" y="2639949"/>
                  </a:lnTo>
                  <a:lnTo>
                    <a:pt x="4110228" y="2617216"/>
                  </a:lnTo>
                  <a:lnTo>
                    <a:pt x="4153916" y="2597785"/>
                  </a:lnTo>
                  <a:lnTo>
                    <a:pt x="4200906" y="2581655"/>
                  </a:lnTo>
                  <a:lnTo>
                    <a:pt x="4249547" y="2567051"/>
                  </a:lnTo>
                  <a:lnTo>
                    <a:pt x="4298188" y="2554097"/>
                  </a:lnTo>
                  <a:lnTo>
                    <a:pt x="4348353" y="2541016"/>
                  </a:lnTo>
                  <a:lnTo>
                    <a:pt x="4395343" y="2526538"/>
                  </a:lnTo>
                  <a:lnTo>
                    <a:pt x="4442333" y="2510282"/>
                  </a:lnTo>
                  <a:lnTo>
                    <a:pt x="4486148" y="2490851"/>
                  </a:lnTo>
                  <a:lnTo>
                    <a:pt x="4525010" y="2466466"/>
                  </a:lnTo>
                  <a:lnTo>
                    <a:pt x="4560570" y="2437384"/>
                  </a:lnTo>
                  <a:lnTo>
                    <a:pt x="4589780" y="2401697"/>
                  </a:lnTo>
                  <a:lnTo>
                    <a:pt x="4614037" y="2362708"/>
                  </a:lnTo>
                  <a:lnTo>
                    <a:pt x="4633468" y="2319020"/>
                  </a:lnTo>
                  <a:lnTo>
                    <a:pt x="4649724" y="2272029"/>
                  </a:lnTo>
                  <a:lnTo>
                    <a:pt x="4664329" y="2224913"/>
                  </a:lnTo>
                  <a:lnTo>
                    <a:pt x="4677283" y="2174748"/>
                  </a:lnTo>
                  <a:lnTo>
                    <a:pt x="4690237" y="2126107"/>
                  </a:lnTo>
                  <a:lnTo>
                    <a:pt x="4704842" y="2077465"/>
                  </a:lnTo>
                  <a:lnTo>
                    <a:pt x="4720971" y="2030476"/>
                  </a:lnTo>
                  <a:lnTo>
                    <a:pt x="4740402" y="1986661"/>
                  </a:lnTo>
                  <a:lnTo>
                    <a:pt x="4763135" y="1946148"/>
                  </a:lnTo>
                  <a:lnTo>
                    <a:pt x="4792345" y="1910461"/>
                  </a:lnTo>
                  <a:lnTo>
                    <a:pt x="4824730" y="1873123"/>
                  </a:lnTo>
                  <a:lnTo>
                    <a:pt x="4861941" y="1840738"/>
                  </a:lnTo>
                  <a:lnTo>
                    <a:pt x="4900803" y="1810003"/>
                  </a:lnTo>
                  <a:lnTo>
                    <a:pt x="4942967" y="1779142"/>
                  </a:lnTo>
                  <a:lnTo>
                    <a:pt x="4983480" y="1748409"/>
                  </a:lnTo>
                  <a:lnTo>
                    <a:pt x="5022342" y="1717548"/>
                  </a:lnTo>
                  <a:lnTo>
                    <a:pt x="5059680" y="1683512"/>
                  </a:lnTo>
                  <a:lnTo>
                    <a:pt x="5092065" y="1649476"/>
                  </a:lnTo>
                  <a:lnTo>
                    <a:pt x="5119624" y="1610614"/>
                  </a:lnTo>
                  <a:lnTo>
                    <a:pt x="5140579" y="1569974"/>
                  </a:lnTo>
                  <a:lnTo>
                    <a:pt x="5155184" y="1521460"/>
                  </a:lnTo>
                  <a:lnTo>
                    <a:pt x="5161661" y="1471167"/>
                  </a:lnTo>
                  <a:lnTo>
                    <a:pt x="5163312" y="1419225"/>
                  </a:lnTo>
                  <a:lnTo>
                    <a:pt x="5158486" y="1364107"/>
                  </a:lnTo>
                  <a:lnTo>
                    <a:pt x="5152009" y="1308989"/>
                  </a:lnTo>
                  <a:lnTo>
                    <a:pt x="5143881" y="1253871"/>
                  </a:lnTo>
                  <a:lnTo>
                    <a:pt x="5137404" y="1198752"/>
                  </a:lnTo>
                  <a:lnTo>
                    <a:pt x="5134102" y="1143635"/>
                  </a:lnTo>
                  <a:lnTo>
                    <a:pt x="5134102" y="1090167"/>
                  </a:lnTo>
                  <a:lnTo>
                    <a:pt x="5140579" y="1039876"/>
                  </a:lnTo>
                  <a:lnTo>
                    <a:pt x="5153533" y="989711"/>
                  </a:lnTo>
                  <a:lnTo>
                    <a:pt x="5173091" y="942721"/>
                  </a:lnTo>
                  <a:lnTo>
                    <a:pt x="5224907" y="845438"/>
                  </a:lnTo>
                  <a:lnTo>
                    <a:pt x="5253990" y="796798"/>
                  </a:lnTo>
                  <a:lnTo>
                    <a:pt x="5281549" y="749808"/>
                  </a:lnTo>
                  <a:lnTo>
                    <a:pt x="5305933" y="699515"/>
                  </a:lnTo>
                  <a:lnTo>
                    <a:pt x="5325364" y="650875"/>
                  </a:lnTo>
                  <a:lnTo>
                    <a:pt x="5338318" y="600583"/>
                  </a:lnTo>
                  <a:lnTo>
                    <a:pt x="5343144" y="548766"/>
                  </a:lnTo>
                  <a:lnTo>
                    <a:pt x="5338318" y="496824"/>
                  </a:lnTo>
                  <a:lnTo>
                    <a:pt x="5325364" y="446659"/>
                  </a:lnTo>
                  <a:lnTo>
                    <a:pt x="5305933" y="398017"/>
                  </a:lnTo>
                  <a:lnTo>
                    <a:pt x="5281549" y="347725"/>
                  </a:lnTo>
                  <a:lnTo>
                    <a:pt x="5253990" y="300735"/>
                  </a:lnTo>
                  <a:lnTo>
                    <a:pt x="5224907" y="252095"/>
                  </a:lnTo>
                  <a:lnTo>
                    <a:pt x="5173091" y="154813"/>
                  </a:lnTo>
                  <a:lnTo>
                    <a:pt x="5153533" y="107823"/>
                  </a:lnTo>
                  <a:lnTo>
                    <a:pt x="5140579" y="57530"/>
                  </a:lnTo>
                  <a:lnTo>
                    <a:pt x="5134102" y="7239"/>
                  </a:lnTo>
                  <a:lnTo>
                    <a:pt x="513410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3448" y="0"/>
              <a:ext cx="5019929" cy="305409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505200" y="1670303"/>
              <a:ext cx="3411220" cy="4776470"/>
            </a:xfrm>
            <a:custGeom>
              <a:avLst/>
              <a:gdLst/>
              <a:ahLst/>
              <a:cxnLst/>
              <a:rect l="l" t="t" r="r" b="b"/>
              <a:pathLst>
                <a:path w="3411220" h="4776470">
                  <a:moveTo>
                    <a:pt x="3410712" y="0"/>
                  </a:moveTo>
                  <a:lnTo>
                    <a:pt x="3398520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lnTo>
                    <a:pt x="0" y="4764024"/>
                  </a:lnTo>
                  <a:lnTo>
                    <a:pt x="0" y="4776216"/>
                  </a:lnTo>
                  <a:lnTo>
                    <a:pt x="12192" y="4776216"/>
                  </a:lnTo>
                  <a:lnTo>
                    <a:pt x="3398520" y="4776216"/>
                  </a:lnTo>
                  <a:lnTo>
                    <a:pt x="3410712" y="4776216"/>
                  </a:lnTo>
                  <a:lnTo>
                    <a:pt x="3410712" y="4764024"/>
                  </a:lnTo>
                  <a:lnTo>
                    <a:pt x="3410712" y="12192"/>
                  </a:lnTo>
                  <a:lnTo>
                    <a:pt x="3410712" y="12"/>
                  </a:lnTo>
                  <a:close/>
                </a:path>
              </a:pathLst>
            </a:custGeom>
            <a:solidFill>
              <a:srgbClr val="EED4D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758565" y="3761943"/>
            <a:ext cx="2908300" cy="266954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just">
              <a:lnSpc>
                <a:spcPct val="86400"/>
              </a:lnSpc>
              <a:spcBef>
                <a:spcPts val="395"/>
              </a:spcBef>
            </a:pPr>
            <a:r>
              <a:rPr sz="1800" dirty="0">
                <a:latin typeface="Times New Roman"/>
                <a:cs typeface="Times New Roman"/>
              </a:rPr>
              <a:t>El </a:t>
            </a:r>
            <a:r>
              <a:rPr sz="1800" spc="-5" dirty="0">
                <a:latin typeface="Times New Roman"/>
                <a:cs typeface="Times New Roman"/>
              </a:rPr>
              <a:t>queso </a:t>
            </a:r>
            <a:r>
              <a:rPr sz="1800" spc="-10" dirty="0">
                <a:latin typeface="Times New Roman"/>
                <a:cs typeface="Times New Roman"/>
              </a:rPr>
              <a:t>mozzarella </a:t>
            </a:r>
            <a:r>
              <a:rPr sz="1800" spc="-5" dirty="0">
                <a:latin typeface="Times New Roman"/>
                <a:cs typeface="Times New Roman"/>
              </a:rPr>
              <a:t>seco sirve </a:t>
            </a:r>
            <a:r>
              <a:rPr sz="1800" dirty="0">
                <a:latin typeface="Times New Roman"/>
                <a:cs typeface="Times New Roman"/>
              </a:rPr>
              <a:t> para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preparación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de </a:t>
            </a:r>
            <a:r>
              <a:rPr sz="1800" spc="-10" dirty="0">
                <a:latin typeface="Times New Roman"/>
                <a:cs typeface="Times New Roman"/>
              </a:rPr>
              <a:t>pizzas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debido a </a:t>
            </a:r>
            <a:r>
              <a:rPr sz="1800" spc="-5" dirty="0">
                <a:latin typeface="Times New Roman"/>
                <a:cs typeface="Times New Roman"/>
              </a:rPr>
              <a:t>que </a:t>
            </a:r>
            <a:r>
              <a:rPr sz="1800" dirty="0">
                <a:latin typeface="Times New Roman"/>
                <a:cs typeface="Times New Roman"/>
              </a:rPr>
              <a:t>tiende a </a:t>
            </a:r>
            <a:r>
              <a:rPr sz="1800" spc="-5" dirty="0">
                <a:latin typeface="Times New Roman"/>
                <a:cs typeface="Times New Roman"/>
              </a:rPr>
              <a:t>fundirse 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con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mayor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facilidad</a:t>
            </a:r>
            <a:r>
              <a:rPr sz="1800" dirty="0">
                <a:latin typeface="Times New Roman"/>
                <a:cs typeface="Times New Roman"/>
              </a:rPr>
              <a:t> y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distribuirse </a:t>
            </a:r>
            <a:r>
              <a:rPr sz="1800" spc="-5" dirty="0">
                <a:latin typeface="Times New Roman"/>
                <a:cs typeface="Times New Roman"/>
              </a:rPr>
              <a:t>en </a:t>
            </a:r>
            <a:r>
              <a:rPr sz="1800" dirty="0">
                <a:latin typeface="Times New Roman"/>
                <a:cs typeface="Times New Roman"/>
              </a:rPr>
              <a:t>la </a:t>
            </a:r>
            <a:r>
              <a:rPr sz="1800" spc="-5" dirty="0">
                <a:latin typeface="Times New Roman"/>
                <a:cs typeface="Times New Roman"/>
              </a:rPr>
              <a:t>superficie </a:t>
            </a:r>
            <a:r>
              <a:rPr sz="1800" spc="10" dirty="0">
                <a:latin typeface="Times New Roman"/>
                <a:cs typeface="Times New Roman"/>
              </a:rPr>
              <a:t>de 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 </a:t>
            </a:r>
            <a:r>
              <a:rPr sz="1800" spc="-5" dirty="0">
                <a:latin typeface="Times New Roman"/>
                <a:cs typeface="Times New Roman"/>
              </a:rPr>
              <a:t>pizza </a:t>
            </a:r>
            <a:r>
              <a:rPr sz="1800" spc="5" dirty="0">
                <a:latin typeface="Times New Roman"/>
                <a:cs typeface="Times New Roman"/>
              </a:rPr>
              <a:t>de </a:t>
            </a:r>
            <a:r>
              <a:rPr sz="1800" spc="-10" dirty="0">
                <a:latin typeface="Times New Roman"/>
                <a:cs typeface="Times New Roman"/>
              </a:rPr>
              <a:t>manera </a:t>
            </a:r>
            <a:r>
              <a:rPr sz="1800" spc="-5" dirty="0">
                <a:latin typeface="Times New Roman"/>
                <a:cs typeface="Times New Roman"/>
              </a:rPr>
              <a:t>homogénea.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Además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falta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humedad </a:t>
            </a:r>
            <a:r>
              <a:rPr sz="1800" dirty="0">
                <a:latin typeface="Times New Roman"/>
                <a:cs typeface="Times New Roman"/>
              </a:rPr>
              <a:t> propicia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formación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de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los 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filamentos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típicos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del</a:t>
            </a:r>
            <a:r>
              <a:rPr sz="1800" dirty="0">
                <a:latin typeface="Times New Roman"/>
                <a:cs typeface="Times New Roman"/>
              </a:rPr>
              <a:t> queso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mozzarella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10" dirty="0">
                <a:latin typeface="Times New Roman"/>
                <a:cs typeface="Times New Roman"/>
              </a:rPr>
              <a:t>Por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lo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cual</a:t>
            </a:r>
            <a:r>
              <a:rPr sz="1800" dirty="0">
                <a:latin typeface="Times New Roman"/>
                <a:cs typeface="Times New Roman"/>
              </a:rPr>
              <a:t> la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elasticidad</a:t>
            </a:r>
            <a:r>
              <a:rPr sz="1800" spc="8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de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dicho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que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eso</a:t>
            </a:r>
            <a:r>
              <a:rPr sz="1800" spc="8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va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8565" y="6366154"/>
            <a:ext cx="10833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ser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mejor.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92752" y="2148839"/>
            <a:ext cx="1432560" cy="1432560"/>
          </a:xfrm>
          <a:custGeom>
            <a:avLst/>
            <a:gdLst/>
            <a:ahLst/>
            <a:cxnLst/>
            <a:rect l="l" t="t" r="r" b="b"/>
            <a:pathLst>
              <a:path w="1432560" h="1432560">
                <a:moveTo>
                  <a:pt x="1432560" y="716280"/>
                </a:moveTo>
                <a:lnTo>
                  <a:pt x="1431785" y="692505"/>
                </a:lnTo>
                <a:lnTo>
                  <a:pt x="1431544" y="683260"/>
                </a:lnTo>
                <a:lnTo>
                  <a:pt x="1431442" y="681863"/>
                </a:lnTo>
                <a:lnTo>
                  <a:pt x="1431036" y="669188"/>
                </a:lnTo>
                <a:lnTo>
                  <a:pt x="1429334" y="651802"/>
                </a:lnTo>
                <a:lnTo>
                  <a:pt x="1428877" y="645160"/>
                </a:lnTo>
                <a:lnTo>
                  <a:pt x="1428470" y="642962"/>
                </a:lnTo>
                <a:lnTo>
                  <a:pt x="1426527" y="622909"/>
                </a:lnTo>
                <a:lnTo>
                  <a:pt x="1419123" y="577532"/>
                </a:lnTo>
                <a:lnTo>
                  <a:pt x="1408938" y="533158"/>
                </a:lnTo>
                <a:lnTo>
                  <a:pt x="1396034" y="489877"/>
                </a:lnTo>
                <a:lnTo>
                  <a:pt x="1380540" y="447802"/>
                </a:lnTo>
                <a:lnTo>
                  <a:pt x="1362519" y="406996"/>
                </a:lnTo>
                <a:lnTo>
                  <a:pt x="1342097" y="367576"/>
                </a:lnTo>
                <a:lnTo>
                  <a:pt x="1319339" y="329628"/>
                </a:lnTo>
                <a:lnTo>
                  <a:pt x="1294358" y="293255"/>
                </a:lnTo>
                <a:lnTo>
                  <a:pt x="1267244" y="258546"/>
                </a:lnTo>
                <a:lnTo>
                  <a:pt x="1238084" y="225590"/>
                </a:lnTo>
                <a:lnTo>
                  <a:pt x="1206969" y="194475"/>
                </a:lnTo>
                <a:lnTo>
                  <a:pt x="1174013" y="165315"/>
                </a:lnTo>
                <a:lnTo>
                  <a:pt x="1139304" y="138201"/>
                </a:lnTo>
                <a:lnTo>
                  <a:pt x="1102931" y="113220"/>
                </a:lnTo>
                <a:lnTo>
                  <a:pt x="1064983" y="90462"/>
                </a:lnTo>
                <a:lnTo>
                  <a:pt x="1025563" y="70040"/>
                </a:lnTo>
                <a:lnTo>
                  <a:pt x="984758" y="52019"/>
                </a:lnTo>
                <a:lnTo>
                  <a:pt x="942682" y="36525"/>
                </a:lnTo>
                <a:lnTo>
                  <a:pt x="899401" y="23622"/>
                </a:lnTo>
                <a:lnTo>
                  <a:pt x="855027" y="13436"/>
                </a:lnTo>
                <a:lnTo>
                  <a:pt x="809650" y="6032"/>
                </a:lnTo>
                <a:lnTo>
                  <a:pt x="763371" y="1524"/>
                </a:lnTo>
                <a:lnTo>
                  <a:pt x="716280" y="0"/>
                </a:lnTo>
                <a:lnTo>
                  <a:pt x="669175" y="1524"/>
                </a:lnTo>
                <a:lnTo>
                  <a:pt x="622896" y="6032"/>
                </a:lnTo>
                <a:lnTo>
                  <a:pt x="577519" y="13436"/>
                </a:lnTo>
                <a:lnTo>
                  <a:pt x="533146" y="23622"/>
                </a:lnTo>
                <a:lnTo>
                  <a:pt x="489864" y="36525"/>
                </a:lnTo>
                <a:lnTo>
                  <a:pt x="447789" y="52019"/>
                </a:lnTo>
                <a:lnTo>
                  <a:pt x="406984" y="70040"/>
                </a:lnTo>
                <a:lnTo>
                  <a:pt x="367563" y="90462"/>
                </a:lnTo>
                <a:lnTo>
                  <a:pt x="329615" y="113220"/>
                </a:lnTo>
                <a:lnTo>
                  <a:pt x="293243" y="138201"/>
                </a:lnTo>
                <a:lnTo>
                  <a:pt x="258533" y="165315"/>
                </a:lnTo>
                <a:lnTo>
                  <a:pt x="225577" y="194475"/>
                </a:lnTo>
                <a:lnTo>
                  <a:pt x="194462" y="225590"/>
                </a:lnTo>
                <a:lnTo>
                  <a:pt x="165303" y="258546"/>
                </a:lnTo>
                <a:lnTo>
                  <a:pt x="138188" y="293255"/>
                </a:lnTo>
                <a:lnTo>
                  <a:pt x="113207" y="329628"/>
                </a:lnTo>
                <a:lnTo>
                  <a:pt x="90449" y="367576"/>
                </a:lnTo>
                <a:lnTo>
                  <a:pt x="70027" y="406996"/>
                </a:lnTo>
                <a:lnTo>
                  <a:pt x="52006" y="447802"/>
                </a:lnTo>
                <a:lnTo>
                  <a:pt x="36512" y="489877"/>
                </a:lnTo>
                <a:lnTo>
                  <a:pt x="23609" y="533158"/>
                </a:lnTo>
                <a:lnTo>
                  <a:pt x="13423" y="577532"/>
                </a:lnTo>
                <a:lnTo>
                  <a:pt x="6019" y="622909"/>
                </a:lnTo>
                <a:lnTo>
                  <a:pt x="4051" y="643115"/>
                </a:lnTo>
                <a:lnTo>
                  <a:pt x="3683" y="645160"/>
                </a:lnTo>
                <a:lnTo>
                  <a:pt x="3162" y="652183"/>
                </a:lnTo>
                <a:lnTo>
                  <a:pt x="1511" y="669188"/>
                </a:lnTo>
                <a:lnTo>
                  <a:pt x="1181" y="679132"/>
                </a:lnTo>
                <a:lnTo>
                  <a:pt x="889" y="683260"/>
                </a:lnTo>
                <a:lnTo>
                  <a:pt x="431" y="702754"/>
                </a:lnTo>
                <a:lnTo>
                  <a:pt x="0" y="716280"/>
                </a:lnTo>
                <a:lnTo>
                  <a:pt x="63" y="718426"/>
                </a:lnTo>
                <a:lnTo>
                  <a:pt x="0" y="721360"/>
                </a:lnTo>
                <a:lnTo>
                  <a:pt x="889" y="759460"/>
                </a:lnTo>
                <a:lnTo>
                  <a:pt x="3683" y="797560"/>
                </a:lnTo>
                <a:lnTo>
                  <a:pt x="8128" y="835660"/>
                </a:lnTo>
                <a:lnTo>
                  <a:pt x="14605" y="861060"/>
                </a:lnTo>
                <a:lnTo>
                  <a:pt x="22606" y="899160"/>
                </a:lnTo>
                <a:lnTo>
                  <a:pt x="32131" y="937260"/>
                </a:lnTo>
                <a:lnTo>
                  <a:pt x="43434" y="962660"/>
                </a:lnTo>
                <a:lnTo>
                  <a:pt x="56261" y="1000760"/>
                </a:lnTo>
                <a:lnTo>
                  <a:pt x="70612" y="1038860"/>
                </a:lnTo>
                <a:lnTo>
                  <a:pt x="86487" y="1064260"/>
                </a:lnTo>
                <a:lnTo>
                  <a:pt x="103759" y="1089660"/>
                </a:lnTo>
                <a:lnTo>
                  <a:pt x="122301" y="1127760"/>
                </a:lnTo>
                <a:lnTo>
                  <a:pt x="163576" y="1178560"/>
                </a:lnTo>
                <a:lnTo>
                  <a:pt x="209804" y="1229360"/>
                </a:lnTo>
                <a:lnTo>
                  <a:pt x="260731" y="1280160"/>
                </a:lnTo>
                <a:lnTo>
                  <a:pt x="287782" y="1292860"/>
                </a:lnTo>
                <a:lnTo>
                  <a:pt x="315849" y="1318260"/>
                </a:lnTo>
                <a:lnTo>
                  <a:pt x="344932" y="1330960"/>
                </a:lnTo>
                <a:lnTo>
                  <a:pt x="374904" y="1356360"/>
                </a:lnTo>
                <a:lnTo>
                  <a:pt x="405765" y="1369060"/>
                </a:lnTo>
                <a:lnTo>
                  <a:pt x="469900" y="1394460"/>
                </a:lnTo>
                <a:lnTo>
                  <a:pt x="537337" y="1419860"/>
                </a:lnTo>
                <a:lnTo>
                  <a:pt x="572008" y="1419860"/>
                </a:lnTo>
                <a:lnTo>
                  <a:pt x="607187" y="1432560"/>
                </a:lnTo>
                <a:lnTo>
                  <a:pt x="825373" y="1432560"/>
                </a:lnTo>
                <a:lnTo>
                  <a:pt x="860679" y="1419860"/>
                </a:lnTo>
                <a:lnTo>
                  <a:pt x="895350" y="1419860"/>
                </a:lnTo>
                <a:lnTo>
                  <a:pt x="929386" y="1407160"/>
                </a:lnTo>
                <a:lnTo>
                  <a:pt x="995045" y="1381760"/>
                </a:lnTo>
                <a:lnTo>
                  <a:pt x="1026922" y="1369060"/>
                </a:lnTo>
                <a:lnTo>
                  <a:pt x="1057783" y="1356360"/>
                </a:lnTo>
                <a:lnTo>
                  <a:pt x="1087755" y="1330960"/>
                </a:lnTo>
                <a:lnTo>
                  <a:pt x="1116838" y="1318260"/>
                </a:lnTo>
                <a:lnTo>
                  <a:pt x="1144905" y="1292860"/>
                </a:lnTo>
                <a:lnTo>
                  <a:pt x="1171956" y="1280160"/>
                </a:lnTo>
                <a:lnTo>
                  <a:pt x="1197991" y="1254760"/>
                </a:lnTo>
                <a:lnTo>
                  <a:pt x="1246505" y="1203960"/>
                </a:lnTo>
                <a:lnTo>
                  <a:pt x="1290193" y="1153160"/>
                </a:lnTo>
                <a:lnTo>
                  <a:pt x="1328801" y="1089660"/>
                </a:lnTo>
                <a:lnTo>
                  <a:pt x="1346200" y="1064260"/>
                </a:lnTo>
                <a:lnTo>
                  <a:pt x="1361948" y="1038860"/>
                </a:lnTo>
                <a:lnTo>
                  <a:pt x="1376299" y="1000760"/>
                </a:lnTo>
                <a:lnTo>
                  <a:pt x="1389126" y="962660"/>
                </a:lnTo>
                <a:lnTo>
                  <a:pt x="1400302" y="937260"/>
                </a:lnTo>
                <a:lnTo>
                  <a:pt x="1409954" y="899160"/>
                </a:lnTo>
                <a:lnTo>
                  <a:pt x="1417955" y="861060"/>
                </a:lnTo>
                <a:lnTo>
                  <a:pt x="1424305" y="835660"/>
                </a:lnTo>
                <a:lnTo>
                  <a:pt x="1428877" y="797560"/>
                </a:lnTo>
                <a:lnTo>
                  <a:pt x="1431544" y="759460"/>
                </a:lnTo>
                <a:lnTo>
                  <a:pt x="1432560" y="721360"/>
                </a:lnTo>
                <a:lnTo>
                  <a:pt x="1432483" y="718578"/>
                </a:lnTo>
                <a:lnTo>
                  <a:pt x="1432560" y="716280"/>
                </a:lnTo>
                <a:close/>
              </a:path>
            </a:pathLst>
          </a:custGeom>
          <a:solidFill>
            <a:srgbClr val="D26E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44566" y="2422347"/>
            <a:ext cx="3308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u="none" spc="-12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48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11041" y="1670304"/>
            <a:ext cx="7157084" cy="4789170"/>
            <a:chOff x="3511041" y="1670304"/>
            <a:chExt cx="7157084" cy="4789170"/>
          </a:xfrm>
        </p:grpSpPr>
        <p:sp>
          <p:nvSpPr>
            <p:cNvPr id="14" name="object 14"/>
            <p:cNvSpPr/>
            <p:nvPr/>
          </p:nvSpPr>
          <p:spPr>
            <a:xfrm>
              <a:off x="3511042" y="6433819"/>
              <a:ext cx="3399154" cy="25400"/>
            </a:xfrm>
            <a:custGeom>
              <a:avLst/>
              <a:gdLst/>
              <a:ahLst/>
              <a:cxnLst/>
              <a:rect l="l" t="t" r="r" b="b"/>
              <a:pathLst>
                <a:path w="3399154" h="25400">
                  <a:moveTo>
                    <a:pt x="3399028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3399028" y="25400"/>
                  </a:lnTo>
                  <a:lnTo>
                    <a:pt x="3399028" y="12700"/>
                  </a:lnTo>
                  <a:lnTo>
                    <a:pt x="3399028" y="0"/>
                  </a:lnTo>
                  <a:close/>
                </a:path>
              </a:pathLst>
            </a:custGeom>
            <a:solidFill>
              <a:srgbClr val="6FBC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57288" y="1670303"/>
              <a:ext cx="3411220" cy="4776470"/>
            </a:xfrm>
            <a:custGeom>
              <a:avLst/>
              <a:gdLst/>
              <a:ahLst/>
              <a:cxnLst/>
              <a:rect l="l" t="t" r="r" b="b"/>
              <a:pathLst>
                <a:path w="3411220" h="4776470">
                  <a:moveTo>
                    <a:pt x="3410712" y="0"/>
                  </a:moveTo>
                  <a:lnTo>
                    <a:pt x="3398520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lnTo>
                    <a:pt x="0" y="4764024"/>
                  </a:lnTo>
                  <a:lnTo>
                    <a:pt x="0" y="4776216"/>
                  </a:lnTo>
                  <a:lnTo>
                    <a:pt x="12192" y="4776216"/>
                  </a:lnTo>
                  <a:lnTo>
                    <a:pt x="3398520" y="4776216"/>
                  </a:lnTo>
                  <a:lnTo>
                    <a:pt x="3410712" y="4776216"/>
                  </a:lnTo>
                  <a:lnTo>
                    <a:pt x="3410712" y="4764024"/>
                  </a:lnTo>
                  <a:lnTo>
                    <a:pt x="3410712" y="12192"/>
                  </a:lnTo>
                  <a:lnTo>
                    <a:pt x="3410712" y="12"/>
                  </a:lnTo>
                  <a:close/>
                </a:path>
              </a:pathLst>
            </a:custGeom>
            <a:solidFill>
              <a:srgbClr val="D7D2D5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523988" y="3761943"/>
            <a:ext cx="2895600" cy="195961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R="5080" algn="just">
              <a:lnSpc>
                <a:spcPct val="86400"/>
              </a:lnSpc>
              <a:spcBef>
                <a:spcPts val="395"/>
              </a:spcBef>
            </a:pPr>
            <a:r>
              <a:rPr sz="1800" dirty="0">
                <a:latin typeface="Times New Roman"/>
                <a:cs typeface="Times New Roman"/>
              </a:rPr>
              <a:t>El </a:t>
            </a:r>
            <a:r>
              <a:rPr sz="1800" spc="-5" dirty="0">
                <a:latin typeface="Times New Roman"/>
                <a:cs typeface="Times New Roman"/>
              </a:rPr>
              <a:t>contenido </a:t>
            </a:r>
            <a:r>
              <a:rPr sz="1800" dirty="0">
                <a:latin typeface="Times New Roman"/>
                <a:cs typeface="Times New Roman"/>
              </a:rPr>
              <a:t>y la Constitución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estructural</a:t>
            </a:r>
            <a:r>
              <a:rPr sz="1800" dirty="0">
                <a:latin typeface="Times New Roman"/>
                <a:cs typeface="Times New Roman"/>
              </a:rPr>
              <a:t> del</a:t>
            </a:r>
            <a:r>
              <a:rPr sz="1800" spc="4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queso 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mozzarella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sirve</a:t>
            </a:r>
            <a:r>
              <a:rPr sz="1800" spc="4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para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diferentes preparaciones </a:t>
            </a:r>
            <a:r>
              <a:rPr sz="1800" dirty="0">
                <a:latin typeface="Times New Roman"/>
                <a:cs typeface="Times New Roman"/>
              </a:rPr>
              <a:t>dentro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5" dirty="0">
                <a:latin typeface="Times New Roman"/>
                <a:cs typeface="Times New Roman"/>
              </a:rPr>
              <a:t>de </a:t>
            </a:r>
            <a:r>
              <a:rPr sz="1800" spc="-5" dirty="0">
                <a:latin typeface="Times New Roman"/>
                <a:cs typeface="Times New Roman"/>
              </a:rPr>
              <a:t>las cuales se incluyen pastas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snacks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incluso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se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puede </a:t>
            </a:r>
            <a:r>
              <a:rPr sz="1800" spc="-43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consumir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troceado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cómo 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aperitivo.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44840" y="2148839"/>
            <a:ext cx="1432560" cy="1432560"/>
          </a:xfrm>
          <a:custGeom>
            <a:avLst/>
            <a:gdLst/>
            <a:ahLst/>
            <a:cxnLst/>
            <a:rect l="l" t="t" r="r" b="b"/>
            <a:pathLst>
              <a:path w="1432559" h="1432560">
                <a:moveTo>
                  <a:pt x="1432560" y="716280"/>
                </a:moveTo>
                <a:lnTo>
                  <a:pt x="1431785" y="692505"/>
                </a:lnTo>
                <a:lnTo>
                  <a:pt x="1431544" y="683260"/>
                </a:lnTo>
                <a:lnTo>
                  <a:pt x="1431442" y="681863"/>
                </a:lnTo>
                <a:lnTo>
                  <a:pt x="1431036" y="669188"/>
                </a:lnTo>
                <a:lnTo>
                  <a:pt x="1429334" y="651802"/>
                </a:lnTo>
                <a:lnTo>
                  <a:pt x="1428877" y="645160"/>
                </a:lnTo>
                <a:lnTo>
                  <a:pt x="1428470" y="642962"/>
                </a:lnTo>
                <a:lnTo>
                  <a:pt x="1426527" y="622909"/>
                </a:lnTo>
                <a:lnTo>
                  <a:pt x="1419123" y="577532"/>
                </a:lnTo>
                <a:lnTo>
                  <a:pt x="1408938" y="533158"/>
                </a:lnTo>
                <a:lnTo>
                  <a:pt x="1396034" y="489877"/>
                </a:lnTo>
                <a:lnTo>
                  <a:pt x="1380540" y="447802"/>
                </a:lnTo>
                <a:lnTo>
                  <a:pt x="1362519" y="406996"/>
                </a:lnTo>
                <a:lnTo>
                  <a:pt x="1342097" y="367576"/>
                </a:lnTo>
                <a:lnTo>
                  <a:pt x="1319339" y="329628"/>
                </a:lnTo>
                <a:lnTo>
                  <a:pt x="1294358" y="293255"/>
                </a:lnTo>
                <a:lnTo>
                  <a:pt x="1267244" y="258546"/>
                </a:lnTo>
                <a:lnTo>
                  <a:pt x="1238084" y="225590"/>
                </a:lnTo>
                <a:lnTo>
                  <a:pt x="1206969" y="194475"/>
                </a:lnTo>
                <a:lnTo>
                  <a:pt x="1174013" y="165315"/>
                </a:lnTo>
                <a:lnTo>
                  <a:pt x="1139304" y="138201"/>
                </a:lnTo>
                <a:lnTo>
                  <a:pt x="1102931" y="113220"/>
                </a:lnTo>
                <a:lnTo>
                  <a:pt x="1064983" y="90462"/>
                </a:lnTo>
                <a:lnTo>
                  <a:pt x="1025563" y="70040"/>
                </a:lnTo>
                <a:lnTo>
                  <a:pt x="984758" y="52019"/>
                </a:lnTo>
                <a:lnTo>
                  <a:pt x="942682" y="36525"/>
                </a:lnTo>
                <a:lnTo>
                  <a:pt x="899401" y="23622"/>
                </a:lnTo>
                <a:lnTo>
                  <a:pt x="855027" y="13436"/>
                </a:lnTo>
                <a:lnTo>
                  <a:pt x="809650" y="6032"/>
                </a:lnTo>
                <a:lnTo>
                  <a:pt x="763371" y="1524"/>
                </a:lnTo>
                <a:lnTo>
                  <a:pt x="716280" y="0"/>
                </a:lnTo>
                <a:lnTo>
                  <a:pt x="669175" y="1524"/>
                </a:lnTo>
                <a:lnTo>
                  <a:pt x="622896" y="6032"/>
                </a:lnTo>
                <a:lnTo>
                  <a:pt x="577519" y="13436"/>
                </a:lnTo>
                <a:lnTo>
                  <a:pt x="533146" y="23622"/>
                </a:lnTo>
                <a:lnTo>
                  <a:pt x="489864" y="36525"/>
                </a:lnTo>
                <a:lnTo>
                  <a:pt x="447789" y="52019"/>
                </a:lnTo>
                <a:lnTo>
                  <a:pt x="406984" y="70040"/>
                </a:lnTo>
                <a:lnTo>
                  <a:pt x="367563" y="90462"/>
                </a:lnTo>
                <a:lnTo>
                  <a:pt x="329615" y="113220"/>
                </a:lnTo>
                <a:lnTo>
                  <a:pt x="293243" y="138201"/>
                </a:lnTo>
                <a:lnTo>
                  <a:pt x="258533" y="165315"/>
                </a:lnTo>
                <a:lnTo>
                  <a:pt x="225577" y="194475"/>
                </a:lnTo>
                <a:lnTo>
                  <a:pt x="194462" y="225590"/>
                </a:lnTo>
                <a:lnTo>
                  <a:pt x="165303" y="258546"/>
                </a:lnTo>
                <a:lnTo>
                  <a:pt x="138188" y="293255"/>
                </a:lnTo>
                <a:lnTo>
                  <a:pt x="113207" y="329628"/>
                </a:lnTo>
                <a:lnTo>
                  <a:pt x="90449" y="367576"/>
                </a:lnTo>
                <a:lnTo>
                  <a:pt x="70027" y="406996"/>
                </a:lnTo>
                <a:lnTo>
                  <a:pt x="52006" y="447802"/>
                </a:lnTo>
                <a:lnTo>
                  <a:pt x="36512" y="489877"/>
                </a:lnTo>
                <a:lnTo>
                  <a:pt x="23609" y="533158"/>
                </a:lnTo>
                <a:lnTo>
                  <a:pt x="13423" y="577532"/>
                </a:lnTo>
                <a:lnTo>
                  <a:pt x="6019" y="622909"/>
                </a:lnTo>
                <a:lnTo>
                  <a:pt x="4051" y="643115"/>
                </a:lnTo>
                <a:lnTo>
                  <a:pt x="3683" y="645160"/>
                </a:lnTo>
                <a:lnTo>
                  <a:pt x="3162" y="652183"/>
                </a:lnTo>
                <a:lnTo>
                  <a:pt x="1511" y="669188"/>
                </a:lnTo>
                <a:lnTo>
                  <a:pt x="1181" y="679132"/>
                </a:lnTo>
                <a:lnTo>
                  <a:pt x="889" y="683260"/>
                </a:lnTo>
                <a:lnTo>
                  <a:pt x="431" y="702754"/>
                </a:lnTo>
                <a:lnTo>
                  <a:pt x="0" y="716280"/>
                </a:lnTo>
                <a:lnTo>
                  <a:pt x="63" y="718426"/>
                </a:lnTo>
                <a:lnTo>
                  <a:pt x="0" y="721360"/>
                </a:lnTo>
                <a:lnTo>
                  <a:pt x="889" y="759460"/>
                </a:lnTo>
                <a:lnTo>
                  <a:pt x="3683" y="797560"/>
                </a:lnTo>
                <a:lnTo>
                  <a:pt x="8128" y="835660"/>
                </a:lnTo>
                <a:lnTo>
                  <a:pt x="14605" y="861060"/>
                </a:lnTo>
                <a:lnTo>
                  <a:pt x="22606" y="899160"/>
                </a:lnTo>
                <a:lnTo>
                  <a:pt x="32131" y="937260"/>
                </a:lnTo>
                <a:lnTo>
                  <a:pt x="43434" y="962660"/>
                </a:lnTo>
                <a:lnTo>
                  <a:pt x="56261" y="1000760"/>
                </a:lnTo>
                <a:lnTo>
                  <a:pt x="70612" y="1038860"/>
                </a:lnTo>
                <a:lnTo>
                  <a:pt x="86487" y="1064260"/>
                </a:lnTo>
                <a:lnTo>
                  <a:pt x="103759" y="1089660"/>
                </a:lnTo>
                <a:lnTo>
                  <a:pt x="122301" y="1127760"/>
                </a:lnTo>
                <a:lnTo>
                  <a:pt x="163576" y="1178560"/>
                </a:lnTo>
                <a:lnTo>
                  <a:pt x="209804" y="1229360"/>
                </a:lnTo>
                <a:lnTo>
                  <a:pt x="260731" y="1280160"/>
                </a:lnTo>
                <a:lnTo>
                  <a:pt x="287782" y="1292860"/>
                </a:lnTo>
                <a:lnTo>
                  <a:pt x="315849" y="1318260"/>
                </a:lnTo>
                <a:lnTo>
                  <a:pt x="344932" y="1330960"/>
                </a:lnTo>
                <a:lnTo>
                  <a:pt x="374904" y="1356360"/>
                </a:lnTo>
                <a:lnTo>
                  <a:pt x="405765" y="1369060"/>
                </a:lnTo>
                <a:lnTo>
                  <a:pt x="469900" y="1394460"/>
                </a:lnTo>
                <a:lnTo>
                  <a:pt x="537337" y="1419860"/>
                </a:lnTo>
                <a:lnTo>
                  <a:pt x="572008" y="1419860"/>
                </a:lnTo>
                <a:lnTo>
                  <a:pt x="607187" y="1432560"/>
                </a:lnTo>
                <a:lnTo>
                  <a:pt x="825373" y="1432560"/>
                </a:lnTo>
                <a:lnTo>
                  <a:pt x="860679" y="1419860"/>
                </a:lnTo>
                <a:lnTo>
                  <a:pt x="895350" y="1419860"/>
                </a:lnTo>
                <a:lnTo>
                  <a:pt x="929386" y="1407160"/>
                </a:lnTo>
                <a:lnTo>
                  <a:pt x="995045" y="1381760"/>
                </a:lnTo>
                <a:lnTo>
                  <a:pt x="1026922" y="1369060"/>
                </a:lnTo>
                <a:lnTo>
                  <a:pt x="1057783" y="1356360"/>
                </a:lnTo>
                <a:lnTo>
                  <a:pt x="1087755" y="1330960"/>
                </a:lnTo>
                <a:lnTo>
                  <a:pt x="1116838" y="1318260"/>
                </a:lnTo>
                <a:lnTo>
                  <a:pt x="1144905" y="1292860"/>
                </a:lnTo>
                <a:lnTo>
                  <a:pt x="1171956" y="1280160"/>
                </a:lnTo>
                <a:lnTo>
                  <a:pt x="1197991" y="1254760"/>
                </a:lnTo>
                <a:lnTo>
                  <a:pt x="1246505" y="1203960"/>
                </a:lnTo>
                <a:lnTo>
                  <a:pt x="1290193" y="1153160"/>
                </a:lnTo>
                <a:lnTo>
                  <a:pt x="1328801" y="1089660"/>
                </a:lnTo>
                <a:lnTo>
                  <a:pt x="1346200" y="1064260"/>
                </a:lnTo>
                <a:lnTo>
                  <a:pt x="1361948" y="1038860"/>
                </a:lnTo>
                <a:lnTo>
                  <a:pt x="1376299" y="1000760"/>
                </a:lnTo>
                <a:lnTo>
                  <a:pt x="1389126" y="962660"/>
                </a:lnTo>
                <a:lnTo>
                  <a:pt x="1400302" y="937260"/>
                </a:lnTo>
                <a:lnTo>
                  <a:pt x="1409954" y="899160"/>
                </a:lnTo>
                <a:lnTo>
                  <a:pt x="1417955" y="861060"/>
                </a:lnTo>
                <a:lnTo>
                  <a:pt x="1424305" y="835660"/>
                </a:lnTo>
                <a:lnTo>
                  <a:pt x="1428877" y="797560"/>
                </a:lnTo>
                <a:lnTo>
                  <a:pt x="1431544" y="759460"/>
                </a:lnTo>
                <a:lnTo>
                  <a:pt x="1432560" y="721360"/>
                </a:lnTo>
                <a:lnTo>
                  <a:pt x="1432483" y="718578"/>
                </a:lnTo>
                <a:lnTo>
                  <a:pt x="1432560" y="716280"/>
                </a:lnTo>
                <a:close/>
              </a:path>
            </a:pathLst>
          </a:custGeom>
          <a:solidFill>
            <a:srgbClr val="5E79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809990" y="2422347"/>
            <a:ext cx="3181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800" spc="-12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63130" y="6433820"/>
            <a:ext cx="3399154" cy="25400"/>
          </a:xfrm>
          <a:custGeom>
            <a:avLst/>
            <a:gdLst/>
            <a:ahLst/>
            <a:cxnLst/>
            <a:rect l="l" t="t" r="r" b="b"/>
            <a:pathLst>
              <a:path w="3399154" h="25400">
                <a:moveTo>
                  <a:pt x="3399028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3399028" y="25400"/>
                </a:lnTo>
                <a:lnTo>
                  <a:pt x="3399028" y="12700"/>
                </a:lnTo>
                <a:lnTo>
                  <a:pt x="3399028" y="0"/>
                </a:lnTo>
                <a:close/>
              </a:path>
            </a:pathLst>
          </a:custGeom>
          <a:solidFill>
            <a:srgbClr val="82617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0415" y="0"/>
            <a:ext cx="11628120" cy="6858000"/>
          </a:xfrm>
          <a:custGeom>
            <a:avLst/>
            <a:gdLst/>
            <a:ahLst/>
            <a:cxnLst/>
            <a:rect l="l" t="t" r="r" b="b"/>
            <a:pathLst>
              <a:path w="11628120" h="6858000">
                <a:moveTo>
                  <a:pt x="0" y="6858000"/>
                </a:moveTo>
                <a:lnTo>
                  <a:pt x="11628119" y="6858000"/>
                </a:lnTo>
                <a:lnTo>
                  <a:pt x="1162811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A1A00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80670" cy="6858000"/>
          </a:xfrm>
          <a:custGeom>
            <a:avLst/>
            <a:gdLst/>
            <a:ahLst/>
            <a:cxnLst/>
            <a:rect l="l" t="t" r="r" b="b"/>
            <a:pathLst>
              <a:path w="280670" h="6858000">
                <a:moveTo>
                  <a:pt x="280416" y="6857998"/>
                </a:moveTo>
                <a:lnTo>
                  <a:pt x="280416" y="0"/>
                </a:lnTo>
                <a:lnTo>
                  <a:pt x="0" y="0"/>
                </a:lnTo>
                <a:lnTo>
                  <a:pt x="0" y="6857998"/>
                </a:lnTo>
                <a:lnTo>
                  <a:pt x="280416" y="6857998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77767" y="649223"/>
            <a:ext cx="5236845" cy="5230495"/>
          </a:xfrm>
          <a:custGeom>
            <a:avLst/>
            <a:gdLst/>
            <a:ahLst/>
            <a:cxnLst/>
            <a:rect l="l" t="t" r="r" b="b"/>
            <a:pathLst>
              <a:path w="5236845" h="5230495">
                <a:moveTo>
                  <a:pt x="2618232" y="0"/>
                </a:moveTo>
                <a:lnTo>
                  <a:pt x="2567432" y="4825"/>
                </a:lnTo>
                <a:lnTo>
                  <a:pt x="2518156" y="17525"/>
                </a:lnTo>
                <a:lnTo>
                  <a:pt x="2470531" y="36575"/>
                </a:lnTo>
                <a:lnTo>
                  <a:pt x="2421382" y="60325"/>
                </a:lnTo>
                <a:lnTo>
                  <a:pt x="2375281" y="87375"/>
                </a:lnTo>
                <a:lnTo>
                  <a:pt x="2327656" y="115950"/>
                </a:lnTo>
                <a:lnTo>
                  <a:pt x="2232406" y="166750"/>
                </a:lnTo>
                <a:lnTo>
                  <a:pt x="2184781" y="185800"/>
                </a:lnTo>
                <a:lnTo>
                  <a:pt x="2135505" y="198500"/>
                </a:lnTo>
                <a:lnTo>
                  <a:pt x="2086356" y="204850"/>
                </a:lnTo>
                <a:lnTo>
                  <a:pt x="2033905" y="204850"/>
                </a:lnTo>
                <a:lnTo>
                  <a:pt x="1979930" y="201675"/>
                </a:lnTo>
                <a:lnTo>
                  <a:pt x="1925955" y="195325"/>
                </a:lnTo>
                <a:lnTo>
                  <a:pt x="1871980" y="187325"/>
                </a:lnTo>
                <a:lnTo>
                  <a:pt x="1818005" y="180975"/>
                </a:lnTo>
                <a:lnTo>
                  <a:pt x="1764030" y="176275"/>
                </a:lnTo>
                <a:lnTo>
                  <a:pt x="1713230" y="177800"/>
                </a:lnTo>
                <a:lnTo>
                  <a:pt x="1663954" y="184150"/>
                </a:lnTo>
                <a:lnTo>
                  <a:pt x="1616329" y="198500"/>
                </a:lnTo>
                <a:lnTo>
                  <a:pt x="1576705" y="219075"/>
                </a:lnTo>
                <a:lnTo>
                  <a:pt x="1538605" y="246125"/>
                </a:lnTo>
                <a:lnTo>
                  <a:pt x="1505204" y="277875"/>
                </a:lnTo>
                <a:lnTo>
                  <a:pt x="1471803" y="314451"/>
                </a:lnTo>
                <a:lnTo>
                  <a:pt x="1441704" y="352551"/>
                </a:lnTo>
                <a:lnTo>
                  <a:pt x="1381379" y="431926"/>
                </a:lnTo>
                <a:lnTo>
                  <a:pt x="1351153" y="470026"/>
                </a:lnTo>
                <a:lnTo>
                  <a:pt x="1319403" y="506475"/>
                </a:lnTo>
                <a:lnTo>
                  <a:pt x="1282954" y="538226"/>
                </a:lnTo>
                <a:lnTo>
                  <a:pt x="1248029" y="566801"/>
                </a:lnTo>
                <a:lnTo>
                  <a:pt x="1208278" y="589152"/>
                </a:lnTo>
                <a:lnTo>
                  <a:pt x="1165479" y="608202"/>
                </a:lnTo>
                <a:lnTo>
                  <a:pt x="1119378" y="624077"/>
                </a:lnTo>
                <a:lnTo>
                  <a:pt x="1071753" y="638301"/>
                </a:lnTo>
                <a:lnTo>
                  <a:pt x="1024128" y="651001"/>
                </a:lnTo>
                <a:lnTo>
                  <a:pt x="974852" y="663701"/>
                </a:lnTo>
                <a:lnTo>
                  <a:pt x="928878" y="678052"/>
                </a:lnTo>
                <a:lnTo>
                  <a:pt x="882777" y="693927"/>
                </a:lnTo>
                <a:lnTo>
                  <a:pt x="839978" y="712977"/>
                </a:lnTo>
                <a:lnTo>
                  <a:pt x="801878" y="736726"/>
                </a:lnTo>
                <a:lnTo>
                  <a:pt x="766953" y="765301"/>
                </a:lnTo>
                <a:lnTo>
                  <a:pt x="738251" y="800226"/>
                </a:lnTo>
                <a:lnTo>
                  <a:pt x="714502" y="838326"/>
                </a:lnTo>
                <a:lnTo>
                  <a:pt x="695452" y="881252"/>
                </a:lnTo>
                <a:lnTo>
                  <a:pt x="679577" y="927353"/>
                </a:lnTo>
                <a:lnTo>
                  <a:pt x="665226" y="973327"/>
                </a:lnTo>
                <a:lnTo>
                  <a:pt x="652526" y="1022603"/>
                </a:lnTo>
                <a:lnTo>
                  <a:pt x="639826" y="1070228"/>
                </a:lnTo>
                <a:lnTo>
                  <a:pt x="625602" y="1117853"/>
                </a:lnTo>
                <a:lnTo>
                  <a:pt x="609727" y="1163954"/>
                </a:lnTo>
                <a:lnTo>
                  <a:pt x="590677" y="1206753"/>
                </a:lnTo>
                <a:lnTo>
                  <a:pt x="568452" y="1246504"/>
                </a:lnTo>
                <a:lnTo>
                  <a:pt x="539877" y="1281429"/>
                </a:lnTo>
                <a:lnTo>
                  <a:pt x="508127" y="1317878"/>
                </a:lnTo>
                <a:lnTo>
                  <a:pt x="471551" y="1349628"/>
                </a:lnTo>
                <a:lnTo>
                  <a:pt x="352425" y="1440179"/>
                </a:lnTo>
                <a:lnTo>
                  <a:pt x="314325" y="1470405"/>
                </a:lnTo>
                <a:lnTo>
                  <a:pt x="277876" y="1503679"/>
                </a:lnTo>
                <a:lnTo>
                  <a:pt x="246126" y="1537080"/>
                </a:lnTo>
                <a:lnTo>
                  <a:pt x="219075" y="1575180"/>
                </a:lnTo>
                <a:lnTo>
                  <a:pt x="198501" y="1614804"/>
                </a:lnTo>
                <a:lnTo>
                  <a:pt x="184150" y="1662429"/>
                </a:lnTo>
                <a:lnTo>
                  <a:pt x="177800" y="1711705"/>
                </a:lnTo>
                <a:lnTo>
                  <a:pt x="176276" y="1762505"/>
                </a:lnTo>
                <a:lnTo>
                  <a:pt x="180975" y="1816480"/>
                </a:lnTo>
                <a:lnTo>
                  <a:pt x="187325" y="1870455"/>
                </a:lnTo>
                <a:lnTo>
                  <a:pt x="195326" y="1924430"/>
                </a:lnTo>
                <a:lnTo>
                  <a:pt x="201676" y="1978405"/>
                </a:lnTo>
                <a:lnTo>
                  <a:pt x="204851" y="2032380"/>
                </a:lnTo>
                <a:lnTo>
                  <a:pt x="204851" y="2084831"/>
                </a:lnTo>
                <a:lnTo>
                  <a:pt x="198501" y="2134108"/>
                </a:lnTo>
                <a:lnTo>
                  <a:pt x="185801" y="2183256"/>
                </a:lnTo>
                <a:lnTo>
                  <a:pt x="166751" y="2229358"/>
                </a:lnTo>
                <a:lnTo>
                  <a:pt x="142875" y="2276983"/>
                </a:lnTo>
                <a:lnTo>
                  <a:pt x="115951" y="2324608"/>
                </a:lnTo>
                <a:lnTo>
                  <a:pt x="87376" y="2372233"/>
                </a:lnTo>
                <a:lnTo>
                  <a:pt x="60325" y="2418334"/>
                </a:lnTo>
                <a:lnTo>
                  <a:pt x="36576" y="2467483"/>
                </a:lnTo>
                <a:lnTo>
                  <a:pt x="17526" y="2515108"/>
                </a:lnTo>
                <a:lnTo>
                  <a:pt x="4826" y="2564384"/>
                </a:lnTo>
                <a:lnTo>
                  <a:pt x="0" y="2615184"/>
                </a:lnTo>
                <a:lnTo>
                  <a:pt x="4826" y="2665984"/>
                </a:lnTo>
                <a:lnTo>
                  <a:pt x="17526" y="2715260"/>
                </a:lnTo>
                <a:lnTo>
                  <a:pt x="36576" y="2762885"/>
                </a:lnTo>
                <a:lnTo>
                  <a:pt x="60325" y="2812034"/>
                </a:lnTo>
                <a:lnTo>
                  <a:pt x="87376" y="2858135"/>
                </a:lnTo>
                <a:lnTo>
                  <a:pt x="115951" y="2905760"/>
                </a:lnTo>
                <a:lnTo>
                  <a:pt x="142875" y="2953385"/>
                </a:lnTo>
                <a:lnTo>
                  <a:pt x="166751" y="3001010"/>
                </a:lnTo>
                <a:lnTo>
                  <a:pt x="185801" y="3047111"/>
                </a:lnTo>
                <a:lnTo>
                  <a:pt x="198501" y="3096260"/>
                </a:lnTo>
                <a:lnTo>
                  <a:pt x="204851" y="3145536"/>
                </a:lnTo>
                <a:lnTo>
                  <a:pt x="204851" y="3197860"/>
                </a:lnTo>
                <a:lnTo>
                  <a:pt x="201676" y="3251962"/>
                </a:lnTo>
                <a:lnTo>
                  <a:pt x="195326" y="3305937"/>
                </a:lnTo>
                <a:lnTo>
                  <a:pt x="187325" y="3359912"/>
                </a:lnTo>
                <a:lnTo>
                  <a:pt x="180975" y="3413887"/>
                </a:lnTo>
                <a:lnTo>
                  <a:pt x="176276" y="3467862"/>
                </a:lnTo>
                <a:lnTo>
                  <a:pt x="177800" y="3518662"/>
                </a:lnTo>
                <a:lnTo>
                  <a:pt x="184150" y="3567938"/>
                </a:lnTo>
                <a:lnTo>
                  <a:pt x="198501" y="3615563"/>
                </a:lnTo>
                <a:lnTo>
                  <a:pt x="219075" y="3655187"/>
                </a:lnTo>
                <a:lnTo>
                  <a:pt x="246126" y="3693287"/>
                </a:lnTo>
                <a:lnTo>
                  <a:pt x="277876" y="3726688"/>
                </a:lnTo>
                <a:lnTo>
                  <a:pt x="314325" y="3759962"/>
                </a:lnTo>
                <a:lnTo>
                  <a:pt x="352425" y="3790188"/>
                </a:lnTo>
                <a:lnTo>
                  <a:pt x="471551" y="3880739"/>
                </a:lnTo>
                <a:lnTo>
                  <a:pt x="508127" y="3912489"/>
                </a:lnTo>
                <a:lnTo>
                  <a:pt x="539877" y="3948938"/>
                </a:lnTo>
                <a:lnTo>
                  <a:pt x="568452" y="3983863"/>
                </a:lnTo>
                <a:lnTo>
                  <a:pt x="590677" y="4023614"/>
                </a:lnTo>
                <a:lnTo>
                  <a:pt x="609727" y="4066413"/>
                </a:lnTo>
                <a:lnTo>
                  <a:pt x="625602" y="4112514"/>
                </a:lnTo>
                <a:lnTo>
                  <a:pt x="639826" y="4160139"/>
                </a:lnTo>
                <a:lnTo>
                  <a:pt x="652526" y="4207764"/>
                </a:lnTo>
                <a:lnTo>
                  <a:pt x="665226" y="4257040"/>
                </a:lnTo>
                <a:lnTo>
                  <a:pt x="679577" y="4303014"/>
                </a:lnTo>
                <a:lnTo>
                  <a:pt x="695452" y="4349115"/>
                </a:lnTo>
                <a:lnTo>
                  <a:pt x="714502" y="4392041"/>
                </a:lnTo>
                <a:lnTo>
                  <a:pt x="738251" y="4430141"/>
                </a:lnTo>
                <a:lnTo>
                  <a:pt x="766953" y="4465066"/>
                </a:lnTo>
                <a:lnTo>
                  <a:pt x="801878" y="4493641"/>
                </a:lnTo>
                <a:lnTo>
                  <a:pt x="839978" y="4517390"/>
                </a:lnTo>
                <a:lnTo>
                  <a:pt x="882777" y="4536440"/>
                </a:lnTo>
                <a:lnTo>
                  <a:pt x="928878" y="4552315"/>
                </a:lnTo>
                <a:lnTo>
                  <a:pt x="974852" y="4566666"/>
                </a:lnTo>
                <a:lnTo>
                  <a:pt x="1024128" y="4579366"/>
                </a:lnTo>
                <a:lnTo>
                  <a:pt x="1071753" y="4592066"/>
                </a:lnTo>
                <a:lnTo>
                  <a:pt x="1119378" y="4606290"/>
                </a:lnTo>
                <a:lnTo>
                  <a:pt x="1165479" y="4622165"/>
                </a:lnTo>
                <a:lnTo>
                  <a:pt x="1208278" y="4641215"/>
                </a:lnTo>
                <a:lnTo>
                  <a:pt x="1248029" y="4663567"/>
                </a:lnTo>
                <a:lnTo>
                  <a:pt x="1282954" y="4692142"/>
                </a:lnTo>
                <a:lnTo>
                  <a:pt x="1319403" y="4723892"/>
                </a:lnTo>
                <a:lnTo>
                  <a:pt x="1351153" y="4760341"/>
                </a:lnTo>
                <a:lnTo>
                  <a:pt x="1381379" y="4798441"/>
                </a:lnTo>
                <a:lnTo>
                  <a:pt x="1441704" y="4877816"/>
                </a:lnTo>
                <a:lnTo>
                  <a:pt x="1471803" y="4915916"/>
                </a:lnTo>
                <a:lnTo>
                  <a:pt x="1505204" y="4952492"/>
                </a:lnTo>
                <a:lnTo>
                  <a:pt x="1538605" y="4984254"/>
                </a:lnTo>
                <a:lnTo>
                  <a:pt x="1576705" y="5011242"/>
                </a:lnTo>
                <a:lnTo>
                  <a:pt x="1616329" y="5031892"/>
                </a:lnTo>
                <a:lnTo>
                  <a:pt x="1663954" y="5046179"/>
                </a:lnTo>
                <a:lnTo>
                  <a:pt x="1713230" y="5052529"/>
                </a:lnTo>
                <a:lnTo>
                  <a:pt x="1764030" y="5054117"/>
                </a:lnTo>
                <a:lnTo>
                  <a:pt x="1818005" y="5049354"/>
                </a:lnTo>
                <a:lnTo>
                  <a:pt x="1871980" y="5043004"/>
                </a:lnTo>
                <a:lnTo>
                  <a:pt x="1925955" y="5035067"/>
                </a:lnTo>
                <a:lnTo>
                  <a:pt x="1979930" y="5028717"/>
                </a:lnTo>
                <a:lnTo>
                  <a:pt x="2033905" y="5025529"/>
                </a:lnTo>
                <a:lnTo>
                  <a:pt x="2086356" y="5025529"/>
                </a:lnTo>
                <a:lnTo>
                  <a:pt x="2135505" y="5031892"/>
                </a:lnTo>
                <a:lnTo>
                  <a:pt x="2184781" y="5044592"/>
                </a:lnTo>
                <a:lnTo>
                  <a:pt x="2232406" y="5063642"/>
                </a:lnTo>
                <a:lnTo>
                  <a:pt x="2327656" y="5114455"/>
                </a:lnTo>
                <a:lnTo>
                  <a:pt x="2375281" y="5143030"/>
                </a:lnTo>
                <a:lnTo>
                  <a:pt x="2421382" y="5170030"/>
                </a:lnTo>
                <a:lnTo>
                  <a:pt x="2470531" y="5193842"/>
                </a:lnTo>
                <a:lnTo>
                  <a:pt x="2518156" y="5212905"/>
                </a:lnTo>
                <a:lnTo>
                  <a:pt x="2567432" y="5225605"/>
                </a:lnTo>
                <a:lnTo>
                  <a:pt x="2618232" y="5230368"/>
                </a:lnTo>
                <a:lnTo>
                  <a:pt x="2669032" y="5225605"/>
                </a:lnTo>
                <a:lnTo>
                  <a:pt x="2718308" y="5212905"/>
                </a:lnTo>
                <a:lnTo>
                  <a:pt x="2765933" y="5193842"/>
                </a:lnTo>
                <a:lnTo>
                  <a:pt x="2815082" y="5170030"/>
                </a:lnTo>
                <a:lnTo>
                  <a:pt x="2861183" y="5143030"/>
                </a:lnTo>
                <a:lnTo>
                  <a:pt x="2908808" y="5114455"/>
                </a:lnTo>
                <a:lnTo>
                  <a:pt x="3004058" y="5063642"/>
                </a:lnTo>
                <a:lnTo>
                  <a:pt x="3050159" y="5044592"/>
                </a:lnTo>
                <a:lnTo>
                  <a:pt x="3100959" y="5031892"/>
                </a:lnTo>
                <a:lnTo>
                  <a:pt x="3150108" y="5025529"/>
                </a:lnTo>
                <a:lnTo>
                  <a:pt x="3202559" y="5025529"/>
                </a:lnTo>
                <a:lnTo>
                  <a:pt x="3256534" y="5028717"/>
                </a:lnTo>
                <a:lnTo>
                  <a:pt x="3310509" y="5035067"/>
                </a:lnTo>
                <a:lnTo>
                  <a:pt x="3364484" y="5043004"/>
                </a:lnTo>
                <a:lnTo>
                  <a:pt x="3418459" y="5049354"/>
                </a:lnTo>
                <a:lnTo>
                  <a:pt x="3472434" y="5054117"/>
                </a:lnTo>
                <a:lnTo>
                  <a:pt x="3523234" y="5052529"/>
                </a:lnTo>
                <a:lnTo>
                  <a:pt x="3572510" y="5046179"/>
                </a:lnTo>
                <a:lnTo>
                  <a:pt x="3620135" y="5031892"/>
                </a:lnTo>
                <a:lnTo>
                  <a:pt x="3659759" y="5011242"/>
                </a:lnTo>
                <a:lnTo>
                  <a:pt x="3697859" y="4984254"/>
                </a:lnTo>
                <a:lnTo>
                  <a:pt x="3731260" y="4952492"/>
                </a:lnTo>
                <a:lnTo>
                  <a:pt x="3764661" y="4915916"/>
                </a:lnTo>
                <a:lnTo>
                  <a:pt x="3794760" y="4877816"/>
                </a:lnTo>
                <a:lnTo>
                  <a:pt x="3855085" y="4798441"/>
                </a:lnTo>
                <a:lnTo>
                  <a:pt x="3885311" y="4760341"/>
                </a:lnTo>
                <a:lnTo>
                  <a:pt x="3917061" y="4723892"/>
                </a:lnTo>
                <a:lnTo>
                  <a:pt x="3953510" y="4692142"/>
                </a:lnTo>
                <a:lnTo>
                  <a:pt x="3988435" y="4663567"/>
                </a:lnTo>
                <a:lnTo>
                  <a:pt x="4028186" y="4641215"/>
                </a:lnTo>
                <a:lnTo>
                  <a:pt x="4070985" y="4622165"/>
                </a:lnTo>
                <a:lnTo>
                  <a:pt x="4117086" y="4606290"/>
                </a:lnTo>
                <a:lnTo>
                  <a:pt x="4164711" y="4592066"/>
                </a:lnTo>
                <a:lnTo>
                  <a:pt x="4212336" y="4579366"/>
                </a:lnTo>
                <a:lnTo>
                  <a:pt x="4261612" y="4566666"/>
                </a:lnTo>
                <a:lnTo>
                  <a:pt x="4307586" y="4552315"/>
                </a:lnTo>
                <a:lnTo>
                  <a:pt x="4353687" y="4536440"/>
                </a:lnTo>
                <a:lnTo>
                  <a:pt x="4396486" y="4517390"/>
                </a:lnTo>
                <a:lnTo>
                  <a:pt x="4434586" y="4493641"/>
                </a:lnTo>
                <a:lnTo>
                  <a:pt x="4469511" y="4465066"/>
                </a:lnTo>
                <a:lnTo>
                  <a:pt x="4498213" y="4430141"/>
                </a:lnTo>
                <a:lnTo>
                  <a:pt x="4521962" y="4392041"/>
                </a:lnTo>
                <a:lnTo>
                  <a:pt x="4541012" y="4349115"/>
                </a:lnTo>
                <a:lnTo>
                  <a:pt x="4556887" y="4303014"/>
                </a:lnTo>
                <a:lnTo>
                  <a:pt x="4571238" y="4257040"/>
                </a:lnTo>
                <a:lnTo>
                  <a:pt x="4583938" y="4207764"/>
                </a:lnTo>
                <a:lnTo>
                  <a:pt x="4596638" y="4160139"/>
                </a:lnTo>
                <a:lnTo>
                  <a:pt x="4610862" y="4112514"/>
                </a:lnTo>
                <a:lnTo>
                  <a:pt x="4626737" y="4066413"/>
                </a:lnTo>
                <a:lnTo>
                  <a:pt x="4645787" y="4023614"/>
                </a:lnTo>
                <a:lnTo>
                  <a:pt x="4668012" y="3983863"/>
                </a:lnTo>
                <a:lnTo>
                  <a:pt x="4696587" y="3948938"/>
                </a:lnTo>
                <a:lnTo>
                  <a:pt x="4728337" y="3912489"/>
                </a:lnTo>
                <a:lnTo>
                  <a:pt x="4764913" y="3880739"/>
                </a:lnTo>
                <a:lnTo>
                  <a:pt x="4803013" y="3850513"/>
                </a:lnTo>
                <a:lnTo>
                  <a:pt x="4844288" y="3820414"/>
                </a:lnTo>
                <a:lnTo>
                  <a:pt x="4884039" y="3790188"/>
                </a:lnTo>
                <a:lnTo>
                  <a:pt x="4922139" y="3759962"/>
                </a:lnTo>
                <a:lnTo>
                  <a:pt x="4958588" y="3726688"/>
                </a:lnTo>
                <a:lnTo>
                  <a:pt x="4990338" y="3693287"/>
                </a:lnTo>
                <a:lnTo>
                  <a:pt x="5017389" y="3655187"/>
                </a:lnTo>
                <a:lnTo>
                  <a:pt x="5037963" y="3615563"/>
                </a:lnTo>
                <a:lnTo>
                  <a:pt x="5052314" y="3567938"/>
                </a:lnTo>
                <a:lnTo>
                  <a:pt x="5058664" y="3518662"/>
                </a:lnTo>
                <a:lnTo>
                  <a:pt x="5060188" y="3467862"/>
                </a:lnTo>
                <a:lnTo>
                  <a:pt x="5055489" y="3413887"/>
                </a:lnTo>
                <a:lnTo>
                  <a:pt x="5049139" y="3359912"/>
                </a:lnTo>
                <a:lnTo>
                  <a:pt x="5041138" y="3305937"/>
                </a:lnTo>
                <a:lnTo>
                  <a:pt x="5034788" y="3251962"/>
                </a:lnTo>
                <a:lnTo>
                  <a:pt x="5031613" y="3197860"/>
                </a:lnTo>
                <a:lnTo>
                  <a:pt x="5031613" y="3145536"/>
                </a:lnTo>
                <a:lnTo>
                  <a:pt x="5037963" y="3096260"/>
                </a:lnTo>
                <a:lnTo>
                  <a:pt x="5050663" y="3047111"/>
                </a:lnTo>
                <a:lnTo>
                  <a:pt x="5069713" y="3001010"/>
                </a:lnTo>
                <a:lnTo>
                  <a:pt x="5120513" y="2905760"/>
                </a:lnTo>
                <a:lnTo>
                  <a:pt x="5149088" y="2858135"/>
                </a:lnTo>
                <a:lnTo>
                  <a:pt x="5176139" y="2812034"/>
                </a:lnTo>
                <a:lnTo>
                  <a:pt x="5199888" y="2762885"/>
                </a:lnTo>
                <a:lnTo>
                  <a:pt x="5218938" y="2715260"/>
                </a:lnTo>
                <a:lnTo>
                  <a:pt x="5231638" y="2665984"/>
                </a:lnTo>
                <a:lnTo>
                  <a:pt x="5236464" y="2615184"/>
                </a:lnTo>
                <a:lnTo>
                  <a:pt x="5231638" y="2564384"/>
                </a:lnTo>
                <a:lnTo>
                  <a:pt x="5218938" y="2515108"/>
                </a:lnTo>
                <a:lnTo>
                  <a:pt x="5199888" y="2467483"/>
                </a:lnTo>
                <a:lnTo>
                  <a:pt x="5176139" y="2418334"/>
                </a:lnTo>
                <a:lnTo>
                  <a:pt x="5149088" y="2372233"/>
                </a:lnTo>
                <a:lnTo>
                  <a:pt x="5120513" y="2324608"/>
                </a:lnTo>
                <a:lnTo>
                  <a:pt x="5069713" y="2229358"/>
                </a:lnTo>
                <a:lnTo>
                  <a:pt x="5050663" y="2183256"/>
                </a:lnTo>
                <a:lnTo>
                  <a:pt x="5037963" y="2134108"/>
                </a:lnTo>
                <a:lnTo>
                  <a:pt x="5031613" y="2084831"/>
                </a:lnTo>
                <a:lnTo>
                  <a:pt x="5031613" y="2032380"/>
                </a:lnTo>
                <a:lnTo>
                  <a:pt x="5034788" y="1978405"/>
                </a:lnTo>
                <a:lnTo>
                  <a:pt x="5041138" y="1924430"/>
                </a:lnTo>
                <a:lnTo>
                  <a:pt x="5049139" y="1870455"/>
                </a:lnTo>
                <a:lnTo>
                  <a:pt x="5055489" y="1816480"/>
                </a:lnTo>
                <a:lnTo>
                  <a:pt x="5060188" y="1762505"/>
                </a:lnTo>
                <a:lnTo>
                  <a:pt x="5058664" y="1711705"/>
                </a:lnTo>
                <a:lnTo>
                  <a:pt x="5052314" y="1662429"/>
                </a:lnTo>
                <a:lnTo>
                  <a:pt x="5037963" y="1614804"/>
                </a:lnTo>
                <a:lnTo>
                  <a:pt x="5017389" y="1575180"/>
                </a:lnTo>
                <a:lnTo>
                  <a:pt x="4990338" y="1537080"/>
                </a:lnTo>
                <a:lnTo>
                  <a:pt x="4958588" y="1503679"/>
                </a:lnTo>
                <a:lnTo>
                  <a:pt x="4922139" y="1470405"/>
                </a:lnTo>
                <a:lnTo>
                  <a:pt x="4884039" y="1440179"/>
                </a:lnTo>
                <a:lnTo>
                  <a:pt x="4844288" y="1409953"/>
                </a:lnTo>
                <a:lnTo>
                  <a:pt x="4803013" y="1379854"/>
                </a:lnTo>
                <a:lnTo>
                  <a:pt x="4764913" y="1349628"/>
                </a:lnTo>
                <a:lnTo>
                  <a:pt x="4728337" y="1317878"/>
                </a:lnTo>
                <a:lnTo>
                  <a:pt x="4696587" y="1281429"/>
                </a:lnTo>
                <a:lnTo>
                  <a:pt x="4668012" y="1246504"/>
                </a:lnTo>
                <a:lnTo>
                  <a:pt x="4645787" y="1206753"/>
                </a:lnTo>
                <a:lnTo>
                  <a:pt x="4626737" y="1163954"/>
                </a:lnTo>
                <a:lnTo>
                  <a:pt x="4610862" y="1117853"/>
                </a:lnTo>
                <a:lnTo>
                  <a:pt x="4596638" y="1070228"/>
                </a:lnTo>
                <a:lnTo>
                  <a:pt x="4583938" y="1022603"/>
                </a:lnTo>
                <a:lnTo>
                  <a:pt x="4571238" y="973327"/>
                </a:lnTo>
                <a:lnTo>
                  <a:pt x="4556887" y="927353"/>
                </a:lnTo>
                <a:lnTo>
                  <a:pt x="4541012" y="881252"/>
                </a:lnTo>
                <a:lnTo>
                  <a:pt x="4521962" y="838326"/>
                </a:lnTo>
                <a:lnTo>
                  <a:pt x="4498213" y="800226"/>
                </a:lnTo>
                <a:lnTo>
                  <a:pt x="4469511" y="765301"/>
                </a:lnTo>
                <a:lnTo>
                  <a:pt x="4434586" y="736726"/>
                </a:lnTo>
                <a:lnTo>
                  <a:pt x="4396486" y="712977"/>
                </a:lnTo>
                <a:lnTo>
                  <a:pt x="4353687" y="693927"/>
                </a:lnTo>
                <a:lnTo>
                  <a:pt x="4307586" y="678052"/>
                </a:lnTo>
                <a:lnTo>
                  <a:pt x="4261612" y="663701"/>
                </a:lnTo>
                <a:lnTo>
                  <a:pt x="4212336" y="651001"/>
                </a:lnTo>
                <a:lnTo>
                  <a:pt x="4164711" y="638301"/>
                </a:lnTo>
                <a:lnTo>
                  <a:pt x="4117086" y="624077"/>
                </a:lnTo>
                <a:lnTo>
                  <a:pt x="4070985" y="608202"/>
                </a:lnTo>
                <a:lnTo>
                  <a:pt x="4028186" y="589152"/>
                </a:lnTo>
                <a:lnTo>
                  <a:pt x="3988435" y="566801"/>
                </a:lnTo>
                <a:lnTo>
                  <a:pt x="3953510" y="538226"/>
                </a:lnTo>
                <a:lnTo>
                  <a:pt x="3917061" y="506475"/>
                </a:lnTo>
                <a:lnTo>
                  <a:pt x="3885311" y="470026"/>
                </a:lnTo>
                <a:lnTo>
                  <a:pt x="3855085" y="431926"/>
                </a:lnTo>
                <a:lnTo>
                  <a:pt x="3794760" y="352551"/>
                </a:lnTo>
                <a:lnTo>
                  <a:pt x="3764661" y="314451"/>
                </a:lnTo>
                <a:lnTo>
                  <a:pt x="3731260" y="277875"/>
                </a:lnTo>
                <a:lnTo>
                  <a:pt x="3697859" y="246125"/>
                </a:lnTo>
                <a:lnTo>
                  <a:pt x="3659759" y="219075"/>
                </a:lnTo>
                <a:lnTo>
                  <a:pt x="3620135" y="198500"/>
                </a:lnTo>
                <a:lnTo>
                  <a:pt x="3572510" y="184150"/>
                </a:lnTo>
                <a:lnTo>
                  <a:pt x="3523234" y="177800"/>
                </a:lnTo>
                <a:lnTo>
                  <a:pt x="3472434" y="176275"/>
                </a:lnTo>
                <a:lnTo>
                  <a:pt x="3418459" y="180975"/>
                </a:lnTo>
                <a:lnTo>
                  <a:pt x="3364484" y="187325"/>
                </a:lnTo>
                <a:lnTo>
                  <a:pt x="3310509" y="195325"/>
                </a:lnTo>
                <a:lnTo>
                  <a:pt x="3256534" y="201675"/>
                </a:lnTo>
                <a:lnTo>
                  <a:pt x="3202559" y="204850"/>
                </a:lnTo>
                <a:lnTo>
                  <a:pt x="3150108" y="204850"/>
                </a:lnTo>
                <a:lnTo>
                  <a:pt x="3100959" y="198500"/>
                </a:lnTo>
                <a:lnTo>
                  <a:pt x="3050159" y="185800"/>
                </a:lnTo>
                <a:lnTo>
                  <a:pt x="3004058" y="166750"/>
                </a:lnTo>
                <a:lnTo>
                  <a:pt x="2908808" y="115950"/>
                </a:lnTo>
                <a:lnTo>
                  <a:pt x="2861183" y="87375"/>
                </a:lnTo>
                <a:lnTo>
                  <a:pt x="2815082" y="60325"/>
                </a:lnTo>
                <a:lnTo>
                  <a:pt x="2765933" y="36575"/>
                </a:lnTo>
                <a:lnTo>
                  <a:pt x="2718308" y="17525"/>
                </a:lnTo>
                <a:lnTo>
                  <a:pt x="2669032" y="4825"/>
                </a:lnTo>
                <a:lnTo>
                  <a:pt x="2618232" y="0"/>
                </a:lnTo>
                <a:close/>
              </a:path>
            </a:pathLst>
          </a:custGeom>
          <a:solidFill>
            <a:srgbClr val="2A1A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4275" y="127203"/>
            <a:ext cx="3161665" cy="801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100" u="none" spc="160" dirty="0">
                <a:solidFill>
                  <a:srgbClr val="F3F3F1"/>
                </a:solidFill>
                <a:latin typeface="Impact"/>
                <a:cs typeface="Impact"/>
              </a:rPr>
              <a:t>BENEFICIOS</a:t>
            </a:r>
            <a:endParaRPr sz="5100">
              <a:latin typeface="Impact"/>
              <a:cs typeface="Impac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705612" y="1214627"/>
            <a:ext cx="2505710" cy="1503045"/>
            <a:chOff x="705612" y="1214627"/>
            <a:chExt cx="2505710" cy="1503045"/>
          </a:xfrm>
        </p:grpSpPr>
        <p:sp>
          <p:nvSpPr>
            <p:cNvPr id="8" name="object 8"/>
            <p:cNvSpPr/>
            <p:nvPr/>
          </p:nvSpPr>
          <p:spPr>
            <a:xfrm>
              <a:off x="705612" y="1214627"/>
              <a:ext cx="2505710" cy="1503045"/>
            </a:xfrm>
            <a:custGeom>
              <a:avLst/>
              <a:gdLst/>
              <a:ahLst/>
              <a:cxnLst/>
              <a:rect l="l" t="t" r="r" b="b"/>
              <a:pathLst>
                <a:path w="2505710" h="1503045">
                  <a:moveTo>
                    <a:pt x="2505456" y="0"/>
                  </a:moveTo>
                  <a:lnTo>
                    <a:pt x="0" y="0"/>
                  </a:lnTo>
                  <a:lnTo>
                    <a:pt x="0" y="1502664"/>
                  </a:lnTo>
                  <a:lnTo>
                    <a:pt x="2505456" y="1502664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646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5612" y="1214627"/>
              <a:ext cx="2505710" cy="1503045"/>
            </a:xfrm>
            <a:custGeom>
              <a:avLst/>
              <a:gdLst/>
              <a:ahLst/>
              <a:cxnLst/>
              <a:rect l="l" t="t" r="r" b="b"/>
              <a:pathLst>
                <a:path w="2505710" h="1503045">
                  <a:moveTo>
                    <a:pt x="0" y="1450848"/>
                  </a:moveTo>
                  <a:lnTo>
                    <a:pt x="0" y="1502664"/>
                  </a:lnTo>
                  <a:lnTo>
                    <a:pt x="51815" y="1502664"/>
                  </a:lnTo>
                  <a:lnTo>
                    <a:pt x="0" y="1450848"/>
                  </a:lnTo>
                  <a:close/>
                </a:path>
                <a:path w="2505710" h="1503045">
                  <a:moveTo>
                    <a:pt x="51815" y="0"/>
                  </a:moveTo>
                  <a:lnTo>
                    <a:pt x="0" y="51816"/>
                  </a:lnTo>
                  <a:lnTo>
                    <a:pt x="0" y="1450848"/>
                  </a:lnTo>
                  <a:lnTo>
                    <a:pt x="51815" y="1502664"/>
                  </a:lnTo>
                  <a:lnTo>
                    <a:pt x="51815" y="0"/>
                  </a:lnTo>
                  <a:close/>
                </a:path>
                <a:path w="2505710" h="1503045">
                  <a:moveTo>
                    <a:pt x="2453640" y="1450848"/>
                  </a:moveTo>
                  <a:lnTo>
                    <a:pt x="51815" y="1450848"/>
                  </a:lnTo>
                  <a:lnTo>
                    <a:pt x="51815" y="1502664"/>
                  </a:lnTo>
                  <a:lnTo>
                    <a:pt x="2453640" y="1502664"/>
                  </a:lnTo>
                  <a:lnTo>
                    <a:pt x="2453640" y="1450848"/>
                  </a:lnTo>
                  <a:close/>
                </a:path>
                <a:path w="2505710" h="1503045">
                  <a:moveTo>
                    <a:pt x="2453640" y="0"/>
                  </a:moveTo>
                  <a:lnTo>
                    <a:pt x="2453640" y="1502664"/>
                  </a:lnTo>
                  <a:lnTo>
                    <a:pt x="2505456" y="1450848"/>
                  </a:lnTo>
                  <a:lnTo>
                    <a:pt x="2505456" y="51816"/>
                  </a:lnTo>
                  <a:lnTo>
                    <a:pt x="2453640" y="0"/>
                  </a:lnTo>
                  <a:close/>
                </a:path>
                <a:path w="2505710" h="1503045">
                  <a:moveTo>
                    <a:pt x="2505456" y="1450848"/>
                  </a:moveTo>
                  <a:lnTo>
                    <a:pt x="2453640" y="1502664"/>
                  </a:lnTo>
                  <a:lnTo>
                    <a:pt x="2505456" y="1502664"/>
                  </a:lnTo>
                  <a:lnTo>
                    <a:pt x="2505456" y="1450848"/>
                  </a:lnTo>
                  <a:close/>
                </a:path>
                <a:path w="2505710" h="1503045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5710" h="1503045">
                  <a:moveTo>
                    <a:pt x="2453640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3640" y="51816"/>
                  </a:lnTo>
                  <a:lnTo>
                    <a:pt x="2453640" y="0"/>
                  </a:lnTo>
                  <a:close/>
                </a:path>
                <a:path w="2505710" h="1503045">
                  <a:moveTo>
                    <a:pt x="2505456" y="0"/>
                  </a:moveTo>
                  <a:lnTo>
                    <a:pt x="2453640" y="0"/>
                  </a:lnTo>
                  <a:lnTo>
                    <a:pt x="2505456" y="51816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5612" y="1214627"/>
            <a:ext cx="2505710" cy="150304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65735" marR="160655" algn="ctr">
              <a:lnSpc>
                <a:spcPct val="86500"/>
              </a:lnSpc>
              <a:spcBef>
                <a:spcPts val="265"/>
              </a:spcBef>
            </a:pP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Al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ser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buena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fuente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proteínas,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importante para la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recuperar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energía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mantener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músculos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forma.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61003" y="1214627"/>
            <a:ext cx="2502535" cy="1503045"/>
            <a:chOff x="3461003" y="1214627"/>
            <a:chExt cx="2502535" cy="1503045"/>
          </a:xfrm>
        </p:grpSpPr>
        <p:sp>
          <p:nvSpPr>
            <p:cNvPr id="12" name="object 12"/>
            <p:cNvSpPr/>
            <p:nvPr/>
          </p:nvSpPr>
          <p:spPr>
            <a:xfrm>
              <a:off x="3461003" y="1214627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5" h="1503045">
                  <a:moveTo>
                    <a:pt x="2502407" y="0"/>
                  </a:moveTo>
                  <a:lnTo>
                    <a:pt x="0" y="0"/>
                  </a:lnTo>
                  <a:lnTo>
                    <a:pt x="0" y="1502664"/>
                  </a:lnTo>
                  <a:lnTo>
                    <a:pt x="2502407" y="1502664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46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61003" y="1214627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5" h="1503045">
                  <a:moveTo>
                    <a:pt x="0" y="1450848"/>
                  </a:moveTo>
                  <a:lnTo>
                    <a:pt x="0" y="1502664"/>
                  </a:lnTo>
                  <a:lnTo>
                    <a:pt x="51816" y="1502664"/>
                  </a:lnTo>
                  <a:lnTo>
                    <a:pt x="0" y="1450848"/>
                  </a:lnTo>
                  <a:close/>
                </a:path>
                <a:path w="2502535" h="1503045">
                  <a:moveTo>
                    <a:pt x="51816" y="0"/>
                  </a:moveTo>
                  <a:lnTo>
                    <a:pt x="0" y="51816"/>
                  </a:lnTo>
                  <a:lnTo>
                    <a:pt x="0" y="1450848"/>
                  </a:lnTo>
                  <a:lnTo>
                    <a:pt x="51816" y="1502664"/>
                  </a:lnTo>
                  <a:lnTo>
                    <a:pt x="51816" y="0"/>
                  </a:lnTo>
                  <a:close/>
                </a:path>
                <a:path w="2502535" h="1503045">
                  <a:moveTo>
                    <a:pt x="2450592" y="1450848"/>
                  </a:moveTo>
                  <a:lnTo>
                    <a:pt x="51816" y="1450848"/>
                  </a:lnTo>
                  <a:lnTo>
                    <a:pt x="51816" y="1502664"/>
                  </a:lnTo>
                  <a:lnTo>
                    <a:pt x="2450592" y="1502664"/>
                  </a:lnTo>
                  <a:lnTo>
                    <a:pt x="2450592" y="1450848"/>
                  </a:lnTo>
                  <a:close/>
                </a:path>
                <a:path w="2502535" h="1503045">
                  <a:moveTo>
                    <a:pt x="2450592" y="0"/>
                  </a:moveTo>
                  <a:lnTo>
                    <a:pt x="2450592" y="1502664"/>
                  </a:lnTo>
                  <a:lnTo>
                    <a:pt x="2502408" y="1450848"/>
                  </a:lnTo>
                  <a:lnTo>
                    <a:pt x="2502408" y="51816"/>
                  </a:lnTo>
                  <a:lnTo>
                    <a:pt x="2450592" y="0"/>
                  </a:lnTo>
                  <a:close/>
                </a:path>
                <a:path w="2502535" h="1503045">
                  <a:moveTo>
                    <a:pt x="2502408" y="1450848"/>
                  </a:moveTo>
                  <a:lnTo>
                    <a:pt x="2450592" y="1502664"/>
                  </a:lnTo>
                  <a:lnTo>
                    <a:pt x="2502408" y="1502664"/>
                  </a:lnTo>
                  <a:lnTo>
                    <a:pt x="2502408" y="1450848"/>
                  </a:lnTo>
                  <a:close/>
                </a:path>
                <a:path w="2502535" h="1503045">
                  <a:moveTo>
                    <a:pt x="51816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6" y="0"/>
                  </a:lnTo>
                  <a:close/>
                </a:path>
                <a:path w="2502535" h="1503045">
                  <a:moveTo>
                    <a:pt x="2450592" y="0"/>
                  </a:moveTo>
                  <a:lnTo>
                    <a:pt x="51816" y="0"/>
                  </a:lnTo>
                  <a:lnTo>
                    <a:pt x="51816" y="51816"/>
                  </a:lnTo>
                  <a:lnTo>
                    <a:pt x="2450592" y="51816"/>
                  </a:lnTo>
                  <a:lnTo>
                    <a:pt x="2450592" y="0"/>
                  </a:lnTo>
                  <a:close/>
                </a:path>
                <a:path w="2502535" h="1503045">
                  <a:moveTo>
                    <a:pt x="2502408" y="0"/>
                  </a:moveTo>
                  <a:lnTo>
                    <a:pt x="2450592" y="0"/>
                  </a:lnTo>
                  <a:lnTo>
                    <a:pt x="2502408" y="51816"/>
                  </a:lnTo>
                  <a:lnTo>
                    <a:pt x="2502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461003" y="1214627"/>
            <a:ext cx="2502535" cy="150304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146050" marR="142875" indent="635" algn="ctr">
              <a:lnSpc>
                <a:spcPct val="863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Protege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contra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cáncer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mama,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enfermedades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cardiovasculares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síndrome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metabólico.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213347" y="1214627"/>
            <a:ext cx="2502535" cy="1503045"/>
            <a:chOff x="6213347" y="1214627"/>
            <a:chExt cx="2502535" cy="1503045"/>
          </a:xfrm>
        </p:grpSpPr>
        <p:sp>
          <p:nvSpPr>
            <p:cNvPr id="16" name="object 16"/>
            <p:cNvSpPr/>
            <p:nvPr/>
          </p:nvSpPr>
          <p:spPr>
            <a:xfrm>
              <a:off x="6213347" y="1214627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4" h="1503045">
                  <a:moveTo>
                    <a:pt x="2502407" y="0"/>
                  </a:moveTo>
                  <a:lnTo>
                    <a:pt x="0" y="0"/>
                  </a:lnTo>
                  <a:lnTo>
                    <a:pt x="0" y="1502664"/>
                  </a:lnTo>
                  <a:lnTo>
                    <a:pt x="2502407" y="1502664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8BA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13347" y="1214627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4" h="1503045">
                  <a:moveTo>
                    <a:pt x="0" y="1450848"/>
                  </a:moveTo>
                  <a:lnTo>
                    <a:pt x="0" y="1502664"/>
                  </a:lnTo>
                  <a:lnTo>
                    <a:pt x="51815" y="1502664"/>
                  </a:lnTo>
                  <a:lnTo>
                    <a:pt x="0" y="1450848"/>
                  </a:lnTo>
                  <a:close/>
                </a:path>
                <a:path w="2502534" h="1503045">
                  <a:moveTo>
                    <a:pt x="51815" y="0"/>
                  </a:moveTo>
                  <a:lnTo>
                    <a:pt x="0" y="51816"/>
                  </a:lnTo>
                  <a:lnTo>
                    <a:pt x="0" y="1450848"/>
                  </a:lnTo>
                  <a:lnTo>
                    <a:pt x="51815" y="1502664"/>
                  </a:lnTo>
                  <a:lnTo>
                    <a:pt x="51815" y="0"/>
                  </a:lnTo>
                  <a:close/>
                </a:path>
                <a:path w="2502534" h="1503045">
                  <a:moveTo>
                    <a:pt x="2450592" y="1450848"/>
                  </a:moveTo>
                  <a:lnTo>
                    <a:pt x="51815" y="1450848"/>
                  </a:lnTo>
                  <a:lnTo>
                    <a:pt x="51815" y="1502664"/>
                  </a:lnTo>
                  <a:lnTo>
                    <a:pt x="2450592" y="1502664"/>
                  </a:lnTo>
                  <a:lnTo>
                    <a:pt x="2450592" y="1450848"/>
                  </a:lnTo>
                  <a:close/>
                </a:path>
                <a:path w="2502534" h="1503045">
                  <a:moveTo>
                    <a:pt x="2450592" y="0"/>
                  </a:moveTo>
                  <a:lnTo>
                    <a:pt x="2450592" y="1502664"/>
                  </a:lnTo>
                  <a:lnTo>
                    <a:pt x="2502407" y="1450848"/>
                  </a:lnTo>
                  <a:lnTo>
                    <a:pt x="2502407" y="51816"/>
                  </a:lnTo>
                  <a:lnTo>
                    <a:pt x="2450592" y="0"/>
                  </a:lnTo>
                  <a:close/>
                </a:path>
                <a:path w="2502534" h="1503045">
                  <a:moveTo>
                    <a:pt x="2502407" y="1450848"/>
                  </a:moveTo>
                  <a:lnTo>
                    <a:pt x="2450592" y="1502664"/>
                  </a:lnTo>
                  <a:lnTo>
                    <a:pt x="2502407" y="1502664"/>
                  </a:lnTo>
                  <a:lnTo>
                    <a:pt x="2502407" y="1450848"/>
                  </a:lnTo>
                  <a:close/>
                </a:path>
                <a:path w="2502534" h="1503045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2534" h="1503045">
                  <a:moveTo>
                    <a:pt x="2450592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0592" y="51816"/>
                  </a:lnTo>
                  <a:lnTo>
                    <a:pt x="2450592" y="0"/>
                  </a:lnTo>
                  <a:close/>
                </a:path>
                <a:path w="2502534" h="1503045">
                  <a:moveTo>
                    <a:pt x="2502407" y="0"/>
                  </a:moveTo>
                  <a:lnTo>
                    <a:pt x="2450592" y="0"/>
                  </a:lnTo>
                  <a:lnTo>
                    <a:pt x="2502407" y="518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213347" y="1214627"/>
            <a:ext cx="2502535" cy="150304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198755" marR="195580" indent="2540" algn="ctr">
              <a:lnSpc>
                <a:spcPct val="86300"/>
              </a:lnSpc>
              <a:spcBef>
                <a:spcPts val="5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aliada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mantener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piel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sana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vitaminas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contiene.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965692" y="1214627"/>
            <a:ext cx="2502535" cy="1503045"/>
            <a:chOff x="8965692" y="1214627"/>
            <a:chExt cx="2502535" cy="1503045"/>
          </a:xfrm>
        </p:grpSpPr>
        <p:sp>
          <p:nvSpPr>
            <p:cNvPr id="20" name="object 20"/>
            <p:cNvSpPr/>
            <p:nvPr/>
          </p:nvSpPr>
          <p:spPr>
            <a:xfrm>
              <a:off x="8965692" y="1214627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4" h="1503045">
                  <a:moveTo>
                    <a:pt x="2502407" y="0"/>
                  </a:moveTo>
                  <a:lnTo>
                    <a:pt x="0" y="0"/>
                  </a:lnTo>
                  <a:lnTo>
                    <a:pt x="0" y="1502664"/>
                  </a:lnTo>
                  <a:lnTo>
                    <a:pt x="2502407" y="1502664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D26E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65692" y="1214627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4" h="1503045">
                  <a:moveTo>
                    <a:pt x="0" y="1450848"/>
                  </a:moveTo>
                  <a:lnTo>
                    <a:pt x="0" y="1502664"/>
                  </a:lnTo>
                  <a:lnTo>
                    <a:pt x="51815" y="1502664"/>
                  </a:lnTo>
                  <a:lnTo>
                    <a:pt x="0" y="1450848"/>
                  </a:lnTo>
                  <a:close/>
                </a:path>
                <a:path w="2502534" h="1503045">
                  <a:moveTo>
                    <a:pt x="51815" y="0"/>
                  </a:moveTo>
                  <a:lnTo>
                    <a:pt x="0" y="51816"/>
                  </a:lnTo>
                  <a:lnTo>
                    <a:pt x="0" y="1450848"/>
                  </a:lnTo>
                  <a:lnTo>
                    <a:pt x="51815" y="1502664"/>
                  </a:lnTo>
                  <a:lnTo>
                    <a:pt x="51815" y="0"/>
                  </a:lnTo>
                  <a:close/>
                </a:path>
                <a:path w="2502534" h="1503045">
                  <a:moveTo>
                    <a:pt x="2450591" y="1450848"/>
                  </a:moveTo>
                  <a:lnTo>
                    <a:pt x="51815" y="1450848"/>
                  </a:lnTo>
                  <a:lnTo>
                    <a:pt x="51815" y="1502664"/>
                  </a:lnTo>
                  <a:lnTo>
                    <a:pt x="2450591" y="1502664"/>
                  </a:lnTo>
                  <a:lnTo>
                    <a:pt x="2450591" y="1450848"/>
                  </a:lnTo>
                  <a:close/>
                </a:path>
                <a:path w="2502534" h="1503045">
                  <a:moveTo>
                    <a:pt x="2450591" y="0"/>
                  </a:moveTo>
                  <a:lnTo>
                    <a:pt x="2450591" y="1502664"/>
                  </a:lnTo>
                  <a:lnTo>
                    <a:pt x="2502407" y="1450848"/>
                  </a:lnTo>
                  <a:lnTo>
                    <a:pt x="2502407" y="51816"/>
                  </a:lnTo>
                  <a:lnTo>
                    <a:pt x="2450591" y="0"/>
                  </a:lnTo>
                  <a:close/>
                </a:path>
                <a:path w="2502534" h="1503045">
                  <a:moveTo>
                    <a:pt x="2502407" y="1450848"/>
                  </a:moveTo>
                  <a:lnTo>
                    <a:pt x="2450591" y="1502664"/>
                  </a:lnTo>
                  <a:lnTo>
                    <a:pt x="2502407" y="1502664"/>
                  </a:lnTo>
                  <a:lnTo>
                    <a:pt x="2502407" y="1450848"/>
                  </a:lnTo>
                  <a:close/>
                </a:path>
                <a:path w="2502534" h="1503045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2534" h="1503045">
                  <a:moveTo>
                    <a:pt x="2450591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0591" y="51816"/>
                  </a:lnTo>
                  <a:lnTo>
                    <a:pt x="2450591" y="0"/>
                  </a:lnTo>
                  <a:close/>
                </a:path>
                <a:path w="2502534" h="1503045">
                  <a:moveTo>
                    <a:pt x="2502407" y="0"/>
                  </a:moveTo>
                  <a:lnTo>
                    <a:pt x="2450591" y="0"/>
                  </a:lnTo>
                  <a:lnTo>
                    <a:pt x="2502407" y="518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965692" y="1214627"/>
            <a:ext cx="2502535" cy="150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ts val="2020"/>
              </a:lnSpc>
              <a:spcBef>
                <a:spcPts val="14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Favorece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formación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020"/>
              </a:lnSpc>
            </a:pP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glóbulos</a:t>
            </a:r>
            <a:r>
              <a:rPr sz="18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rojos.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05612" y="2967227"/>
            <a:ext cx="2505710" cy="1499870"/>
            <a:chOff x="705612" y="2967227"/>
            <a:chExt cx="2505710" cy="1499870"/>
          </a:xfrm>
        </p:grpSpPr>
        <p:sp>
          <p:nvSpPr>
            <p:cNvPr id="24" name="object 24"/>
            <p:cNvSpPr/>
            <p:nvPr/>
          </p:nvSpPr>
          <p:spPr>
            <a:xfrm>
              <a:off x="705612" y="2967227"/>
              <a:ext cx="2505710" cy="1499870"/>
            </a:xfrm>
            <a:custGeom>
              <a:avLst/>
              <a:gdLst/>
              <a:ahLst/>
              <a:cxnLst/>
              <a:rect l="l" t="t" r="r" b="b"/>
              <a:pathLst>
                <a:path w="2505710" h="1499870">
                  <a:moveTo>
                    <a:pt x="2505456" y="0"/>
                  </a:moveTo>
                  <a:lnTo>
                    <a:pt x="0" y="0"/>
                  </a:lnTo>
                  <a:lnTo>
                    <a:pt x="0" y="1499616"/>
                  </a:lnTo>
                  <a:lnTo>
                    <a:pt x="2505456" y="1499616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8261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5612" y="2967227"/>
              <a:ext cx="2505710" cy="1499870"/>
            </a:xfrm>
            <a:custGeom>
              <a:avLst/>
              <a:gdLst/>
              <a:ahLst/>
              <a:cxnLst/>
              <a:rect l="l" t="t" r="r" b="b"/>
              <a:pathLst>
                <a:path w="2505710" h="1499870">
                  <a:moveTo>
                    <a:pt x="0" y="1447800"/>
                  </a:moveTo>
                  <a:lnTo>
                    <a:pt x="0" y="1499616"/>
                  </a:lnTo>
                  <a:lnTo>
                    <a:pt x="51815" y="1499616"/>
                  </a:lnTo>
                  <a:lnTo>
                    <a:pt x="0" y="1447800"/>
                  </a:lnTo>
                  <a:close/>
                </a:path>
                <a:path w="2505710" h="1499870">
                  <a:moveTo>
                    <a:pt x="51815" y="0"/>
                  </a:moveTo>
                  <a:lnTo>
                    <a:pt x="0" y="51816"/>
                  </a:lnTo>
                  <a:lnTo>
                    <a:pt x="0" y="1447800"/>
                  </a:lnTo>
                  <a:lnTo>
                    <a:pt x="51815" y="1499616"/>
                  </a:lnTo>
                  <a:lnTo>
                    <a:pt x="51815" y="0"/>
                  </a:lnTo>
                  <a:close/>
                </a:path>
                <a:path w="2505710" h="1499870">
                  <a:moveTo>
                    <a:pt x="2453640" y="1447800"/>
                  </a:moveTo>
                  <a:lnTo>
                    <a:pt x="51815" y="1447800"/>
                  </a:lnTo>
                  <a:lnTo>
                    <a:pt x="51815" y="1499616"/>
                  </a:lnTo>
                  <a:lnTo>
                    <a:pt x="2453640" y="1499616"/>
                  </a:lnTo>
                  <a:lnTo>
                    <a:pt x="2453640" y="1447800"/>
                  </a:lnTo>
                  <a:close/>
                </a:path>
                <a:path w="2505710" h="1499870">
                  <a:moveTo>
                    <a:pt x="2453640" y="0"/>
                  </a:moveTo>
                  <a:lnTo>
                    <a:pt x="2453640" y="1499616"/>
                  </a:lnTo>
                  <a:lnTo>
                    <a:pt x="2505456" y="1447800"/>
                  </a:lnTo>
                  <a:lnTo>
                    <a:pt x="2505456" y="51816"/>
                  </a:lnTo>
                  <a:lnTo>
                    <a:pt x="2453640" y="0"/>
                  </a:lnTo>
                  <a:close/>
                </a:path>
                <a:path w="2505710" h="1499870">
                  <a:moveTo>
                    <a:pt x="2505456" y="1447800"/>
                  </a:moveTo>
                  <a:lnTo>
                    <a:pt x="2453640" y="1499616"/>
                  </a:lnTo>
                  <a:lnTo>
                    <a:pt x="2505456" y="1499616"/>
                  </a:lnTo>
                  <a:lnTo>
                    <a:pt x="2505456" y="1447800"/>
                  </a:lnTo>
                  <a:close/>
                </a:path>
                <a:path w="2505710" h="1499870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5710" h="1499870">
                  <a:moveTo>
                    <a:pt x="2453640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3640" y="51816"/>
                  </a:lnTo>
                  <a:lnTo>
                    <a:pt x="2453640" y="0"/>
                  </a:lnTo>
                  <a:close/>
                </a:path>
                <a:path w="2505710" h="1499870">
                  <a:moveTo>
                    <a:pt x="2505456" y="0"/>
                  </a:moveTo>
                  <a:lnTo>
                    <a:pt x="2453640" y="0"/>
                  </a:lnTo>
                  <a:lnTo>
                    <a:pt x="2505456" y="51816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05612" y="2967227"/>
            <a:ext cx="2505710" cy="149987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16230" marR="313055" indent="2540" algn="ctr">
              <a:lnSpc>
                <a:spcPts val="1560"/>
              </a:lnSpc>
              <a:spcBef>
                <a:spcPts val="445"/>
              </a:spcBef>
            </a:pP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Gracias a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su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contenido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am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ol</a:t>
            </a:r>
            <a:r>
              <a:rPr sz="1500" spc="15" dirty="0">
                <a:solidFill>
                  <a:srgbClr val="FFFFFF"/>
                </a:solidFill>
                <a:latin typeface="Times New Roman"/>
                <a:cs typeface="Times New Roman"/>
              </a:rPr>
              <a:t>ub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5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ts val="1405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grasa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(A,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E),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ayudan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endParaRPr sz="1500">
              <a:latin typeface="Times New Roman"/>
              <a:cs typeface="Times New Roman"/>
            </a:endParaRPr>
          </a:p>
          <a:p>
            <a:pPr marL="87630" marR="81915" indent="1270" algn="ctr">
              <a:lnSpc>
                <a:spcPct val="86300"/>
              </a:lnSpc>
              <a:spcBef>
                <a:spcPts val="130"/>
              </a:spcBef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formación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huesos,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facilitan</a:t>
            </a:r>
            <a:r>
              <a:rPr sz="15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absorción</a:t>
            </a:r>
            <a:r>
              <a:rPr sz="15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5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calcio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protege las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membranas 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celulares.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461003" y="2967227"/>
            <a:ext cx="2502535" cy="1499870"/>
            <a:chOff x="3461003" y="2967227"/>
            <a:chExt cx="2502535" cy="1499870"/>
          </a:xfrm>
        </p:grpSpPr>
        <p:sp>
          <p:nvSpPr>
            <p:cNvPr id="28" name="object 28"/>
            <p:cNvSpPr/>
            <p:nvPr/>
          </p:nvSpPr>
          <p:spPr>
            <a:xfrm>
              <a:off x="3461003" y="2967227"/>
              <a:ext cx="2502535" cy="1499870"/>
            </a:xfrm>
            <a:custGeom>
              <a:avLst/>
              <a:gdLst/>
              <a:ahLst/>
              <a:cxnLst/>
              <a:rect l="l" t="t" r="r" b="b"/>
              <a:pathLst>
                <a:path w="2502535" h="1499870">
                  <a:moveTo>
                    <a:pt x="2502407" y="0"/>
                  </a:moveTo>
                  <a:lnTo>
                    <a:pt x="0" y="0"/>
                  </a:lnTo>
                  <a:lnTo>
                    <a:pt x="0" y="1499616"/>
                  </a:lnTo>
                  <a:lnTo>
                    <a:pt x="2502407" y="14996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646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61003" y="2967227"/>
              <a:ext cx="2502535" cy="1499870"/>
            </a:xfrm>
            <a:custGeom>
              <a:avLst/>
              <a:gdLst/>
              <a:ahLst/>
              <a:cxnLst/>
              <a:rect l="l" t="t" r="r" b="b"/>
              <a:pathLst>
                <a:path w="2502535" h="1499870">
                  <a:moveTo>
                    <a:pt x="0" y="1447800"/>
                  </a:moveTo>
                  <a:lnTo>
                    <a:pt x="0" y="1499616"/>
                  </a:lnTo>
                  <a:lnTo>
                    <a:pt x="51816" y="1499616"/>
                  </a:lnTo>
                  <a:lnTo>
                    <a:pt x="0" y="1447800"/>
                  </a:lnTo>
                  <a:close/>
                </a:path>
                <a:path w="2502535" h="1499870">
                  <a:moveTo>
                    <a:pt x="51816" y="0"/>
                  </a:moveTo>
                  <a:lnTo>
                    <a:pt x="0" y="51816"/>
                  </a:lnTo>
                  <a:lnTo>
                    <a:pt x="0" y="1447800"/>
                  </a:lnTo>
                  <a:lnTo>
                    <a:pt x="51816" y="1499616"/>
                  </a:lnTo>
                  <a:lnTo>
                    <a:pt x="51816" y="0"/>
                  </a:lnTo>
                  <a:close/>
                </a:path>
                <a:path w="2502535" h="1499870">
                  <a:moveTo>
                    <a:pt x="2450592" y="1447800"/>
                  </a:moveTo>
                  <a:lnTo>
                    <a:pt x="51816" y="1447800"/>
                  </a:lnTo>
                  <a:lnTo>
                    <a:pt x="51816" y="1499616"/>
                  </a:lnTo>
                  <a:lnTo>
                    <a:pt x="2450592" y="1499616"/>
                  </a:lnTo>
                  <a:lnTo>
                    <a:pt x="2450592" y="1447800"/>
                  </a:lnTo>
                  <a:close/>
                </a:path>
                <a:path w="2502535" h="1499870">
                  <a:moveTo>
                    <a:pt x="2450592" y="0"/>
                  </a:moveTo>
                  <a:lnTo>
                    <a:pt x="2450592" y="1499616"/>
                  </a:lnTo>
                  <a:lnTo>
                    <a:pt x="2502408" y="1447800"/>
                  </a:lnTo>
                  <a:lnTo>
                    <a:pt x="2502408" y="51816"/>
                  </a:lnTo>
                  <a:lnTo>
                    <a:pt x="2450592" y="0"/>
                  </a:lnTo>
                  <a:close/>
                </a:path>
                <a:path w="2502535" h="1499870">
                  <a:moveTo>
                    <a:pt x="2502408" y="1447800"/>
                  </a:moveTo>
                  <a:lnTo>
                    <a:pt x="2450592" y="1499616"/>
                  </a:lnTo>
                  <a:lnTo>
                    <a:pt x="2502408" y="1499616"/>
                  </a:lnTo>
                  <a:lnTo>
                    <a:pt x="2502408" y="1447800"/>
                  </a:lnTo>
                  <a:close/>
                </a:path>
                <a:path w="2502535" h="1499870">
                  <a:moveTo>
                    <a:pt x="51816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6" y="0"/>
                  </a:lnTo>
                  <a:close/>
                </a:path>
                <a:path w="2502535" h="1499870">
                  <a:moveTo>
                    <a:pt x="2450592" y="0"/>
                  </a:moveTo>
                  <a:lnTo>
                    <a:pt x="51816" y="0"/>
                  </a:lnTo>
                  <a:lnTo>
                    <a:pt x="51816" y="51816"/>
                  </a:lnTo>
                  <a:lnTo>
                    <a:pt x="2450592" y="51816"/>
                  </a:lnTo>
                  <a:lnTo>
                    <a:pt x="2450592" y="0"/>
                  </a:lnTo>
                  <a:close/>
                </a:path>
                <a:path w="2502535" h="1499870">
                  <a:moveTo>
                    <a:pt x="2502408" y="0"/>
                  </a:moveTo>
                  <a:lnTo>
                    <a:pt x="2450592" y="0"/>
                  </a:lnTo>
                  <a:lnTo>
                    <a:pt x="2502408" y="51816"/>
                  </a:lnTo>
                  <a:lnTo>
                    <a:pt x="2502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461003" y="2967227"/>
            <a:ext cx="2502535" cy="149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95"/>
              </a:lnSpc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Su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contenido</a:t>
            </a:r>
            <a:endParaRPr sz="1800">
              <a:latin typeface="Times New Roman"/>
              <a:cs typeface="Times New Roman"/>
            </a:endParaRPr>
          </a:p>
          <a:p>
            <a:pPr marL="158115" marR="156210" indent="1905" algn="ctr">
              <a:lnSpc>
                <a:spcPct val="86400"/>
              </a:lnSpc>
              <a:spcBef>
                <a:spcPts val="15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biotina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favorable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para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las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mujeres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embarazadas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hacer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frente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una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posible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deficiencia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213347" y="2967227"/>
            <a:ext cx="2502535" cy="1499870"/>
            <a:chOff x="6213347" y="2967227"/>
            <a:chExt cx="2502535" cy="1499870"/>
          </a:xfrm>
        </p:grpSpPr>
        <p:sp>
          <p:nvSpPr>
            <p:cNvPr id="32" name="object 32"/>
            <p:cNvSpPr/>
            <p:nvPr/>
          </p:nvSpPr>
          <p:spPr>
            <a:xfrm>
              <a:off x="6213347" y="2967227"/>
              <a:ext cx="2502535" cy="1499870"/>
            </a:xfrm>
            <a:custGeom>
              <a:avLst/>
              <a:gdLst/>
              <a:ahLst/>
              <a:cxnLst/>
              <a:rect l="l" t="t" r="r" b="b"/>
              <a:pathLst>
                <a:path w="2502534" h="1499870">
                  <a:moveTo>
                    <a:pt x="2502407" y="0"/>
                  </a:moveTo>
                  <a:lnTo>
                    <a:pt x="0" y="0"/>
                  </a:lnTo>
                  <a:lnTo>
                    <a:pt x="0" y="1499616"/>
                  </a:lnTo>
                  <a:lnTo>
                    <a:pt x="2502407" y="14996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46B1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213347" y="2967227"/>
              <a:ext cx="2502535" cy="1499870"/>
            </a:xfrm>
            <a:custGeom>
              <a:avLst/>
              <a:gdLst/>
              <a:ahLst/>
              <a:cxnLst/>
              <a:rect l="l" t="t" r="r" b="b"/>
              <a:pathLst>
                <a:path w="2502534" h="1499870">
                  <a:moveTo>
                    <a:pt x="0" y="1447800"/>
                  </a:moveTo>
                  <a:lnTo>
                    <a:pt x="0" y="1499616"/>
                  </a:lnTo>
                  <a:lnTo>
                    <a:pt x="51815" y="1499616"/>
                  </a:lnTo>
                  <a:lnTo>
                    <a:pt x="0" y="1447800"/>
                  </a:lnTo>
                  <a:close/>
                </a:path>
                <a:path w="2502534" h="1499870">
                  <a:moveTo>
                    <a:pt x="51815" y="0"/>
                  </a:moveTo>
                  <a:lnTo>
                    <a:pt x="0" y="51816"/>
                  </a:lnTo>
                  <a:lnTo>
                    <a:pt x="0" y="1447800"/>
                  </a:lnTo>
                  <a:lnTo>
                    <a:pt x="51815" y="1499616"/>
                  </a:lnTo>
                  <a:lnTo>
                    <a:pt x="51815" y="0"/>
                  </a:lnTo>
                  <a:close/>
                </a:path>
                <a:path w="2502534" h="1499870">
                  <a:moveTo>
                    <a:pt x="2450592" y="1447800"/>
                  </a:moveTo>
                  <a:lnTo>
                    <a:pt x="51815" y="1447800"/>
                  </a:lnTo>
                  <a:lnTo>
                    <a:pt x="51815" y="1499616"/>
                  </a:lnTo>
                  <a:lnTo>
                    <a:pt x="2450592" y="1499616"/>
                  </a:lnTo>
                  <a:lnTo>
                    <a:pt x="2450592" y="1447800"/>
                  </a:lnTo>
                  <a:close/>
                </a:path>
                <a:path w="2502534" h="1499870">
                  <a:moveTo>
                    <a:pt x="2450592" y="0"/>
                  </a:moveTo>
                  <a:lnTo>
                    <a:pt x="2450592" y="1499616"/>
                  </a:lnTo>
                  <a:lnTo>
                    <a:pt x="2502407" y="1447800"/>
                  </a:lnTo>
                  <a:lnTo>
                    <a:pt x="2502407" y="51816"/>
                  </a:lnTo>
                  <a:lnTo>
                    <a:pt x="2450592" y="0"/>
                  </a:lnTo>
                  <a:close/>
                </a:path>
                <a:path w="2502534" h="1499870">
                  <a:moveTo>
                    <a:pt x="2502407" y="1447800"/>
                  </a:moveTo>
                  <a:lnTo>
                    <a:pt x="2450592" y="1499616"/>
                  </a:lnTo>
                  <a:lnTo>
                    <a:pt x="2502407" y="1499616"/>
                  </a:lnTo>
                  <a:lnTo>
                    <a:pt x="2502407" y="1447800"/>
                  </a:lnTo>
                  <a:close/>
                </a:path>
                <a:path w="2502534" h="1499870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2534" h="1499870">
                  <a:moveTo>
                    <a:pt x="2450592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0592" y="51816"/>
                  </a:lnTo>
                  <a:lnTo>
                    <a:pt x="2450592" y="0"/>
                  </a:lnTo>
                  <a:close/>
                </a:path>
                <a:path w="2502534" h="1499870">
                  <a:moveTo>
                    <a:pt x="2502407" y="0"/>
                  </a:moveTo>
                  <a:lnTo>
                    <a:pt x="2450592" y="0"/>
                  </a:lnTo>
                  <a:lnTo>
                    <a:pt x="2502407" y="518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6213347" y="2967227"/>
            <a:ext cx="2502535" cy="149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imes New Roman"/>
              <a:cs typeface="Times New Roman"/>
            </a:endParaRPr>
          </a:p>
          <a:p>
            <a:pPr marL="354330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Previene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anemia.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965692" y="2967227"/>
            <a:ext cx="2502535" cy="1499870"/>
            <a:chOff x="8965692" y="2967227"/>
            <a:chExt cx="2502535" cy="1499870"/>
          </a:xfrm>
        </p:grpSpPr>
        <p:sp>
          <p:nvSpPr>
            <p:cNvPr id="36" name="object 36"/>
            <p:cNvSpPr/>
            <p:nvPr/>
          </p:nvSpPr>
          <p:spPr>
            <a:xfrm>
              <a:off x="8965692" y="2967227"/>
              <a:ext cx="2502535" cy="1499870"/>
            </a:xfrm>
            <a:custGeom>
              <a:avLst/>
              <a:gdLst/>
              <a:ahLst/>
              <a:cxnLst/>
              <a:rect l="l" t="t" r="r" b="b"/>
              <a:pathLst>
                <a:path w="2502534" h="1499870">
                  <a:moveTo>
                    <a:pt x="2502407" y="0"/>
                  </a:moveTo>
                  <a:lnTo>
                    <a:pt x="0" y="0"/>
                  </a:lnTo>
                  <a:lnTo>
                    <a:pt x="0" y="1499616"/>
                  </a:lnTo>
                  <a:lnTo>
                    <a:pt x="2502407" y="14996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8BAA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65692" y="2967227"/>
              <a:ext cx="2502535" cy="1499870"/>
            </a:xfrm>
            <a:custGeom>
              <a:avLst/>
              <a:gdLst/>
              <a:ahLst/>
              <a:cxnLst/>
              <a:rect l="l" t="t" r="r" b="b"/>
              <a:pathLst>
                <a:path w="2502534" h="1499870">
                  <a:moveTo>
                    <a:pt x="0" y="1447800"/>
                  </a:moveTo>
                  <a:lnTo>
                    <a:pt x="0" y="1499616"/>
                  </a:lnTo>
                  <a:lnTo>
                    <a:pt x="51815" y="1499616"/>
                  </a:lnTo>
                  <a:lnTo>
                    <a:pt x="0" y="1447800"/>
                  </a:lnTo>
                  <a:close/>
                </a:path>
                <a:path w="2502534" h="1499870">
                  <a:moveTo>
                    <a:pt x="51815" y="0"/>
                  </a:moveTo>
                  <a:lnTo>
                    <a:pt x="0" y="51816"/>
                  </a:lnTo>
                  <a:lnTo>
                    <a:pt x="0" y="1447800"/>
                  </a:lnTo>
                  <a:lnTo>
                    <a:pt x="51815" y="1499616"/>
                  </a:lnTo>
                  <a:lnTo>
                    <a:pt x="51815" y="0"/>
                  </a:lnTo>
                  <a:close/>
                </a:path>
                <a:path w="2502534" h="1499870">
                  <a:moveTo>
                    <a:pt x="2450591" y="1447800"/>
                  </a:moveTo>
                  <a:lnTo>
                    <a:pt x="51815" y="1447800"/>
                  </a:lnTo>
                  <a:lnTo>
                    <a:pt x="51815" y="1499616"/>
                  </a:lnTo>
                  <a:lnTo>
                    <a:pt x="2450591" y="1499616"/>
                  </a:lnTo>
                  <a:lnTo>
                    <a:pt x="2450591" y="1447800"/>
                  </a:lnTo>
                  <a:close/>
                </a:path>
                <a:path w="2502534" h="1499870">
                  <a:moveTo>
                    <a:pt x="2450591" y="0"/>
                  </a:moveTo>
                  <a:lnTo>
                    <a:pt x="2450591" y="1499616"/>
                  </a:lnTo>
                  <a:lnTo>
                    <a:pt x="2502407" y="1447800"/>
                  </a:lnTo>
                  <a:lnTo>
                    <a:pt x="2502407" y="51816"/>
                  </a:lnTo>
                  <a:lnTo>
                    <a:pt x="2450591" y="0"/>
                  </a:lnTo>
                  <a:close/>
                </a:path>
                <a:path w="2502534" h="1499870">
                  <a:moveTo>
                    <a:pt x="2502407" y="1447800"/>
                  </a:moveTo>
                  <a:lnTo>
                    <a:pt x="2450591" y="1499616"/>
                  </a:lnTo>
                  <a:lnTo>
                    <a:pt x="2502407" y="1499616"/>
                  </a:lnTo>
                  <a:lnTo>
                    <a:pt x="2502407" y="1447800"/>
                  </a:lnTo>
                  <a:close/>
                </a:path>
                <a:path w="2502534" h="1499870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2534" h="1499870">
                  <a:moveTo>
                    <a:pt x="2450591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0591" y="51816"/>
                  </a:lnTo>
                  <a:lnTo>
                    <a:pt x="2450591" y="0"/>
                  </a:lnTo>
                  <a:close/>
                </a:path>
                <a:path w="2502534" h="1499870">
                  <a:moveTo>
                    <a:pt x="2502407" y="0"/>
                  </a:moveTo>
                  <a:lnTo>
                    <a:pt x="2450591" y="0"/>
                  </a:lnTo>
                  <a:lnTo>
                    <a:pt x="2502407" y="518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965692" y="2967227"/>
            <a:ext cx="2502535" cy="149987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154305" marR="149225" indent="4445" algn="ctr">
              <a:lnSpc>
                <a:spcPct val="86400"/>
              </a:lnSpc>
              <a:spcBef>
                <a:spcPts val="1200"/>
              </a:spcBef>
            </a:pP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niacina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ayuda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controlar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el colesterol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previene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aparición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enfermedades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como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diabetes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o la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artritis.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461003" y="4716779"/>
            <a:ext cx="2502535" cy="1503045"/>
            <a:chOff x="3461003" y="4716779"/>
            <a:chExt cx="2502535" cy="1503045"/>
          </a:xfrm>
        </p:grpSpPr>
        <p:sp>
          <p:nvSpPr>
            <p:cNvPr id="40" name="object 40"/>
            <p:cNvSpPr/>
            <p:nvPr/>
          </p:nvSpPr>
          <p:spPr>
            <a:xfrm>
              <a:off x="3461003" y="4716779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5" h="1503045">
                  <a:moveTo>
                    <a:pt x="2502407" y="0"/>
                  </a:moveTo>
                  <a:lnTo>
                    <a:pt x="0" y="0"/>
                  </a:lnTo>
                  <a:lnTo>
                    <a:pt x="0" y="1502664"/>
                  </a:lnTo>
                  <a:lnTo>
                    <a:pt x="2502407" y="1502664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D26E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61003" y="4716779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5" h="1503045">
                  <a:moveTo>
                    <a:pt x="0" y="1450848"/>
                  </a:moveTo>
                  <a:lnTo>
                    <a:pt x="0" y="1502664"/>
                  </a:lnTo>
                  <a:lnTo>
                    <a:pt x="51816" y="1502664"/>
                  </a:lnTo>
                  <a:lnTo>
                    <a:pt x="0" y="1450848"/>
                  </a:lnTo>
                  <a:close/>
                </a:path>
                <a:path w="2502535" h="1503045">
                  <a:moveTo>
                    <a:pt x="51816" y="0"/>
                  </a:moveTo>
                  <a:lnTo>
                    <a:pt x="0" y="51816"/>
                  </a:lnTo>
                  <a:lnTo>
                    <a:pt x="0" y="1450848"/>
                  </a:lnTo>
                  <a:lnTo>
                    <a:pt x="51816" y="1502664"/>
                  </a:lnTo>
                  <a:lnTo>
                    <a:pt x="51816" y="0"/>
                  </a:lnTo>
                  <a:close/>
                </a:path>
                <a:path w="2502535" h="1503045">
                  <a:moveTo>
                    <a:pt x="2450592" y="1450848"/>
                  </a:moveTo>
                  <a:lnTo>
                    <a:pt x="51816" y="1450848"/>
                  </a:lnTo>
                  <a:lnTo>
                    <a:pt x="51816" y="1502664"/>
                  </a:lnTo>
                  <a:lnTo>
                    <a:pt x="2450592" y="1502664"/>
                  </a:lnTo>
                  <a:lnTo>
                    <a:pt x="2450592" y="1450848"/>
                  </a:lnTo>
                  <a:close/>
                </a:path>
                <a:path w="2502535" h="1503045">
                  <a:moveTo>
                    <a:pt x="2450592" y="0"/>
                  </a:moveTo>
                  <a:lnTo>
                    <a:pt x="2450592" y="1502664"/>
                  </a:lnTo>
                  <a:lnTo>
                    <a:pt x="2502408" y="1450848"/>
                  </a:lnTo>
                  <a:lnTo>
                    <a:pt x="2502408" y="51816"/>
                  </a:lnTo>
                  <a:lnTo>
                    <a:pt x="2450592" y="0"/>
                  </a:lnTo>
                  <a:close/>
                </a:path>
                <a:path w="2502535" h="1503045">
                  <a:moveTo>
                    <a:pt x="2502408" y="1450848"/>
                  </a:moveTo>
                  <a:lnTo>
                    <a:pt x="2450592" y="1502664"/>
                  </a:lnTo>
                  <a:lnTo>
                    <a:pt x="2502408" y="1502664"/>
                  </a:lnTo>
                  <a:lnTo>
                    <a:pt x="2502408" y="1450848"/>
                  </a:lnTo>
                  <a:close/>
                </a:path>
                <a:path w="2502535" h="1503045">
                  <a:moveTo>
                    <a:pt x="51816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6" y="0"/>
                  </a:lnTo>
                  <a:close/>
                </a:path>
                <a:path w="2502535" h="1503045">
                  <a:moveTo>
                    <a:pt x="2450592" y="0"/>
                  </a:moveTo>
                  <a:lnTo>
                    <a:pt x="51816" y="0"/>
                  </a:lnTo>
                  <a:lnTo>
                    <a:pt x="51816" y="51816"/>
                  </a:lnTo>
                  <a:lnTo>
                    <a:pt x="2450592" y="51816"/>
                  </a:lnTo>
                  <a:lnTo>
                    <a:pt x="2450592" y="0"/>
                  </a:lnTo>
                  <a:close/>
                </a:path>
                <a:path w="2502535" h="1503045">
                  <a:moveTo>
                    <a:pt x="2502408" y="0"/>
                  </a:moveTo>
                  <a:lnTo>
                    <a:pt x="2450592" y="0"/>
                  </a:lnTo>
                  <a:lnTo>
                    <a:pt x="2502408" y="51816"/>
                  </a:lnTo>
                  <a:lnTo>
                    <a:pt x="2502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3461003" y="4716779"/>
            <a:ext cx="2502535" cy="150304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0014" marR="121285" indent="5715" algn="ctr">
              <a:lnSpc>
                <a:spcPct val="86300"/>
              </a:lnSpc>
              <a:spcBef>
                <a:spcPts val="940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Facilita la digestión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el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buen</a:t>
            </a:r>
            <a:r>
              <a:rPr sz="16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funcionamiento</a:t>
            </a:r>
            <a:r>
              <a:rPr sz="16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6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riñones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gracias a su aporte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fósforo.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Este</a:t>
            </a:r>
            <a:r>
              <a:rPr sz="16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mineral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además</a:t>
            </a:r>
            <a:r>
              <a:rPr sz="16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ayuda</a:t>
            </a:r>
            <a:r>
              <a:rPr sz="16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a combatir</a:t>
            </a:r>
            <a:r>
              <a:rPr sz="16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la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fatiga</a:t>
            </a:r>
            <a:r>
              <a:rPr sz="16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muscular.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213347" y="4716779"/>
            <a:ext cx="2502535" cy="1503045"/>
            <a:chOff x="6213347" y="4716779"/>
            <a:chExt cx="2502535" cy="1503045"/>
          </a:xfrm>
        </p:grpSpPr>
        <p:sp>
          <p:nvSpPr>
            <p:cNvPr id="44" name="object 44"/>
            <p:cNvSpPr/>
            <p:nvPr/>
          </p:nvSpPr>
          <p:spPr>
            <a:xfrm>
              <a:off x="6213347" y="4716779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4" h="1503045">
                  <a:moveTo>
                    <a:pt x="2502407" y="0"/>
                  </a:moveTo>
                  <a:lnTo>
                    <a:pt x="0" y="0"/>
                  </a:lnTo>
                  <a:lnTo>
                    <a:pt x="0" y="1502664"/>
                  </a:lnTo>
                  <a:lnTo>
                    <a:pt x="2502407" y="1502664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8261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13347" y="4716779"/>
              <a:ext cx="2502535" cy="1503045"/>
            </a:xfrm>
            <a:custGeom>
              <a:avLst/>
              <a:gdLst/>
              <a:ahLst/>
              <a:cxnLst/>
              <a:rect l="l" t="t" r="r" b="b"/>
              <a:pathLst>
                <a:path w="2502534" h="1503045">
                  <a:moveTo>
                    <a:pt x="0" y="1450848"/>
                  </a:moveTo>
                  <a:lnTo>
                    <a:pt x="0" y="1502664"/>
                  </a:lnTo>
                  <a:lnTo>
                    <a:pt x="51815" y="1502664"/>
                  </a:lnTo>
                  <a:lnTo>
                    <a:pt x="0" y="1450848"/>
                  </a:lnTo>
                  <a:close/>
                </a:path>
                <a:path w="2502534" h="1503045">
                  <a:moveTo>
                    <a:pt x="51815" y="0"/>
                  </a:moveTo>
                  <a:lnTo>
                    <a:pt x="0" y="51816"/>
                  </a:lnTo>
                  <a:lnTo>
                    <a:pt x="0" y="1450848"/>
                  </a:lnTo>
                  <a:lnTo>
                    <a:pt x="51815" y="1502664"/>
                  </a:lnTo>
                  <a:lnTo>
                    <a:pt x="51815" y="0"/>
                  </a:lnTo>
                  <a:close/>
                </a:path>
                <a:path w="2502534" h="1503045">
                  <a:moveTo>
                    <a:pt x="2450592" y="1450848"/>
                  </a:moveTo>
                  <a:lnTo>
                    <a:pt x="51815" y="1450848"/>
                  </a:lnTo>
                  <a:lnTo>
                    <a:pt x="51815" y="1502664"/>
                  </a:lnTo>
                  <a:lnTo>
                    <a:pt x="2450592" y="1502664"/>
                  </a:lnTo>
                  <a:lnTo>
                    <a:pt x="2450592" y="1450848"/>
                  </a:lnTo>
                  <a:close/>
                </a:path>
                <a:path w="2502534" h="1503045">
                  <a:moveTo>
                    <a:pt x="2450592" y="0"/>
                  </a:moveTo>
                  <a:lnTo>
                    <a:pt x="2450592" y="1502664"/>
                  </a:lnTo>
                  <a:lnTo>
                    <a:pt x="2502407" y="1450848"/>
                  </a:lnTo>
                  <a:lnTo>
                    <a:pt x="2502407" y="51816"/>
                  </a:lnTo>
                  <a:lnTo>
                    <a:pt x="2450592" y="0"/>
                  </a:lnTo>
                  <a:close/>
                </a:path>
                <a:path w="2502534" h="1503045">
                  <a:moveTo>
                    <a:pt x="2502407" y="1450848"/>
                  </a:moveTo>
                  <a:lnTo>
                    <a:pt x="2450592" y="1502664"/>
                  </a:lnTo>
                  <a:lnTo>
                    <a:pt x="2502407" y="1502664"/>
                  </a:lnTo>
                  <a:lnTo>
                    <a:pt x="2502407" y="1450848"/>
                  </a:lnTo>
                  <a:close/>
                </a:path>
                <a:path w="2502534" h="1503045">
                  <a:moveTo>
                    <a:pt x="51815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51815" y="0"/>
                  </a:lnTo>
                  <a:close/>
                </a:path>
                <a:path w="2502534" h="1503045">
                  <a:moveTo>
                    <a:pt x="2450592" y="0"/>
                  </a:moveTo>
                  <a:lnTo>
                    <a:pt x="51815" y="0"/>
                  </a:lnTo>
                  <a:lnTo>
                    <a:pt x="51815" y="51816"/>
                  </a:lnTo>
                  <a:lnTo>
                    <a:pt x="2450592" y="51816"/>
                  </a:lnTo>
                  <a:lnTo>
                    <a:pt x="2450592" y="0"/>
                  </a:lnTo>
                  <a:close/>
                </a:path>
                <a:path w="2502534" h="1503045">
                  <a:moveTo>
                    <a:pt x="2502407" y="0"/>
                  </a:moveTo>
                  <a:lnTo>
                    <a:pt x="2450592" y="0"/>
                  </a:lnTo>
                  <a:lnTo>
                    <a:pt x="2502407" y="51816"/>
                  </a:lnTo>
                  <a:lnTo>
                    <a:pt x="25024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213347" y="4716779"/>
            <a:ext cx="2502535" cy="150304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274955" marR="268605" indent="-5715" algn="ctr">
              <a:lnSpc>
                <a:spcPct val="86300"/>
              </a:lnSpc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Reduce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la presión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arterial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rectifica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1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ritmos cardíacos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descompensados.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64007"/>
            <a:ext cx="9144000" cy="6793988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463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0833" y="900760"/>
            <a:ext cx="3886200" cy="801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100" u="none" spc="160" dirty="0">
                <a:solidFill>
                  <a:srgbClr val="2A1A00"/>
                </a:solidFill>
                <a:latin typeface="Impact"/>
                <a:cs typeface="Impact"/>
              </a:rPr>
              <a:t>COMPOSICIÓN</a:t>
            </a:r>
            <a:endParaRPr sz="51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30833" y="2605328"/>
            <a:ext cx="4212590" cy="30505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PROXIMALES: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927.2</a:t>
            </a:r>
            <a:r>
              <a:rPr sz="1400" b="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252525"/>
                </a:solidFill>
                <a:latin typeface="Times New Roman"/>
                <a:cs typeface="Times New Roman"/>
              </a:rPr>
              <a:t>kilojulios</a:t>
            </a:r>
            <a:r>
              <a:rPr sz="1400" b="1" spc="11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energía,</a:t>
            </a:r>
            <a:r>
              <a:rPr sz="1400" spc="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total.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64.4 </a:t>
            </a:r>
            <a:r>
              <a:rPr sz="14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gramos</a:t>
            </a:r>
            <a:r>
              <a:rPr sz="1400" b="1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agua</a:t>
            </a:r>
            <a:r>
              <a:rPr sz="1400" spc="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52525"/>
                </a:solidFill>
                <a:latin typeface="Times New Roman"/>
                <a:cs typeface="Times New Roman"/>
              </a:rPr>
              <a:t>(humedad).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19.5</a:t>
            </a:r>
            <a:r>
              <a:rPr sz="1400" b="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252525"/>
                </a:solidFill>
                <a:latin typeface="Times New Roman"/>
                <a:cs typeface="Times New Roman"/>
              </a:rPr>
              <a:t>gramos</a:t>
            </a:r>
            <a:r>
              <a:rPr sz="1400" b="1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52525"/>
                </a:solidFill>
                <a:latin typeface="Times New Roman"/>
                <a:cs typeface="Times New Roman"/>
              </a:rPr>
              <a:t>proteína,</a:t>
            </a:r>
            <a:r>
              <a:rPr sz="1400" spc="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total.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16.1</a:t>
            </a:r>
            <a:r>
              <a:rPr sz="1400" b="1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gramos</a:t>
            </a:r>
            <a:r>
              <a:rPr sz="1400" b="1" spc="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grasa,</a:t>
            </a:r>
            <a:r>
              <a:rPr sz="140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total</a:t>
            </a:r>
            <a:r>
              <a:rPr sz="14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252525"/>
                </a:solidFill>
                <a:latin typeface="Times New Roman"/>
                <a:cs typeface="Times New Roman"/>
              </a:rPr>
              <a:t>(lípidos</a:t>
            </a:r>
            <a:r>
              <a:rPr sz="1400" spc="9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totales).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400" b="1" spc="-10" dirty="0">
                <a:solidFill>
                  <a:srgbClr val="252525"/>
                </a:solidFill>
                <a:latin typeface="Times New Roman"/>
                <a:cs typeface="Times New Roman"/>
              </a:rPr>
              <a:t>GRASAS: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8.67</a:t>
            </a:r>
            <a:r>
              <a:rPr sz="1400" b="1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gramos</a:t>
            </a:r>
            <a:r>
              <a:rPr sz="1400" b="1" spc="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ácidos</a:t>
            </a:r>
            <a:r>
              <a:rPr sz="140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grasos</a:t>
            </a:r>
            <a:r>
              <a:rPr sz="140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saturados</a:t>
            </a:r>
            <a:r>
              <a:rPr sz="14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totales.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4.01</a:t>
            </a:r>
            <a:r>
              <a:rPr sz="1400" b="1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gramos</a:t>
            </a:r>
            <a:r>
              <a:rPr sz="1400" b="1" spc="5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ácidos</a:t>
            </a:r>
            <a:r>
              <a:rPr sz="14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grasos,</a:t>
            </a:r>
            <a:r>
              <a:rPr sz="14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252525"/>
                </a:solidFill>
                <a:latin typeface="Times New Roman"/>
                <a:cs typeface="Times New Roman"/>
              </a:rPr>
              <a:t>mono</a:t>
            </a:r>
            <a:r>
              <a:rPr sz="1400" spc="8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52525"/>
                </a:solidFill>
                <a:latin typeface="Times New Roman"/>
                <a:cs typeface="Times New Roman"/>
              </a:rPr>
              <a:t>insaturado</a:t>
            </a:r>
            <a:r>
              <a:rPr sz="1400" spc="1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totales.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25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dirty="0">
                <a:solidFill>
                  <a:srgbClr val="252525"/>
                </a:solidFill>
                <a:latin typeface="Times New Roman"/>
                <a:cs typeface="Times New Roman"/>
              </a:rPr>
              <a:t>0.4</a:t>
            </a:r>
            <a:r>
              <a:rPr sz="1400" b="1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252525"/>
                </a:solidFill>
                <a:latin typeface="Times New Roman"/>
                <a:cs typeface="Times New Roman"/>
              </a:rPr>
              <a:t>gramos</a:t>
            </a:r>
            <a:r>
              <a:rPr sz="1400" b="1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ácidos</a:t>
            </a:r>
            <a:r>
              <a:rPr sz="1400" spc="4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grasos,</a:t>
            </a:r>
            <a:r>
              <a:rPr sz="140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poliinsaturados</a:t>
            </a:r>
            <a:r>
              <a:rPr sz="1400" spc="1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totales.</a:t>
            </a:r>
            <a:endParaRPr sz="1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1400" b="1" spc="-5" dirty="0">
                <a:solidFill>
                  <a:srgbClr val="252525"/>
                </a:solidFill>
                <a:latin typeface="Times New Roman"/>
                <a:cs typeface="Times New Roman"/>
              </a:rPr>
              <a:t>78</a:t>
            </a:r>
            <a:r>
              <a:rPr sz="1400" b="1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252525"/>
                </a:solidFill>
                <a:latin typeface="Times New Roman"/>
                <a:cs typeface="Times New Roman"/>
              </a:rPr>
              <a:t>miligramos</a:t>
            </a:r>
            <a:r>
              <a:rPr sz="1400" b="1" spc="6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14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252525"/>
                </a:solidFill>
                <a:latin typeface="Times New Roman"/>
                <a:cs typeface="Times New Roman"/>
              </a:rPr>
              <a:t>colesterol.</a:t>
            </a:r>
            <a:r>
              <a:rPr sz="1400" spc="7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252525"/>
                </a:solidFill>
                <a:latin typeface="Times New Roman"/>
                <a:cs typeface="Times New Roman"/>
              </a:rPr>
              <a:t>(Alimentos,</a:t>
            </a:r>
            <a:r>
              <a:rPr sz="1400" spc="1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252525"/>
                </a:solidFill>
                <a:latin typeface="Times New Roman"/>
                <a:cs typeface="Times New Roman"/>
              </a:rPr>
              <a:t>2010)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91655" y="612648"/>
            <a:ext cx="5233670" cy="5230495"/>
            <a:chOff x="6391655" y="612648"/>
            <a:chExt cx="5233670" cy="5230495"/>
          </a:xfrm>
        </p:grpSpPr>
        <p:sp>
          <p:nvSpPr>
            <p:cNvPr id="7" name="object 7"/>
            <p:cNvSpPr/>
            <p:nvPr/>
          </p:nvSpPr>
          <p:spPr>
            <a:xfrm>
              <a:off x="6391655" y="612648"/>
              <a:ext cx="5233670" cy="5230495"/>
            </a:xfrm>
            <a:custGeom>
              <a:avLst/>
              <a:gdLst/>
              <a:ahLst/>
              <a:cxnLst/>
              <a:rect l="l" t="t" r="r" b="b"/>
              <a:pathLst>
                <a:path w="5233670" h="5230495">
                  <a:moveTo>
                    <a:pt x="2616708" y="0"/>
                  </a:moveTo>
                  <a:lnTo>
                    <a:pt x="2565908" y="4825"/>
                  </a:lnTo>
                  <a:lnTo>
                    <a:pt x="2516759" y="17525"/>
                  </a:lnTo>
                  <a:lnTo>
                    <a:pt x="2469134" y="36575"/>
                  </a:lnTo>
                  <a:lnTo>
                    <a:pt x="2419985" y="60325"/>
                  </a:lnTo>
                  <a:lnTo>
                    <a:pt x="2373884" y="87375"/>
                  </a:lnTo>
                  <a:lnTo>
                    <a:pt x="2326259" y="115950"/>
                  </a:lnTo>
                  <a:lnTo>
                    <a:pt x="2231136" y="166750"/>
                  </a:lnTo>
                  <a:lnTo>
                    <a:pt x="2183511" y="185800"/>
                  </a:lnTo>
                  <a:lnTo>
                    <a:pt x="2134362" y="198500"/>
                  </a:lnTo>
                  <a:lnTo>
                    <a:pt x="2085086" y="204850"/>
                  </a:lnTo>
                  <a:lnTo>
                    <a:pt x="2032762" y="204850"/>
                  </a:lnTo>
                  <a:lnTo>
                    <a:pt x="1978787" y="201675"/>
                  </a:lnTo>
                  <a:lnTo>
                    <a:pt x="1924812" y="195325"/>
                  </a:lnTo>
                  <a:lnTo>
                    <a:pt x="1870837" y="187325"/>
                  </a:lnTo>
                  <a:lnTo>
                    <a:pt x="1816989" y="180975"/>
                  </a:lnTo>
                  <a:lnTo>
                    <a:pt x="1763014" y="176275"/>
                  </a:lnTo>
                  <a:lnTo>
                    <a:pt x="1712214" y="177800"/>
                  </a:lnTo>
                  <a:lnTo>
                    <a:pt x="1663065" y="184150"/>
                  </a:lnTo>
                  <a:lnTo>
                    <a:pt x="1615440" y="198500"/>
                  </a:lnTo>
                  <a:lnTo>
                    <a:pt x="1575689" y="219075"/>
                  </a:lnTo>
                  <a:lnTo>
                    <a:pt x="1537589" y="246125"/>
                  </a:lnTo>
                  <a:lnTo>
                    <a:pt x="1504315" y="277875"/>
                  </a:lnTo>
                  <a:lnTo>
                    <a:pt x="1471041" y="314451"/>
                  </a:lnTo>
                  <a:lnTo>
                    <a:pt x="1440815" y="352551"/>
                  </a:lnTo>
                  <a:lnTo>
                    <a:pt x="1380617" y="431926"/>
                  </a:lnTo>
                  <a:lnTo>
                    <a:pt x="1350391" y="470026"/>
                  </a:lnTo>
                  <a:lnTo>
                    <a:pt x="1318641" y="506475"/>
                  </a:lnTo>
                  <a:lnTo>
                    <a:pt x="1282192" y="538226"/>
                  </a:lnTo>
                  <a:lnTo>
                    <a:pt x="1247267" y="566801"/>
                  </a:lnTo>
                  <a:lnTo>
                    <a:pt x="1207643" y="589152"/>
                  </a:lnTo>
                  <a:lnTo>
                    <a:pt x="1164717" y="608202"/>
                  </a:lnTo>
                  <a:lnTo>
                    <a:pt x="1118743" y="624077"/>
                  </a:lnTo>
                  <a:lnTo>
                    <a:pt x="1071118" y="638301"/>
                  </a:lnTo>
                  <a:lnTo>
                    <a:pt x="1023493" y="651001"/>
                  </a:lnTo>
                  <a:lnTo>
                    <a:pt x="974344" y="663701"/>
                  </a:lnTo>
                  <a:lnTo>
                    <a:pt x="928243" y="678052"/>
                  </a:lnTo>
                  <a:lnTo>
                    <a:pt x="882269" y="693927"/>
                  </a:lnTo>
                  <a:lnTo>
                    <a:pt x="839470" y="712977"/>
                  </a:lnTo>
                  <a:lnTo>
                    <a:pt x="801370" y="736726"/>
                  </a:lnTo>
                  <a:lnTo>
                    <a:pt x="766445" y="765301"/>
                  </a:lnTo>
                  <a:lnTo>
                    <a:pt x="737870" y="800226"/>
                  </a:lnTo>
                  <a:lnTo>
                    <a:pt x="714121" y="838326"/>
                  </a:lnTo>
                  <a:lnTo>
                    <a:pt x="695071" y="881252"/>
                  </a:lnTo>
                  <a:lnTo>
                    <a:pt x="679196" y="927353"/>
                  </a:lnTo>
                  <a:lnTo>
                    <a:pt x="664845" y="973327"/>
                  </a:lnTo>
                  <a:lnTo>
                    <a:pt x="652145" y="1022603"/>
                  </a:lnTo>
                  <a:lnTo>
                    <a:pt x="639445" y="1070228"/>
                  </a:lnTo>
                  <a:lnTo>
                    <a:pt x="625221" y="1117853"/>
                  </a:lnTo>
                  <a:lnTo>
                    <a:pt x="609346" y="1163954"/>
                  </a:lnTo>
                  <a:lnTo>
                    <a:pt x="590296" y="1206753"/>
                  </a:lnTo>
                  <a:lnTo>
                    <a:pt x="568071" y="1246504"/>
                  </a:lnTo>
                  <a:lnTo>
                    <a:pt x="539496" y="1281429"/>
                  </a:lnTo>
                  <a:lnTo>
                    <a:pt x="507746" y="1317878"/>
                  </a:lnTo>
                  <a:lnTo>
                    <a:pt x="471297" y="1349628"/>
                  </a:lnTo>
                  <a:lnTo>
                    <a:pt x="352298" y="1440179"/>
                  </a:lnTo>
                  <a:lnTo>
                    <a:pt x="314198" y="1470405"/>
                  </a:lnTo>
                  <a:lnTo>
                    <a:pt x="277749" y="1503679"/>
                  </a:lnTo>
                  <a:lnTo>
                    <a:pt x="245999" y="1537080"/>
                  </a:lnTo>
                  <a:lnTo>
                    <a:pt x="218948" y="1575180"/>
                  </a:lnTo>
                  <a:lnTo>
                    <a:pt x="198374" y="1614804"/>
                  </a:lnTo>
                  <a:lnTo>
                    <a:pt x="184023" y="1662429"/>
                  </a:lnTo>
                  <a:lnTo>
                    <a:pt x="177673" y="1711705"/>
                  </a:lnTo>
                  <a:lnTo>
                    <a:pt x="176149" y="1762505"/>
                  </a:lnTo>
                  <a:lnTo>
                    <a:pt x="180848" y="1816480"/>
                  </a:lnTo>
                  <a:lnTo>
                    <a:pt x="187198" y="1870455"/>
                  </a:lnTo>
                  <a:lnTo>
                    <a:pt x="195199" y="1924430"/>
                  </a:lnTo>
                  <a:lnTo>
                    <a:pt x="201549" y="1978405"/>
                  </a:lnTo>
                  <a:lnTo>
                    <a:pt x="204724" y="2032380"/>
                  </a:lnTo>
                  <a:lnTo>
                    <a:pt x="204724" y="2084831"/>
                  </a:lnTo>
                  <a:lnTo>
                    <a:pt x="198374" y="2134107"/>
                  </a:lnTo>
                  <a:lnTo>
                    <a:pt x="185674" y="2183256"/>
                  </a:lnTo>
                  <a:lnTo>
                    <a:pt x="166624" y="2229357"/>
                  </a:lnTo>
                  <a:lnTo>
                    <a:pt x="142875" y="2276982"/>
                  </a:lnTo>
                  <a:lnTo>
                    <a:pt x="115824" y="2324607"/>
                  </a:lnTo>
                  <a:lnTo>
                    <a:pt x="87249" y="2372232"/>
                  </a:lnTo>
                  <a:lnTo>
                    <a:pt x="60325" y="2418334"/>
                  </a:lnTo>
                  <a:lnTo>
                    <a:pt x="36449" y="2467482"/>
                  </a:lnTo>
                  <a:lnTo>
                    <a:pt x="17399" y="2515107"/>
                  </a:lnTo>
                  <a:lnTo>
                    <a:pt x="4699" y="2564384"/>
                  </a:lnTo>
                  <a:lnTo>
                    <a:pt x="0" y="2615184"/>
                  </a:lnTo>
                  <a:lnTo>
                    <a:pt x="4699" y="2665984"/>
                  </a:lnTo>
                  <a:lnTo>
                    <a:pt x="17399" y="2715260"/>
                  </a:lnTo>
                  <a:lnTo>
                    <a:pt x="36449" y="2762885"/>
                  </a:lnTo>
                  <a:lnTo>
                    <a:pt x="60325" y="2812034"/>
                  </a:lnTo>
                  <a:lnTo>
                    <a:pt x="87249" y="2858135"/>
                  </a:lnTo>
                  <a:lnTo>
                    <a:pt x="115824" y="2905760"/>
                  </a:lnTo>
                  <a:lnTo>
                    <a:pt x="142875" y="2953385"/>
                  </a:lnTo>
                  <a:lnTo>
                    <a:pt x="166624" y="3001010"/>
                  </a:lnTo>
                  <a:lnTo>
                    <a:pt x="185674" y="3047110"/>
                  </a:lnTo>
                  <a:lnTo>
                    <a:pt x="198374" y="3096260"/>
                  </a:lnTo>
                  <a:lnTo>
                    <a:pt x="204724" y="3145535"/>
                  </a:lnTo>
                  <a:lnTo>
                    <a:pt x="204724" y="3197860"/>
                  </a:lnTo>
                  <a:lnTo>
                    <a:pt x="201549" y="3251962"/>
                  </a:lnTo>
                  <a:lnTo>
                    <a:pt x="195199" y="3305937"/>
                  </a:lnTo>
                  <a:lnTo>
                    <a:pt x="187198" y="3359912"/>
                  </a:lnTo>
                  <a:lnTo>
                    <a:pt x="180848" y="3413887"/>
                  </a:lnTo>
                  <a:lnTo>
                    <a:pt x="176149" y="3467862"/>
                  </a:lnTo>
                  <a:lnTo>
                    <a:pt x="177673" y="3518662"/>
                  </a:lnTo>
                  <a:lnTo>
                    <a:pt x="184023" y="3567938"/>
                  </a:lnTo>
                  <a:lnTo>
                    <a:pt x="198374" y="3615563"/>
                  </a:lnTo>
                  <a:lnTo>
                    <a:pt x="218948" y="3655187"/>
                  </a:lnTo>
                  <a:lnTo>
                    <a:pt x="245999" y="3693287"/>
                  </a:lnTo>
                  <a:lnTo>
                    <a:pt x="277749" y="3726688"/>
                  </a:lnTo>
                  <a:lnTo>
                    <a:pt x="314198" y="3759962"/>
                  </a:lnTo>
                  <a:lnTo>
                    <a:pt x="352298" y="3790188"/>
                  </a:lnTo>
                  <a:lnTo>
                    <a:pt x="471297" y="3880739"/>
                  </a:lnTo>
                  <a:lnTo>
                    <a:pt x="507746" y="3912489"/>
                  </a:lnTo>
                  <a:lnTo>
                    <a:pt x="539496" y="3948938"/>
                  </a:lnTo>
                  <a:lnTo>
                    <a:pt x="568071" y="3983863"/>
                  </a:lnTo>
                  <a:lnTo>
                    <a:pt x="590296" y="4023614"/>
                  </a:lnTo>
                  <a:lnTo>
                    <a:pt x="609346" y="4066413"/>
                  </a:lnTo>
                  <a:lnTo>
                    <a:pt x="625221" y="4112514"/>
                  </a:lnTo>
                  <a:lnTo>
                    <a:pt x="639445" y="4160139"/>
                  </a:lnTo>
                  <a:lnTo>
                    <a:pt x="652145" y="4207764"/>
                  </a:lnTo>
                  <a:lnTo>
                    <a:pt x="664845" y="4257040"/>
                  </a:lnTo>
                  <a:lnTo>
                    <a:pt x="679196" y="4303014"/>
                  </a:lnTo>
                  <a:lnTo>
                    <a:pt x="695071" y="4349115"/>
                  </a:lnTo>
                  <a:lnTo>
                    <a:pt x="714121" y="4392041"/>
                  </a:lnTo>
                  <a:lnTo>
                    <a:pt x="737870" y="4430141"/>
                  </a:lnTo>
                  <a:lnTo>
                    <a:pt x="766445" y="4465066"/>
                  </a:lnTo>
                  <a:lnTo>
                    <a:pt x="801370" y="4493641"/>
                  </a:lnTo>
                  <a:lnTo>
                    <a:pt x="839470" y="4517390"/>
                  </a:lnTo>
                  <a:lnTo>
                    <a:pt x="882269" y="4536440"/>
                  </a:lnTo>
                  <a:lnTo>
                    <a:pt x="928243" y="4552315"/>
                  </a:lnTo>
                  <a:lnTo>
                    <a:pt x="974344" y="4566666"/>
                  </a:lnTo>
                  <a:lnTo>
                    <a:pt x="1023493" y="4579366"/>
                  </a:lnTo>
                  <a:lnTo>
                    <a:pt x="1071118" y="4592066"/>
                  </a:lnTo>
                  <a:lnTo>
                    <a:pt x="1118743" y="4606290"/>
                  </a:lnTo>
                  <a:lnTo>
                    <a:pt x="1164717" y="4622165"/>
                  </a:lnTo>
                  <a:lnTo>
                    <a:pt x="1207643" y="4641215"/>
                  </a:lnTo>
                  <a:lnTo>
                    <a:pt x="1247267" y="4663567"/>
                  </a:lnTo>
                  <a:lnTo>
                    <a:pt x="1282192" y="4692142"/>
                  </a:lnTo>
                  <a:lnTo>
                    <a:pt x="1318641" y="4723892"/>
                  </a:lnTo>
                  <a:lnTo>
                    <a:pt x="1350391" y="4760341"/>
                  </a:lnTo>
                  <a:lnTo>
                    <a:pt x="1380617" y="4798441"/>
                  </a:lnTo>
                  <a:lnTo>
                    <a:pt x="1440815" y="4877816"/>
                  </a:lnTo>
                  <a:lnTo>
                    <a:pt x="1471041" y="4915916"/>
                  </a:lnTo>
                  <a:lnTo>
                    <a:pt x="1504315" y="4952492"/>
                  </a:lnTo>
                  <a:lnTo>
                    <a:pt x="1537589" y="4984254"/>
                  </a:lnTo>
                  <a:lnTo>
                    <a:pt x="1575689" y="5011242"/>
                  </a:lnTo>
                  <a:lnTo>
                    <a:pt x="1615440" y="5031892"/>
                  </a:lnTo>
                  <a:lnTo>
                    <a:pt x="1663065" y="5046179"/>
                  </a:lnTo>
                  <a:lnTo>
                    <a:pt x="1712214" y="5052529"/>
                  </a:lnTo>
                  <a:lnTo>
                    <a:pt x="1763014" y="5054117"/>
                  </a:lnTo>
                  <a:lnTo>
                    <a:pt x="1816989" y="5049354"/>
                  </a:lnTo>
                  <a:lnTo>
                    <a:pt x="1870837" y="5043004"/>
                  </a:lnTo>
                  <a:lnTo>
                    <a:pt x="1924812" y="5035067"/>
                  </a:lnTo>
                  <a:lnTo>
                    <a:pt x="1978787" y="5028717"/>
                  </a:lnTo>
                  <a:lnTo>
                    <a:pt x="2032762" y="5025529"/>
                  </a:lnTo>
                  <a:lnTo>
                    <a:pt x="2085086" y="5025529"/>
                  </a:lnTo>
                  <a:lnTo>
                    <a:pt x="2134362" y="5031892"/>
                  </a:lnTo>
                  <a:lnTo>
                    <a:pt x="2183511" y="5044592"/>
                  </a:lnTo>
                  <a:lnTo>
                    <a:pt x="2231136" y="5063642"/>
                  </a:lnTo>
                  <a:lnTo>
                    <a:pt x="2326259" y="5114455"/>
                  </a:lnTo>
                  <a:lnTo>
                    <a:pt x="2373884" y="5143030"/>
                  </a:lnTo>
                  <a:lnTo>
                    <a:pt x="2419985" y="5170030"/>
                  </a:lnTo>
                  <a:lnTo>
                    <a:pt x="2469134" y="5193842"/>
                  </a:lnTo>
                  <a:lnTo>
                    <a:pt x="2516759" y="5212905"/>
                  </a:lnTo>
                  <a:lnTo>
                    <a:pt x="2565908" y="5225605"/>
                  </a:lnTo>
                  <a:lnTo>
                    <a:pt x="2616708" y="5230368"/>
                  </a:lnTo>
                  <a:lnTo>
                    <a:pt x="2667508" y="5225605"/>
                  </a:lnTo>
                  <a:lnTo>
                    <a:pt x="2716657" y="5212905"/>
                  </a:lnTo>
                  <a:lnTo>
                    <a:pt x="2764282" y="5193842"/>
                  </a:lnTo>
                  <a:lnTo>
                    <a:pt x="2813430" y="5170030"/>
                  </a:lnTo>
                  <a:lnTo>
                    <a:pt x="2859532" y="5143030"/>
                  </a:lnTo>
                  <a:lnTo>
                    <a:pt x="2907157" y="5114455"/>
                  </a:lnTo>
                  <a:lnTo>
                    <a:pt x="3002279" y="5063642"/>
                  </a:lnTo>
                  <a:lnTo>
                    <a:pt x="3048380" y="5044592"/>
                  </a:lnTo>
                  <a:lnTo>
                    <a:pt x="3099054" y="5031892"/>
                  </a:lnTo>
                  <a:lnTo>
                    <a:pt x="3148329" y="5025529"/>
                  </a:lnTo>
                  <a:lnTo>
                    <a:pt x="3200654" y="5025529"/>
                  </a:lnTo>
                  <a:lnTo>
                    <a:pt x="3254629" y="5028717"/>
                  </a:lnTo>
                  <a:lnTo>
                    <a:pt x="3308604" y="5035067"/>
                  </a:lnTo>
                  <a:lnTo>
                    <a:pt x="3362579" y="5043004"/>
                  </a:lnTo>
                  <a:lnTo>
                    <a:pt x="3416427" y="5049354"/>
                  </a:lnTo>
                  <a:lnTo>
                    <a:pt x="3470402" y="5054117"/>
                  </a:lnTo>
                  <a:lnTo>
                    <a:pt x="3521202" y="5052529"/>
                  </a:lnTo>
                  <a:lnTo>
                    <a:pt x="3570351" y="5046179"/>
                  </a:lnTo>
                  <a:lnTo>
                    <a:pt x="3617976" y="5031892"/>
                  </a:lnTo>
                  <a:lnTo>
                    <a:pt x="3657727" y="5011242"/>
                  </a:lnTo>
                  <a:lnTo>
                    <a:pt x="3695700" y="4984254"/>
                  </a:lnTo>
                  <a:lnTo>
                    <a:pt x="3729101" y="4952492"/>
                  </a:lnTo>
                  <a:lnTo>
                    <a:pt x="3762375" y="4915916"/>
                  </a:lnTo>
                  <a:lnTo>
                    <a:pt x="3792601" y="4877816"/>
                  </a:lnTo>
                  <a:lnTo>
                    <a:pt x="3852799" y="4798441"/>
                  </a:lnTo>
                  <a:lnTo>
                    <a:pt x="3883025" y="4760341"/>
                  </a:lnTo>
                  <a:lnTo>
                    <a:pt x="3914775" y="4723892"/>
                  </a:lnTo>
                  <a:lnTo>
                    <a:pt x="3951224" y="4692142"/>
                  </a:lnTo>
                  <a:lnTo>
                    <a:pt x="3986149" y="4663567"/>
                  </a:lnTo>
                  <a:lnTo>
                    <a:pt x="4025773" y="4641215"/>
                  </a:lnTo>
                  <a:lnTo>
                    <a:pt x="4068699" y="4622165"/>
                  </a:lnTo>
                  <a:lnTo>
                    <a:pt x="4114673" y="4606290"/>
                  </a:lnTo>
                  <a:lnTo>
                    <a:pt x="4162298" y="4592066"/>
                  </a:lnTo>
                  <a:lnTo>
                    <a:pt x="4209923" y="4579366"/>
                  </a:lnTo>
                  <a:lnTo>
                    <a:pt x="4259072" y="4566666"/>
                  </a:lnTo>
                  <a:lnTo>
                    <a:pt x="4305173" y="4552315"/>
                  </a:lnTo>
                  <a:lnTo>
                    <a:pt x="4351147" y="4536440"/>
                  </a:lnTo>
                  <a:lnTo>
                    <a:pt x="4393946" y="4517390"/>
                  </a:lnTo>
                  <a:lnTo>
                    <a:pt x="4432046" y="4493641"/>
                  </a:lnTo>
                  <a:lnTo>
                    <a:pt x="4466971" y="4465066"/>
                  </a:lnTo>
                  <a:lnTo>
                    <a:pt x="4495546" y="4430141"/>
                  </a:lnTo>
                  <a:lnTo>
                    <a:pt x="4519295" y="4392041"/>
                  </a:lnTo>
                  <a:lnTo>
                    <a:pt x="4538345" y="4349115"/>
                  </a:lnTo>
                  <a:lnTo>
                    <a:pt x="4554220" y="4303014"/>
                  </a:lnTo>
                  <a:lnTo>
                    <a:pt x="4568571" y="4257040"/>
                  </a:lnTo>
                  <a:lnTo>
                    <a:pt x="4581271" y="4207764"/>
                  </a:lnTo>
                  <a:lnTo>
                    <a:pt x="4593971" y="4160139"/>
                  </a:lnTo>
                  <a:lnTo>
                    <a:pt x="4608195" y="4112514"/>
                  </a:lnTo>
                  <a:lnTo>
                    <a:pt x="4624070" y="4066413"/>
                  </a:lnTo>
                  <a:lnTo>
                    <a:pt x="4643120" y="4023614"/>
                  </a:lnTo>
                  <a:lnTo>
                    <a:pt x="4665345" y="3983863"/>
                  </a:lnTo>
                  <a:lnTo>
                    <a:pt x="4693920" y="3948938"/>
                  </a:lnTo>
                  <a:lnTo>
                    <a:pt x="4725670" y="3912489"/>
                  </a:lnTo>
                  <a:lnTo>
                    <a:pt x="4762119" y="3880739"/>
                  </a:lnTo>
                  <a:lnTo>
                    <a:pt x="4800219" y="3850513"/>
                  </a:lnTo>
                  <a:lnTo>
                    <a:pt x="4841494" y="3820414"/>
                  </a:lnTo>
                  <a:lnTo>
                    <a:pt x="4881118" y="3790188"/>
                  </a:lnTo>
                  <a:lnTo>
                    <a:pt x="4919218" y="3759962"/>
                  </a:lnTo>
                  <a:lnTo>
                    <a:pt x="4955667" y="3726688"/>
                  </a:lnTo>
                  <a:lnTo>
                    <a:pt x="4987417" y="3693287"/>
                  </a:lnTo>
                  <a:lnTo>
                    <a:pt x="5014468" y="3655187"/>
                  </a:lnTo>
                  <a:lnTo>
                    <a:pt x="5035042" y="3615563"/>
                  </a:lnTo>
                  <a:lnTo>
                    <a:pt x="5049393" y="3567938"/>
                  </a:lnTo>
                  <a:lnTo>
                    <a:pt x="5055743" y="3518662"/>
                  </a:lnTo>
                  <a:lnTo>
                    <a:pt x="5057267" y="3467862"/>
                  </a:lnTo>
                  <a:lnTo>
                    <a:pt x="5052568" y="3413887"/>
                  </a:lnTo>
                  <a:lnTo>
                    <a:pt x="5046218" y="3359912"/>
                  </a:lnTo>
                  <a:lnTo>
                    <a:pt x="5038217" y="3305937"/>
                  </a:lnTo>
                  <a:lnTo>
                    <a:pt x="5031867" y="3251962"/>
                  </a:lnTo>
                  <a:lnTo>
                    <a:pt x="5028692" y="3197860"/>
                  </a:lnTo>
                  <a:lnTo>
                    <a:pt x="5028692" y="3145535"/>
                  </a:lnTo>
                  <a:lnTo>
                    <a:pt x="5035042" y="3096260"/>
                  </a:lnTo>
                  <a:lnTo>
                    <a:pt x="5047742" y="3047110"/>
                  </a:lnTo>
                  <a:lnTo>
                    <a:pt x="5066792" y="3001010"/>
                  </a:lnTo>
                  <a:lnTo>
                    <a:pt x="5117592" y="2905760"/>
                  </a:lnTo>
                  <a:lnTo>
                    <a:pt x="5146167" y="2858135"/>
                  </a:lnTo>
                  <a:lnTo>
                    <a:pt x="5173091" y="2812034"/>
                  </a:lnTo>
                  <a:lnTo>
                    <a:pt x="5196967" y="2762885"/>
                  </a:lnTo>
                  <a:lnTo>
                    <a:pt x="5216017" y="2715260"/>
                  </a:lnTo>
                  <a:lnTo>
                    <a:pt x="5228717" y="2665984"/>
                  </a:lnTo>
                  <a:lnTo>
                    <a:pt x="5233416" y="2615184"/>
                  </a:lnTo>
                  <a:lnTo>
                    <a:pt x="5228717" y="2564384"/>
                  </a:lnTo>
                  <a:lnTo>
                    <a:pt x="5216017" y="2515107"/>
                  </a:lnTo>
                  <a:lnTo>
                    <a:pt x="5196967" y="2467482"/>
                  </a:lnTo>
                  <a:lnTo>
                    <a:pt x="5173091" y="2418334"/>
                  </a:lnTo>
                  <a:lnTo>
                    <a:pt x="5146167" y="2372232"/>
                  </a:lnTo>
                  <a:lnTo>
                    <a:pt x="5117592" y="2324607"/>
                  </a:lnTo>
                  <a:lnTo>
                    <a:pt x="5066792" y="2229357"/>
                  </a:lnTo>
                  <a:lnTo>
                    <a:pt x="5047742" y="2183256"/>
                  </a:lnTo>
                  <a:lnTo>
                    <a:pt x="5035042" y="2134107"/>
                  </a:lnTo>
                  <a:lnTo>
                    <a:pt x="5028692" y="2084831"/>
                  </a:lnTo>
                  <a:lnTo>
                    <a:pt x="5028692" y="2032380"/>
                  </a:lnTo>
                  <a:lnTo>
                    <a:pt x="5031867" y="1978405"/>
                  </a:lnTo>
                  <a:lnTo>
                    <a:pt x="5038217" y="1924430"/>
                  </a:lnTo>
                  <a:lnTo>
                    <a:pt x="5046218" y="1870455"/>
                  </a:lnTo>
                  <a:lnTo>
                    <a:pt x="5052568" y="1816480"/>
                  </a:lnTo>
                  <a:lnTo>
                    <a:pt x="5057267" y="1762505"/>
                  </a:lnTo>
                  <a:lnTo>
                    <a:pt x="5055743" y="1711705"/>
                  </a:lnTo>
                  <a:lnTo>
                    <a:pt x="5049393" y="1662429"/>
                  </a:lnTo>
                  <a:lnTo>
                    <a:pt x="5035042" y="1614804"/>
                  </a:lnTo>
                  <a:lnTo>
                    <a:pt x="5014468" y="1575180"/>
                  </a:lnTo>
                  <a:lnTo>
                    <a:pt x="4987417" y="1537080"/>
                  </a:lnTo>
                  <a:lnTo>
                    <a:pt x="4955667" y="1503679"/>
                  </a:lnTo>
                  <a:lnTo>
                    <a:pt x="4919218" y="1470405"/>
                  </a:lnTo>
                  <a:lnTo>
                    <a:pt x="4881118" y="1440179"/>
                  </a:lnTo>
                  <a:lnTo>
                    <a:pt x="4841494" y="1409953"/>
                  </a:lnTo>
                  <a:lnTo>
                    <a:pt x="4800219" y="1379854"/>
                  </a:lnTo>
                  <a:lnTo>
                    <a:pt x="4762119" y="1349628"/>
                  </a:lnTo>
                  <a:lnTo>
                    <a:pt x="4725670" y="1317878"/>
                  </a:lnTo>
                  <a:lnTo>
                    <a:pt x="4693920" y="1281429"/>
                  </a:lnTo>
                  <a:lnTo>
                    <a:pt x="4665345" y="1246504"/>
                  </a:lnTo>
                  <a:lnTo>
                    <a:pt x="4643120" y="1206753"/>
                  </a:lnTo>
                  <a:lnTo>
                    <a:pt x="4624070" y="1163954"/>
                  </a:lnTo>
                  <a:lnTo>
                    <a:pt x="4608195" y="1117853"/>
                  </a:lnTo>
                  <a:lnTo>
                    <a:pt x="4593971" y="1070228"/>
                  </a:lnTo>
                  <a:lnTo>
                    <a:pt x="4581271" y="1022603"/>
                  </a:lnTo>
                  <a:lnTo>
                    <a:pt x="4568571" y="973327"/>
                  </a:lnTo>
                  <a:lnTo>
                    <a:pt x="4554220" y="927353"/>
                  </a:lnTo>
                  <a:lnTo>
                    <a:pt x="4538345" y="881252"/>
                  </a:lnTo>
                  <a:lnTo>
                    <a:pt x="4519295" y="838326"/>
                  </a:lnTo>
                  <a:lnTo>
                    <a:pt x="4495546" y="800226"/>
                  </a:lnTo>
                  <a:lnTo>
                    <a:pt x="4466971" y="765301"/>
                  </a:lnTo>
                  <a:lnTo>
                    <a:pt x="4432046" y="736726"/>
                  </a:lnTo>
                  <a:lnTo>
                    <a:pt x="4393946" y="712977"/>
                  </a:lnTo>
                  <a:lnTo>
                    <a:pt x="4351147" y="693927"/>
                  </a:lnTo>
                  <a:lnTo>
                    <a:pt x="4305173" y="678052"/>
                  </a:lnTo>
                  <a:lnTo>
                    <a:pt x="4259072" y="663701"/>
                  </a:lnTo>
                  <a:lnTo>
                    <a:pt x="4209923" y="651001"/>
                  </a:lnTo>
                  <a:lnTo>
                    <a:pt x="4162298" y="638301"/>
                  </a:lnTo>
                  <a:lnTo>
                    <a:pt x="4114673" y="624077"/>
                  </a:lnTo>
                  <a:lnTo>
                    <a:pt x="4068699" y="608202"/>
                  </a:lnTo>
                  <a:lnTo>
                    <a:pt x="4025773" y="589152"/>
                  </a:lnTo>
                  <a:lnTo>
                    <a:pt x="3986149" y="566801"/>
                  </a:lnTo>
                  <a:lnTo>
                    <a:pt x="3951224" y="538226"/>
                  </a:lnTo>
                  <a:lnTo>
                    <a:pt x="3914775" y="506475"/>
                  </a:lnTo>
                  <a:lnTo>
                    <a:pt x="3883025" y="470026"/>
                  </a:lnTo>
                  <a:lnTo>
                    <a:pt x="3852799" y="431926"/>
                  </a:lnTo>
                  <a:lnTo>
                    <a:pt x="3792601" y="352551"/>
                  </a:lnTo>
                  <a:lnTo>
                    <a:pt x="3762375" y="314451"/>
                  </a:lnTo>
                  <a:lnTo>
                    <a:pt x="3729101" y="277875"/>
                  </a:lnTo>
                  <a:lnTo>
                    <a:pt x="3695700" y="246125"/>
                  </a:lnTo>
                  <a:lnTo>
                    <a:pt x="3657727" y="219075"/>
                  </a:lnTo>
                  <a:lnTo>
                    <a:pt x="3617976" y="198500"/>
                  </a:lnTo>
                  <a:lnTo>
                    <a:pt x="3570351" y="184150"/>
                  </a:lnTo>
                  <a:lnTo>
                    <a:pt x="3521202" y="177800"/>
                  </a:lnTo>
                  <a:lnTo>
                    <a:pt x="3470402" y="176275"/>
                  </a:lnTo>
                  <a:lnTo>
                    <a:pt x="3416427" y="180975"/>
                  </a:lnTo>
                  <a:lnTo>
                    <a:pt x="3362579" y="187325"/>
                  </a:lnTo>
                  <a:lnTo>
                    <a:pt x="3308604" y="195325"/>
                  </a:lnTo>
                  <a:lnTo>
                    <a:pt x="3254629" y="201675"/>
                  </a:lnTo>
                  <a:lnTo>
                    <a:pt x="3200654" y="204850"/>
                  </a:lnTo>
                  <a:lnTo>
                    <a:pt x="3148329" y="204850"/>
                  </a:lnTo>
                  <a:lnTo>
                    <a:pt x="3099054" y="198500"/>
                  </a:lnTo>
                  <a:lnTo>
                    <a:pt x="3048380" y="185800"/>
                  </a:lnTo>
                  <a:lnTo>
                    <a:pt x="3002279" y="166750"/>
                  </a:lnTo>
                  <a:lnTo>
                    <a:pt x="2907157" y="115950"/>
                  </a:lnTo>
                  <a:lnTo>
                    <a:pt x="2859532" y="87375"/>
                  </a:lnTo>
                  <a:lnTo>
                    <a:pt x="2813430" y="60325"/>
                  </a:lnTo>
                  <a:lnTo>
                    <a:pt x="2764282" y="36575"/>
                  </a:lnTo>
                  <a:lnTo>
                    <a:pt x="2716657" y="17525"/>
                  </a:lnTo>
                  <a:lnTo>
                    <a:pt x="2667508" y="4825"/>
                  </a:lnTo>
                  <a:lnTo>
                    <a:pt x="2616708" y="0"/>
                  </a:lnTo>
                  <a:close/>
                </a:path>
              </a:pathLst>
            </a:custGeom>
            <a:solidFill>
              <a:srgbClr val="F3F3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0544" y="2154936"/>
              <a:ext cx="3215640" cy="2145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688" y="0"/>
            <a:ext cx="1186231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463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0833" y="900760"/>
            <a:ext cx="3623310" cy="15030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ts val="5520"/>
              </a:lnSpc>
              <a:spcBef>
                <a:spcPts val="775"/>
              </a:spcBef>
            </a:pPr>
            <a:r>
              <a:rPr sz="5100" u="none" spc="114" dirty="0">
                <a:solidFill>
                  <a:srgbClr val="2A1A00"/>
                </a:solidFill>
                <a:latin typeface="Impact"/>
                <a:cs typeface="Impact"/>
              </a:rPr>
              <a:t>VALOR </a:t>
            </a:r>
            <a:r>
              <a:rPr sz="5100" u="none" spc="12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80" dirty="0">
                <a:solidFill>
                  <a:srgbClr val="2A1A00"/>
                </a:solidFill>
                <a:latin typeface="Impact"/>
                <a:cs typeface="Impact"/>
              </a:rPr>
              <a:t>N</a:t>
            </a:r>
            <a:r>
              <a:rPr sz="5100" u="none" spc="175" dirty="0">
                <a:solidFill>
                  <a:srgbClr val="2A1A00"/>
                </a:solidFill>
                <a:latin typeface="Impact"/>
                <a:cs typeface="Impact"/>
              </a:rPr>
              <a:t>U</a:t>
            </a:r>
            <a:r>
              <a:rPr sz="5100" u="none" spc="185" dirty="0">
                <a:solidFill>
                  <a:srgbClr val="2A1A00"/>
                </a:solidFill>
                <a:latin typeface="Impact"/>
                <a:cs typeface="Impact"/>
              </a:rPr>
              <a:t>T</a:t>
            </a:r>
            <a:r>
              <a:rPr sz="5100" u="none" spc="175" dirty="0">
                <a:solidFill>
                  <a:srgbClr val="2A1A00"/>
                </a:solidFill>
                <a:latin typeface="Impact"/>
                <a:cs typeface="Impact"/>
              </a:rPr>
              <a:t>RI</a:t>
            </a:r>
            <a:r>
              <a:rPr sz="5100" u="none" spc="160" dirty="0">
                <a:solidFill>
                  <a:srgbClr val="2A1A00"/>
                </a:solidFill>
                <a:latin typeface="Impact"/>
                <a:cs typeface="Impact"/>
              </a:rPr>
              <a:t>C</a:t>
            </a:r>
            <a:r>
              <a:rPr sz="5100" u="none" spc="175" dirty="0">
                <a:solidFill>
                  <a:srgbClr val="2A1A00"/>
                </a:solidFill>
                <a:latin typeface="Impact"/>
                <a:cs typeface="Impact"/>
              </a:rPr>
              <a:t>I</a:t>
            </a:r>
            <a:r>
              <a:rPr sz="5100" u="none" spc="200" dirty="0">
                <a:solidFill>
                  <a:srgbClr val="2A1A00"/>
                </a:solidFill>
                <a:latin typeface="Impact"/>
                <a:cs typeface="Impact"/>
              </a:rPr>
              <a:t>O</a:t>
            </a:r>
            <a:r>
              <a:rPr sz="5100" u="none" spc="185" dirty="0">
                <a:solidFill>
                  <a:srgbClr val="2A1A00"/>
                </a:solidFill>
                <a:latin typeface="Impact"/>
                <a:cs typeface="Impact"/>
              </a:rPr>
              <a:t>NA</a:t>
            </a:r>
            <a:r>
              <a:rPr sz="5100" u="none" spc="-5" dirty="0">
                <a:solidFill>
                  <a:srgbClr val="2A1A00"/>
                </a:solidFill>
                <a:latin typeface="Impact"/>
                <a:cs typeface="Impact"/>
              </a:rPr>
              <a:t>L</a:t>
            </a:r>
            <a:endParaRPr sz="5100">
              <a:latin typeface="Impact"/>
              <a:cs typeface="Impac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30833" y="2669054"/>
            <a:ext cx="4750435" cy="2038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10100"/>
              </a:lnSpc>
              <a:spcBef>
                <a:spcPts val="100"/>
              </a:spcBef>
              <a:buClr>
                <a:srgbClr val="2A1A00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A</a:t>
            </a:r>
            <a:r>
              <a:rPr sz="2000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continuación,</a:t>
            </a:r>
            <a:r>
              <a:rPr sz="2000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se</a:t>
            </a:r>
            <a:r>
              <a:rPr sz="20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muestra</a:t>
            </a:r>
            <a:r>
              <a:rPr sz="2000" spc="5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una</a:t>
            </a:r>
            <a:r>
              <a:rPr sz="2000" spc="3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tabla</a:t>
            </a:r>
            <a:r>
              <a:rPr sz="200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con</a:t>
            </a:r>
            <a:r>
              <a:rPr sz="2000" spc="1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el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resumen</a:t>
            </a:r>
            <a:r>
              <a:rPr sz="2000" spc="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de</a:t>
            </a:r>
            <a:r>
              <a:rPr sz="2000" spc="-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los principales</a:t>
            </a:r>
            <a:r>
              <a:rPr sz="20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nutrientes</a:t>
            </a:r>
            <a:r>
              <a:rPr sz="2000" spc="4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del </a:t>
            </a:r>
            <a:r>
              <a:rPr sz="20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queso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mozzarella,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así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 como</a:t>
            </a:r>
            <a:r>
              <a:rPr sz="2000" spc="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una</a:t>
            </a:r>
            <a:r>
              <a:rPr sz="2000" spc="2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lista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de </a:t>
            </a:r>
            <a:r>
              <a:rPr sz="20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enlaces</a:t>
            </a:r>
            <a:r>
              <a:rPr sz="2000" spc="1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a</a:t>
            </a:r>
            <a:r>
              <a:rPr sz="2000" spc="-2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tablas 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que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252525"/>
                </a:solidFill>
                <a:latin typeface="Times New Roman"/>
                <a:cs typeface="Times New Roman"/>
              </a:rPr>
              <a:t>muestran</a:t>
            </a:r>
            <a:r>
              <a:rPr sz="2000" spc="6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los</a:t>
            </a:r>
            <a:r>
              <a:rPr sz="2000" spc="-3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detalles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de </a:t>
            </a:r>
            <a:r>
              <a:rPr sz="2000" spc="-484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252525"/>
                </a:solidFill>
                <a:latin typeface="Times New Roman"/>
                <a:cs typeface="Times New Roman"/>
              </a:rPr>
              <a:t>sus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propiedades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nutricionales del queso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mozzarella.</a:t>
            </a:r>
            <a:r>
              <a:rPr sz="20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252525"/>
                </a:solidFill>
                <a:latin typeface="Times New Roman"/>
                <a:cs typeface="Times New Roman"/>
              </a:rPr>
              <a:t>(Dietas,</a:t>
            </a:r>
            <a:r>
              <a:rPr sz="2000" spc="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52525"/>
                </a:solidFill>
                <a:latin typeface="Times New Roman"/>
                <a:cs typeface="Times New Roman"/>
              </a:rPr>
              <a:t>2004)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91655" y="612648"/>
            <a:ext cx="5233670" cy="5230495"/>
            <a:chOff x="6391655" y="612648"/>
            <a:chExt cx="5233670" cy="5230495"/>
          </a:xfrm>
        </p:grpSpPr>
        <p:sp>
          <p:nvSpPr>
            <p:cNvPr id="7" name="object 7"/>
            <p:cNvSpPr/>
            <p:nvPr/>
          </p:nvSpPr>
          <p:spPr>
            <a:xfrm>
              <a:off x="6391655" y="612648"/>
              <a:ext cx="5233670" cy="5230495"/>
            </a:xfrm>
            <a:custGeom>
              <a:avLst/>
              <a:gdLst/>
              <a:ahLst/>
              <a:cxnLst/>
              <a:rect l="l" t="t" r="r" b="b"/>
              <a:pathLst>
                <a:path w="5233670" h="5230495">
                  <a:moveTo>
                    <a:pt x="2616708" y="0"/>
                  </a:moveTo>
                  <a:lnTo>
                    <a:pt x="2565908" y="4825"/>
                  </a:lnTo>
                  <a:lnTo>
                    <a:pt x="2516759" y="17525"/>
                  </a:lnTo>
                  <a:lnTo>
                    <a:pt x="2469134" y="36575"/>
                  </a:lnTo>
                  <a:lnTo>
                    <a:pt x="2419985" y="60325"/>
                  </a:lnTo>
                  <a:lnTo>
                    <a:pt x="2373884" y="87375"/>
                  </a:lnTo>
                  <a:lnTo>
                    <a:pt x="2326259" y="115950"/>
                  </a:lnTo>
                  <a:lnTo>
                    <a:pt x="2231136" y="166750"/>
                  </a:lnTo>
                  <a:lnTo>
                    <a:pt x="2183511" y="185800"/>
                  </a:lnTo>
                  <a:lnTo>
                    <a:pt x="2134362" y="198500"/>
                  </a:lnTo>
                  <a:lnTo>
                    <a:pt x="2085086" y="204850"/>
                  </a:lnTo>
                  <a:lnTo>
                    <a:pt x="2032762" y="204850"/>
                  </a:lnTo>
                  <a:lnTo>
                    <a:pt x="1978787" y="201675"/>
                  </a:lnTo>
                  <a:lnTo>
                    <a:pt x="1924812" y="195325"/>
                  </a:lnTo>
                  <a:lnTo>
                    <a:pt x="1870837" y="187325"/>
                  </a:lnTo>
                  <a:lnTo>
                    <a:pt x="1816989" y="180975"/>
                  </a:lnTo>
                  <a:lnTo>
                    <a:pt x="1763014" y="176275"/>
                  </a:lnTo>
                  <a:lnTo>
                    <a:pt x="1712214" y="177800"/>
                  </a:lnTo>
                  <a:lnTo>
                    <a:pt x="1663065" y="184150"/>
                  </a:lnTo>
                  <a:lnTo>
                    <a:pt x="1615440" y="198500"/>
                  </a:lnTo>
                  <a:lnTo>
                    <a:pt x="1575689" y="219075"/>
                  </a:lnTo>
                  <a:lnTo>
                    <a:pt x="1537589" y="246125"/>
                  </a:lnTo>
                  <a:lnTo>
                    <a:pt x="1504315" y="277875"/>
                  </a:lnTo>
                  <a:lnTo>
                    <a:pt x="1471041" y="314451"/>
                  </a:lnTo>
                  <a:lnTo>
                    <a:pt x="1440815" y="352551"/>
                  </a:lnTo>
                  <a:lnTo>
                    <a:pt x="1380617" y="431926"/>
                  </a:lnTo>
                  <a:lnTo>
                    <a:pt x="1350391" y="470026"/>
                  </a:lnTo>
                  <a:lnTo>
                    <a:pt x="1318641" y="506475"/>
                  </a:lnTo>
                  <a:lnTo>
                    <a:pt x="1282192" y="538226"/>
                  </a:lnTo>
                  <a:lnTo>
                    <a:pt x="1247267" y="566801"/>
                  </a:lnTo>
                  <a:lnTo>
                    <a:pt x="1207643" y="589152"/>
                  </a:lnTo>
                  <a:lnTo>
                    <a:pt x="1164717" y="608202"/>
                  </a:lnTo>
                  <a:lnTo>
                    <a:pt x="1118743" y="624077"/>
                  </a:lnTo>
                  <a:lnTo>
                    <a:pt x="1071118" y="638301"/>
                  </a:lnTo>
                  <a:lnTo>
                    <a:pt x="1023493" y="651001"/>
                  </a:lnTo>
                  <a:lnTo>
                    <a:pt x="974344" y="663701"/>
                  </a:lnTo>
                  <a:lnTo>
                    <a:pt x="928243" y="678052"/>
                  </a:lnTo>
                  <a:lnTo>
                    <a:pt x="882269" y="693927"/>
                  </a:lnTo>
                  <a:lnTo>
                    <a:pt x="839470" y="712977"/>
                  </a:lnTo>
                  <a:lnTo>
                    <a:pt x="801370" y="736726"/>
                  </a:lnTo>
                  <a:lnTo>
                    <a:pt x="766445" y="765301"/>
                  </a:lnTo>
                  <a:lnTo>
                    <a:pt x="737870" y="800226"/>
                  </a:lnTo>
                  <a:lnTo>
                    <a:pt x="714121" y="838326"/>
                  </a:lnTo>
                  <a:lnTo>
                    <a:pt x="695071" y="881252"/>
                  </a:lnTo>
                  <a:lnTo>
                    <a:pt x="679196" y="927353"/>
                  </a:lnTo>
                  <a:lnTo>
                    <a:pt x="664845" y="973327"/>
                  </a:lnTo>
                  <a:lnTo>
                    <a:pt x="652145" y="1022603"/>
                  </a:lnTo>
                  <a:lnTo>
                    <a:pt x="639445" y="1070228"/>
                  </a:lnTo>
                  <a:lnTo>
                    <a:pt x="625221" y="1117853"/>
                  </a:lnTo>
                  <a:lnTo>
                    <a:pt x="609346" y="1163954"/>
                  </a:lnTo>
                  <a:lnTo>
                    <a:pt x="590296" y="1206753"/>
                  </a:lnTo>
                  <a:lnTo>
                    <a:pt x="568071" y="1246504"/>
                  </a:lnTo>
                  <a:lnTo>
                    <a:pt x="539496" y="1281429"/>
                  </a:lnTo>
                  <a:lnTo>
                    <a:pt x="507746" y="1317878"/>
                  </a:lnTo>
                  <a:lnTo>
                    <a:pt x="471297" y="1349628"/>
                  </a:lnTo>
                  <a:lnTo>
                    <a:pt x="352298" y="1440179"/>
                  </a:lnTo>
                  <a:lnTo>
                    <a:pt x="314198" y="1470405"/>
                  </a:lnTo>
                  <a:lnTo>
                    <a:pt x="277749" y="1503679"/>
                  </a:lnTo>
                  <a:lnTo>
                    <a:pt x="245999" y="1537080"/>
                  </a:lnTo>
                  <a:lnTo>
                    <a:pt x="218948" y="1575180"/>
                  </a:lnTo>
                  <a:lnTo>
                    <a:pt x="198374" y="1614804"/>
                  </a:lnTo>
                  <a:lnTo>
                    <a:pt x="184023" y="1662429"/>
                  </a:lnTo>
                  <a:lnTo>
                    <a:pt x="177673" y="1711705"/>
                  </a:lnTo>
                  <a:lnTo>
                    <a:pt x="176149" y="1762505"/>
                  </a:lnTo>
                  <a:lnTo>
                    <a:pt x="180848" y="1816480"/>
                  </a:lnTo>
                  <a:lnTo>
                    <a:pt x="187198" y="1870455"/>
                  </a:lnTo>
                  <a:lnTo>
                    <a:pt x="195199" y="1924430"/>
                  </a:lnTo>
                  <a:lnTo>
                    <a:pt x="201549" y="1978405"/>
                  </a:lnTo>
                  <a:lnTo>
                    <a:pt x="204724" y="2032380"/>
                  </a:lnTo>
                  <a:lnTo>
                    <a:pt x="204724" y="2084831"/>
                  </a:lnTo>
                  <a:lnTo>
                    <a:pt x="198374" y="2134107"/>
                  </a:lnTo>
                  <a:lnTo>
                    <a:pt x="185674" y="2183256"/>
                  </a:lnTo>
                  <a:lnTo>
                    <a:pt x="166624" y="2229357"/>
                  </a:lnTo>
                  <a:lnTo>
                    <a:pt x="142875" y="2276982"/>
                  </a:lnTo>
                  <a:lnTo>
                    <a:pt x="115824" y="2324607"/>
                  </a:lnTo>
                  <a:lnTo>
                    <a:pt x="87249" y="2372232"/>
                  </a:lnTo>
                  <a:lnTo>
                    <a:pt x="60325" y="2418334"/>
                  </a:lnTo>
                  <a:lnTo>
                    <a:pt x="36449" y="2467482"/>
                  </a:lnTo>
                  <a:lnTo>
                    <a:pt x="17399" y="2515107"/>
                  </a:lnTo>
                  <a:lnTo>
                    <a:pt x="4699" y="2564384"/>
                  </a:lnTo>
                  <a:lnTo>
                    <a:pt x="0" y="2615184"/>
                  </a:lnTo>
                  <a:lnTo>
                    <a:pt x="4699" y="2665984"/>
                  </a:lnTo>
                  <a:lnTo>
                    <a:pt x="17399" y="2715260"/>
                  </a:lnTo>
                  <a:lnTo>
                    <a:pt x="36449" y="2762885"/>
                  </a:lnTo>
                  <a:lnTo>
                    <a:pt x="60325" y="2812034"/>
                  </a:lnTo>
                  <a:lnTo>
                    <a:pt x="87249" y="2858135"/>
                  </a:lnTo>
                  <a:lnTo>
                    <a:pt x="115824" y="2905760"/>
                  </a:lnTo>
                  <a:lnTo>
                    <a:pt x="142875" y="2953385"/>
                  </a:lnTo>
                  <a:lnTo>
                    <a:pt x="166624" y="3001010"/>
                  </a:lnTo>
                  <a:lnTo>
                    <a:pt x="185674" y="3047110"/>
                  </a:lnTo>
                  <a:lnTo>
                    <a:pt x="198374" y="3096260"/>
                  </a:lnTo>
                  <a:lnTo>
                    <a:pt x="204724" y="3145535"/>
                  </a:lnTo>
                  <a:lnTo>
                    <a:pt x="204724" y="3197860"/>
                  </a:lnTo>
                  <a:lnTo>
                    <a:pt x="201549" y="3251962"/>
                  </a:lnTo>
                  <a:lnTo>
                    <a:pt x="195199" y="3305937"/>
                  </a:lnTo>
                  <a:lnTo>
                    <a:pt x="187198" y="3359912"/>
                  </a:lnTo>
                  <a:lnTo>
                    <a:pt x="180848" y="3413887"/>
                  </a:lnTo>
                  <a:lnTo>
                    <a:pt x="176149" y="3467862"/>
                  </a:lnTo>
                  <a:lnTo>
                    <a:pt x="177673" y="3518662"/>
                  </a:lnTo>
                  <a:lnTo>
                    <a:pt x="184023" y="3567938"/>
                  </a:lnTo>
                  <a:lnTo>
                    <a:pt x="198374" y="3615563"/>
                  </a:lnTo>
                  <a:lnTo>
                    <a:pt x="218948" y="3655187"/>
                  </a:lnTo>
                  <a:lnTo>
                    <a:pt x="245999" y="3693287"/>
                  </a:lnTo>
                  <a:lnTo>
                    <a:pt x="277749" y="3726688"/>
                  </a:lnTo>
                  <a:lnTo>
                    <a:pt x="314198" y="3759962"/>
                  </a:lnTo>
                  <a:lnTo>
                    <a:pt x="352298" y="3790188"/>
                  </a:lnTo>
                  <a:lnTo>
                    <a:pt x="471297" y="3880739"/>
                  </a:lnTo>
                  <a:lnTo>
                    <a:pt x="507746" y="3912489"/>
                  </a:lnTo>
                  <a:lnTo>
                    <a:pt x="539496" y="3948938"/>
                  </a:lnTo>
                  <a:lnTo>
                    <a:pt x="568071" y="3983863"/>
                  </a:lnTo>
                  <a:lnTo>
                    <a:pt x="590296" y="4023614"/>
                  </a:lnTo>
                  <a:lnTo>
                    <a:pt x="609346" y="4066413"/>
                  </a:lnTo>
                  <a:lnTo>
                    <a:pt x="625221" y="4112514"/>
                  </a:lnTo>
                  <a:lnTo>
                    <a:pt x="639445" y="4160139"/>
                  </a:lnTo>
                  <a:lnTo>
                    <a:pt x="652145" y="4207764"/>
                  </a:lnTo>
                  <a:lnTo>
                    <a:pt x="664845" y="4257040"/>
                  </a:lnTo>
                  <a:lnTo>
                    <a:pt x="679196" y="4303014"/>
                  </a:lnTo>
                  <a:lnTo>
                    <a:pt x="695071" y="4349115"/>
                  </a:lnTo>
                  <a:lnTo>
                    <a:pt x="714121" y="4392041"/>
                  </a:lnTo>
                  <a:lnTo>
                    <a:pt x="737870" y="4430141"/>
                  </a:lnTo>
                  <a:lnTo>
                    <a:pt x="766445" y="4465066"/>
                  </a:lnTo>
                  <a:lnTo>
                    <a:pt x="801370" y="4493641"/>
                  </a:lnTo>
                  <a:lnTo>
                    <a:pt x="839470" y="4517390"/>
                  </a:lnTo>
                  <a:lnTo>
                    <a:pt x="882269" y="4536440"/>
                  </a:lnTo>
                  <a:lnTo>
                    <a:pt x="928243" y="4552315"/>
                  </a:lnTo>
                  <a:lnTo>
                    <a:pt x="974344" y="4566666"/>
                  </a:lnTo>
                  <a:lnTo>
                    <a:pt x="1023493" y="4579366"/>
                  </a:lnTo>
                  <a:lnTo>
                    <a:pt x="1071118" y="4592066"/>
                  </a:lnTo>
                  <a:lnTo>
                    <a:pt x="1118743" y="4606290"/>
                  </a:lnTo>
                  <a:lnTo>
                    <a:pt x="1164717" y="4622165"/>
                  </a:lnTo>
                  <a:lnTo>
                    <a:pt x="1207643" y="4641215"/>
                  </a:lnTo>
                  <a:lnTo>
                    <a:pt x="1247267" y="4663567"/>
                  </a:lnTo>
                  <a:lnTo>
                    <a:pt x="1282192" y="4692142"/>
                  </a:lnTo>
                  <a:lnTo>
                    <a:pt x="1318641" y="4723892"/>
                  </a:lnTo>
                  <a:lnTo>
                    <a:pt x="1350391" y="4760341"/>
                  </a:lnTo>
                  <a:lnTo>
                    <a:pt x="1380617" y="4798441"/>
                  </a:lnTo>
                  <a:lnTo>
                    <a:pt x="1440815" y="4877816"/>
                  </a:lnTo>
                  <a:lnTo>
                    <a:pt x="1471041" y="4915916"/>
                  </a:lnTo>
                  <a:lnTo>
                    <a:pt x="1504315" y="4952492"/>
                  </a:lnTo>
                  <a:lnTo>
                    <a:pt x="1537589" y="4984254"/>
                  </a:lnTo>
                  <a:lnTo>
                    <a:pt x="1575689" y="5011242"/>
                  </a:lnTo>
                  <a:lnTo>
                    <a:pt x="1615440" y="5031892"/>
                  </a:lnTo>
                  <a:lnTo>
                    <a:pt x="1663065" y="5046179"/>
                  </a:lnTo>
                  <a:lnTo>
                    <a:pt x="1712214" y="5052529"/>
                  </a:lnTo>
                  <a:lnTo>
                    <a:pt x="1763014" y="5054117"/>
                  </a:lnTo>
                  <a:lnTo>
                    <a:pt x="1816989" y="5049354"/>
                  </a:lnTo>
                  <a:lnTo>
                    <a:pt x="1870837" y="5043004"/>
                  </a:lnTo>
                  <a:lnTo>
                    <a:pt x="1924812" y="5035067"/>
                  </a:lnTo>
                  <a:lnTo>
                    <a:pt x="1978787" y="5028717"/>
                  </a:lnTo>
                  <a:lnTo>
                    <a:pt x="2032762" y="5025529"/>
                  </a:lnTo>
                  <a:lnTo>
                    <a:pt x="2085086" y="5025529"/>
                  </a:lnTo>
                  <a:lnTo>
                    <a:pt x="2134362" y="5031892"/>
                  </a:lnTo>
                  <a:lnTo>
                    <a:pt x="2183511" y="5044592"/>
                  </a:lnTo>
                  <a:lnTo>
                    <a:pt x="2231136" y="5063642"/>
                  </a:lnTo>
                  <a:lnTo>
                    <a:pt x="2326259" y="5114455"/>
                  </a:lnTo>
                  <a:lnTo>
                    <a:pt x="2373884" y="5143030"/>
                  </a:lnTo>
                  <a:lnTo>
                    <a:pt x="2419985" y="5170030"/>
                  </a:lnTo>
                  <a:lnTo>
                    <a:pt x="2469134" y="5193842"/>
                  </a:lnTo>
                  <a:lnTo>
                    <a:pt x="2516759" y="5212905"/>
                  </a:lnTo>
                  <a:lnTo>
                    <a:pt x="2565908" y="5225605"/>
                  </a:lnTo>
                  <a:lnTo>
                    <a:pt x="2616708" y="5230368"/>
                  </a:lnTo>
                  <a:lnTo>
                    <a:pt x="2667508" y="5225605"/>
                  </a:lnTo>
                  <a:lnTo>
                    <a:pt x="2716657" y="5212905"/>
                  </a:lnTo>
                  <a:lnTo>
                    <a:pt x="2764282" y="5193842"/>
                  </a:lnTo>
                  <a:lnTo>
                    <a:pt x="2813430" y="5170030"/>
                  </a:lnTo>
                  <a:lnTo>
                    <a:pt x="2859532" y="5143030"/>
                  </a:lnTo>
                  <a:lnTo>
                    <a:pt x="2907157" y="5114455"/>
                  </a:lnTo>
                  <a:lnTo>
                    <a:pt x="3002279" y="5063642"/>
                  </a:lnTo>
                  <a:lnTo>
                    <a:pt x="3048380" y="5044592"/>
                  </a:lnTo>
                  <a:lnTo>
                    <a:pt x="3099054" y="5031892"/>
                  </a:lnTo>
                  <a:lnTo>
                    <a:pt x="3148329" y="5025529"/>
                  </a:lnTo>
                  <a:lnTo>
                    <a:pt x="3200654" y="5025529"/>
                  </a:lnTo>
                  <a:lnTo>
                    <a:pt x="3254629" y="5028717"/>
                  </a:lnTo>
                  <a:lnTo>
                    <a:pt x="3308604" y="5035067"/>
                  </a:lnTo>
                  <a:lnTo>
                    <a:pt x="3362579" y="5043004"/>
                  </a:lnTo>
                  <a:lnTo>
                    <a:pt x="3416427" y="5049354"/>
                  </a:lnTo>
                  <a:lnTo>
                    <a:pt x="3470402" y="5054117"/>
                  </a:lnTo>
                  <a:lnTo>
                    <a:pt x="3521202" y="5052529"/>
                  </a:lnTo>
                  <a:lnTo>
                    <a:pt x="3570351" y="5046179"/>
                  </a:lnTo>
                  <a:lnTo>
                    <a:pt x="3617976" y="5031892"/>
                  </a:lnTo>
                  <a:lnTo>
                    <a:pt x="3657727" y="5011242"/>
                  </a:lnTo>
                  <a:lnTo>
                    <a:pt x="3695700" y="4984254"/>
                  </a:lnTo>
                  <a:lnTo>
                    <a:pt x="3729101" y="4952492"/>
                  </a:lnTo>
                  <a:lnTo>
                    <a:pt x="3762375" y="4915916"/>
                  </a:lnTo>
                  <a:lnTo>
                    <a:pt x="3792601" y="4877816"/>
                  </a:lnTo>
                  <a:lnTo>
                    <a:pt x="3852799" y="4798441"/>
                  </a:lnTo>
                  <a:lnTo>
                    <a:pt x="3883025" y="4760341"/>
                  </a:lnTo>
                  <a:lnTo>
                    <a:pt x="3914775" y="4723892"/>
                  </a:lnTo>
                  <a:lnTo>
                    <a:pt x="3951224" y="4692142"/>
                  </a:lnTo>
                  <a:lnTo>
                    <a:pt x="3986149" y="4663567"/>
                  </a:lnTo>
                  <a:lnTo>
                    <a:pt x="4025773" y="4641215"/>
                  </a:lnTo>
                  <a:lnTo>
                    <a:pt x="4068699" y="4622165"/>
                  </a:lnTo>
                  <a:lnTo>
                    <a:pt x="4114673" y="4606290"/>
                  </a:lnTo>
                  <a:lnTo>
                    <a:pt x="4162298" y="4592066"/>
                  </a:lnTo>
                  <a:lnTo>
                    <a:pt x="4209923" y="4579366"/>
                  </a:lnTo>
                  <a:lnTo>
                    <a:pt x="4259072" y="4566666"/>
                  </a:lnTo>
                  <a:lnTo>
                    <a:pt x="4305173" y="4552315"/>
                  </a:lnTo>
                  <a:lnTo>
                    <a:pt x="4351147" y="4536440"/>
                  </a:lnTo>
                  <a:lnTo>
                    <a:pt x="4393946" y="4517390"/>
                  </a:lnTo>
                  <a:lnTo>
                    <a:pt x="4432046" y="4493641"/>
                  </a:lnTo>
                  <a:lnTo>
                    <a:pt x="4466971" y="4465066"/>
                  </a:lnTo>
                  <a:lnTo>
                    <a:pt x="4495546" y="4430141"/>
                  </a:lnTo>
                  <a:lnTo>
                    <a:pt x="4519295" y="4392041"/>
                  </a:lnTo>
                  <a:lnTo>
                    <a:pt x="4538345" y="4349115"/>
                  </a:lnTo>
                  <a:lnTo>
                    <a:pt x="4554220" y="4303014"/>
                  </a:lnTo>
                  <a:lnTo>
                    <a:pt x="4568571" y="4257040"/>
                  </a:lnTo>
                  <a:lnTo>
                    <a:pt x="4581271" y="4207764"/>
                  </a:lnTo>
                  <a:lnTo>
                    <a:pt x="4593971" y="4160139"/>
                  </a:lnTo>
                  <a:lnTo>
                    <a:pt x="4608195" y="4112514"/>
                  </a:lnTo>
                  <a:lnTo>
                    <a:pt x="4624070" y="4066413"/>
                  </a:lnTo>
                  <a:lnTo>
                    <a:pt x="4643120" y="4023614"/>
                  </a:lnTo>
                  <a:lnTo>
                    <a:pt x="4665345" y="3983863"/>
                  </a:lnTo>
                  <a:lnTo>
                    <a:pt x="4693920" y="3948938"/>
                  </a:lnTo>
                  <a:lnTo>
                    <a:pt x="4725670" y="3912489"/>
                  </a:lnTo>
                  <a:lnTo>
                    <a:pt x="4762119" y="3880739"/>
                  </a:lnTo>
                  <a:lnTo>
                    <a:pt x="4800219" y="3850513"/>
                  </a:lnTo>
                  <a:lnTo>
                    <a:pt x="4841494" y="3820414"/>
                  </a:lnTo>
                  <a:lnTo>
                    <a:pt x="4881118" y="3790188"/>
                  </a:lnTo>
                  <a:lnTo>
                    <a:pt x="4919218" y="3759962"/>
                  </a:lnTo>
                  <a:lnTo>
                    <a:pt x="4955667" y="3726688"/>
                  </a:lnTo>
                  <a:lnTo>
                    <a:pt x="4987417" y="3693287"/>
                  </a:lnTo>
                  <a:lnTo>
                    <a:pt x="5014468" y="3655187"/>
                  </a:lnTo>
                  <a:lnTo>
                    <a:pt x="5035042" y="3615563"/>
                  </a:lnTo>
                  <a:lnTo>
                    <a:pt x="5049393" y="3567938"/>
                  </a:lnTo>
                  <a:lnTo>
                    <a:pt x="5055743" y="3518662"/>
                  </a:lnTo>
                  <a:lnTo>
                    <a:pt x="5057267" y="3467862"/>
                  </a:lnTo>
                  <a:lnTo>
                    <a:pt x="5052568" y="3413887"/>
                  </a:lnTo>
                  <a:lnTo>
                    <a:pt x="5046218" y="3359912"/>
                  </a:lnTo>
                  <a:lnTo>
                    <a:pt x="5038217" y="3305937"/>
                  </a:lnTo>
                  <a:lnTo>
                    <a:pt x="5031867" y="3251962"/>
                  </a:lnTo>
                  <a:lnTo>
                    <a:pt x="5028692" y="3197860"/>
                  </a:lnTo>
                  <a:lnTo>
                    <a:pt x="5028692" y="3145535"/>
                  </a:lnTo>
                  <a:lnTo>
                    <a:pt x="5035042" y="3096260"/>
                  </a:lnTo>
                  <a:lnTo>
                    <a:pt x="5047742" y="3047110"/>
                  </a:lnTo>
                  <a:lnTo>
                    <a:pt x="5066792" y="3001010"/>
                  </a:lnTo>
                  <a:lnTo>
                    <a:pt x="5117592" y="2905760"/>
                  </a:lnTo>
                  <a:lnTo>
                    <a:pt x="5146167" y="2858135"/>
                  </a:lnTo>
                  <a:lnTo>
                    <a:pt x="5173091" y="2812034"/>
                  </a:lnTo>
                  <a:lnTo>
                    <a:pt x="5196967" y="2762885"/>
                  </a:lnTo>
                  <a:lnTo>
                    <a:pt x="5216017" y="2715260"/>
                  </a:lnTo>
                  <a:lnTo>
                    <a:pt x="5228717" y="2665984"/>
                  </a:lnTo>
                  <a:lnTo>
                    <a:pt x="5233416" y="2615184"/>
                  </a:lnTo>
                  <a:lnTo>
                    <a:pt x="5228717" y="2564384"/>
                  </a:lnTo>
                  <a:lnTo>
                    <a:pt x="5216017" y="2515107"/>
                  </a:lnTo>
                  <a:lnTo>
                    <a:pt x="5196967" y="2467482"/>
                  </a:lnTo>
                  <a:lnTo>
                    <a:pt x="5173091" y="2418334"/>
                  </a:lnTo>
                  <a:lnTo>
                    <a:pt x="5146167" y="2372232"/>
                  </a:lnTo>
                  <a:lnTo>
                    <a:pt x="5117592" y="2324607"/>
                  </a:lnTo>
                  <a:lnTo>
                    <a:pt x="5066792" y="2229357"/>
                  </a:lnTo>
                  <a:lnTo>
                    <a:pt x="5047742" y="2183256"/>
                  </a:lnTo>
                  <a:lnTo>
                    <a:pt x="5035042" y="2134107"/>
                  </a:lnTo>
                  <a:lnTo>
                    <a:pt x="5028692" y="2084831"/>
                  </a:lnTo>
                  <a:lnTo>
                    <a:pt x="5028692" y="2032380"/>
                  </a:lnTo>
                  <a:lnTo>
                    <a:pt x="5031867" y="1978405"/>
                  </a:lnTo>
                  <a:lnTo>
                    <a:pt x="5038217" y="1924430"/>
                  </a:lnTo>
                  <a:lnTo>
                    <a:pt x="5046218" y="1870455"/>
                  </a:lnTo>
                  <a:lnTo>
                    <a:pt x="5052568" y="1816480"/>
                  </a:lnTo>
                  <a:lnTo>
                    <a:pt x="5057267" y="1762505"/>
                  </a:lnTo>
                  <a:lnTo>
                    <a:pt x="5055743" y="1711705"/>
                  </a:lnTo>
                  <a:lnTo>
                    <a:pt x="5049393" y="1662429"/>
                  </a:lnTo>
                  <a:lnTo>
                    <a:pt x="5035042" y="1614804"/>
                  </a:lnTo>
                  <a:lnTo>
                    <a:pt x="5014468" y="1575180"/>
                  </a:lnTo>
                  <a:lnTo>
                    <a:pt x="4987417" y="1537080"/>
                  </a:lnTo>
                  <a:lnTo>
                    <a:pt x="4955667" y="1503679"/>
                  </a:lnTo>
                  <a:lnTo>
                    <a:pt x="4919218" y="1470405"/>
                  </a:lnTo>
                  <a:lnTo>
                    <a:pt x="4881118" y="1440179"/>
                  </a:lnTo>
                  <a:lnTo>
                    <a:pt x="4841494" y="1409953"/>
                  </a:lnTo>
                  <a:lnTo>
                    <a:pt x="4800219" y="1379854"/>
                  </a:lnTo>
                  <a:lnTo>
                    <a:pt x="4762119" y="1349628"/>
                  </a:lnTo>
                  <a:lnTo>
                    <a:pt x="4725670" y="1317878"/>
                  </a:lnTo>
                  <a:lnTo>
                    <a:pt x="4693920" y="1281429"/>
                  </a:lnTo>
                  <a:lnTo>
                    <a:pt x="4665345" y="1246504"/>
                  </a:lnTo>
                  <a:lnTo>
                    <a:pt x="4643120" y="1206753"/>
                  </a:lnTo>
                  <a:lnTo>
                    <a:pt x="4624070" y="1163954"/>
                  </a:lnTo>
                  <a:lnTo>
                    <a:pt x="4608195" y="1117853"/>
                  </a:lnTo>
                  <a:lnTo>
                    <a:pt x="4593971" y="1070228"/>
                  </a:lnTo>
                  <a:lnTo>
                    <a:pt x="4581271" y="1022603"/>
                  </a:lnTo>
                  <a:lnTo>
                    <a:pt x="4568571" y="973327"/>
                  </a:lnTo>
                  <a:lnTo>
                    <a:pt x="4554220" y="927353"/>
                  </a:lnTo>
                  <a:lnTo>
                    <a:pt x="4538345" y="881252"/>
                  </a:lnTo>
                  <a:lnTo>
                    <a:pt x="4519295" y="838326"/>
                  </a:lnTo>
                  <a:lnTo>
                    <a:pt x="4495546" y="800226"/>
                  </a:lnTo>
                  <a:lnTo>
                    <a:pt x="4466971" y="765301"/>
                  </a:lnTo>
                  <a:lnTo>
                    <a:pt x="4432046" y="736726"/>
                  </a:lnTo>
                  <a:lnTo>
                    <a:pt x="4393946" y="712977"/>
                  </a:lnTo>
                  <a:lnTo>
                    <a:pt x="4351147" y="693927"/>
                  </a:lnTo>
                  <a:lnTo>
                    <a:pt x="4305173" y="678052"/>
                  </a:lnTo>
                  <a:lnTo>
                    <a:pt x="4259072" y="663701"/>
                  </a:lnTo>
                  <a:lnTo>
                    <a:pt x="4209923" y="651001"/>
                  </a:lnTo>
                  <a:lnTo>
                    <a:pt x="4162298" y="638301"/>
                  </a:lnTo>
                  <a:lnTo>
                    <a:pt x="4114673" y="624077"/>
                  </a:lnTo>
                  <a:lnTo>
                    <a:pt x="4068699" y="608202"/>
                  </a:lnTo>
                  <a:lnTo>
                    <a:pt x="4025773" y="589152"/>
                  </a:lnTo>
                  <a:lnTo>
                    <a:pt x="3986149" y="566801"/>
                  </a:lnTo>
                  <a:lnTo>
                    <a:pt x="3951224" y="538226"/>
                  </a:lnTo>
                  <a:lnTo>
                    <a:pt x="3914775" y="506475"/>
                  </a:lnTo>
                  <a:lnTo>
                    <a:pt x="3883025" y="470026"/>
                  </a:lnTo>
                  <a:lnTo>
                    <a:pt x="3852799" y="431926"/>
                  </a:lnTo>
                  <a:lnTo>
                    <a:pt x="3792601" y="352551"/>
                  </a:lnTo>
                  <a:lnTo>
                    <a:pt x="3762375" y="314451"/>
                  </a:lnTo>
                  <a:lnTo>
                    <a:pt x="3729101" y="277875"/>
                  </a:lnTo>
                  <a:lnTo>
                    <a:pt x="3695700" y="246125"/>
                  </a:lnTo>
                  <a:lnTo>
                    <a:pt x="3657727" y="219075"/>
                  </a:lnTo>
                  <a:lnTo>
                    <a:pt x="3617976" y="198500"/>
                  </a:lnTo>
                  <a:lnTo>
                    <a:pt x="3570351" y="184150"/>
                  </a:lnTo>
                  <a:lnTo>
                    <a:pt x="3521202" y="177800"/>
                  </a:lnTo>
                  <a:lnTo>
                    <a:pt x="3470402" y="176275"/>
                  </a:lnTo>
                  <a:lnTo>
                    <a:pt x="3416427" y="180975"/>
                  </a:lnTo>
                  <a:lnTo>
                    <a:pt x="3362579" y="187325"/>
                  </a:lnTo>
                  <a:lnTo>
                    <a:pt x="3308604" y="195325"/>
                  </a:lnTo>
                  <a:lnTo>
                    <a:pt x="3254629" y="201675"/>
                  </a:lnTo>
                  <a:lnTo>
                    <a:pt x="3200654" y="204850"/>
                  </a:lnTo>
                  <a:lnTo>
                    <a:pt x="3148329" y="204850"/>
                  </a:lnTo>
                  <a:lnTo>
                    <a:pt x="3099054" y="198500"/>
                  </a:lnTo>
                  <a:lnTo>
                    <a:pt x="3048380" y="185800"/>
                  </a:lnTo>
                  <a:lnTo>
                    <a:pt x="3002279" y="166750"/>
                  </a:lnTo>
                  <a:lnTo>
                    <a:pt x="2907157" y="115950"/>
                  </a:lnTo>
                  <a:lnTo>
                    <a:pt x="2859532" y="87375"/>
                  </a:lnTo>
                  <a:lnTo>
                    <a:pt x="2813430" y="60325"/>
                  </a:lnTo>
                  <a:lnTo>
                    <a:pt x="2764282" y="36575"/>
                  </a:lnTo>
                  <a:lnTo>
                    <a:pt x="2716657" y="17525"/>
                  </a:lnTo>
                  <a:lnTo>
                    <a:pt x="2667508" y="4825"/>
                  </a:lnTo>
                  <a:lnTo>
                    <a:pt x="2616708" y="0"/>
                  </a:lnTo>
                  <a:close/>
                </a:path>
              </a:pathLst>
            </a:custGeom>
            <a:solidFill>
              <a:srgbClr val="F3F3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0544" y="1728215"/>
              <a:ext cx="3215640" cy="29992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41832" y="182879"/>
            <a:ext cx="10933430" cy="6504940"/>
            <a:chOff x="941832" y="182879"/>
            <a:chExt cx="10933430" cy="65049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832" y="182879"/>
              <a:ext cx="5888736" cy="39959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0567" y="3474720"/>
              <a:ext cx="5044439" cy="32125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216" y="0"/>
            <a:ext cx="5434584" cy="34076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44056" y="2090927"/>
            <a:ext cx="5004815" cy="455676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10198" y="1981276"/>
            <a:ext cx="5704205" cy="2488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" algn="ctr">
              <a:lnSpc>
                <a:spcPts val="9700"/>
              </a:lnSpc>
              <a:spcBef>
                <a:spcPts val="95"/>
              </a:spcBef>
            </a:pPr>
            <a:r>
              <a:rPr sz="8500" u="none" spc="620" dirty="0">
                <a:solidFill>
                  <a:srgbClr val="2A1A00"/>
                </a:solidFill>
                <a:latin typeface="Impact"/>
                <a:cs typeface="Impact"/>
              </a:rPr>
              <a:t>QUESO</a:t>
            </a:r>
            <a:endParaRPr sz="8500">
              <a:latin typeface="Impact"/>
              <a:cs typeface="Impact"/>
            </a:endParaRPr>
          </a:p>
          <a:p>
            <a:pPr algn="ctr">
              <a:lnSpc>
                <a:spcPts val="9700"/>
              </a:lnSpc>
            </a:pPr>
            <a:r>
              <a:rPr sz="8500" u="none" spc="675" dirty="0">
                <a:solidFill>
                  <a:srgbClr val="2A1A00"/>
                </a:solidFill>
                <a:latin typeface="Impact"/>
                <a:cs typeface="Impact"/>
              </a:rPr>
              <a:t>PROVOLONE</a:t>
            </a:r>
            <a:endParaRPr sz="8500">
              <a:latin typeface="Impact"/>
              <a:cs typeface="Impac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438140" cy="6858000"/>
            <a:chOff x="0" y="0"/>
            <a:chExt cx="543814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311" y="761949"/>
              <a:ext cx="4995672" cy="49133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2699"/>
              <a:ext cx="5361940" cy="6845300"/>
            </a:xfrm>
            <a:custGeom>
              <a:avLst/>
              <a:gdLst/>
              <a:ahLst/>
              <a:cxnLst/>
              <a:rect l="l" t="t" r="r" b="b"/>
              <a:pathLst>
                <a:path w="5361940" h="6845300">
                  <a:moveTo>
                    <a:pt x="5361432" y="0"/>
                  </a:moveTo>
                  <a:lnTo>
                    <a:pt x="0" y="0"/>
                  </a:lnTo>
                  <a:lnTo>
                    <a:pt x="0" y="6845300"/>
                  </a:lnTo>
                  <a:lnTo>
                    <a:pt x="5361432" y="6845300"/>
                  </a:lnTo>
                  <a:lnTo>
                    <a:pt x="5361432" y="5486400"/>
                  </a:lnTo>
                  <a:lnTo>
                    <a:pt x="2635631" y="5486400"/>
                  </a:lnTo>
                  <a:lnTo>
                    <a:pt x="2549906" y="5461000"/>
                  </a:lnTo>
                  <a:lnTo>
                    <a:pt x="2506218" y="5435600"/>
                  </a:lnTo>
                  <a:lnTo>
                    <a:pt x="2465451" y="5410200"/>
                  </a:lnTo>
                  <a:lnTo>
                    <a:pt x="2338832" y="5334000"/>
                  </a:lnTo>
                  <a:lnTo>
                    <a:pt x="1878583" y="5334000"/>
                  </a:lnTo>
                  <a:lnTo>
                    <a:pt x="1792858" y="5308600"/>
                  </a:lnTo>
                  <a:lnTo>
                    <a:pt x="1723898" y="5270500"/>
                  </a:lnTo>
                  <a:lnTo>
                    <a:pt x="1694307" y="5245100"/>
                  </a:lnTo>
                  <a:lnTo>
                    <a:pt x="1664716" y="5207000"/>
                  </a:lnTo>
                  <a:lnTo>
                    <a:pt x="1638045" y="5168900"/>
                  </a:lnTo>
                  <a:lnTo>
                    <a:pt x="1611249" y="5143500"/>
                  </a:lnTo>
                  <a:lnTo>
                    <a:pt x="1557782" y="5067300"/>
                  </a:lnTo>
                  <a:lnTo>
                    <a:pt x="1529715" y="5041900"/>
                  </a:lnTo>
                  <a:lnTo>
                    <a:pt x="1497330" y="5003800"/>
                  </a:lnTo>
                  <a:lnTo>
                    <a:pt x="1466342" y="4978400"/>
                  </a:lnTo>
                  <a:lnTo>
                    <a:pt x="1393190" y="4953000"/>
                  </a:lnTo>
                  <a:lnTo>
                    <a:pt x="1352423" y="4940300"/>
                  </a:lnTo>
                  <a:lnTo>
                    <a:pt x="1224318" y="4902200"/>
                  </a:lnTo>
                  <a:lnTo>
                    <a:pt x="1142707" y="4876800"/>
                  </a:lnTo>
                  <a:lnTo>
                    <a:pt x="1104709" y="4851400"/>
                  </a:lnTo>
                  <a:lnTo>
                    <a:pt x="1070940" y="4838700"/>
                  </a:lnTo>
                  <a:lnTo>
                    <a:pt x="1039977" y="4813300"/>
                  </a:lnTo>
                  <a:lnTo>
                    <a:pt x="1014653" y="4775200"/>
                  </a:lnTo>
                  <a:lnTo>
                    <a:pt x="993546" y="4749800"/>
                  </a:lnTo>
                  <a:lnTo>
                    <a:pt x="976655" y="4711700"/>
                  </a:lnTo>
                  <a:lnTo>
                    <a:pt x="962596" y="4660900"/>
                  </a:lnTo>
                  <a:lnTo>
                    <a:pt x="949921" y="4622800"/>
                  </a:lnTo>
                  <a:lnTo>
                    <a:pt x="938669" y="4584700"/>
                  </a:lnTo>
                  <a:lnTo>
                    <a:pt x="927417" y="4533900"/>
                  </a:lnTo>
                  <a:lnTo>
                    <a:pt x="914742" y="4495800"/>
                  </a:lnTo>
                  <a:lnTo>
                    <a:pt x="900671" y="4457700"/>
                  </a:lnTo>
                  <a:lnTo>
                    <a:pt x="883793" y="4419600"/>
                  </a:lnTo>
                  <a:lnTo>
                    <a:pt x="864095" y="4381500"/>
                  </a:lnTo>
                  <a:lnTo>
                    <a:pt x="838758" y="4356100"/>
                  </a:lnTo>
                  <a:lnTo>
                    <a:pt x="810615" y="4318000"/>
                  </a:lnTo>
                  <a:lnTo>
                    <a:pt x="778256" y="4292600"/>
                  </a:lnTo>
                  <a:lnTo>
                    <a:pt x="672719" y="4216400"/>
                  </a:lnTo>
                  <a:lnTo>
                    <a:pt x="638949" y="4178300"/>
                  </a:lnTo>
                  <a:lnTo>
                    <a:pt x="606577" y="4152900"/>
                  </a:lnTo>
                  <a:lnTo>
                    <a:pt x="554520" y="4089400"/>
                  </a:lnTo>
                  <a:lnTo>
                    <a:pt x="536219" y="4051300"/>
                  </a:lnTo>
                  <a:lnTo>
                    <a:pt x="523557" y="4013200"/>
                  </a:lnTo>
                  <a:lnTo>
                    <a:pt x="517931" y="3975100"/>
                  </a:lnTo>
                  <a:lnTo>
                    <a:pt x="516521" y="3924300"/>
                  </a:lnTo>
                  <a:lnTo>
                    <a:pt x="520750" y="3873500"/>
                  </a:lnTo>
                  <a:lnTo>
                    <a:pt x="526376" y="3835400"/>
                  </a:lnTo>
                  <a:lnTo>
                    <a:pt x="533412" y="3784600"/>
                  </a:lnTo>
                  <a:lnTo>
                    <a:pt x="539038" y="3733800"/>
                  </a:lnTo>
                  <a:lnTo>
                    <a:pt x="541858" y="3683000"/>
                  </a:lnTo>
                  <a:lnTo>
                    <a:pt x="541858" y="3644900"/>
                  </a:lnTo>
                  <a:lnTo>
                    <a:pt x="536219" y="3594100"/>
                  </a:lnTo>
                  <a:lnTo>
                    <a:pt x="524967" y="3556000"/>
                  </a:lnTo>
                  <a:lnTo>
                    <a:pt x="508088" y="3505200"/>
                  </a:lnTo>
                  <a:lnTo>
                    <a:pt x="486981" y="3467100"/>
                  </a:lnTo>
                  <a:lnTo>
                    <a:pt x="463054" y="3429000"/>
                  </a:lnTo>
                  <a:lnTo>
                    <a:pt x="437730" y="3378200"/>
                  </a:lnTo>
                  <a:lnTo>
                    <a:pt x="413804" y="3340100"/>
                  </a:lnTo>
                  <a:lnTo>
                    <a:pt x="392696" y="3302000"/>
                  </a:lnTo>
                  <a:lnTo>
                    <a:pt x="375805" y="3263900"/>
                  </a:lnTo>
                  <a:lnTo>
                    <a:pt x="364553" y="3213100"/>
                  </a:lnTo>
                  <a:lnTo>
                    <a:pt x="360337" y="3175000"/>
                  </a:lnTo>
                  <a:lnTo>
                    <a:pt x="364553" y="3124200"/>
                  </a:lnTo>
                  <a:lnTo>
                    <a:pt x="375805" y="3086100"/>
                  </a:lnTo>
                  <a:lnTo>
                    <a:pt x="392696" y="3035300"/>
                  </a:lnTo>
                  <a:lnTo>
                    <a:pt x="413804" y="2997200"/>
                  </a:lnTo>
                  <a:lnTo>
                    <a:pt x="437730" y="2959100"/>
                  </a:lnTo>
                  <a:lnTo>
                    <a:pt x="463054" y="2908300"/>
                  </a:lnTo>
                  <a:lnTo>
                    <a:pt x="486981" y="2870200"/>
                  </a:lnTo>
                  <a:lnTo>
                    <a:pt x="508088" y="2832100"/>
                  </a:lnTo>
                  <a:lnTo>
                    <a:pt x="524967" y="2781300"/>
                  </a:lnTo>
                  <a:lnTo>
                    <a:pt x="536219" y="2743200"/>
                  </a:lnTo>
                  <a:lnTo>
                    <a:pt x="541858" y="2705100"/>
                  </a:lnTo>
                  <a:lnTo>
                    <a:pt x="541858" y="2654300"/>
                  </a:lnTo>
                  <a:lnTo>
                    <a:pt x="539038" y="2603500"/>
                  </a:lnTo>
                  <a:lnTo>
                    <a:pt x="533412" y="2552700"/>
                  </a:lnTo>
                  <a:lnTo>
                    <a:pt x="526376" y="2514600"/>
                  </a:lnTo>
                  <a:lnTo>
                    <a:pt x="520750" y="2463800"/>
                  </a:lnTo>
                  <a:lnTo>
                    <a:pt x="516521" y="2413000"/>
                  </a:lnTo>
                  <a:lnTo>
                    <a:pt x="517931" y="2362200"/>
                  </a:lnTo>
                  <a:lnTo>
                    <a:pt x="523557" y="2324100"/>
                  </a:lnTo>
                  <a:lnTo>
                    <a:pt x="536219" y="2286000"/>
                  </a:lnTo>
                  <a:lnTo>
                    <a:pt x="554520" y="2247900"/>
                  </a:lnTo>
                  <a:lnTo>
                    <a:pt x="578434" y="2209800"/>
                  </a:lnTo>
                  <a:lnTo>
                    <a:pt x="638949" y="2159000"/>
                  </a:lnTo>
                  <a:lnTo>
                    <a:pt x="672719" y="2133600"/>
                  </a:lnTo>
                  <a:lnTo>
                    <a:pt x="743077" y="2070100"/>
                  </a:lnTo>
                  <a:lnTo>
                    <a:pt x="778256" y="2044700"/>
                  </a:lnTo>
                  <a:lnTo>
                    <a:pt x="810615" y="2019300"/>
                  </a:lnTo>
                  <a:lnTo>
                    <a:pt x="838758" y="1981200"/>
                  </a:lnTo>
                  <a:lnTo>
                    <a:pt x="864095" y="1955800"/>
                  </a:lnTo>
                  <a:lnTo>
                    <a:pt x="883793" y="1917700"/>
                  </a:lnTo>
                  <a:lnTo>
                    <a:pt x="900671" y="1879600"/>
                  </a:lnTo>
                  <a:lnTo>
                    <a:pt x="914742" y="1841500"/>
                  </a:lnTo>
                  <a:lnTo>
                    <a:pt x="927417" y="1803400"/>
                  </a:lnTo>
                  <a:lnTo>
                    <a:pt x="938669" y="1752600"/>
                  </a:lnTo>
                  <a:lnTo>
                    <a:pt x="949921" y="1714500"/>
                  </a:lnTo>
                  <a:lnTo>
                    <a:pt x="962596" y="1676400"/>
                  </a:lnTo>
                  <a:lnTo>
                    <a:pt x="976655" y="1638300"/>
                  </a:lnTo>
                  <a:lnTo>
                    <a:pt x="993546" y="1600200"/>
                  </a:lnTo>
                  <a:lnTo>
                    <a:pt x="1014653" y="1562100"/>
                  </a:lnTo>
                  <a:lnTo>
                    <a:pt x="1039977" y="1524000"/>
                  </a:lnTo>
                  <a:lnTo>
                    <a:pt x="1070940" y="1498600"/>
                  </a:lnTo>
                  <a:lnTo>
                    <a:pt x="1104709" y="1485900"/>
                  </a:lnTo>
                  <a:lnTo>
                    <a:pt x="1142707" y="1460500"/>
                  </a:lnTo>
                  <a:lnTo>
                    <a:pt x="1224318" y="1435100"/>
                  </a:lnTo>
                  <a:lnTo>
                    <a:pt x="1267942" y="1422400"/>
                  </a:lnTo>
                  <a:lnTo>
                    <a:pt x="1310132" y="1422400"/>
                  </a:lnTo>
                  <a:lnTo>
                    <a:pt x="1352423" y="1409700"/>
                  </a:lnTo>
                  <a:lnTo>
                    <a:pt x="1393190" y="1384300"/>
                  </a:lnTo>
                  <a:lnTo>
                    <a:pt x="1431163" y="1371600"/>
                  </a:lnTo>
                  <a:lnTo>
                    <a:pt x="1466342" y="1358900"/>
                  </a:lnTo>
                  <a:lnTo>
                    <a:pt x="1497330" y="1333500"/>
                  </a:lnTo>
                  <a:lnTo>
                    <a:pt x="1529715" y="1295400"/>
                  </a:lnTo>
                  <a:lnTo>
                    <a:pt x="1557782" y="1270000"/>
                  </a:lnTo>
                  <a:lnTo>
                    <a:pt x="1611249" y="1193800"/>
                  </a:lnTo>
                  <a:lnTo>
                    <a:pt x="1638045" y="1168400"/>
                  </a:lnTo>
                  <a:lnTo>
                    <a:pt x="1664716" y="1130300"/>
                  </a:lnTo>
                  <a:lnTo>
                    <a:pt x="1694307" y="1092200"/>
                  </a:lnTo>
                  <a:lnTo>
                    <a:pt x="1723898" y="1066800"/>
                  </a:lnTo>
                  <a:lnTo>
                    <a:pt x="1757680" y="1041400"/>
                  </a:lnTo>
                  <a:lnTo>
                    <a:pt x="1878583" y="1003300"/>
                  </a:lnTo>
                  <a:lnTo>
                    <a:pt x="2338832" y="1003300"/>
                  </a:lnTo>
                  <a:lnTo>
                    <a:pt x="2465451" y="927100"/>
                  </a:lnTo>
                  <a:lnTo>
                    <a:pt x="2506218" y="901700"/>
                  </a:lnTo>
                  <a:lnTo>
                    <a:pt x="2549906" y="889000"/>
                  </a:lnTo>
                  <a:lnTo>
                    <a:pt x="2592070" y="863600"/>
                  </a:lnTo>
                  <a:lnTo>
                    <a:pt x="2635631" y="850900"/>
                  </a:lnTo>
                  <a:lnTo>
                    <a:pt x="5361432" y="850900"/>
                  </a:lnTo>
                  <a:lnTo>
                    <a:pt x="5361432" y="0"/>
                  </a:lnTo>
                  <a:close/>
                </a:path>
                <a:path w="5361940" h="6845300">
                  <a:moveTo>
                    <a:pt x="3294253" y="5308600"/>
                  </a:moveTo>
                  <a:lnTo>
                    <a:pt x="3108452" y="5308600"/>
                  </a:lnTo>
                  <a:lnTo>
                    <a:pt x="3063494" y="5321300"/>
                  </a:lnTo>
                  <a:lnTo>
                    <a:pt x="3022600" y="5334000"/>
                  </a:lnTo>
                  <a:lnTo>
                    <a:pt x="2895981" y="5410200"/>
                  </a:lnTo>
                  <a:lnTo>
                    <a:pt x="2855214" y="5435600"/>
                  </a:lnTo>
                  <a:lnTo>
                    <a:pt x="2811526" y="5461000"/>
                  </a:lnTo>
                  <a:lnTo>
                    <a:pt x="2725801" y="5486400"/>
                  </a:lnTo>
                  <a:lnTo>
                    <a:pt x="5361432" y="5486400"/>
                  </a:lnTo>
                  <a:lnTo>
                    <a:pt x="5361432" y="5334000"/>
                  </a:lnTo>
                  <a:lnTo>
                    <a:pt x="3437763" y="5334000"/>
                  </a:lnTo>
                  <a:lnTo>
                    <a:pt x="3389884" y="5321300"/>
                  </a:lnTo>
                  <a:lnTo>
                    <a:pt x="3342132" y="5321300"/>
                  </a:lnTo>
                  <a:lnTo>
                    <a:pt x="3294253" y="5308600"/>
                  </a:lnTo>
                  <a:close/>
                </a:path>
                <a:path w="5361940" h="6845300">
                  <a:moveTo>
                    <a:pt x="2252980" y="5308600"/>
                  </a:moveTo>
                  <a:lnTo>
                    <a:pt x="2067179" y="5308600"/>
                  </a:lnTo>
                  <a:lnTo>
                    <a:pt x="2019300" y="5321300"/>
                  </a:lnTo>
                  <a:lnTo>
                    <a:pt x="1971548" y="5321300"/>
                  </a:lnTo>
                  <a:lnTo>
                    <a:pt x="1923669" y="5334000"/>
                  </a:lnTo>
                  <a:lnTo>
                    <a:pt x="2338832" y="5334000"/>
                  </a:lnTo>
                  <a:lnTo>
                    <a:pt x="2252980" y="5308600"/>
                  </a:lnTo>
                  <a:close/>
                </a:path>
                <a:path w="5361940" h="6845300">
                  <a:moveTo>
                    <a:pt x="5361432" y="1003300"/>
                  </a:moveTo>
                  <a:lnTo>
                    <a:pt x="3482848" y="1003300"/>
                  </a:lnTo>
                  <a:lnTo>
                    <a:pt x="3568573" y="1028700"/>
                  </a:lnTo>
                  <a:lnTo>
                    <a:pt x="3603752" y="1041400"/>
                  </a:lnTo>
                  <a:lnTo>
                    <a:pt x="3637534" y="1066800"/>
                  </a:lnTo>
                  <a:lnTo>
                    <a:pt x="3667125" y="1092200"/>
                  </a:lnTo>
                  <a:lnTo>
                    <a:pt x="3696716" y="1130300"/>
                  </a:lnTo>
                  <a:lnTo>
                    <a:pt x="3723386" y="1168400"/>
                  </a:lnTo>
                  <a:lnTo>
                    <a:pt x="3750183" y="1193800"/>
                  </a:lnTo>
                  <a:lnTo>
                    <a:pt x="3803650" y="1270000"/>
                  </a:lnTo>
                  <a:lnTo>
                    <a:pt x="3831716" y="1295400"/>
                  </a:lnTo>
                  <a:lnTo>
                    <a:pt x="3864102" y="1333500"/>
                  </a:lnTo>
                  <a:lnTo>
                    <a:pt x="3895090" y="1358900"/>
                  </a:lnTo>
                  <a:lnTo>
                    <a:pt x="3930269" y="1371600"/>
                  </a:lnTo>
                  <a:lnTo>
                    <a:pt x="3968241" y="1384300"/>
                  </a:lnTo>
                  <a:lnTo>
                    <a:pt x="4009009" y="1409700"/>
                  </a:lnTo>
                  <a:lnTo>
                    <a:pt x="4051300" y="1422400"/>
                  </a:lnTo>
                  <a:lnTo>
                    <a:pt x="4093464" y="1422400"/>
                  </a:lnTo>
                  <a:lnTo>
                    <a:pt x="4137152" y="1435100"/>
                  </a:lnTo>
                  <a:lnTo>
                    <a:pt x="4218686" y="1460500"/>
                  </a:lnTo>
                  <a:lnTo>
                    <a:pt x="4256659" y="1485900"/>
                  </a:lnTo>
                  <a:lnTo>
                    <a:pt x="4290441" y="1498600"/>
                  </a:lnTo>
                  <a:lnTo>
                    <a:pt x="4321429" y="1524000"/>
                  </a:lnTo>
                  <a:lnTo>
                    <a:pt x="4346829" y="1562100"/>
                  </a:lnTo>
                  <a:lnTo>
                    <a:pt x="4367911" y="1600200"/>
                  </a:lnTo>
                  <a:lnTo>
                    <a:pt x="4384802" y="1638300"/>
                  </a:lnTo>
                  <a:lnTo>
                    <a:pt x="4398899" y="1676400"/>
                  </a:lnTo>
                  <a:lnTo>
                    <a:pt x="4411472" y="1714500"/>
                  </a:lnTo>
                  <a:lnTo>
                    <a:pt x="4422775" y="1752600"/>
                  </a:lnTo>
                  <a:lnTo>
                    <a:pt x="4434078" y="1803400"/>
                  </a:lnTo>
                  <a:lnTo>
                    <a:pt x="4446651" y="1841500"/>
                  </a:lnTo>
                  <a:lnTo>
                    <a:pt x="4460748" y="1879600"/>
                  </a:lnTo>
                  <a:lnTo>
                    <a:pt x="4477639" y="1917700"/>
                  </a:lnTo>
                  <a:lnTo>
                    <a:pt x="4497324" y="1955800"/>
                  </a:lnTo>
                  <a:lnTo>
                    <a:pt x="4522724" y="1981200"/>
                  </a:lnTo>
                  <a:lnTo>
                    <a:pt x="4550791" y="2019300"/>
                  </a:lnTo>
                  <a:lnTo>
                    <a:pt x="4583176" y="2044700"/>
                  </a:lnTo>
                  <a:lnTo>
                    <a:pt x="4616958" y="2070100"/>
                  </a:lnTo>
                  <a:lnTo>
                    <a:pt x="4653534" y="2095500"/>
                  </a:lnTo>
                  <a:lnTo>
                    <a:pt x="4688713" y="2133600"/>
                  </a:lnTo>
                  <a:lnTo>
                    <a:pt x="4722495" y="2159000"/>
                  </a:lnTo>
                  <a:lnTo>
                    <a:pt x="4754880" y="2184400"/>
                  </a:lnTo>
                  <a:lnTo>
                    <a:pt x="4806950" y="2247900"/>
                  </a:lnTo>
                  <a:lnTo>
                    <a:pt x="4825238" y="2286000"/>
                  </a:lnTo>
                  <a:lnTo>
                    <a:pt x="4837811" y="2324100"/>
                  </a:lnTo>
                  <a:lnTo>
                    <a:pt x="4843526" y="2362200"/>
                  </a:lnTo>
                  <a:lnTo>
                    <a:pt x="4844923" y="2413000"/>
                  </a:lnTo>
                  <a:lnTo>
                    <a:pt x="4840732" y="2463800"/>
                  </a:lnTo>
                  <a:lnTo>
                    <a:pt x="4835017" y="2514600"/>
                  </a:lnTo>
                  <a:lnTo>
                    <a:pt x="4828032" y="2552700"/>
                  </a:lnTo>
                  <a:lnTo>
                    <a:pt x="4822444" y="2603500"/>
                  </a:lnTo>
                  <a:lnTo>
                    <a:pt x="4819523" y="2654300"/>
                  </a:lnTo>
                  <a:lnTo>
                    <a:pt x="4819523" y="2705100"/>
                  </a:lnTo>
                  <a:lnTo>
                    <a:pt x="4825238" y="2743200"/>
                  </a:lnTo>
                  <a:lnTo>
                    <a:pt x="4836414" y="2781300"/>
                  </a:lnTo>
                  <a:lnTo>
                    <a:pt x="4853305" y="2832100"/>
                  </a:lnTo>
                  <a:lnTo>
                    <a:pt x="4898390" y="2908300"/>
                  </a:lnTo>
                  <a:lnTo>
                    <a:pt x="4923663" y="2959100"/>
                  </a:lnTo>
                  <a:lnTo>
                    <a:pt x="4947666" y="2997200"/>
                  </a:lnTo>
                  <a:lnTo>
                    <a:pt x="4968748" y="3035300"/>
                  </a:lnTo>
                  <a:lnTo>
                    <a:pt x="4985639" y="3086100"/>
                  </a:lnTo>
                  <a:lnTo>
                    <a:pt x="4996815" y="3124200"/>
                  </a:lnTo>
                  <a:lnTo>
                    <a:pt x="5001133" y="3175000"/>
                  </a:lnTo>
                  <a:lnTo>
                    <a:pt x="4996815" y="3213100"/>
                  </a:lnTo>
                  <a:lnTo>
                    <a:pt x="4985639" y="3263900"/>
                  </a:lnTo>
                  <a:lnTo>
                    <a:pt x="4968748" y="3302000"/>
                  </a:lnTo>
                  <a:lnTo>
                    <a:pt x="4947666" y="3340100"/>
                  </a:lnTo>
                  <a:lnTo>
                    <a:pt x="4923663" y="3378200"/>
                  </a:lnTo>
                  <a:lnTo>
                    <a:pt x="4898390" y="3429000"/>
                  </a:lnTo>
                  <a:lnTo>
                    <a:pt x="4853305" y="3505200"/>
                  </a:lnTo>
                  <a:lnTo>
                    <a:pt x="4836414" y="3556000"/>
                  </a:lnTo>
                  <a:lnTo>
                    <a:pt x="4825238" y="3594100"/>
                  </a:lnTo>
                  <a:lnTo>
                    <a:pt x="4819523" y="3644900"/>
                  </a:lnTo>
                  <a:lnTo>
                    <a:pt x="4819523" y="3683000"/>
                  </a:lnTo>
                  <a:lnTo>
                    <a:pt x="4822444" y="3733800"/>
                  </a:lnTo>
                  <a:lnTo>
                    <a:pt x="4828032" y="3784600"/>
                  </a:lnTo>
                  <a:lnTo>
                    <a:pt x="4835017" y="3835400"/>
                  </a:lnTo>
                  <a:lnTo>
                    <a:pt x="4840732" y="3873500"/>
                  </a:lnTo>
                  <a:lnTo>
                    <a:pt x="4844923" y="3924300"/>
                  </a:lnTo>
                  <a:lnTo>
                    <a:pt x="4843526" y="3975100"/>
                  </a:lnTo>
                  <a:lnTo>
                    <a:pt x="4837811" y="4013200"/>
                  </a:lnTo>
                  <a:lnTo>
                    <a:pt x="4825238" y="4051300"/>
                  </a:lnTo>
                  <a:lnTo>
                    <a:pt x="4806950" y="4089400"/>
                  </a:lnTo>
                  <a:lnTo>
                    <a:pt x="4782947" y="4127500"/>
                  </a:lnTo>
                  <a:lnTo>
                    <a:pt x="4722495" y="4178300"/>
                  </a:lnTo>
                  <a:lnTo>
                    <a:pt x="4688713" y="4216400"/>
                  </a:lnTo>
                  <a:lnTo>
                    <a:pt x="4653534" y="4241800"/>
                  </a:lnTo>
                  <a:lnTo>
                    <a:pt x="4616958" y="4267200"/>
                  </a:lnTo>
                  <a:lnTo>
                    <a:pt x="4583176" y="4292600"/>
                  </a:lnTo>
                  <a:lnTo>
                    <a:pt x="4550791" y="4318000"/>
                  </a:lnTo>
                  <a:lnTo>
                    <a:pt x="4522724" y="4356100"/>
                  </a:lnTo>
                  <a:lnTo>
                    <a:pt x="4497324" y="4381500"/>
                  </a:lnTo>
                  <a:lnTo>
                    <a:pt x="4477639" y="4419600"/>
                  </a:lnTo>
                  <a:lnTo>
                    <a:pt x="4460748" y="4457700"/>
                  </a:lnTo>
                  <a:lnTo>
                    <a:pt x="4446651" y="4495800"/>
                  </a:lnTo>
                  <a:lnTo>
                    <a:pt x="4434078" y="4533900"/>
                  </a:lnTo>
                  <a:lnTo>
                    <a:pt x="4422775" y="4584700"/>
                  </a:lnTo>
                  <a:lnTo>
                    <a:pt x="4411472" y="4622800"/>
                  </a:lnTo>
                  <a:lnTo>
                    <a:pt x="4398899" y="4660900"/>
                  </a:lnTo>
                  <a:lnTo>
                    <a:pt x="4384802" y="4711700"/>
                  </a:lnTo>
                  <a:lnTo>
                    <a:pt x="4367911" y="4749800"/>
                  </a:lnTo>
                  <a:lnTo>
                    <a:pt x="4346829" y="4775200"/>
                  </a:lnTo>
                  <a:lnTo>
                    <a:pt x="4321429" y="4813300"/>
                  </a:lnTo>
                  <a:lnTo>
                    <a:pt x="4290441" y="4838700"/>
                  </a:lnTo>
                  <a:lnTo>
                    <a:pt x="4256659" y="4851400"/>
                  </a:lnTo>
                  <a:lnTo>
                    <a:pt x="4218686" y="4876800"/>
                  </a:lnTo>
                  <a:lnTo>
                    <a:pt x="4137152" y="4902200"/>
                  </a:lnTo>
                  <a:lnTo>
                    <a:pt x="4093464" y="4914900"/>
                  </a:lnTo>
                  <a:lnTo>
                    <a:pt x="4009009" y="4940300"/>
                  </a:lnTo>
                  <a:lnTo>
                    <a:pt x="3968241" y="4953000"/>
                  </a:lnTo>
                  <a:lnTo>
                    <a:pt x="3930269" y="4965700"/>
                  </a:lnTo>
                  <a:lnTo>
                    <a:pt x="3864102" y="5003800"/>
                  </a:lnTo>
                  <a:lnTo>
                    <a:pt x="3831716" y="5041900"/>
                  </a:lnTo>
                  <a:lnTo>
                    <a:pt x="3803650" y="5067300"/>
                  </a:lnTo>
                  <a:lnTo>
                    <a:pt x="3750183" y="5143500"/>
                  </a:lnTo>
                  <a:lnTo>
                    <a:pt x="3723386" y="5168900"/>
                  </a:lnTo>
                  <a:lnTo>
                    <a:pt x="3696716" y="5207000"/>
                  </a:lnTo>
                  <a:lnTo>
                    <a:pt x="3667125" y="5245100"/>
                  </a:lnTo>
                  <a:lnTo>
                    <a:pt x="3637534" y="5270500"/>
                  </a:lnTo>
                  <a:lnTo>
                    <a:pt x="3603752" y="5295900"/>
                  </a:lnTo>
                  <a:lnTo>
                    <a:pt x="3482848" y="5334000"/>
                  </a:lnTo>
                  <a:lnTo>
                    <a:pt x="5361432" y="5334000"/>
                  </a:lnTo>
                  <a:lnTo>
                    <a:pt x="5361432" y="1003300"/>
                  </a:lnTo>
                  <a:close/>
                </a:path>
                <a:path w="5361940" h="6845300">
                  <a:moveTo>
                    <a:pt x="2338832" y="1003300"/>
                  </a:moveTo>
                  <a:lnTo>
                    <a:pt x="1923669" y="1003300"/>
                  </a:lnTo>
                  <a:lnTo>
                    <a:pt x="1971548" y="1016000"/>
                  </a:lnTo>
                  <a:lnTo>
                    <a:pt x="2019300" y="1016000"/>
                  </a:lnTo>
                  <a:lnTo>
                    <a:pt x="2067179" y="1028700"/>
                  </a:lnTo>
                  <a:lnTo>
                    <a:pt x="2252980" y="1028700"/>
                  </a:lnTo>
                  <a:lnTo>
                    <a:pt x="2338832" y="1003300"/>
                  </a:lnTo>
                  <a:close/>
                </a:path>
                <a:path w="5361940" h="6845300">
                  <a:moveTo>
                    <a:pt x="5361432" y="850900"/>
                  </a:moveTo>
                  <a:lnTo>
                    <a:pt x="2725801" y="850900"/>
                  </a:lnTo>
                  <a:lnTo>
                    <a:pt x="2769362" y="863600"/>
                  </a:lnTo>
                  <a:lnTo>
                    <a:pt x="2811526" y="889000"/>
                  </a:lnTo>
                  <a:lnTo>
                    <a:pt x="2855214" y="901700"/>
                  </a:lnTo>
                  <a:lnTo>
                    <a:pt x="2895981" y="927100"/>
                  </a:lnTo>
                  <a:lnTo>
                    <a:pt x="3022600" y="1003300"/>
                  </a:lnTo>
                  <a:lnTo>
                    <a:pt x="3063494" y="1016000"/>
                  </a:lnTo>
                  <a:lnTo>
                    <a:pt x="3108452" y="1028700"/>
                  </a:lnTo>
                  <a:lnTo>
                    <a:pt x="3294253" y="1028700"/>
                  </a:lnTo>
                  <a:lnTo>
                    <a:pt x="3342132" y="1016000"/>
                  </a:lnTo>
                  <a:lnTo>
                    <a:pt x="3389884" y="1016000"/>
                  </a:lnTo>
                  <a:lnTo>
                    <a:pt x="3437763" y="1003300"/>
                  </a:lnTo>
                  <a:lnTo>
                    <a:pt x="5361432" y="1003300"/>
                  </a:lnTo>
                  <a:lnTo>
                    <a:pt x="5361432" y="850900"/>
                  </a:lnTo>
                  <a:close/>
                </a:path>
              </a:pathLst>
            </a:custGeom>
            <a:solidFill>
              <a:srgbClr val="2A1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61432" y="0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3F3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62477" y="158318"/>
            <a:ext cx="7084695" cy="15030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009015" marR="5080" indent="-996950">
              <a:lnSpc>
                <a:spcPts val="5520"/>
              </a:lnSpc>
              <a:spcBef>
                <a:spcPts val="775"/>
              </a:spcBef>
            </a:pPr>
            <a:r>
              <a:rPr sz="5100" u="none" spc="170" dirty="0">
                <a:solidFill>
                  <a:srgbClr val="2A1A00"/>
                </a:solidFill>
                <a:latin typeface="Impact"/>
                <a:cs typeface="Impact"/>
              </a:rPr>
              <a:t>DESARROLLO</a:t>
            </a:r>
            <a:r>
              <a:rPr sz="5100" u="none" spc="30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30" dirty="0">
                <a:solidFill>
                  <a:srgbClr val="2A1A00"/>
                </a:solidFill>
                <a:latin typeface="Impact"/>
                <a:cs typeface="Impact"/>
              </a:rPr>
              <a:t>DEL</a:t>
            </a:r>
            <a:r>
              <a:rPr sz="5100" u="none" spc="37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90" dirty="0">
                <a:solidFill>
                  <a:srgbClr val="2A1A00"/>
                </a:solidFill>
                <a:latin typeface="Impact"/>
                <a:cs typeface="Impact"/>
              </a:rPr>
              <a:t>TRABAJO </a:t>
            </a:r>
            <a:r>
              <a:rPr sz="5100" u="none" spc="-88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65" dirty="0">
                <a:solidFill>
                  <a:srgbClr val="2A1A00"/>
                </a:solidFill>
                <a:latin typeface="Impact"/>
                <a:cs typeface="Impact"/>
              </a:rPr>
              <a:t>QUESO</a:t>
            </a:r>
            <a:r>
              <a:rPr sz="5100" u="none" spc="33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75" dirty="0">
                <a:solidFill>
                  <a:srgbClr val="2A1A00"/>
                </a:solidFill>
                <a:latin typeface="Impact"/>
                <a:cs typeface="Impact"/>
              </a:rPr>
              <a:t>PROVOLONE</a:t>
            </a:r>
            <a:endParaRPr sz="5100">
              <a:latin typeface="Impact"/>
              <a:cs typeface="Impac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7919" y="1605341"/>
            <a:ext cx="10389870" cy="521271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1085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</a:tabLst>
            </a:pPr>
            <a:r>
              <a:rPr sz="2400" b="1" dirty="0">
                <a:solidFill>
                  <a:srgbClr val="585858"/>
                </a:solidFill>
                <a:latin typeface="Times New Roman"/>
                <a:cs typeface="Times New Roman"/>
              </a:rPr>
              <a:t>Definición</a:t>
            </a:r>
            <a:endParaRPr sz="24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10100"/>
              </a:lnSpc>
              <a:spcBef>
                <a:spcPts val="695"/>
              </a:spcBef>
            </a:pP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Es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un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queso firme/semiduro, madurado,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el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cuerpo tiene un color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que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varía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casi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blanco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o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marfil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a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amarillo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claro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o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amarillo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y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tiene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una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textura fibrosa, con fibras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585858"/>
                </a:solidFill>
                <a:latin typeface="Times New Roman"/>
                <a:cs typeface="Times New Roman"/>
              </a:rPr>
              <a:t>largas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proteínas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entrelazadas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y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orientadas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585858"/>
                </a:solidFill>
                <a:latin typeface="Times New Roman"/>
                <a:cs typeface="Times New Roman"/>
              </a:rPr>
              <a:t>en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paralelo.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Es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apto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para cortar</a:t>
            </a:r>
            <a:r>
              <a:rPr sz="2400" spc="59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y </a:t>
            </a:r>
            <a:r>
              <a:rPr sz="24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cuando</a:t>
            </a:r>
            <a:r>
              <a:rPr sz="24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esta añejo,</a:t>
            </a:r>
            <a:r>
              <a:rPr sz="24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también</a:t>
            </a:r>
            <a:r>
              <a:rPr sz="24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para</a:t>
            </a:r>
            <a:r>
              <a:rPr sz="24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585858"/>
                </a:solidFill>
                <a:latin typeface="Times New Roman"/>
                <a:cs typeface="Times New Roman"/>
              </a:rPr>
              <a:t>rallar.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0100"/>
              </a:lnSpc>
              <a:spcBef>
                <a:spcPts val="1595"/>
              </a:spcBef>
            </a:pP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El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provolone</a:t>
            </a:r>
            <a:r>
              <a:rPr sz="24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es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 un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queso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italiano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hecho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leche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vaca,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cuyos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orígenes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585858"/>
                </a:solidFill>
                <a:latin typeface="Times New Roman"/>
                <a:cs typeface="Times New Roman"/>
              </a:rPr>
              <a:t>se </a:t>
            </a:r>
            <a:r>
              <a:rPr sz="2400" spc="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encuentran en el sur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Italia.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Hoy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en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día, la mayor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producción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este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queso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tiene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lugar en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la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región del </a:t>
            </a:r>
            <a:r>
              <a:rPr sz="2400" spc="-55" dirty="0">
                <a:solidFill>
                  <a:srgbClr val="585858"/>
                </a:solidFill>
                <a:latin typeface="Times New Roman"/>
                <a:cs typeface="Times New Roman"/>
              </a:rPr>
              <a:t>Valle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del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Po,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particularmente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en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Lombardía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y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Véneto. El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queso </a:t>
            </a:r>
            <a:r>
              <a:rPr sz="2400" spc="-58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provolone resulta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un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excelente acompañante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de vinos tintos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encorpados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y viejos.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En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 la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mesa, puede ser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servido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con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chutneys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calientes, panes,</a:t>
            </a:r>
            <a:r>
              <a:rPr sz="2400" spc="59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85858"/>
                </a:solidFill>
                <a:latin typeface="Times New Roman"/>
                <a:cs typeface="Times New Roman"/>
              </a:rPr>
              <a:t>y por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supuesto en </a:t>
            </a:r>
            <a:r>
              <a:rPr sz="2400" spc="-10" dirty="0">
                <a:solidFill>
                  <a:srgbClr val="585858"/>
                </a:solidFill>
                <a:latin typeface="Times New Roman"/>
                <a:cs typeface="Times New Roman"/>
              </a:rPr>
              <a:t>recetas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 de</a:t>
            </a:r>
            <a:r>
              <a:rPr sz="2400" spc="-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585858"/>
                </a:solidFill>
                <a:latin typeface="Times New Roman"/>
                <a:cs typeface="Times New Roman"/>
              </a:rPr>
              <a:t>pasta.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886968" y="685800"/>
                </a:move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7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lnTo>
                  <a:pt x="0" y="0"/>
                </a:lnTo>
                <a:lnTo>
                  <a:pt x="0" y="6858000"/>
                </a:lnTo>
                <a:lnTo>
                  <a:pt x="710526" y="6858000"/>
                </a:lnTo>
                <a:lnTo>
                  <a:pt x="712114" y="6789737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7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7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7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7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7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7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7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7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7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9583" y="0"/>
              <a:ext cx="4852416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7568565" cy="6858000"/>
            </a:xfrm>
            <a:custGeom>
              <a:avLst/>
              <a:gdLst/>
              <a:ahLst/>
              <a:cxnLst/>
              <a:rect l="l" t="t" r="r" b="b"/>
              <a:pathLst>
                <a:path w="7568565" h="6858000">
                  <a:moveTo>
                    <a:pt x="7388859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7388859" y="6857999"/>
                  </a:lnTo>
                  <a:lnTo>
                    <a:pt x="7393558" y="6791323"/>
                  </a:lnTo>
                  <a:lnTo>
                    <a:pt x="7401559" y="6735761"/>
                  </a:lnTo>
                  <a:lnTo>
                    <a:pt x="7411084" y="6683375"/>
                  </a:lnTo>
                  <a:lnTo>
                    <a:pt x="7442834" y="6597650"/>
                  </a:lnTo>
                  <a:lnTo>
                    <a:pt x="7461884" y="6561137"/>
                  </a:lnTo>
                  <a:lnTo>
                    <a:pt x="7498333" y="6488112"/>
                  </a:lnTo>
                  <a:lnTo>
                    <a:pt x="7515859" y="6448425"/>
                  </a:lnTo>
                  <a:lnTo>
                    <a:pt x="7531734" y="6407150"/>
                  </a:lnTo>
                  <a:lnTo>
                    <a:pt x="7545958" y="6361112"/>
                  </a:lnTo>
                  <a:lnTo>
                    <a:pt x="7557134" y="6311900"/>
                  </a:lnTo>
                  <a:lnTo>
                    <a:pt x="7565008" y="6251575"/>
                  </a:lnTo>
                  <a:lnTo>
                    <a:pt x="7568183" y="6183312"/>
                  </a:lnTo>
                  <a:lnTo>
                    <a:pt x="7565008" y="6113462"/>
                  </a:lnTo>
                  <a:lnTo>
                    <a:pt x="7557134" y="6056312"/>
                  </a:lnTo>
                  <a:lnTo>
                    <a:pt x="7545958" y="6003925"/>
                  </a:lnTo>
                  <a:lnTo>
                    <a:pt x="7531734" y="5956300"/>
                  </a:lnTo>
                  <a:lnTo>
                    <a:pt x="7515859" y="5915025"/>
                  </a:lnTo>
                  <a:lnTo>
                    <a:pt x="7496809" y="5876925"/>
                  </a:lnTo>
                  <a:lnTo>
                    <a:pt x="7477759" y="5840412"/>
                  </a:lnTo>
                  <a:lnTo>
                    <a:pt x="7458709" y="5802312"/>
                  </a:lnTo>
                  <a:lnTo>
                    <a:pt x="7441183" y="5762625"/>
                  </a:lnTo>
                  <a:lnTo>
                    <a:pt x="7423784" y="5721350"/>
                  </a:lnTo>
                  <a:lnTo>
                    <a:pt x="7409433" y="5675312"/>
                  </a:lnTo>
                  <a:lnTo>
                    <a:pt x="7399908" y="5622925"/>
                  </a:lnTo>
                  <a:lnTo>
                    <a:pt x="7390383" y="5562600"/>
                  </a:lnTo>
                  <a:lnTo>
                    <a:pt x="7388859" y="5494274"/>
                  </a:lnTo>
                  <a:lnTo>
                    <a:pt x="7390383" y="5426075"/>
                  </a:lnTo>
                  <a:lnTo>
                    <a:pt x="7399908" y="5365750"/>
                  </a:lnTo>
                  <a:lnTo>
                    <a:pt x="7409433" y="5313299"/>
                  </a:lnTo>
                  <a:lnTo>
                    <a:pt x="7423784" y="5268849"/>
                  </a:lnTo>
                  <a:lnTo>
                    <a:pt x="7441183" y="5226050"/>
                  </a:lnTo>
                  <a:lnTo>
                    <a:pt x="7458709" y="5186299"/>
                  </a:lnTo>
                  <a:lnTo>
                    <a:pt x="7477759" y="5149850"/>
                  </a:lnTo>
                  <a:lnTo>
                    <a:pt x="7496809" y="5114925"/>
                  </a:lnTo>
                  <a:lnTo>
                    <a:pt x="7515859" y="5075174"/>
                  </a:lnTo>
                  <a:lnTo>
                    <a:pt x="7531734" y="5033899"/>
                  </a:lnTo>
                  <a:lnTo>
                    <a:pt x="7545958" y="4987925"/>
                  </a:lnTo>
                  <a:lnTo>
                    <a:pt x="7557134" y="4935474"/>
                  </a:lnTo>
                  <a:lnTo>
                    <a:pt x="7565008" y="4875149"/>
                  </a:lnTo>
                  <a:lnTo>
                    <a:pt x="7568183" y="4806950"/>
                  </a:lnTo>
                  <a:lnTo>
                    <a:pt x="7565008" y="4738624"/>
                  </a:lnTo>
                  <a:lnTo>
                    <a:pt x="7557134" y="4678299"/>
                  </a:lnTo>
                  <a:lnTo>
                    <a:pt x="7545958" y="4625975"/>
                  </a:lnTo>
                  <a:lnTo>
                    <a:pt x="7531734" y="4579874"/>
                  </a:lnTo>
                  <a:lnTo>
                    <a:pt x="7515859" y="4537075"/>
                  </a:lnTo>
                  <a:lnTo>
                    <a:pt x="7496809" y="4498975"/>
                  </a:lnTo>
                  <a:lnTo>
                    <a:pt x="7458709" y="4424299"/>
                  </a:lnTo>
                  <a:lnTo>
                    <a:pt x="7441183" y="4386199"/>
                  </a:lnTo>
                  <a:lnTo>
                    <a:pt x="7423784" y="4343400"/>
                  </a:lnTo>
                  <a:lnTo>
                    <a:pt x="7409433" y="4297299"/>
                  </a:lnTo>
                  <a:lnTo>
                    <a:pt x="7399908" y="4244975"/>
                  </a:lnTo>
                  <a:lnTo>
                    <a:pt x="7390383" y="4186174"/>
                  </a:lnTo>
                  <a:lnTo>
                    <a:pt x="7388859" y="4116324"/>
                  </a:lnTo>
                  <a:lnTo>
                    <a:pt x="7390383" y="4048125"/>
                  </a:lnTo>
                  <a:lnTo>
                    <a:pt x="7399908" y="3987800"/>
                  </a:lnTo>
                  <a:lnTo>
                    <a:pt x="7409433" y="3935349"/>
                  </a:lnTo>
                  <a:lnTo>
                    <a:pt x="7423784" y="3890899"/>
                  </a:lnTo>
                  <a:lnTo>
                    <a:pt x="7441183" y="3848100"/>
                  </a:lnTo>
                  <a:lnTo>
                    <a:pt x="7458709" y="3811524"/>
                  </a:lnTo>
                  <a:lnTo>
                    <a:pt x="7496809" y="3736975"/>
                  </a:lnTo>
                  <a:lnTo>
                    <a:pt x="7515859" y="3697224"/>
                  </a:lnTo>
                  <a:lnTo>
                    <a:pt x="7531734" y="3655949"/>
                  </a:lnTo>
                  <a:lnTo>
                    <a:pt x="7545958" y="3609975"/>
                  </a:lnTo>
                  <a:lnTo>
                    <a:pt x="7557134" y="3557524"/>
                  </a:lnTo>
                  <a:lnTo>
                    <a:pt x="7565008" y="3497199"/>
                  </a:lnTo>
                  <a:lnTo>
                    <a:pt x="7568183" y="3427349"/>
                  </a:lnTo>
                  <a:lnTo>
                    <a:pt x="7565008" y="3360674"/>
                  </a:lnTo>
                  <a:lnTo>
                    <a:pt x="7557134" y="3300349"/>
                  </a:lnTo>
                  <a:lnTo>
                    <a:pt x="7545958" y="3248025"/>
                  </a:lnTo>
                  <a:lnTo>
                    <a:pt x="7531734" y="3201924"/>
                  </a:lnTo>
                  <a:lnTo>
                    <a:pt x="7515859" y="3160649"/>
                  </a:lnTo>
                  <a:lnTo>
                    <a:pt x="7496809" y="3121025"/>
                  </a:lnTo>
                  <a:lnTo>
                    <a:pt x="7477759" y="3084449"/>
                  </a:lnTo>
                  <a:lnTo>
                    <a:pt x="7458709" y="3046349"/>
                  </a:lnTo>
                  <a:lnTo>
                    <a:pt x="7441183" y="3009900"/>
                  </a:lnTo>
                  <a:lnTo>
                    <a:pt x="7423784" y="2966974"/>
                  </a:lnTo>
                  <a:lnTo>
                    <a:pt x="7409433" y="2922524"/>
                  </a:lnTo>
                  <a:lnTo>
                    <a:pt x="7399908" y="2868549"/>
                  </a:lnTo>
                  <a:lnTo>
                    <a:pt x="7390383" y="2809875"/>
                  </a:lnTo>
                  <a:lnTo>
                    <a:pt x="7388859" y="2741549"/>
                  </a:lnTo>
                  <a:lnTo>
                    <a:pt x="7390383" y="2671699"/>
                  </a:lnTo>
                  <a:lnTo>
                    <a:pt x="7399908" y="2613025"/>
                  </a:lnTo>
                  <a:lnTo>
                    <a:pt x="7409433" y="2560574"/>
                  </a:lnTo>
                  <a:lnTo>
                    <a:pt x="7423784" y="2512949"/>
                  </a:lnTo>
                  <a:lnTo>
                    <a:pt x="7441183" y="2471674"/>
                  </a:lnTo>
                  <a:lnTo>
                    <a:pt x="7458709" y="2433574"/>
                  </a:lnTo>
                  <a:lnTo>
                    <a:pt x="7477759" y="2395474"/>
                  </a:lnTo>
                  <a:lnTo>
                    <a:pt x="7496809" y="2359025"/>
                  </a:lnTo>
                  <a:lnTo>
                    <a:pt x="7515859" y="2319274"/>
                  </a:lnTo>
                  <a:lnTo>
                    <a:pt x="7531734" y="2277999"/>
                  </a:lnTo>
                  <a:lnTo>
                    <a:pt x="7545958" y="2232025"/>
                  </a:lnTo>
                  <a:lnTo>
                    <a:pt x="7557134" y="2179574"/>
                  </a:lnTo>
                  <a:lnTo>
                    <a:pt x="7565008" y="2119249"/>
                  </a:lnTo>
                  <a:lnTo>
                    <a:pt x="7568183" y="2051050"/>
                  </a:lnTo>
                  <a:lnTo>
                    <a:pt x="7565008" y="1982724"/>
                  </a:lnTo>
                  <a:lnTo>
                    <a:pt x="7557134" y="1922399"/>
                  </a:lnTo>
                  <a:lnTo>
                    <a:pt x="7545958" y="1870075"/>
                  </a:lnTo>
                  <a:lnTo>
                    <a:pt x="7531734" y="1823974"/>
                  </a:lnTo>
                  <a:lnTo>
                    <a:pt x="7515859" y="1782699"/>
                  </a:lnTo>
                  <a:lnTo>
                    <a:pt x="7496809" y="1743075"/>
                  </a:lnTo>
                  <a:lnTo>
                    <a:pt x="7477759" y="1708150"/>
                  </a:lnTo>
                  <a:lnTo>
                    <a:pt x="7458709" y="1671574"/>
                  </a:lnTo>
                  <a:lnTo>
                    <a:pt x="7441183" y="1631950"/>
                  </a:lnTo>
                  <a:lnTo>
                    <a:pt x="7423784" y="1589024"/>
                  </a:lnTo>
                  <a:lnTo>
                    <a:pt x="7409433" y="1544574"/>
                  </a:lnTo>
                  <a:lnTo>
                    <a:pt x="7399908" y="1492250"/>
                  </a:lnTo>
                  <a:lnTo>
                    <a:pt x="7390383" y="1431925"/>
                  </a:lnTo>
                  <a:lnTo>
                    <a:pt x="7388859" y="1363599"/>
                  </a:lnTo>
                  <a:lnTo>
                    <a:pt x="7390383" y="1295400"/>
                  </a:lnTo>
                  <a:lnTo>
                    <a:pt x="7399908" y="1235075"/>
                  </a:lnTo>
                  <a:lnTo>
                    <a:pt x="7409433" y="1182624"/>
                  </a:lnTo>
                  <a:lnTo>
                    <a:pt x="7423784" y="1136650"/>
                  </a:lnTo>
                  <a:lnTo>
                    <a:pt x="7441183" y="1095375"/>
                  </a:lnTo>
                  <a:lnTo>
                    <a:pt x="7458709" y="1055624"/>
                  </a:lnTo>
                  <a:lnTo>
                    <a:pt x="7477759" y="1017524"/>
                  </a:lnTo>
                  <a:lnTo>
                    <a:pt x="7496809" y="981075"/>
                  </a:lnTo>
                  <a:lnTo>
                    <a:pt x="7515859" y="942975"/>
                  </a:lnTo>
                  <a:lnTo>
                    <a:pt x="7531734" y="901700"/>
                  </a:lnTo>
                  <a:lnTo>
                    <a:pt x="7545958" y="854075"/>
                  </a:lnTo>
                  <a:lnTo>
                    <a:pt x="7557134" y="801624"/>
                  </a:lnTo>
                  <a:lnTo>
                    <a:pt x="7565008" y="744474"/>
                  </a:lnTo>
                  <a:lnTo>
                    <a:pt x="7568183" y="673100"/>
                  </a:lnTo>
                  <a:lnTo>
                    <a:pt x="7565008" y="606425"/>
                  </a:lnTo>
                  <a:lnTo>
                    <a:pt x="7557134" y="546100"/>
                  </a:lnTo>
                  <a:lnTo>
                    <a:pt x="7545958" y="496824"/>
                  </a:lnTo>
                  <a:lnTo>
                    <a:pt x="7531734" y="450850"/>
                  </a:lnTo>
                  <a:lnTo>
                    <a:pt x="7515859" y="409575"/>
                  </a:lnTo>
                  <a:lnTo>
                    <a:pt x="7498333" y="369824"/>
                  </a:lnTo>
                  <a:lnTo>
                    <a:pt x="7461884" y="296799"/>
                  </a:lnTo>
                  <a:lnTo>
                    <a:pt x="7442834" y="260350"/>
                  </a:lnTo>
                  <a:lnTo>
                    <a:pt x="7411084" y="174625"/>
                  </a:lnTo>
                  <a:lnTo>
                    <a:pt x="7401559" y="122174"/>
                  </a:lnTo>
                  <a:lnTo>
                    <a:pt x="7393558" y="66675"/>
                  </a:lnTo>
                  <a:lnTo>
                    <a:pt x="7388859" y="0"/>
                  </a:lnTo>
                  <a:close/>
                </a:path>
              </a:pathLst>
            </a:custGeom>
            <a:solidFill>
              <a:srgbClr val="F3F3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44092" y="333197"/>
            <a:ext cx="4489450" cy="15030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ts val="5520"/>
              </a:lnSpc>
              <a:spcBef>
                <a:spcPts val="775"/>
              </a:spcBef>
            </a:pPr>
            <a:r>
              <a:rPr sz="5100" u="none" spc="135" dirty="0">
                <a:solidFill>
                  <a:srgbClr val="2A1A00"/>
                </a:solidFill>
                <a:latin typeface="Impact"/>
                <a:cs typeface="Impact"/>
              </a:rPr>
              <a:t>USOS</a:t>
            </a:r>
            <a:r>
              <a:rPr sz="5100" u="none" spc="36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14" dirty="0">
                <a:solidFill>
                  <a:srgbClr val="2A1A00"/>
                </a:solidFill>
                <a:latin typeface="Impact"/>
                <a:cs typeface="Impact"/>
              </a:rPr>
              <a:t>DEL</a:t>
            </a:r>
            <a:r>
              <a:rPr sz="5100" u="none" spc="39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45" dirty="0">
                <a:solidFill>
                  <a:srgbClr val="2A1A00"/>
                </a:solidFill>
                <a:latin typeface="Impact"/>
                <a:cs typeface="Impact"/>
              </a:rPr>
              <a:t>QUESO </a:t>
            </a:r>
            <a:r>
              <a:rPr sz="5100" u="none" spc="-88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5100" u="none" spc="150" dirty="0">
                <a:solidFill>
                  <a:srgbClr val="2A1A00"/>
                </a:solidFill>
                <a:latin typeface="Impact"/>
                <a:cs typeface="Impact"/>
              </a:rPr>
              <a:t>PROVOLONE</a:t>
            </a:r>
            <a:endParaRPr sz="5100">
              <a:latin typeface="Impact"/>
              <a:cs typeface="Impac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3721735" cy="6858000"/>
            <a:chOff x="0" y="0"/>
            <a:chExt cx="3721735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283845" cy="6858000"/>
            </a:xfrm>
            <a:custGeom>
              <a:avLst/>
              <a:gdLst/>
              <a:ahLst/>
              <a:cxnLst/>
              <a:rect l="l" t="t" r="r" b="b"/>
              <a:pathLst>
                <a:path w="283845" h="6858000">
                  <a:moveTo>
                    <a:pt x="2834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83464" y="6858000"/>
                  </a:lnTo>
                  <a:lnTo>
                    <a:pt x="283464" y="0"/>
                  </a:lnTo>
                  <a:close/>
                </a:path>
              </a:pathLst>
            </a:custGeom>
            <a:solidFill>
              <a:srgbClr val="F8B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048" y="2310383"/>
              <a:ext cx="2956560" cy="35448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40122" y="2450972"/>
            <a:ext cx="518795" cy="91566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920"/>
              </a:lnSpc>
            </a:pPr>
            <a:r>
              <a:rPr sz="3500" dirty="0">
                <a:solidFill>
                  <a:srgbClr val="FFFFFF"/>
                </a:solidFill>
                <a:latin typeface="Times New Roman"/>
                <a:cs typeface="Times New Roman"/>
              </a:rPr>
              <a:t>USO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44930" y="2316861"/>
            <a:ext cx="2188845" cy="319151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380"/>
              </a:spcBef>
            </a:pP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El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queso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provolone,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al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igual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todos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los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quesos que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elaboran a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partir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cuajada,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tiene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un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mejor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y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más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intenso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sabor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cuando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derrite.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Por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ello,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si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utilizarlo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nuestras comidas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trata,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debemos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pensar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en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incluirlo</a:t>
            </a:r>
            <a:r>
              <a:rPr sz="17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guisados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sirvan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calientes,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pizzas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y platos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pasta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vayan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llevar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al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horno</a:t>
            </a:r>
            <a:endParaRPr sz="17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25240" y="2310383"/>
            <a:ext cx="2953512" cy="35448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898823" y="2452144"/>
            <a:ext cx="518795" cy="914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925"/>
              </a:lnSpc>
            </a:pPr>
            <a:r>
              <a:rPr sz="350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500" spc="-1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5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35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614928" y="5090159"/>
            <a:ext cx="445134" cy="521334"/>
            <a:chOff x="3614928" y="5090159"/>
            <a:chExt cx="445134" cy="521334"/>
          </a:xfrm>
        </p:grpSpPr>
        <p:sp>
          <p:nvSpPr>
            <p:cNvPr id="16" name="object 16"/>
            <p:cNvSpPr/>
            <p:nvPr/>
          </p:nvSpPr>
          <p:spPr>
            <a:xfrm>
              <a:off x="3617976" y="5090159"/>
              <a:ext cx="441959" cy="521334"/>
            </a:xfrm>
            <a:custGeom>
              <a:avLst/>
              <a:gdLst/>
              <a:ahLst/>
              <a:cxnLst/>
              <a:rect l="l" t="t" r="r" b="b"/>
              <a:pathLst>
                <a:path w="441960" h="521335">
                  <a:moveTo>
                    <a:pt x="0" y="0"/>
                  </a:moveTo>
                  <a:lnTo>
                    <a:pt x="0" y="521207"/>
                  </a:lnTo>
                  <a:lnTo>
                    <a:pt x="441960" y="2606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14928" y="5090159"/>
              <a:ext cx="445134" cy="521334"/>
            </a:xfrm>
            <a:custGeom>
              <a:avLst/>
              <a:gdLst/>
              <a:ahLst/>
              <a:cxnLst/>
              <a:rect l="l" t="t" r="r" b="b"/>
              <a:pathLst>
                <a:path w="445135" h="521335">
                  <a:moveTo>
                    <a:pt x="3048" y="517702"/>
                  </a:moveTo>
                  <a:lnTo>
                    <a:pt x="3048" y="521207"/>
                  </a:lnTo>
                  <a:lnTo>
                    <a:pt x="6057" y="519433"/>
                  </a:lnTo>
                  <a:lnTo>
                    <a:pt x="3048" y="517702"/>
                  </a:lnTo>
                  <a:close/>
                </a:path>
                <a:path w="445135" h="521335">
                  <a:moveTo>
                    <a:pt x="9144" y="517613"/>
                  </a:moveTo>
                  <a:lnTo>
                    <a:pt x="6057" y="519433"/>
                  </a:lnTo>
                  <a:lnTo>
                    <a:pt x="9144" y="521207"/>
                  </a:lnTo>
                  <a:lnTo>
                    <a:pt x="9144" y="517613"/>
                  </a:lnTo>
                  <a:close/>
                </a:path>
                <a:path w="445135" h="521335">
                  <a:moveTo>
                    <a:pt x="9144" y="510559"/>
                  </a:moveTo>
                  <a:lnTo>
                    <a:pt x="3048" y="514153"/>
                  </a:lnTo>
                  <a:lnTo>
                    <a:pt x="3048" y="517702"/>
                  </a:lnTo>
                  <a:lnTo>
                    <a:pt x="6057" y="519433"/>
                  </a:lnTo>
                  <a:lnTo>
                    <a:pt x="9144" y="517613"/>
                  </a:lnTo>
                  <a:lnTo>
                    <a:pt x="9144" y="510559"/>
                  </a:lnTo>
                  <a:close/>
                </a:path>
                <a:path w="445135" h="521335">
                  <a:moveTo>
                    <a:pt x="3048" y="514153"/>
                  </a:moveTo>
                  <a:lnTo>
                    <a:pt x="0" y="515950"/>
                  </a:lnTo>
                  <a:lnTo>
                    <a:pt x="3048" y="517702"/>
                  </a:lnTo>
                  <a:lnTo>
                    <a:pt x="3048" y="514153"/>
                  </a:lnTo>
                  <a:close/>
                </a:path>
                <a:path w="445135" h="521335">
                  <a:moveTo>
                    <a:pt x="433128" y="260603"/>
                  </a:moveTo>
                  <a:lnTo>
                    <a:pt x="9144" y="510559"/>
                  </a:lnTo>
                  <a:lnTo>
                    <a:pt x="9144" y="517613"/>
                  </a:lnTo>
                  <a:lnTo>
                    <a:pt x="439068" y="264106"/>
                  </a:lnTo>
                  <a:lnTo>
                    <a:pt x="433128" y="260603"/>
                  </a:lnTo>
                  <a:close/>
                </a:path>
                <a:path w="445135" h="521335">
                  <a:moveTo>
                    <a:pt x="3048" y="7004"/>
                  </a:moveTo>
                  <a:lnTo>
                    <a:pt x="3048" y="514153"/>
                  </a:lnTo>
                  <a:lnTo>
                    <a:pt x="9144" y="510559"/>
                  </a:lnTo>
                  <a:lnTo>
                    <a:pt x="9144" y="10598"/>
                  </a:lnTo>
                  <a:lnTo>
                    <a:pt x="3048" y="7004"/>
                  </a:lnTo>
                  <a:close/>
                </a:path>
                <a:path w="445135" h="521335">
                  <a:moveTo>
                    <a:pt x="441960" y="262401"/>
                  </a:moveTo>
                  <a:lnTo>
                    <a:pt x="439068" y="264106"/>
                  </a:lnTo>
                  <a:lnTo>
                    <a:pt x="441960" y="265810"/>
                  </a:lnTo>
                  <a:lnTo>
                    <a:pt x="441960" y="262401"/>
                  </a:lnTo>
                  <a:close/>
                </a:path>
                <a:path w="445135" h="521335">
                  <a:moveTo>
                    <a:pt x="439068" y="257101"/>
                  </a:moveTo>
                  <a:lnTo>
                    <a:pt x="433128" y="260603"/>
                  </a:lnTo>
                  <a:lnTo>
                    <a:pt x="439068" y="264106"/>
                  </a:lnTo>
                  <a:lnTo>
                    <a:pt x="441960" y="262401"/>
                  </a:lnTo>
                  <a:lnTo>
                    <a:pt x="441960" y="258806"/>
                  </a:lnTo>
                  <a:lnTo>
                    <a:pt x="439068" y="257101"/>
                  </a:lnTo>
                  <a:close/>
                </a:path>
                <a:path w="445135" h="521335">
                  <a:moveTo>
                    <a:pt x="441960" y="258806"/>
                  </a:moveTo>
                  <a:lnTo>
                    <a:pt x="441960" y="262401"/>
                  </a:lnTo>
                  <a:lnTo>
                    <a:pt x="445008" y="260603"/>
                  </a:lnTo>
                  <a:lnTo>
                    <a:pt x="441960" y="258806"/>
                  </a:lnTo>
                  <a:close/>
                </a:path>
                <a:path w="445135" h="521335">
                  <a:moveTo>
                    <a:pt x="9144" y="3594"/>
                  </a:moveTo>
                  <a:lnTo>
                    <a:pt x="9144" y="10598"/>
                  </a:lnTo>
                  <a:lnTo>
                    <a:pt x="433128" y="260603"/>
                  </a:lnTo>
                  <a:lnTo>
                    <a:pt x="439068" y="257101"/>
                  </a:lnTo>
                  <a:lnTo>
                    <a:pt x="9144" y="3594"/>
                  </a:lnTo>
                  <a:close/>
                </a:path>
                <a:path w="445135" h="521335">
                  <a:moveTo>
                    <a:pt x="441960" y="255396"/>
                  </a:moveTo>
                  <a:lnTo>
                    <a:pt x="439068" y="257101"/>
                  </a:lnTo>
                  <a:lnTo>
                    <a:pt x="441960" y="258806"/>
                  </a:lnTo>
                  <a:lnTo>
                    <a:pt x="441960" y="255396"/>
                  </a:lnTo>
                  <a:close/>
                </a:path>
                <a:path w="445135" h="521335">
                  <a:moveTo>
                    <a:pt x="6042" y="1765"/>
                  </a:moveTo>
                  <a:lnTo>
                    <a:pt x="3048" y="3471"/>
                  </a:lnTo>
                  <a:lnTo>
                    <a:pt x="3048" y="7004"/>
                  </a:lnTo>
                  <a:lnTo>
                    <a:pt x="9144" y="10598"/>
                  </a:lnTo>
                  <a:lnTo>
                    <a:pt x="9144" y="3594"/>
                  </a:lnTo>
                  <a:lnTo>
                    <a:pt x="6042" y="1765"/>
                  </a:lnTo>
                  <a:close/>
                </a:path>
                <a:path w="445135" h="521335">
                  <a:moveTo>
                    <a:pt x="3048" y="3471"/>
                  </a:moveTo>
                  <a:lnTo>
                    <a:pt x="0" y="5206"/>
                  </a:lnTo>
                  <a:lnTo>
                    <a:pt x="3048" y="7004"/>
                  </a:lnTo>
                  <a:lnTo>
                    <a:pt x="3048" y="3471"/>
                  </a:lnTo>
                  <a:close/>
                </a:path>
                <a:path w="445135" h="521335">
                  <a:moveTo>
                    <a:pt x="9144" y="0"/>
                  </a:moveTo>
                  <a:lnTo>
                    <a:pt x="6042" y="1765"/>
                  </a:lnTo>
                  <a:lnTo>
                    <a:pt x="9144" y="3594"/>
                  </a:lnTo>
                  <a:lnTo>
                    <a:pt x="9144" y="0"/>
                  </a:lnTo>
                  <a:close/>
                </a:path>
                <a:path w="445135" h="521335">
                  <a:moveTo>
                    <a:pt x="3048" y="0"/>
                  </a:moveTo>
                  <a:lnTo>
                    <a:pt x="3048" y="3471"/>
                  </a:lnTo>
                  <a:lnTo>
                    <a:pt x="6042" y="1765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D26E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404105" y="2316861"/>
            <a:ext cx="2222500" cy="296608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8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Por otro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lado,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también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podemos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disfrutarlo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cortándolo en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finas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rebanadas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bañadas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simplemente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aceite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oliva,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sal,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pimienta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negra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y hierbas finas,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para</a:t>
            </a:r>
            <a:r>
              <a:rPr sz="17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acompañar</a:t>
            </a:r>
            <a:r>
              <a:rPr sz="17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una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copa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vino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tinto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si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es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tenemos</a:t>
            </a: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la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mesa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provolone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picante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 bien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un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vino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blanco si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trata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del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provolone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dulce.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8860" y="1318971"/>
            <a:ext cx="3161665" cy="801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100" u="none" spc="160" dirty="0">
                <a:latin typeface="Impact"/>
                <a:cs typeface="Impact"/>
              </a:rPr>
              <a:t>BENEFICIOS</a:t>
            </a:r>
            <a:endParaRPr sz="5100">
              <a:latin typeface="Impact"/>
              <a:cs typeface="Impac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4152" y="0"/>
            <a:ext cx="4117848" cy="3584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1600" y="4008120"/>
            <a:ext cx="3200400" cy="284987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11352" y="2883775"/>
            <a:ext cx="6666230" cy="3221990"/>
            <a:chOff x="911352" y="2883775"/>
            <a:chExt cx="6666230" cy="32219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975" y="2883775"/>
              <a:ext cx="6640824" cy="10843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352" y="2904744"/>
              <a:ext cx="6574535" cy="10789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120" y="2892552"/>
              <a:ext cx="6574535" cy="10180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448" y="3934968"/>
              <a:ext cx="6659880" cy="11033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352" y="3968496"/>
              <a:ext cx="6608064" cy="10759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0120" y="3953256"/>
              <a:ext cx="6574535" cy="10180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448" y="4995672"/>
              <a:ext cx="6659880" cy="11033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1352" y="5029200"/>
              <a:ext cx="6205728" cy="10759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0120" y="5013960"/>
              <a:ext cx="6574535" cy="1018031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054100" y="2955416"/>
            <a:ext cx="6275705" cy="29775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41910">
              <a:lnSpc>
                <a:spcPct val="87200"/>
              </a:lnSpc>
              <a:spcBef>
                <a:spcPts val="340"/>
              </a:spcBef>
            </a:pPr>
            <a:r>
              <a:rPr sz="1500" spc="-35" dirty="0">
                <a:solidFill>
                  <a:srgbClr val="FFFFFF"/>
                </a:solidFill>
                <a:latin typeface="Trebuchet MS"/>
                <a:cs typeface="Trebuchet MS"/>
              </a:rPr>
              <a:t>Una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onza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(28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g)</a:t>
            </a:r>
            <a:r>
              <a:rPr sz="15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queso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provolone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contiene</a:t>
            </a:r>
            <a:r>
              <a:rPr sz="1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Trebuchet MS"/>
                <a:cs typeface="Trebuchet MS"/>
              </a:rPr>
              <a:t>98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calorías;</a:t>
            </a:r>
            <a:r>
              <a:rPr sz="1500" spc="-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cada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porción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contiene </a:t>
            </a:r>
            <a:r>
              <a:rPr sz="1500" spc="-4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un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total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7,5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grasa,</a:t>
            </a:r>
            <a:r>
              <a:rPr sz="1500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incluyendo</a:t>
            </a:r>
            <a:r>
              <a:rPr sz="15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4,8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grasa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saturada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2,7</a:t>
            </a:r>
            <a:r>
              <a:rPr sz="15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grasa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insaturada;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también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contiene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19.3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mg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colesterol.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La misma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porción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contiene 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7,2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proteína,</a:t>
            </a:r>
            <a:r>
              <a:rPr sz="1500" spc="-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0,6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carbohidratos</a:t>
            </a:r>
            <a:r>
              <a:rPr sz="1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0,2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azúcares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simples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Trebuchet MS"/>
              <a:cs typeface="Trebuchet MS"/>
            </a:endParaRPr>
          </a:p>
          <a:p>
            <a:pPr marL="12700" marR="5080">
              <a:lnSpc>
                <a:spcPct val="87200"/>
              </a:lnSpc>
            </a:pP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queso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provolone</a:t>
            </a:r>
            <a:r>
              <a:rPr sz="15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tiene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un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nivel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humedad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Trebuchet MS"/>
                <a:cs typeface="Trebuchet MS"/>
              </a:rPr>
              <a:t>45%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contiene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Trebuchet MS"/>
                <a:cs typeface="Trebuchet MS"/>
              </a:rPr>
              <a:t>7%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vitamina </a:t>
            </a:r>
            <a:r>
              <a:rPr sz="1500" spc="-43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500" spc="-25" dirty="0">
                <a:solidFill>
                  <a:srgbClr val="FFFFFF"/>
                </a:solidFill>
                <a:latin typeface="Trebuchet MS"/>
                <a:cs typeface="Trebuchet MS"/>
              </a:rPr>
              <a:t>12</a:t>
            </a:r>
            <a:r>
              <a:rPr sz="1500" spc="-220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5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1500" spc="120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500" spc="-14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500" spc="-14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1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1500" spc="120" dirty="0">
                <a:solidFill>
                  <a:srgbClr val="FFFFFF"/>
                </a:solidFill>
                <a:latin typeface="Trebuchet MS"/>
                <a:cs typeface="Trebuchet MS"/>
              </a:rPr>
              <a:t>%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ri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500" spc="-18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500" spc="-114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500" spc="-19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500" spc="-13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spc="-22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r>
              <a:rPr sz="1500" spc="-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500" spc="-114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te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00" spc="-2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5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erales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porción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queso provolone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incluye </a:t>
            </a: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21%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calcio, </a:t>
            </a: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14%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55" dirty="0">
                <a:solidFill>
                  <a:srgbClr val="FFFFFF"/>
                </a:solidFill>
                <a:latin typeface="Trebuchet MS"/>
                <a:cs typeface="Trebuchet MS"/>
              </a:rPr>
              <a:t>fósforo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10%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sodio.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rebuchet MS"/>
              <a:cs typeface="Trebuchet MS"/>
            </a:endParaRPr>
          </a:p>
          <a:p>
            <a:pPr marL="12700" marR="416559">
              <a:lnSpc>
                <a:spcPct val="87200"/>
              </a:lnSpc>
            </a:pP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El 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calcio,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fosforo,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vitaminas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riboflavina 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presentes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en 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el 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queso 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provolone, </a:t>
            </a:r>
            <a:r>
              <a:rPr sz="15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contribuyen </a:t>
            </a:r>
            <a:r>
              <a:rPr sz="1500" spc="-145" dirty="0">
                <a:solidFill>
                  <a:srgbClr val="FFFFFF"/>
                </a:solidFill>
                <a:latin typeface="Trebuchet MS"/>
                <a:cs typeface="Trebuchet MS"/>
              </a:rPr>
              <a:t>a </a:t>
            </a:r>
            <a:r>
              <a:rPr sz="1500" spc="-130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salud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35" dirty="0">
                <a:solidFill>
                  <a:srgbClr val="FFFFFF"/>
                </a:solidFill>
                <a:latin typeface="Trebuchet MS"/>
                <a:cs typeface="Trebuchet MS"/>
              </a:rPr>
              <a:t>los 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huesos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 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dientes,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favorecen </a:t>
            </a:r>
            <a:r>
              <a:rPr sz="1500" spc="-130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sanidad 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ocular, </a:t>
            </a:r>
            <a:r>
              <a:rPr sz="1500" spc="-135" dirty="0">
                <a:solidFill>
                  <a:srgbClr val="FFFFFF"/>
                </a:solidFill>
                <a:latin typeface="Trebuchet MS"/>
                <a:cs typeface="Trebuchet MS"/>
              </a:rPr>
              <a:t>la </a:t>
            </a:r>
            <a:r>
              <a:rPr sz="1500" spc="-4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FFFFFF"/>
                </a:solidFill>
                <a:latin typeface="Trebuchet MS"/>
                <a:cs typeface="Trebuchet MS"/>
              </a:rPr>
              <a:t>división </a:t>
            </a:r>
            <a:r>
              <a:rPr sz="1500" spc="-120" dirty="0">
                <a:solidFill>
                  <a:srgbClr val="FFFFFF"/>
                </a:solidFill>
                <a:latin typeface="Trebuchet MS"/>
                <a:cs typeface="Trebuchet MS"/>
              </a:rPr>
              <a:t>celular,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además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fortalecer </a:t>
            </a:r>
            <a:r>
              <a:rPr sz="1500" spc="-105" dirty="0">
                <a:solidFill>
                  <a:srgbClr val="FFFFFF"/>
                </a:solidFill>
                <a:latin typeface="Trebuchet MS"/>
                <a:cs typeface="Trebuchet MS"/>
              </a:rPr>
              <a:t>el </a:t>
            </a:r>
            <a:r>
              <a:rPr sz="1500" spc="-85" dirty="0">
                <a:solidFill>
                  <a:srgbClr val="FFFFFF"/>
                </a:solidFill>
                <a:latin typeface="Trebuchet MS"/>
                <a:cs typeface="Trebuchet MS"/>
              </a:rPr>
              <a:t>sistema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inmunológico, </a:t>
            </a:r>
            <a:r>
              <a:rPr sz="1500" spc="-95" dirty="0">
                <a:solidFill>
                  <a:srgbClr val="FFFFFF"/>
                </a:solidFill>
                <a:latin typeface="Trebuchet MS"/>
                <a:cs typeface="Trebuchet MS"/>
              </a:rPr>
              <a:t>digestivo, 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500" spc="-70" dirty="0">
                <a:solidFill>
                  <a:srgbClr val="FFFFFF"/>
                </a:solidFill>
                <a:latin typeface="Trebuchet MS"/>
                <a:cs typeface="Trebuchet MS"/>
              </a:rPr>
              <a:t>esp</a:t>
            </a:r>
            <a:r>
              <a:rPr sz="15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rat</a:t>
            </a:r>
            <a:r>
              <a:rPr sz="1500" spc="-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500" spc="-45" dirty="0">
                <a:solidFill>
                  <a:srgbClr val="FFFFFF"/>
                </a:solidFill>
                <a:latin typeface="Trebuchet MS"/>
                <a:cs typeface="Trebuchet MS"/>
              </a:rPr>
              <a:t>ri</a:t>
            </a:r>
            <a:r>
              <a:rPr sz="15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5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y</a:t>
            </a:r>
            <a:r>
              <a:rPr sz="15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500" spc="-8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500" spc="-7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500" spc="-1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500" spc="-9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500" spc="-220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9823" y="0"/>
            <a:ext cx="9028176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6982" y="460705"/>
            <a:ext cx="366204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190" dirty="0">
                <a:solidFill>
                  <a:srgbClr val="2A1A00"/>
                </a:solidFill>
                <a:latin typeface="Impact"/>
                <a:cs typeface="Impact"/>
              </a:rPr>
              <a:t>CLASIFICACIÓN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273935" cy="6858000"/>
            <a:chOff x="0" y="0"/>
            <a:chExt cx="2273935" cy="68580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2273935" cy="6858000"/>
            </a:xfrm>
            <a:custGeom>
              <a:avLst/>
              <a:gdLst/>
              <a:ahLst/>
              <a:cxnLst/>
              <a:rect l="l" t="t" r="r" b="b"/>
              <a:pathLst>
                <a:path w="2273935" h="6858000">
                  <a:moveTo>
                    <a:pt x="2097659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097659" y="6857999"/>
                  </a:lnTo>
                  <a:lnTo>
                    <a:pt x="2099310" y="6789737"/>
                  </a:lnTo>
                  <a:lnTo>
                    <a:pt x="2107184" y="6729412"/>
                  </a:lnTo>
                  <a:lnTo>
                    <a:pt x="2118360" y="6677025"/>
                  </a:lnTo>
                  <a:lnTo>
                    <a:pt x="2132584" y="6630987"/>
                  </a:lnTo>
                  <a:lnTo>
                    <a:pt x="2148459" y="6589712"/>
                  </a:lnTo>
                  <a:lnTo>
                    <a:pt x="2167509" y="6553200"/>
                  </a:lnTo>
                  <a:lnTo>
                    <a:pt x="2205609" y="6477000"/>
                  </a:lnTo>
                  <a:lnTo>
                    <a:pt x="2221484" y="6440487"/>
                  </a:lnTo>
                  <a:lnTo>
                    <a:pt x="2237359" y="6399212"/>
                  </a:lnTo>
                  <a:lnTo>
                    <a:pt x="2253234" y="6353175"/>
                  </a:lnTo>
                  <a:lnTo>
                    <a:pt x="2264283" y="6300787"/>
                  </a:lnTo>
                  <a:lnTo>
                    <a:pt x="2270633" y="6240462"/>
                  </a:lnTo>
                  <a:lnTo>
                    <a:pt x="2273808" y="6172200"/>
                  </a:lnTo>
                  <a:lnTo>
                    <a:pt x="2270633" y="6103937"/>
                  </a:lnTo>
                  <a:lnTo>
                    <a:pt x="2264283" y="6043612"/>
                  </a:lnTo>
                  <a:lnTo>
                    <a:pt x="2253234" y="5991225"/>
                  </a:lnTo>
                  <a:lnTo>
                    <a:pt x="2237359" y="5945187"/>
                  </a:lnTo>
                  <a:lnTo>
                    <a:pt x="2221484" y="5903912"/>
                  </a:lnTo>
                  <a:lnTo>
                    <a:pt x="2205609" y="5867400"/>
                  </a:lnTo>
                  <a:lnTo>
                    <a:pt x="2167509" y="5791200"/>
                  </a:lnTo>
                  <a:lnTo>
                    <a:pt x="2148459" y="5754687"/>
                  </a:lnTo>
                  <a:lnTo>
                    <a:pt x="2132584" y="5713412"/>
                  </a:lnTo>
                  <a:lnTo>
                    <a:pt x="2118360" y="5667375"/>
                  </a:lnTo>
                  <a:lnTo>
                    <a:pt x="2107184" y="5614987"/>
                  </a:lnTo>
                  <a:lnTo>
                    <a:pt x="2099310" y="5554726"/>
                  </a:lnTo>
                  <a:lnTo>
                    <a:pt x="2097659" y="5486400"/>
                  </a:lnTo>
                  <a:lnTo>
                    <a:pt x="2099310" y="5418201"/>
                  </a:lnTo>
                  <a:lnTo>
                    <a:pt x="2107184" y="5357876"/>
                  </a:lnTo>
                  <a:lnTo>
                    <a:pt x="2118360" y="5305425"/>
                  </a:lnTo>
                  <a:lnTo>
                    <a:pt x="2132584" y="5259451"/>
                  </a:lnTo>
                  <a:lnTo>
                    <a:pt x="2148459" y="5218049"/>
                  </a:lnTo>
                  <a:lnTo>
                    <a:pt x="2167509" y="5181600"/>
                  </a:lnTo>
                  <a:lnTo>
                    <a:pt x="2205609" y="5105400"/>
                  </a:lnTo>
                  <a:lnTo>
                    <a:pt x="2221484" y="5068824"/>
                  </a:lnTo>
                  <a:lnTo>
                    <a:pt x="2237359" y="5027549"/>
                  </a:lnTo>
                  <a:lnTo>
                    <a:pt x="2253234" y="4981575"/>
                  </a:lnTo>
                  <a:lnTo>
                    <a:pt x="2264283" y="4929124"/>
                  </a:lnTo>
                  <a:lnTo>
                    <a:pt x="2270633" y="4868799"/>
                  </a:lnTo>
                  <a:lnTo>
                    <a:pt x="2273808" y="4800600"/>
                  </a:lnTo>
                  <a:lnTo>
                    <a:pt x="2270633" y="4732274"/>
                  </a:lnTo>
                  <a:lnTo>
                    <a:pt x="2264283" y="4671949"/>
                  </a:lnTo>
                  <a:lnTo>
                    <a:pt x="2253234" y="4619625"/>
                  </a:lnTo>
                  <a:lnTo>
                    <a:pt x="2237359" y="4573524"/>
                  </a:lnTo>
                  <a:lnTo>
                    <a:pt x="2221484" y="4532249"/>
                  </a:lnTo>
                  <a:lnTo>
                    <a:pt x="2205609" y="4495800"/>
                  </a:lnTo>
                  <a:lnTo>
                    <a:pt x="2167509" y="4419600"/>
                  </a:lnTo>
                  <a:lnTo>
                    <a:pt x="2148459" y="4383024"/>
                  </a:lnTo>
                  <a:lnTo>
                    <a:pt x="2132584" y="4341749"/>
                  </a:lnTo>
                  <a:lnTo>
                    <a:pt x="2118360" y="4295775"/>
                  </a:lnTo>
                  <a:lnTo>
                    <a:pt x="2107184" y="4243324"/>
                  </a:lnTo>
                  <a:lnTo>
                    <a:pt x="2099310" y="4182999"/>
                  </a:lnTo>
                  <a:lnTo>
                    <a:pt x="2097659" y="4114800"/>
                  </a:lnTo>
                  <a:lnTo>
                    <a:pt x="2099310" y="4046474"/>
                  </a:lnTo>
                  <a:lnTo>
                    <a:pt x="2107184" y="3986149"/>
                  </a:lnTo>
                  <a:lnTo>
                    <a:pt x="2118360" y="3933825"/>
                  </a:lnTo>
                  <a:lnTo>
                    <a:pt x="2132584" y="3887851"/>
                  </a:lnTo>
                  <a:lnTo>
                    <a:pt x="2148459" y="3846576"/>
                  </a:lnTo>
                  <a:lnTo>
                    <a:pt x="2167509" y="3810000"/>
                  </a:lnTo>
                  <a:lnTo>
                    <a:pt x="2205609" y="3733800"/>
                  </a:lnTo>
                  <a:lnTo>
                    <a:pt x="2221484" y="3697351"/>
                  </a:lnTo>
                  <a:lnTo>
                    <a:pt x="2237359" y="3656076"/>
                  </a:lnTo>
                  <a:lnTo>
                    <a:pt x="2253234" y="3609975"/>
                  </a:lnTo>
                  <a:lnTo>
                    <a:pt x="2264283" y="3557651"/>
                  </a:lnTo>
                  <a:lnTo>
                    <a:pt x="2270633" y="3497326"/>
                  </a:lnTo>
                  <a:lnTo>
                    <a:pt x="2273808" y="3427476"/>
                  </a:lnTo>
                  <a:lnTo>
                    <a:pt x="2270633" y="3360801"/>
                  </a:lnTo>
                  <a:lnTo>
                    <a:pt x="2264283" y="3300476"/>
                  </a:lnTo>
                  <a:lnTo>
                    <a:pt x="2253234" y="3248025"/>
                  </a:lnTo>
                  <a:lnTo>
                    <a:pt x="2237359" y="3201924"/>
                  </a:lnTo>
                  <a:lnTo>
                    <a:pt x="2221484" y="3160649"/>
                  </a:lnTo>
                  <a:lnTo>
                    <a:pt x="2205609" y="3124200"/>
                  </a:lnTo>
                  <a:lnTo>
                    <a:pt x="2167509" y="3048000"/>
                  </a:lnTo>
                  <a:lnTo>
                    <a:pt x="2148459" y="3011424"/>
                  </a:lnTo>
                  <a:lnTo>
                    <a:pt x="2132584" y="2970149"/>
                  </a:lnTo>
                  <a:lnTo>
                    <a:pt x="2118360" y="2924175"/>
                  </a:lnTo>
                  <a:lnTo>
                    <a:pt x="2107184" y="2871724"/>
                  </a:lnTo>
                  <a:lnTo>
                    <a:pt x="2099310" y="2811399"/>
                  </a:lnTo>
                  <a:lnTo>
                    <a:pt x="2097659" y="2743200"/>
                  </a:lnTo>
                  <a:lnTo>
                    <a:pt x="2099310" y="2675001"/>
                  </a:lnTo>
                  <a:lnTo>
                    <a:pt x="2107184" y="2614676"/>
                  </a:lnTo>
                  <a:lnTo>
                    <a:pt x="2118360" y="2562225"/>
                  </a:lnTo>
                  <a:lnTo>
                    <a:pt x="2132584" y="2516251"/>
                  </a:lnTo>
                  <a:lnTo>
                    <a:pt x="2148459" y="2474976"/>
                  </a:lnTo>
                  <a:lnTo>
                    <a:pt x="2167509" y="2438400"/>
                  </a:lnTo>
                  <a:lnTo>
                    <a:pt x="2205609" y="2362200"/>
                  </a:lnTo>
                  <a:lnTo>
                    <a:pt x="2221484" y="2325751"/>
                  </a:lnTo>
                  <a:lnTo>
                    <a:pt x="2237359" y="2284476"/>
                  </a:lnTo>
                  <a:lnTo>
                    <a:pt x="2253234" y="2238375"/>
                  </a:lnTo>
                  <a:lnTo>
                    <a:pt x="2264283" y="2186051"/>
                  </a:lnTo>
                  <a:lnTo>
                    <a:pt x="2270633" y="2125726"/>
                  </a:lnTo>
                  <a:lnTo>
                    <a:pt x="2273808" y="2057400"/>
                  </a:lnTo>
                  <a:lnTo>
                    <a:pt x="2270633" y="1989201"/>
                  </a:lnTo>
                  <a:lnTo>
                    <a:pt x="2264283" y="1928876"/>
                  </a:lnTo>
                  <a:lnTo>
                    <a:pt x="2253234" y="1876425"/>
                  </a:lnTo>
                  <a:lnTo>
                    <a:pt x="2237359" y="1830451"/>
                  </a:lnTo>
                  <a:lnTo>
                    <a:pt x="2221484" y="1789176"/>
                  </a:lnTo>
                  <a:lnTo>
                    <a:pt x="2205609" y="1752600"/>
                  </a:lnTo>
                  <a:lnTo>
                    <a:pt x="2167509" y="1676400"/>
                  </a:lnTo>
                  <a:lnTo>
                    <a:pt x="2148459" y="1639951"/>
                  </a:lnTo>
                  <a:lnTo>
                    <a:pt x="2132584" y="1598676"/>
                  </a:lnTo>
                  <a:lnTo>
                    <a:pt x="2118360" y="1552575"/>
                  </a:lnTo>
                  <a:lnTo>
                    <a:pt x="2107184" y="1500251"/>
                  </a:lnTo>
                  <a:lnTo>
                    <a:pt x="2099310" y="1439926"/>
                  </a:lnTo>
                  <a:lnTo>
                    <a:pt x="2097659" y="1371600"/>
                  </a:lnTo>
                  <a:lnTo>
                    <a:pt x="2099310" y="1303401"/>
                  </a:lnTo>
                  <a:lnTo>
                    <a:pt x="2107184" y="1243076"/>
                  </a:lnTo>
                  <a:lnTo>
                    <a:pt x="2118360" y="1190625"/>
                  </a:lnTo>
                  <a:lnTo>
                    <a:pt x="2132584" y="1144651"/>
                  </a:lnTo>
                  <a:lnTo>
                    <a:pt x="2148459" y="1103376"/>
                  </a:lnTo>
                  <a:lnTo>
                    <a:pt x="2167509" y="1066800"/>
                  </a:lnTo>
                  <a:lnTo>
                    <a:pt x="2205609" y="990600"/>
                  </a:lnTo>
                  <a:lnTo>
                    <a:pt x="2221484" y="954151"/>
                  </a:lnTo>
                  <a:lnTo>
                    <a:pt x="2237359" y="912876"/>
                  </a:lnTo>
                  <a:lnTo>
                    <a:pt x="2253234" y="866775"/>
                  </a:lnTo>
                  <a:lnTo>
                    <a:pt x="2264283" y="814451"/>
                  </a:lnTo>
                  <a:lnTo>
                    <a:pt x="2270633" y="754126"/>
                  </a:lnTo>
                  <a:lnTo>
                    <a:pt x="2273808" y="685800"/>
                  </a:lnTo>
                  <a:lnTo>
                    <a:pt x="2270633" y="617601"/>
                  </a:lnTo>
                  <a:lnTo>
                    <a:pt x="2264283" y="557276"/>
                  </a:lnTo>
                  <a:lnTo>
                    <a:pt x="2253234" y="504825"/>
                  </a:lnTo>
                  <a:lnTo>
                    <a:pt x="2237359" y="458850"/>
                  </a:lnTo>
                  <a:lnTo>
                    <a:pt x="2221484" y="417575"/>
                  </a:lnTo>
                  <a:lnTo>
                    <a:pt x="2205609" y="381000"/>
                  </a:lnTo>
                  <a:lnTo>
                    <a:pt x="2167509" y="304800"/>
                  </a:lnTo>
                  <a:lnTo>
                    <a:pt x="2148459" y="268350"/>
                  </a:lnTo>
                  <a:lnTo>
                    <a:pt x="2132584" y="227075"/>
                  </a:lnTo>
                  <a:lnTo>
                    <a:pt x="2118360" y="180975"/>
                  </a:lnTo>
                  <a:lnTo>
                    <a:pt x="2107184" y="128650"/>
                  </a:lnTo>
                  <a:lnTo>
                    <a:pt x="2099310" y="68325"/>
                  </a:lnTo>
                  <a:lnTo>
                    <a:pt x="2097659" y="0"/>
                  </a:lnTo>
                  <a:close/>
                </a:path>
              </a:pathLst>
            </a:custGeom>
            <a:solidFill>
              <a:srgbClr val="F8B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83845" cy="6858000"/>
            </a:xfrm>
            <a:custGeom>
              <a:avLst/>
              <a:gdLst/>
              <a:ahLst/>
              <a:cxnLst/>
              <a:rect l="l" t="t" r="r" b="b"/>
              <a:pathLst>
                <a:path w="283845" h="6858000">
                  <a:moveTo>
                    <a:pt x="2834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83464" y="6858000"/>
                  </a:lnTo>
                  <a:lnTo>
                    <a:pt x="283464" y="0"/>
                  </a:lnTo>
                  <a:close/>
                </a:path>
              </a:pathLst>
            </a:custGeom>
            <a:solidFill>
              <a:srgbClr val="CE8D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74975" y="2203449"/>
            <a:ext cx="8239759" cy="33356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3335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Este queso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origen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italiano,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elaborado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a base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leche entera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vaca.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Se le conoce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también como </a:t>
            </a:r>
            <a:r>
              <a:rPr sz="1600" spc="-38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Provolone</a:t>
            </a:r>
            <a:r>
              <a:rPr sz="1600" spc="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Valpanada,</a:t>
            </a:r>
            <a:r>
              <a:rPr sz="1600" spc="-8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pero</a:t>
            </a:r>
            <a:r>
              <a:rPr sz="16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también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tiene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otros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nombres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dependiendo</a:t>
            </a:r>
            <a:r>
              <a:rPr sz="1600" spc="-5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su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 forma,</a:t>
            </a:r>
            <a:r>
              <a:rPr sz="16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por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ejemplo:</a:t>
            </a:r>
            <a:endParaRPr sz="1600">
              <a:latin typeface="Times New Roman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725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Forma</a:t>
            </a:r>
            <a:r>
              <a:rPr sz="1600" spc="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cilíndrica: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Pancetta,</a:t>
            </a:r>
            <a:r>
              <a:rPr sz="1600" spc="-3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Pancettoneo</a:t>
            </a:r>
            <a:r>
              <a:rPr sz="1600" spc="-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Salamino.</a:t>
            </a:r>
            <a:endParaRPr sz="1600">
              <a:latin typeface="Times New Roman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695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Forma</a:t>
            </a:r>
            <a:r>
              <a:rPr sz="1600" spc="3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redonda: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 Mandarino,</a:t>
            </a:r>
            <a:r>
              <a:rPr sz="1600" spc="-7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Provoletta</a:t>
            </a:r>
            <a:r>
              <a:rPr sz="1600" spc="7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o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Meloni.</a:t>
            </a:r>
            <a:endParaRPr sz="1600">
              <a:latin typeface="Times New Roman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700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Forma</a:t>
            </a:r>
            <a:r>
              <a:rPr sz="1600" spc="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cónica: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Gigante,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Gigantino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o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Gigantone</a:t>
            </a:r>
            <a:endParaRPr sz="1600">
              <a:latin typeface="Times New Roman"/>
              <a:cs typeface="Times New Roman"/>
            </a:endParaRPr>
          </a:p>
          <a:p>
            <a:pPr marL="64135" marR="5354320" indent="-52069">
              <a:lnSpc>
                <a:spcPts val="2620"/>
              </a:lnSpc>
              <a:spcBef>
                <a:spcPts val="200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600" spc="-20" dirty="0">
                <a:solidFill>
                  <a:srgbClr val="585858"/>
                </a:solidFill>
                <a:latin typeface="Times New Roman"/>
                <a:cs typeface="Times New Roman"/>
              </a:rPr>
              <a:t>Variedades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pequeñas: </a:t>
            </a:r>
            <a:r>
              <a:rPr sz="1600" spc="-20" dirty="0">
                <a:solidFill>
                  <a:srgbClr val="585858"/>
                </a:solidFill>
                <a:latin typeface="Times New Roman"/>
                <a:cs typeface="Times New Roman"/>
              </a:rPr>
              <a:t>Topolino. 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El</a:t>
            </a:r>
            <a:r>
              <a:rPr sz="1600" spc="-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provolone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 tiene</a:t>
            </a:r>
            <a:r>
              <a:rPr sz="1600" spc="-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dos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variedades:</a:t>
            </a:r>
            <a:endParaRPr sz="1600">
              <a:latin typeface="Times New Roman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490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P</a:t>
            </a:r>
            <a:r>
              <a:rPr sz="1600" i="1" spc="-5" dirty="0">
                <a:solidFill>
                  <a:srgbClr val="585858"/>
                </a:solidFill>
                <a:latin typeface="Times New Roman"/>
                <a:cs typeface="Times New Roman"/>
              </a:rPr>
              <a:t>rovolone</a:t>
            </a:r>
            <a:r>
              <a:rPr sz="1600" i="1" spc="-5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i="1" spc="5" dirty="0">
                <a:solidFill>
                  <a:srgbClr val="585858"/>
                </a:solidFill>
                <a:latin typeface="Times New Roman"/>
                <a:cs typeface="Times New Roman"/>
              </a:rPr>
              <a:t>Dolce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1600" spc="-5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también llamado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provolone</a:t>
            </a:r>
            <a:r>
              <a:rPr sz="16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suave,</a:t>
            </a:r>
            <a:r>
              <a:rPr sz="16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textura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lisa</a:t>
            </a:r>
            <a:r>
              <a:rPr sz="1600" spc="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y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sabor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delicado;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esta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variante</a:t>
            </a:r>
            <a:endParaRPr sz="16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tiene</a:t>
            </a:r>
            <a:r>
              <a:rPr sz="1600" spc="-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2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3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meses</a:t>
            </a:r>
            <a:r>
              <a:rPr sz="16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maduración.</a:t>
            </a:r>
            <a:endParaRPr sz="1600">
              <a:latin typeface="Times New Roman"/>
              <a:cs typeface="Times New Roman"/>
            </a:endParaRPr>
          </a:p>
          <a:p>
            <a:pPr marL="241300" indent="-229235">
              <a:lnSpc>
                <a:spcPct val="100000"/>
              </a:lnSpc>
              <a:spcBef>
                <a:spcPts val="720"/>
              </a:spcBef>
              <a:buClr>
                <a:srgbClr val="2A1A00"/>
              </a:buClr>
              <a:buFont typeface="Arial MT"/>
              <a:buChar char="•"/>
              <a:tabLst>
                <a:tab pos="241300" algn="l"/>
                <a:tab pos="241935" algn="l"/>
              </a:tabLst>
            </a:pPr>
            <a:r>
              <a:rPr sz="1600" i="1" spc="-5" dirty="0">
                <a:solidFill>
                  <a:srgbClr val="585858"/>
                </a:solidFill>
                <a:latin typeface="Times New Roman"/>
                <a:cs typeface="Times New Roman"/>
              </a:rPr>
              <a:t>Provolone</a:t>
            </a:r>
            <a:r>
              <a:rPr sz="1600" i="1" spc="-8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i="1" spc="5" dirty="0">
                <a:solidFill>
                  <a:srgbClr val="585858"/>
                </a:solidFill>
                <a:latin typeface="Times New Roman"/>
                <a:cs typeface="Times New Roman"/>
              </a:rPr>
              <a:t>Piccante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,</a:t>
            </a:r>
            <a:r>
              <a:rPr sz="1600" spc="-5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que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lleva</a:t>
            </a:r>
            <a:r>
              <a:rPr sz="1600" spc="4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6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a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12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meses</a:t>
            </a:r>
            <a:r>
              <a:rPr sz="1600" spc="3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maduración;</a:t>
            </a:r>
            <a:r>
              <a:rPr sz="1600" spc="-5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este</a:t>
            </a:r>
            <a:r>
              <a:rPr sz="1600" spc="2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queso</a:t>
            </a:r>
            <a:r>
              <a:rPr sz="1600" spc="-2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es</a:t>
            </a:r>
            <a:r>
              <a:rPr sz="1600" spc="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más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seco,</a:t>
            </a:r>
            <a:r>
              <a:rPr sz="1600" spc="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más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agudo</a:t>
            </a:r>
            <a:endParaRPr sz="16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y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de</a:t>
            </a:r>
            <a:r>
              <a:rPr sz="1600" spc="-1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sabor</a:t>
            </a:r>
            <a:r>
              <a:rPr sz="1600" spc="-3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85858"/>
                </a:solidFill>
                <a:latin typeface="Times New Roman"/>
                <a:cs typeface="Times New Roman"/>
              </a:rPr>
              <a:t>más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fuerte</a:t>
            </a:r>
            <a:r>
              <a:rPr sz="1600" spc="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585858"/>
                </a:solidFill>
                <a:latin typeface="Times New Roman"/>
                <a:cs typeface="Times New Roman"/>
              </a:rPr>
              <a:t>que</a:t>
            </a:r>
            <a:r>
              <a:rPr sz="1600" spc="-45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Times New Roman"/>
                <a:cs typeface="Times New Roman"/>
              </a:rPr>
              <a:t>el</a:t>
            </a:r>
            <a:r>
              <a:rPr sz="1600" spc="10" dirty="0">
                <a:solidFill>
                  <a:srgbClr val="585858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Times New Roman"/>
                <a:cs typeface="Times New Roman"/>
              </a:rPr>
              <a:t>dolce.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30833" y="333197"/>
            <a:ext cx="3886200" cy="8013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100" u="none" spc="160" dirty="0">
                <a:solidFill>
                  <a:srgbClr val="2A1A00"/>
                </a:solidFill>
                <a:latin typeface="Impact"/>
                <a:cs typeface="Impact"/>
              </a:rPr>
              <a:t>COMPOSICIÓN</a:t>
            </a:r>
            <a:endParaRPr sz="5100">
              <a:latin typeface="Impact"/>
              <a:cs typeface="Impac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2807" y="2286000"/>
            <a:ext cx="9354312" cy="33314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" y="554736"/>
            <a:ext cx="5742940" cy="5742940"/>
            <a:chOff x="198120" y="554736"/>
            <a:chExt cx="5742940" cy="574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554736"/>
              <a:ext cx="5742432" cy="5742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743" y="2493263"/>
              <a:ext cx="4361687" cy="13472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608" y="3224784"/>
              <a:ext cx="3307079" cy="134721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7408" y="2663774"/>
            <a:ext cx="34061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309" marR="5080" indent="-436245">
              <a:lnSpc>
                <a:spcPct val="100000"/>
              </a:lnSpc>
              <a:spcBef>
                <a:spcPts val="100"/>
              </a:spcBef>
            </a:pP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4800" u="none" spc="-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ag</a:t>
            </a:r>
            <a:r>
              <a:rPr sz="4800" u="none" spc="-2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4800" u="none" spc="-1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ci</a:t>
            </a:r>
            <a:r>
              <a:rPr sz="4800" u="none" spc="-20" dirty="0">
                <a:solidFill>
                  <a:srgbClr val="FFFFFF"/>
                </a:solidFill>
                <a:latin typeface="Arial MT"/>
                <a:cs typeface="Arial MT"/>
              </a:rPr>
              <a:t>ó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n  por</a:t>
            </a:r>
            <a:r>
              <a:rPr sz="4800" u="none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cuajo</a:t>
            </a:r>
            <a:endParaRPr sz="4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8640" y="374904"/>
            <a:ext cx="5001895" cy="5489575"/>
            <a:chOff x="548640" y="374904"/>
            <a:chExt cx="5001895" cy="54895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2106764"/>
            <a:ext cx="162356" cy="1705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377432" y="2035810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836664" y="2069592"/>
            <a:ext cx="4170045" cy="2984500"/>
            <a:chOff x="6836664" y="2069592"/>
            <a:chExt cx="4170045" cy="298450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7867" y="2070811"/>
              <a:ext cx="3185368" cy="2592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6750" y="2069592"/>
              <a:ext cx="3161919" cy="2353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36664" y="2221992"/>
              <a:ext cx="1755648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06971" y="2375408"/>
              <a:ext cx="1377569" cy="23139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36664" y="2587752"/>
              <a:ext cx="4059935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7766" y="2741168"/>
              <a:ext cx="3612895" cy="2343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36664" y="2892552"/>
              <a:ext cx="4059935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08114" y="3044952"/>
              <a:ext cx="3619245" cy="2353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36664" y="3197352"/>
              <a:ext cx="2194560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06971" y="3350768"/>
              <a:ext cx="1816607" cy="2313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36664" y="3563112"/>
              <a:ext cx="4041648" cy="5760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04177" y="3715512"/>
              <a:ext cx="3607943" cy="2324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36664" y="3867912"/>
              <a:ext cx="1487424" cy="57607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007479" y="4020566"/>
              <a:ext cx="1047115" cy="185420"/>
            </a:xfrm>
            <a:custGeom>
              <a:avLst/>
              <a:gdLst/>
              <a:ahLst/>
              <a:cxnLst/>
              <a:rect l="l" t="t" r="r" b="b"/>
              <a:pathLst>
                <a:path w="1047115" h="185420">
                  <a:moveTo>
                    <a:pt x="61341" y="47751"/>
                  </a:moveTo>
                  <a:lnTo>
                    <a:pt x="17145" y="66039"/>
                  </a:lnTo>
                  <a:lnTo>
                    <a:pt x="1071" y="101723"/>
                  </a:lnTo>
                  <a:lnTo>
                    <a:pt x="0" y="117347"/>
                  </a:lnTo>
                  <a:lnTo>
                    <a:pt x="1067" y="132466"/>
                  </a:lnTo>
                  <a:lnTo>
                    <a:pt x="16891" y="167131"/>
                  </a:lnTo>
                  <a:lnTo>
                    <a:pt x="62611" y="184784"/>
                  </a:lnTo>
                  <a:lnTo>
                    <a:pt x="73519" y="184094"/>
                  </a:lnTo>
                  <a:lnTo>
                    <a:pt x="107667" y="166496"/>
                  </a:lnTo>
                  <a:lnTo>
                    <a:pt x="62738" y="166496"/>
                  </a:lnTo>
                  <a:lnTo>
                    <a:pt x="54808" y="165782"/>
                  </a:lnTo>
                  <a:lnTo>
                    <a:pt x="24251" y="132135"/>
                  </a:lnTo>
                  <a:lnTo>
                    <a:pt x="22987" y="121919"/>
                  </a:lnTo>
                  <a:lnTo>
                    <a:pt x="120903" y="121919"/>
                  </a:lnTo>
                  <a:lnTo>
                    <a:pt x="121030" y="116077"/>
                  </a:lnTo>
                  <a:lnTo>
                    <a:pt x="120182" y="103631"/>
                  </a:lnTo>
                  <a:lnTo>
                    <a:pt x="24256" y="103631"/>
                  </a:lnTo>
                  <a:lnTo>
                    <a:pt x="25401" y="95488"/>
                  </a:lnTo>
                  <a:lnTo>
                    <a:pt x="54209" y="66663"/>
                  </a:lnTo>
                  <a:lnTo>
                    <a:pt x="61595" y="66039"/>
                  </a:lnTo>
                  <a:lnTo>
                    <a:pt x="104550" y="66039"/>
                  </a:lnTo>
                  <a:lnTo>
                    <a:pt x="104267" y="65658"/>
                  </a:lnTo>
                  <a:lnTo>
                    <a:pt x="95363" y="57824"/>
                  </a:lnTo>
                  <a:lnTo>
                    <a:pt x="85232" y="52228"/>
                  </a:lnTo>
                  <a:lnTo>
                    <a:pt x="73888" y="48871"/>
                  </a:lnTo>
                  <a:lnTo>
                    <a:pt x="61341" y="47751"/>
                  </a:lnTo>
                  <a:close/>
                </a:path>
                <a:path w="1047115" h="185420">
                  <a:moveTo>
                    <a:pt x="97281" y="139572"/>
                  </a:moveTo>
                  <a:lnTo>
                    <a:pt x="70866" y="166496"/>
                  </a:lnTo>
                  <a:lnTo>
                    <a:pt x="107667" y="166496"/>
                  </a:lnTo>
                  <a:lnTo>
                    <a:pt x="112458" y="160305"/>
                  </a:lnTo>
                  <a:lnTo>
                    <a:pt x="116935" y="151947"/>
                  </a:lnTo>
                  <a:lnTo>
                    <a:pt x="120269" y="142493"/>
                  </a:lnTo>
                  <a:lnTo>
                    <a:pt x="97281" y="139572"/>
                  </a:lnTo>
                  <a:close/>
                </a:path>
                <a:path w="1047115" h="185420">
                  <a:moveTo>
                    <a:pt x="104550" y="66039"/>
                  </a:moveTo>
                  <a:lnTo>
                    <a:pt x="61595" y="66039"/>
                  </a:lnTo>
                  <a:lnTo>
                    <a:pt x="69669" y="66829"/>
                  </a:lnTo>
                  <a:lnTo>
                    <a:pt x="76946" y="69214"/>
                  </a:lnTo>
                  <a:lnTo>
                    <a:pt x="97536" y="103631"/>
                  </a:lnTo>
                  <a:lnTo>
                    <a:pt x="120182" y="103631"/>
                  </a:lnTo>
                  <a:lnTo>
                    <a:pt x="119983" y="100716"/>
                  </a:lnTo>
                  <a:lnTo>
                    <a:pt x="116840" y="87201"/>
                  </a:lnTo>
                  <a:lnTo>
                    <a:pt x="111601" y="75519"/>
                  </a:lnTo>
                  <a:lnTo>
                    <a:pt x="104550" y="66039"/>
                  </a:lnTo>
                  <a:close/>
                </a:path>
                <a:path w="1047115" h="185420">
                  <a:moveTo>
                    <a:pt x="167640" y="50672"/>
                  </a:moveTo>
                  <a:lnTo>
                    <a:pt x="147700" y="50672"/>
                  </a:lnTo>
                  <a:lnTo>
                    <a:pt x="147700" y="181863"/>
                  </a:lnTo>
                  <a:lnTo>
                    <a:pt x="169925" y="181863"/>
                  </a:lnTo>
                  <a:lnTo>
                    <a:pt x="169925" y="110235"/>
                  </a:lnTo>
                  <a:lnTo>
                    <a:pt x="170568" y="98663"/>
                  </a:lnTo>
                  <a:lnTo>
                    <a:pt x="191216" y="69341"/>
                  </a:lnTo>
                  <a:lnTo>
                    <a:pt x="167640" y="69341"/>
                  </a:lnTo>
                  <a:lnTo>
                    <a:pt x="167640" y="50672"/>
                  </a:lnTo>
                  <a:close/>
                </a:path>
                <a:path w="1047115" h="185420">
                  <a:moveTo>
                    <a:pt x="248803" y="66928"/>
                  </a:moveTo>
                  <a:lnTo>
                    <a:pt x="210693" y="66928"/>
                  </a:lnTo>
                  <a:lnTo>
                    <a:pt x="215900" y="68325"/>
                  </a:lnTo>
                  <a:lnTo>
                    <a:pt x="220218" y="70992"/>
                  </a:lnTo>
                  <a:lnTo>
                    <a:pt x="232028" y="92963"/>
                  </a:lnTo>
                  <a:lnTo>
                    <a:pt x="232028" y="181863"/>
                  </a:lnTo>
                  <a:lnTo>
                    <a:pt x="254253" y="181863"/>
                  </a:lnTo>
                  <a:lnTo>
                    <a:pt x="254157" y="89090"/>
                  </a:lnTo>
                  <a:lnTo>
                    <a:pt x="253873" y="83692"/>
                  </a:lnTo>
                  <a:lnTo>
                    <a:pt x="252984" y="79628"/>
                  </a:lnTo>
                  <a:lnTo>
                    <a:pt x="251714" y="73278"/>
                  </a:lnTo>
                  <a:lnTo>
                    <a:pt x="249427" y="67817"/>
                  </a:lnTo>
                  <a:lnTo>
                    <a:pt x="248803" y="66928"/>
                  </a:lnTo>
                  <a:close/>
                </a:path>
                <a:path w="1047115" h="185420">
                  <a:moveTo>
                    <a:pt x="217297" y="47751"/>
                  </a:moveTo>
                  <a:lnTo>
                    <a:pt x="209423" y="47751"/>
                  </a:lnTo>
                  <a:lnTo>
                    <a:pt x="196590" y="49089"/>
                  </a:lnTo>
                  <a:lnTo>
                    <a:pt x="185340" y="53117"/>
                  </a:lnTo>
                  <a:lnTo>
                    <a:pt x="175686" y="59860"/>
                  </a:lnTo>
                  <a:lnTo>
                    <a:pt x="167640" y="69341"/>
                  </a:lnTo>
                  <a:lnTo>
                    <a:pt x="191216" y="69341"/>
                  </a:lnTo>
                  <a:lnTo>
                    <a:pt x="191516" y="69199"/>
                  </a:lnTo>
                  <a:lnTo>
                    <a:pt x="197893" y="67498"/>
                  </a:lnTo>
                  <a:lnTo>
                    <a:pt x="204724" y="66928"/>
                  </a:lnTo>
                  <a:lnTo>
                    <a:pt x="248803" y="66928"/>
                  </a:lnTo>
                  <a:lnTo>
                    <a:pt x="246125" y="63118"/>
                  </a:lnTo>
                  <a:lnTo>
                    <a:pt x="242824" y="58546"/>
                  </a:lnTo>
                  <a:lnTo>
                    <a:pt x="237871" y="54863"/>
                  </a:lnTo>
                  <a:lnTo>
                    <a:pt x="231267" y="51942"/>
                  </a:lnTo>
                  <a:lnTo>
                    <a:pt x="224663" y="49148"/>
                  </a:lnTo>
                  <a:lnTo>
                    <a:pt x="217297" y="47751"/>
                  </a:lnTo>
                  <a:close/>
                </a:path>
                <a:path w="1047115" h="185420">
                  <a:moveTo>
                    <a:pt x="314071" y="67944"/>
                  </a:moveTo>
                  <a:lnTo>
                    <a:pt x="291973" y="67944"/>
                  </a:lnTo>
                  <a:lnTo>
                    <a:pt x="291973" y="143382"/>
                  </a:lnTo>
                  <a:lnTo>
                    <a:pt x="304038" y="179704"/>
                  </a:lnTo>
                  <a:lnTo>
                    <a:pt x="308482" y="182371"/>
                  </a:lnTo>
                  <a:lnTo>
                    <a:pt x="314832" y="183641"/>
                  </a:lnTo>
                  <a:lnTo>
                    <a:pt x="327787" y="183641"/>
                  </a:lnTo>
                  <a:lnTo>
                    <a:pt x="333375" y="182879"/>
                  </a:lnTo>
                  <a:lnTo>
                    <a:pt x="339598" y="181609"/>
                  </a:lnTo>
                  <a:lnTo>
                    <a:pt x="336566" y="162813"/>
                  </a:lnTo>
                  <a:lnTo>
                    <a:pt x="323342" y="162813"/>
                  </a:lnTo>
                  <a:lnTo>
                    <a:pt x="320801" y="162305"/>
                  </a:lnTo>
                  <a:lnTo>
                    <a:pt x="319024" y="161289"/>
                  </a:lnTo>
                  <a:lnTo>
                    <a:pt x="317246" y="160146"/>
                  </a:lnTo>
                  <a:lnTo>
                    <a:pt x="315975" y="158749"/>
                  </a:lnTo>
                  <a:lnTo>
                    <a:pt x="315214" y="156844"/>
                  </a:lnTo>
                  <a:lnTo>
                    <a:pt x="314451" y="155066"/>
                  </a:lnTo>
                  <a:lnTo>
                    <a:pt x="314071" y="151002"/>
                  </a:lnTo>
                  <a:lnTo>
                    <a:pt x="314071" y="67944"/>
                  </a:lnTo>
                  <a:close/>
                </a:path>
                <a:path w="1047115" h="185420">
                  <a:moveTo>
                    <a:pt x="336423" y="161924"/>
                  </a:moveTo>
                  <a:lnTo>
                    <a:pt x="332359" y="162559"/>
                  </a:lnTo>
                  <a:lnTo>
                    <a:pt x="329184" y="162813"/>
                  </a:lnTo>
                  <a:lnTo>
                    <a:pt x="336566" y="162813"/>
                  </a:lnTo>
                  <a:lnTo>
                    <a:pt x="336423" y="161924"/>
                  </a:lnTo>
                  <a:close/>
                </a:path>
                <a:path w="1047115" h="185420">
                  <a:moveTo>
                    <a:pt x="336423" y="50672"/>
                  </a:moveTo>
                  <a:lnTo>
                    <a:pt x="275717" y="50672"/>
                  </a:lnTo>
                  <a:lnTo>
                    <a:pt x="275717" y="67944"/>
                  </a:lnTo>
                  <a:lnTo>
                    <a:pt x="336423" y="67944"/>
                  </a:lnTo>
                  <a:lnTo>
                    <a:pt x="336423" y="50672"/>
                  </a:lnTo>
                  <a:close/>
                </a:path>
                <a:path w="1047115" h="185420">
                  <a:moveTo>
                    <a:pt x="314071" y="4825"/>
                  </a:moveTo>
                  <a:lnTo>
                    <a:pt x="291973" y="18160"/>
                  </a:lnTo>
                  <a:lnTo>
                    <a:pt x="291973" y="50672"/>
                  </a:lnTo>
                  <a:lnTo>
                    <a:pt x="314071" y="50672"/>
                  </a:lnTo>
                  <a:lnTo>
                    <a:pt x="314071" y="4825"/>
                  </a:lnTo>
                  <a:close/>
                </a:path>
                <a:path w="1047115" h="185420">
                  <a:moveTo>
                    <a:pt x="377698" y="50672"/>
                  </a:moveTo>
                  <a:lnTo>
                    <a:pt x="357759" y="50672"/>
                  </a:lnTo>
                  <a:lnTo>
                    <a:pt x="357759" y="181863"/>
                  </a:lnTo>
                  <a:lnTo>
                    <a:pt x="379984" y="181863"/>
                  </a:lnTo>
                  <a:lnTo>
                    <a:pt x="379984" y="113156"/>
                  </a:lnTo>
                  <a:lnTo>
                    <a:pt x="380220" y="106251"/>
                  </a:lnTo>
                  <a:lnTo>
                    <a:pt x="400176" y="70738"/>
                  </a:lnTo>
                  <a:lnTo>
                    <a:pt x="423126" y="70738"/>
                  </a:lnTo>
                  <a:lnTo>
                    <a:pt x="423173" y="70611"/>
                  </a:lnTo>
                  <a:lnTo>
                    <a:pt x="377698" y="70611"/>
                  </a:lnTo>
                  <a:lnTo>
                    <a:pt x="377698" y="50672"/>
                  </a:lnTo>
                  <a:close/>
                </a:path>
                <a:path w="1047115" h="185420">
                  <a:moveTo>
                    <a:pt x="423126" y="70738"/>
                  </a:moveTo>
                  <a:lnTo>
                    <a:pt x="410464" y="70738"/>
                  </a:lnTo>
                  <a:lnTo>
                    <a:pt x="415925" y="72262"/>
                  </a:lnTo>
                  <a:lnTo>
                    <a:pt x="421386" y="75437"/>
                  </a:lnTo>
                  <a:lnTo>
                    <a:pt x="423126" y="70738"/>
                  </a:lnTo>
                  <a:close/>
                </a:path>
                <a:path w="1047115" h="185420">
                  <a:moveTo>
                    <a:pt x="413639" y="47751"/>
                  </a:moveTo>
                  <a:lnTo>
                    <a:pt x="400939" y="47751"/>
                  </a:lnTo>
                  <a:lnTo>
                    <a:pt x="396240" y="49148"/>
                  </a:lnTo>
                  <a:lnTo>
                    <a:pt x="391922" y="52196"/>
                  </a:lnTo>
                  <a:lnTo>
                    <a:pt x="387603" y="55117"/>
                  </a:lnTo>
                  <a:lnTo>
                    <a:pt x="382904" y="61213"/>
                  </a:lnTo>
                  <a:lnTo>
                    <a:pt x="377698" y="70611"/>
                  </a:lnTo>
                  <a:lnTo>
                    <a:pt x="423173" y="70611"/>
                  </a:lnTo>
                  <a:lnTo>
                    <a:pt x="429005" y="54863"/>
                  </a:lnTo>
                  <a:lnTo>
                    <a:pt x="421259" y="50037"/>
                  </a:lnTo>
                  <a:lnTo>
                    <a:pt x="413639" y="47751"/>
                  </a:lnTo>
                  <a:close/>
                </a:path>
                <a:path w="1047115" h="185420">
                  <a:moveTo>
                    <a:pt x="497204" y="47751"/>
                  </a:moveTo>
                  <a:lnTo>
                    <a:pt x="453009" y="66039"/>
                  </a:lnTo>
                  <a:lnTo>
                    <a:pt x="436935" y="101723"/>
                  </a:lnTo>
                  <a:lnTo>
                    <a:pt x="435864" y="117347"/>
                  </a:lnTo>
                  <a:lnTo>
                    <a:pt x="436931" y="132466"/>
                  </a:lnTo>
                  <a:lnTo>
                    <a:pt x="452754" y="167131"/>
                  </a:lnTo>
                  <a:lnTo>
                    <a:pt x="498475" y="184784"/>
                  </a:lnTo>
                  <a:lnTo>
                    <a:pt x="509383" y="184094"/>
                  </a:lnTo>
                  <a:lnTo>
                    <a:pt x="543531" y="166496"/>
                  </a:lnTo>
                  <a:lnTo>
                    <a:pt x="498601" y="166496"/>
                  </a:lnTo>
                  <a:lnTo>
                    <a:pt x="490672" y="165782"/>
                  </a:lnTo>
                  <a:lnTo>
                    <a:pt x="460115" y="132135"/>
                  </a:lnTo>
                  <a:lnTo>
                    <a:pt x="458850" y="121919"/>
                  </a:lnTo>
                  <a:lnTo>
                    <a:pt x="556768" y="121919"/>
                  </a:lnTo>
                  <a:lnTo>
                    <a:pt x="556895" y="116077"/>
                  </a:lnTo>
                  <a:lnTo>
                    <a:pt x="556046" y="103631"/>
                  </a:lnTo>
                  <a:lnTo>
                    <a:pt x="460121" y="103631"/>
                  </a:lnTo>
                  <a:lnTo>
                    <a:pt x="461265" y="95488"/>
                  </a:lnTo>
                  <a:lnTo>
                    <a:pt x="490073" y="66663"/>
                  </a:lnTo>
                  <a:lnTo>
                    <a:pt x="497459" y="66039"/>
                  </a:lnTo>
                  <a:lnTo>
                    <a:pt x="540414" y="66039"/>
                  </a:lnTo>
                  <a:lnTo>
                    <a:pt x="540130" y="65658"/>
                  </a:lnTo>
                  <a:lnTo>
                    <a:pt x="531227" y="57824"/>
                  </a:lnTo>
                  <a:lnTo>
                    <a:pt x="521096" y="52228"/>
                  </a:lnTo>
                  <a:lnTo>
                    <a:pt x="509752" y="48871"/>
                  </a:lnTo>
                  <a:lnTo>
                    <a:pt x="497204" y="47751"/>
                  </a:lnTo>
                  <a:close/>
                </a:path>
                <a:path w="1047115" h="185420">
                  <a:moveTo>
                    <a:pt x="533146" y="139572"/>
                  </a:moveTo>
                  <a:lnTo>
                    <a:pt x="506729" y="166496"/>
                  </a:lnTo>
                  <a:lnTo>
                    <a:pt x="543531" y="166496"/>
                  </a:lnTo>
                  <a:lnTo>
                    <a:pt x="548322" y="160305"/>
                  </a:lnTo>
                  <a:lnTo>
                    <a:pt x="552799" y="151947"/>
                  </a:lnTo>
                  <a:lnTo>
                    <a:pt x="556132" y="142493"/>
                  </a:lnTo>
                  <a:lnTo>
                    <a:pt x="533146" y="139572"/>
                  </a:lnTo>
                  <a:close/>
                </a:path>
                <a:path w="1047115" h="185420">
                  <a:moveTo>
                    <a:pt x="540414" y="66039"/>
                  </a:moveTo>
                  <a:lnTo>
                    <a:pt x="497459" y="66039"/>
                  </a:lnTo>
                  <a:lnTo>
                    <a:pt x="505533" y="66829"/>
                  </a:lnTo>
                  <a:lnTo>
                    <a:pt x="512810" y="69214"/>
                  </a:lnTo>
                  <a:lnTo>
                    <a:pt x="533400" y="103631"/>
                  </a:lnTo>
                  <a:lnTo>
                    <a:pt x="556046" y="103631"/>
                  </a:lnTo>
                  <a:lnTo>
                    <a:pt x="555847" y="100716"/>
                  </a:lnTo>
                  <a:lnTo>
                    <a:pt x="552703" y="87201"/>
                  </a:lnTo>
                  <a:lnTo>
                    <a:pt x="547465" y="75519"/>
                  </a:lnTo>
                  <a:lnTo>
                    <a:pt x="540414" y="66039"/>
                  </a:lnTo>
                  <a:close/>
                </a:path>
                <a:path w="1047115" h="185420">
                  <a:moveTo>
                    <a:pt x="810005" y="131063"/>
                  </a:moveTo>
                  <a:lnTo>
                    <a:pt x="787780" y="134111"/>
                  </a:lnTo>
                  <a:lnTo>
                    <a:pt x="789759" y="144847"/>
                  </a:lnTo>
                  <a:lnTo>
                    <a:pt x="793416" y="154558"/>
                  </a:lnTo>
                  <a:lnTo>
                    <a:pt x="823515" y="181498"/>
                  </a:lnTo>
                  <a:lnTo>
                    <a:pt x="845312" y="185038"/>
                  </a:lnTo>
                  <a:lnTo>
                    <a:pt x="857980" y="184013"/>
                  </a:lnTo>
                  <a:lnTo>
                    <a:pt x="869505" y="180927"/>
                  </a:lnTo>
                  <a:lnTo>
                    <a:pt x="879887" y="175769"/>
                  </a:lnTo>
                  <a:lnTo>
                    <a:pt x="889126" y="168528"/>
                  </a:lnTo>
                  <a:lnTo>
                    <a:pt x="890792" y="166623"/>
                  </a:lnTo>
                  <a:lnTo>
                    <a:pt x="836676" y="166623"/>
                  </a:lnTo>
                  <a:lnTo>
                    <a:pt x="829182" y="163829"/>
                  </a:lnTo>
                  <a:lnTo>
                    <a:pt x="823087" y="158368"/>
                  </a:lnTo>
                  <a:lnTo>
                    <a:pt x="818828" y="153513"/>
                  </a:lnTo>
                  <a:lnTo>
                    <a:pt x="815213" y="147335"/>
                  </a:lnTo>
                  <a:lnTo>
                    <a:pt x="812245" y="139775"/>
                  </a:lnTo>
                  <a:lnTo>
                    <a:pt x="810005" y="131063"/>
                  </a:lnTo>
                  <a:close/>
                </a:path>
                <a:path w="1047115" h="185420">
                  <a:moveTo>
                    <a:pt x="892327" y="93598"/>
                  </a:moveTo>
                  <a:lnTo>
                    <a:pt x="847344" y="93598"/>
                  </a:lnTo>
                  <a:lnTo>
                    <a:pt x="854723" y="94237"/>
                  </a:lnTo>
                  <a:lnTo>
                    <a:pt x="861425" y="96138"/>
                  </a:lnTo>
                  <a:lnTo>
                    <a:pt x="882776" y="128904"/>
                  </a:lnTo>
                  <a:lnTo>
                    <a:pt x="882108" y="136594"/>
                  </a:lnTo>
                  <a:lnTo>
                    <a:pt x="853015" y="165955"/>
                  </a:lnTo>
                  <a:lnTo>
                    <a:pt x="845439" y="166623"/>
                  </a:lnTo>
                  <a:lnTo>
                    <a:pt x="890792" y="166623"/>
                  </a:lnTo>
                  <a:lnTo>
                    <a:pt x="896701" y="159865"/>
                  </a:lnTo>
                  <a:lnTo>
                    <a:pt x="902096" y="150272"/>
                  </a:lnTo>
                  <a:lnTo>
                    <a:pt x="905325" y="139775"/>
                  </a:lnTo>
                  <a:lnTo>
                    <a:pt x="906399" y="128396"/>
                  </a:lnTo>
                  <a:lnTo>
                    <a:pt x="905849" y="119993"/>
                  </a:lnTo>
                  <a:lnTo>
                    <a:pt x="904192" y="112315"/>
                  </a:lnTo>
                  <a:lnTo>
                    <a:pt x="901416" y="105376"/>
                  </a:lnTo>
                  <a:lnTo>
                    <a:pt x="897509" y="99186"/>
                  </a:lnTo>
                  <a:lnTo>
                    <a:pt x="892599" y="93803"/>
                  </a:lnTo>
                  <a:lnTo>
                    <a:pt x="892327" y="93598"/>
                  </a:lnTo>
                  <a:close/>
                </a:path>
                <a:path w="1047115" h="185420">
                  <a:moveTo>
                    <a:pt x="886983" y="18287"/>
                  </a:moveTo>
                  <a:lnTo>
                    <a:pt x="853694" y="18287"/>
                  </a:lnTo>
                  <a:lnTo>
                    <a:pt x="860805" y="20954"/>
                  </a:lnTo>
                  <a:lnTo>
                    <a:pt x="866521" y="26415"/>
                  </a:lnTo>
                  <a:lnTo>
                    <a:pt x="871854" y="31749"/>
                  </a:lnTo>
                  <a:lnTo>
                    <a:pt x="874649" y="38480"/>
                  </a:lnTo>
                  <a:lnTo>
                    <a:pt x="874611" y="46989"/>
                  </a:lnTo>
                  <a:lnTo>
                    <a:pt x="844645" y="76380"/>
                  </a:lnTo>
                  <a:lnTo>
                    <a:pt x="837692" y="76834"/>
                  </a:lnTo>
                  <a:lnTo>
                    <a:pt x="834103" y="76834"/>
                  </a:lnTo>
                  <a:lnTo>
                    <a:pt x="831596" y="96138"/>
                  </a:lnTo>
                  <a:lnTo>
                    <a:pt x="837946" y="94487"/>
                  </a:lnTo>
                  <a:lnTo>
                    <a:pt x="843152" y="93598"/>
                  </a:lnTo>
                  <a:lnTo>
                    <a:pt x="892327" y="93598"/>
                  </a:lnTo>
                  <a:lnTo>
                    <a:pt x="886809" y="89455"/>
                  </a:lnTo>
                  <a:lnTo>
                    <a:pt x="880113" y="86131"/>
                  </a:lnTo>
                  <a:lnTo>
                    <a:pt x="872490" y="83819"/>
                  </a:lnTo>
                  <a:lnTo>
                    <a:pt x="880745" y="80009"/>
                  </a:lnTo>
                  <a:lnTo>
                    <a:pt x="884634" y="76834"/>
                  </a:lnTo>
                  <a:lnTo>
                    <a:pt x="835660" y="76834"/>
                  </a:lnTo>
                  <a:lnTo>
                    <a:pt x="834136" y="76580"/>
                  </a:lnTo>
                  <a:lnTo>
                    <a:pt x="884945" y="76580"/>
                  </a:lnTo>
                  <a:lnTo>
                    <a:pt x="886968" y="74929"/>
                  </a:lnTo>
                  <a:lnTo>
                    <a:pt x="895350" y="61975"/>
                  </a:lnTo>
                  <a:lnTo>
                    <a:pt x="897509" y="54863"/>
                  </a:lnTo>
                  <a:lnTo>
                    <a:pt x="897402" y="38480"/>
                  </a:lnTo>
                  <a:lnTo>
                    <a:pt x="895350" y="31114"/>
                  </a:lnTo>
                  <a:lnTo>
                    <a:pt x="890904" y="23748"/>
                  </a:lnTo>
                  <a:lnTo>
                    <a:pt x="887214" y="18530"/>
                  </a:lnTo>
                  <a:lnTo>
                    <a:pt x="886983" y="18287"/>
                  </a:lnTo>
                  <a:close/>
                </a:path>
                <a:path w="1047115" h="185420">
                  <a:moveTo>
                    <a:pt x="844550" y="0"/>
                  </a:moveTo>
                  <a:lnTo>
                    <a:pt x="802014" y="19057"/>
                  </a:lnTo>
                  <a:lnTo>
                    <a:pt x="790067" y="46989"/>
                  </a:lnTo>
                  <a:lnTo>
                    <a:pt x="812292" y="50926"/>
                  </a:lnTo>
                  <a:lnTo>
                    <a:pt x="813911" y="43257"/>
                  </a:lnTo>
                  <a:lnTo>
                    <a:pt x="816292" y="36623"/>
                  </a:lnTo>
                  <a:lnTo>
                    <a:pt x="819435" y="31013"/>
                  </a:lnTo>
                  <a:lnTo>
                    <a:pt x="823341" y="26415"/>
                  </a:lnTo>
                  <a:lnTo>
                    <a:pt x="829182" y="21081"/>
                  </a:lnTo>
                  <a:lnTo>
                    <a:pt x="836295" y="18287"/>
                  </a:lnTo>
                  <a:lnTo>
                    <a:pt x="886983" y="18287"/>
                  </a:lnTo>
                  <a:lnTo>
                    <a:pt x="882808" y="13906"/>
                  </a:lnTo>
                  <a:lnTo>
                    <a:pt x="851763" y="402"/>
                  </a:lnTo>
                  <a:lnTo>
                    <a:pt x="844550" y="0"/>
                  </a:lnTo>
                  <a:close/>
                </a:path>
                <a:path w="1047115" h="185420">
                  <a:moveTo>
                    <a:pt x="952626" y="138048"/>
                  </a:moveTo>
                  <a:lnTo>
                    <a:pt x="931164" y="139953"/>
                  </a:lnTo>
                  <a:lnTo>
                    <a:pt x="933239" y="150026"/>
                  </a:lnTo>
                  <a:lnTo>
                    <a:pt x="936625" y="158908"/>
                  </a:lnTo>
                  <a:lnTo>
                    <a:pt x="971994" y="184173"/>
                  </a:lnTo>
                  <a:lnTo>
                    <a:pt x="982091" y="184911"/>
                  </a:lnTo>
                  <a:lnTo>
                    <a:pt x="991780" y="184245"/>
                  </a:lnTo>
                  <a:lnTo>
                    <a:pt x="1025326" y="166623"/>
                  </a:lnTo>
                  <a:lnTo>
                    <a:pt x="974598" y="166623"/>
                  </a:lnTo>
                  <a:lnTo>
                    <a:pt x="968121" y="164337"/>
                  </a:lnTo>
                  <a:lnTo>
                    <a:pt x="962914" y="159892"/>
                  </a:lnTo>
                  <a:lnTo>
                    <a:pt x="957834" y="155320"/>
                  </a:lnTo>
                  <a:lnTo>
                    <a:pt x="954404" y="148081"/>
                  </a:lnTo>
                  <a:lnTo>
                    <a:pt x="952626" y="138048"/>
                  </a:lnTo>
                  <a:close/>
                </a:path>
                <a:path w="1047115" h="185420">
                  <a:moveTo>
                    <a:pt x="1046727" y="96646"/>
                  </a:moveTo>
                  <a:lnTo>
                    <a:pt x="1024763" y="96646"/>
                  </a:lnTo>
                  <a:lnTo>
                    <a:pt x="1024796" y="104084"/>
                  </a:lnTo>
                  <a:lnTo>
                    <a:pt x="1024675" y="107946"/>
                  </a:lnTo>
                  <a:lnTo>
                    <a:pt x="1013205" y="149478"/>
                  </a:lnTo>
                  <a:lnTo>
                    <a:pt x="989456" y="166623"/>
                  </a:lnTo>
                  <a:lnTo>
                    <a:pt x="1025326" y="166623"/>
                  </a:lnTo>
                  <a:lnTo>
                    <a:pt x="1042701" y="131706"/>
                  </a:lnTo>
                  <a:lnTo>
                    <a:pt x="1046506" y="104139"/>
                  </a:lnTo>
                  <a:lnTo>
                    <a:pt x="1046727" y="96646"/>
                  </a:lnTo>
                  <a:close/>
                </a:path>
                <a:path w="1047115" h="185420">
                  <a:moveTo>
                    <a:pt x="984885" y="0"/>
                  </a:moveTo>
                  <a:lnTo>
                    <a:pt x="944118" y="16763"/>
                  </a:lnTo>
                  <a:lnTo>
                    <a:pt x="927950" y="60070"/>
                  </a:lnTo>
                  <a:lnTo>
                    <a:pt x="927910" y="61848"/>
                  </a:lnTo>
                  <a:lnTo>
                    <a:pt x="928838" y="73904"/>
                  </a:lnTo>
                  <a:lnTo>
                    <a:pt x="951648" y="111307"/>
                  </a:lnTo>
                  <a:lnTo>
                    <a:pt x="981455" y="120522"/>
                  </a:lnTo>
                  <a:lnTo>
                    <a:pt x="988097" y="120096"/>
                  </a:lnTo>
                  <a:lnTo>
                    <a:pt x="1022143" y="100837"/>
                  </a:lnTo>
                  <a:lnTo>
                    <a:pt x="986917" y="100837"/>
                  </a:lnTo>
                  <a:lnTo>
                    <a:pt x="979584" y="100169"/>
                  </a:lnTo>
                  <a:lnTo>
                    <a:pt x="951384" y="70111"/>
                  </a:lnTo>
                  <a:lnTo>
                    <a:pt x="950722" y="61848"/>
                  </a:lnTo>
                  <a:lnTo>
                    <a:pt x="951412" y="52679"/>
                  </a:lnTo>
                  <a:lnTo>
                    <a:pt x="973661" y="21447"/>
                  </a:lnTo>
                  <a:lnTo>
                    <a:pt x="987551" y="18414"/>
                  </a:lnTo>
                  <a:lnTo>
                    <a:pt x="1027487" y="18414"/>
                  </a:lnTo>
                  <a:lnTo>
                    <a:pt x="1024026" y="14789"/>
                  </a:lnTo>
                  <a:lnTo>
                    <a:pt x="1017143" y="9524"/>
                  </a:lnTo>
                  <a:lnTo>
                    <a:pt x="1009620" y="5357"/>
                  </a:lnTo>
                  <a:lnTo>
                    <a:pt x="1001728" y="2381"/>
                  </a:lnTo>
                  <a:lnTo>
                    <a:pt x="993479" y="595"/>
                  </a:lnTo>
                  <a:lnTo>
                    <a:pt x="984885" y="0"/>
                  </a:lnTo>
                  <a:close/>
                </a:path>
                <a:path w="1047115" h="185420">
                  <a:moveTo>
                    <a:pt x="1027487" y="18414"/>
                  </a:moveTo>
                  <a:lnTo>
                    <a:pt x="987551" y="18414"/>
                  </a:lnTo>
                  <a:lnTo>
                    <a:pt x="994453" y="19127"/>
                  </a:lnTo>
                  <a:lnTo>
                    <a:pt x="1000855" y="21256"/>
                  </a:lnTo>
                  <a:lnTo>
                    <a:pt x="1022095" y="58213"/>
                  </a:lnTo>
                  <a:lnTo>
                    <a:pt x="1022100" y="61848"/>
                  </a:lnTo>
                  <a:lnTo>
                    <a:pt x="1021603" y="69093"/>
                  </a:lnTo>
                  <a:lnTo>
                    <a:pt x="994296" y="100169"/>
                  </a:lnTo>
                  <a:lnTo>
                    <a:pt x="986917" y="100837"/>
                  </a:lnTo>
                  <a:lnTo>
                    <a:pt x="1022143" y="100837"/>
                  </a:lnTo>
                  <a:lnTo>
                    <a:pt x="1024763" y="96646"/>
                  </a:lnTo>
                  <a:lnTo>
                    <a:pt x="1046727" y="96646"/>
                  </a:lnTo>
                  <a:lnTo>
                    <a:pt x="1046918" y="90042"/>
                  </a:lnTo>
                  <a:lnTo>
                    <a:pt x="1042701" y="46464"/>
                  </a:lnTo>
                  <a:lnTo>
                    <a:pt x="1030017" y="21066"/>
                  </a:lnTo>
                  <a:lnTo>
                    <a:pt x="1027487" y="18414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76616" y="3867912"/>
              <a:ext cx="487679" cy="57607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137779" y="4127877"/>
              <a:ext cx="140970" cy="18415"/>
            </a:xfrm>
            <a:custGeom>
              <a:avLst/>
              <a:gdLst/>
              <a:ahLst/>
              <a:cxnLst/>
              <a:rect l="l" t="t" r="r" b="b"/>
              <a:pathLst>
                <a:path w="140970" h="18414">
                  <a:moveTo>
                    <a:pt x="140703" y="0"/>
                  </a:moveTo>
                  <a:lnTo>
                    <a:pt x="0" y="0"/>
                  </a:lnTo>
                  <a:lnTo>
                    <a:pt x="0" y="17910"/>
                  </a:lnTo>
                  <a:lnTo>
                    <a:pt x="140703" y="17910"/>
                  </a:lnTo>
                  <a:lnTo>
                    <a:pt x="140703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86928" y="3867912"/>
              <a:ext cx="2767583" cy="5760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51774" y="4018280"/>
              <a:ext cx="2333752" cy="23736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6664" y="4172712"/>
              <a:ext cx="4169664" cy="57607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05828" y="4323080"/>
              <a:ext cx="3731260" cy="2373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36664" y="4477512"/>
              <a:ext cx="1271016" cy="57607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015099" y="4630927"/>
              <a:ext cx="885190" cy="184150"/>
            </a:xfrm>
            <a:custGeom>
              <a:avLst/>
              <a:gdLst/>
              <a:ahLst/>
              <a:cxnLst/>
              <a:rect l="l" t="t" r="r" b="b"/>
              <a:pathLst>
                <a:path w="885190" h="184150">
                  <a:moveTo>
                    <a:pt x="22225" y="0"/>
                  </a:moveTo>
                  <a:lnTo>
                    <a:pt x="0" y="0"/>
                  </a:lnTo>
                  <a:lnTo>
                    <a:pt x="0" y="25527"/>
                  </a:lnTo>
                  <a:lnTo>
                    <a:pt x="22225" y="25527"/>
                  </a:lnTo>
                  <a:lnTo>
                    <a:pt x="22225" y="0"/>
                  </a:lnTo>
                  <a:close/>
                </a:path>
                <a:path w="885190" h="184150">
                  <a:moveTo>
                    <a:pt x="22225" y="49911"/>
                  </a:moveTo>
                  <a:lnTo>
                    <a:pt x="0" y="49911"/>
                  </a:lnTo>
                  <a:lnTo>
                    <a:pt x="0" y="181102"/>
                  </a:lnTo>
                  <a:lnTo>
                    <a:pt x="22225" y="181102"/>
                  </a:lnTo>
                  <a:lnTo>
                    <a:pt x="22225" y="49911"/>
                  </a:lnTo>
                  <a:close/>
                </a:path>
                <a:path w="885190" h="184150">
                  <a:moveTo>
                    <a:pt x="74675" y="49911"/>
                  </a:moveTo>
                  <a:lnTo>
                    <a:pt x="54736" y="49911"/>
                  </a:lnTo>
                  <a:lnTo>
                    <a:pt x="54736" y="181102"/>
                  </a:lnTo>
                  <a:lnTo>
                    <a:pt x="76961" y="181102"/>
                  </a:lnTo>
                  <a:lnTo>
                    <a:pt x="76961" y="109474"/>
                  </a:lnTo>
                  <a:lnTo>
                    <a:pt x="77604" y="97901"/>
                  </a:lnTo>
                  <a:lnTo>
                    <a:pt x="98252" y="68580"/>
                  </a:lnTo>
                  <a:lnTo>
                    <a:pt x="74675" y="68580"/>
                  </a:lnTo>
                  <a:lnTo>
                    <a:pt x="74675" y="49911"/>
                  </a:lnTo>
                  <a:close/>
                </a:path>
                <a:path w="885190" h="184150">
                  <a:moveTo>
                    <a:pt x="155839" y="66167"/>
                  </a:moveTo>
                  <a:lnTo>
                    <a:pt x="117728" y="66167"/>
                  </a:lnTo>
                  <a:lnTo>
                    <a:pt x="122935" y="67564"/>
                  </a:lnTo>
                  <a:lnTo>
                    <a:pt x="127253" y="70231"/>
                  </a:lnTo>
                  <a:lnTo>
                    <a:pt x="139065" y="92202"/>
                  </a:lnTo>
                  <a:lnTo>
                    <a:pt x="139065" y="181102"/>
                  </a:lnTo>
                  <a:lnTo>
                    <a:pt x="161290" y="181102"/>
                  </a:lnTo>
                  <a:lnTo>
                    <a:pt x="161193" y="88328"/>
                  </a:lnTo>
                  <a:lnTo>
                    <a:pt x="160908" y="82931"/>
                  </a:lnTo>
                  <a:lnTo>
                    <a:pt x="160020" y="78867"/>
                  </a:lnTo>
                  <a:lnTo>
                    <a:pt x="158750" y="72517"/>
                  </a:lnTo>
                  <a:lnTo>
                    <a:pt x="156464" y="67056"/>
                  </a:lnTo>
                  <a:lnTo>
                    <a:pt x="155839" y="66167"/>
                  </a:lnTo>
                  <a:close/>
                </a:path>
                <a:path w="885190" h="184150">
                  <a:moveTo>
                    <a:pt x="124332" y="46990"/>
                  </a:moveTo>
                  <a:lnTo>
                    <a:pt x="116458" y="46990"/>
                  </a:lnTo>
                  <a:lnTo>
                    <a:pt x="103626" y="48327"/>
                  </a:lnTo>
                  <a:lnTo>
                    <a:pt x="92376" y="52355"/>
                  </a:lnTo>
                  <a:lnTo>
                    <a:pt x="82722" y="59098"/>
                  </a:lnTo>
                  <a:lnTo>
                    <a:pt x="74675" y="68580"/>
                  </a:lnTo>
                  <a:lnTo>
                    <a:pt x="98252" y="68580"/>
                  </a:lnTo>
                  <a:lnTo>
                    <a:pt x="98551" y="68437"/>
                  </a:lnTo>
                  <a:lnTo>
                    <a:pt x="104929" y="66736"/>
                  </a:lnTo>
                  <a:lnTo>
                    <a:pt x="111759" y="66167"/>
                  </a:lnTo>
                  <a:lnTo>
                    <a:pt x="155839" y="66167"/>
                  </a:lnTo>
                  <a:lnTo>
                    <a:pt x="153161" y="62357"/>
                  </a:lnTo>
                  <a:lnTo>
                    <a:pt x="149859" y="57785"/>
                  </a:lnTo>
                  <a:lnTo>
                    <a:pt x="144906" y="54102"/>
                  </a:lnTo>
                  <a:lnTo>
                    <a:pt x="138302" y="51181"/>
                  </a:lnTo>
                  <a:lnTo>
                    <a:pt x="131699" y="48387"/>
                  </a:lnTo>
                  <a:lnTo>
                    <a:pt x="124332" y="46990"/>
                  </a:lnTo>
                  <a:close/>
                </a:path>
                <a:path w="885190" h="184150">
                  <a:moveTo>
                    <a:pt x="296652" y="65405"/>
                  </a:moveTo>
                  <a:lnTo>
                    <a:pt x="247142" y="65405"/>
                  </a:lnTo>
                  <a:lnTo>
                    <a:pt x="255021" y="65861"/>
                  </a:lnTo>
                  <a:lnTo>
                    <a:pt x="261889" y="67246"/>
                  </a:lnTo>
                  <a:lnTo>
                    <a:pt x="267733" y="69584"/>
                  </a:lnTo>
                  <a:lnTo>
                    <a:pt x="272542" y="72898"/>
                  </a:lnTo>
                  <a:lnTo>
                    <a:pt x="276732" y="76581"/>
                  </a:lnTo>
                  <a:lnTo>
                    <a:pt x="278765" y="82931"/>
                  </a:lnTo>
                  <a:lnTo>
                    <a:pt x="278765" y="94742"/>
                  </a:lnTo>
                  <a:lnTo>
                    <a:pt x="239014" y="105537"/>
                  </a:lnTo>
                  <a:lnTo>
                    <a:pt x="230250" y="106553"/>
                  </a:lnTo>
                  <a:lnTo>
                    <a:pt x="223647" y="107696"/>
                  </a:lnTo>
                  <a:lnTo>
                    <a:pt x="188849" y="134239"/>
                  </a:lnTo>
                  <a:lnTo>
                    <a:pt x="187325" y="140081"/>
                  </a:lnTo>
                  <a:lnTo>
                    <a:pt x="187325" y="146558"/>
                  </a:lnTo>
                  <a:lnTo>
                    <a:pt x="213121" y="181419"/>
                  </a:lnTo>
                  <a:lnTo>
                    <a:pt x="232282" y="184023"/>
                  </a:lnTo>
                  <a:lnTo>
                    <a:pt x="240919" y="184023"/>
                  </a:lnTo>
                  <a:lnTo>
                    <a:pt x="278461" y="166624"/>
                  </a:lnTo>
                  <a:lnTo>
                    <a:pt x="228853" y="166624"/>
                  </a:lnTo>
                  <a:lnTo>
                    <a:pt x="222376" y="164719"/>
                  </a:lnTo>
                  <a:lnTo>
                    <a:pt x="213359" y="156718"/>
                  </a:lnTo>
                  <a:lnTo>
                    <a:pt x="211074" y="151765"/>
                  </a:lnTo>
                  <a:lnTo>
                    <a:pt x="211074" y="141986"/>
                  </a:lnTo>
                  <a:lnTo>
                    <a:pt x="212090" y="138557"/>
                  </a:lnTo>
                  <a:lnTo>
                    <a:pt x="214249" y="135382"/>
                  </a:lnTo>
                  <a:lnTo>
                    <a:pt x="216280" y="132207"/>
                  </a:lnTo>
                  <a:lnTo>
                    <a:pt x="219201" y="129794"/>
                  </a:lnTo>
                  <a:lnTo>
                    <a:pt x="223011" y="128143"/>
                  </a:lnTo>
                  <a:lnTo>
                    <a:pt x="226695" y="126492"/>
                  </a:lnTo>
                  <a:lnTo>
                    <a:pt x="233172" y="124968"/>
                  </a:lnTo>
                  <a:lnTo>
                    <a:pt x="242316" y="123698"/>
                  </a:lnTo>
                  <a:lnTo>
                    <a:pt x="253670" y="121816"/>
                  </a:lnTo>
                  <a:lnTo>
                    <a:pt x="263525" y="119792"/>
                  </a:lnTo>
                  <a:lnTo>
                    <a:pt x="271855" y="117625"/>
                  </a:lnTo>
                  <a:lnTo>
                    <a:pt x="278637" y="115316"/>
                  </a:lnTo>
                  <a:lnTo>
                    <a:pt x="301117" y="115316"/>
                  </a:lnTo>
                  <a:lnTo>
                    <a:pt x="301117" y="86614"/>
                  </a:lnTo>
                  <a:lnTo>
                    <a:pt x="300735" y="79756"/>
                  </a:lnTo>
                  <a:lnTo>
                    <a:pt x="300100" y="75946"/>
                  </a:lnTo>
                  <a:lnTo>
                    <a:pt x="298703" y="69850"/>
                  </a:lnTo>
                  <a:lnTo>
                    <a:pt x="296652" y="65405"/>
                  </a:lnTo>
                  <a:close/>
                </a:path>
                <a:path w="885190" h="184150">
                  <a:moveTo>
                    <a:pt x="302473" y="164973"/>
                  </a:moveTo>
                  <a:lnTo>
                    <a:pt x="280543" y="164973"/>
                  </a:lnTo>
                  <a:lnTo>
                    <a:pt x="281177" y="171069"/>
                  </a:lnTo>
                  <a:lnTo>
                    <a:pt x="282701" y="176530"/>
                  </a:lnTo>
                  <a:lnTo>
                    <a:pt x="284987" y="181102"/>
                  </a:lnTo>
                  <a:lnTo>
                    <a:pt x="308228" y="181102"/>
                  </a:lnTo>
                  <a:lnTo>
                    <a:pt x="305434" y="176022"/>
                  </a:lnTo>
                  <a:lnTo>
                    <a:pt x="303529" y="170815"/>
                  </a:lnTo>
                  <a:lnTo>
                    <a:pt x="302514" y="165354"/>
                  </a:lnTo>
                  <a:lnTo>
                    <a:pt x="302473" y="164973"/>
                  </a:lnTo>
                  <a:close/>
                </a:path>
                <a:path w="885190" h="184150">
                  <a:moveTo>
                    <a:pt x="301117" y="115316"/>
                  </a:moveTo>
                  <a:lnTo>
                    <a:pt x="278637" y="115316"/>
                  </a:lnTo>
                  <a:lnTo>
                    <a:pt x="278637" y="133223"/>
                  </a:lnTo>
                  <a:lnTo>
                    <a:pt x="277495" y="140589"/>
                  </a:lnTo>
                  <a:lnTo>
                    <a:pt x="246125" y="166624"/>
                  </a:lnTo>
                  <a:lnTo>
                    <a:pt x="278461" y="166624"/>
                  </a:lnTo>
                  <a:lnTo>
                    <a:pt x="280543" y="164973"/>
                  </a:lnTo>
                  <a:lnTo>
                    <a:pt x="302473" y="164973"/>
                  </a:lnTo>
                  <a:lnTo>
                    <a:pt x="301920" y="159829"/>
                  </a:lnTo>
                  <a:lnTo>
                    <a:pt x="301482" y="151447"/>
                  </a:lnTo>
                  <a:lnTo>
                    <a:pt x="301253" y="141986"/>
                  </a:lnTo>
                  <a:lnTo>
                    <a:pt x="301130" y="128143"/>
                  </a:lnTo>
                  <a:lnTo>
                    <a:pt x="301117" y="115316"/>
                  </a:lnTo>
                  <a:close/>
                </a:path>
                <a:path w="885190" h="184150">
                  <a:moveTo>
                    <a:pt x="250444" y="46990"/>
                  </a:moveTo>
                  <a:lnTo>
                    <a:pt x="212090" y="54610"/>
                  </a:lnTo>
                  <a:lnTo>
                    <a:pt x="191261" y="87376"/>
                  </a:lnTo>
                  <a:lnTo>
                    <a:pt x="212978" y="90297"/>
                  </a:lnTo>
                  <a:lnTo>
                    <a:pt x="215392" y="81026"/>
                  </a:lnTo>
                  <a:lnTo>
                    <a:pt x="219075" y="74549"/>
                  </a:lnTo>
                  <a:lnTo>
                    <a:pt x="228980" y="67183"/>
                  </a:lnTo>
                  <a:lnTo>
                    <a:pt x="236727" y="65405"/>
                  </a:lnTo>
                  <a:lnTo>
                    <a:pt x="296652" y="65405"/>
                  </a:lnTo>
                  <a:lnTo>
                    <a:pt x="296418" y="64897"/>
                  </a:lnTo>
                  <a:lnTo>
                    <a:pt x="258423" y="47230"/>
                  </a:lnTo>
                  <a:lnTo>
                    <a:pt x="250444" y="46990"/>
                  </a:lnTo>
                  <a:close/>
                </a:path>
                <a:path w="885190" h="184150">
                  <a:moveTo>
                    <a:pt x="388111" y="46990"/>
                  </a:moveTo>
                  <a:lnTo>
                    <a:pt x="350105" y="59364"/>
                  </a:lnTo>
                  <a:lnTo>
                    <a:pt x="330088" y="96075"/>
                  </a:lnTo>
                  <a:lnTo>
                    <a:pt x="328295" y="115951"/>
                  </a:lnTo>
                  <a:lnTo>
                    <a:pt x="329318" y="131456"/>
                  </a:lnTo>
                  <a:lnTo>
                    <a:pt x="344677" y="166497"/>
                  </a:lnTo>
                  <a:lnTo>
                    <a:pt x="387984" y="184023"/>
                  </a:lnTo>
                  <a:lnTo>
                    <a:pt x="398321" y="183235"/>
                  </a:lnTo>
                  <a:lnTo>
                    <a:pt x="407812" y="180863"/>
                  </a:lnTo>
                  <a:lnTo>
                    <a:pt x="416470" y="176897"/>
                  </a:lnTo>
                  <a:lnTo>
                    <a:pt x="424306" y="171323"/>
                  </a:lnTo>
                  <a:lnTo>
                    <a:pt x="429569" y="165735"/>
                  </a:lnTo>
                  <a:lnTo>
                    <a:pt x="387730" y="165735"/>
                  </a:lnTo>
                  <a:lnTo>
                    <a:pt x="379995" y="164994"/>
                  </a:lnTo>
                  <a:lnTo>
                    <a:pt x="351795" y="127650"/>
                  </a:lnTo>
                  <a:lnTo>
                    <a:pt x="351154" y="115316"/>
                  </a:lnTo>
                  <a:lnTo>
                    <a:pt x="351819" y="103219"/>
                  </a:lnTo>
                  <a:lnTo>
                    <a:pt x="373776" y="68246"/>
                  </a:lnTo>
                  <a:lnTo>
                    <a:pt x="389000" y="65278"/>
                  </a:lnTo>
                  <a:lnTo>
                    <a:pt x="430351" y="65278"/>
                  </a:lnTo>
                  <a:lnTo>
                    <a:pt x="429256" y="63710"/>
                  </a:lnTo>
                  <a:lnTo>
                    <a:pt x="423036" y="57785"/>
                  </a:lnTo>
                  <a:lnTo>
                    <a:pt x="415776" y="53044"/>
                  </a:lnTo>
                  <a:lnTo>
                    <a:pt x="407527" y="49672"/>
                  </a:lnTo>
                  <a:lnTo>
                    <a:pt x="398301" y="47658"/>
                  </a:lnTo>
                  <a:lnTo>
                    <a:pt x="388111" y="46990"/>
                  </a:lnTo>
                  <a:close/>
                </a:path>
                <a:path w="885190" h="184150">
                  <a:moveTo>
                    <a:pt x="420750" y="133096"/>
                  </a:moveTo>
                  <a:lnTo>
                    <a:pt x="396494" y="165735"/>
                  </a:lnTo>
                  <a:lnTo>
                    <a:pt x="429569" y="165735"/>
                  </a:lnTo>
                  <a:lnTo>
                    <a:pt x="430950" y="164268"/>
                  </a:lnTo>
                  <a:lnTo>
                    <a:pt x="436213" y="156035"/>
                  </a:lnTo>
                  <a:lnTo>
                    <a:pt x="440094" y="146587"/>
                  </a:lnTo>
                  <a:lnTo>
                    <a:pt x="442595" y="135890"/>
                  </a:lnTo>
                  <a:lnTo>
                    <a:pt x="420750" y="133096"/>
                  </a:lnTo>
                  <a:close/>
                </a:path>
                <a:path w="885190" h="184150">
                  <a:moveTo>
                    <a:pt x="430351" y="65278"/>
                  </a:moveTo>
                  <a:lnTo>
                    <a:pt x="396367" y="65278"/>
                  </a:lnTo>
                  <a:lnTo>
                    <a:pt x="402717" y="67437"/>
                  </a:lnTo>
                  <a:lnTo>
                    <a:pt x="413130" y="76327"/>
                  </a:lnTo>
                  <a:lnTo>
                    <a:pt x="416814" y="82931"/>
                  </a:lnTo>
                  <a:lnTo>
                    <a:pt x="418846" y="91821"/>
                  </a:lnTo>
                  <a:lnTo>
                    <a:pt x="440435" y="88392"/>
                  </a:lnTo>
                  <a:lnTo>
                    <a:pt x="437931" y="79037"/>
                  </a:lnTo>
                  <a:lnTo>
                    <a:pt x="434213" y="70802"/>
                  </a:lnTo>
                  <a:lnTo>
                    <a:pt x="430351" y="65278"/>
                  </a:lnTo>
                  <a:close/>
                </a:path>
                <a:path w="885190" h="184150">
                  <a:moveTo>
                    <a:pt x="489330" y="67183"/>
                  </a:moveTo>
                  <a:lnTo>
                    <a:pt x="467232" y="67183"/>
                  </a:lnTo>
                  <a:lnTo>
                    <a:pt x="467232" y="142621"/>
                  </a:lnTo>
                  <a:lnTo>
                    <a:pt x="479298" y="178943"/>
                  </a:lnTo>
                  <a:lnTo>
                    <a:pt x="483743" y="181610"/>
                  </a:lnTo>
                  <a:lnTo>
                    <a:pt x="490093" y="182880"/>
                  </a:lnTo>
                  <a:lnTo>
                    <a:pt x="503047" y="182880"/>
                  </a:lnTo>
                  <a:lnTo>
                    <a:pt x="508634" y="182118"/>
                  </a:lnTo>
                  <a:lnTo>
                    <a:pt x="514857" y="180848"/>
                  </a:lnTo>
                  <a:lnTo>
                    <a:pt x="511826" y="162052"/>
                  </a:lnTo>
                  <a:lnTo>
                    <a:pt x="498601" y="162052"/>
                  </a:lnTo>
                  <a:lnTo>
                    <a:pt x="496061" y="161544"/>
                  </a:lnTo>
                  <a:lnTo>
                    <a:pt x="494283" y="160528"/>
                  </a:lnTo>
                  <a:lnTo>
                    <a:pt x="492505" y="159385"/>
                  </a:lnTo>
                  <a:lnTo>
                    <a:pt x="491235" y="157988"/>
                  </a:lnTo>
                  <a:lnTo>
                    <a:pt x="490474" y="156083"/>
                  </a:lnTo>
                  <a:lnTo>
                    <a:pt x="489711" y="154305"/>
                  </a:lnTo>
                  <a:lnTo>
                    <a:pt x="489330" y="150241"/>
                  </a:lnTo>
                  <a:lnTo>
                    <a:pt x="489330" y="67183"/>
                  </a:lnTo>
                  <a:close/>
                </a:path>
                <a:path w="885190" h="184150">
                  <a:moveTo>
                    <a:pt x="511682" y="161163"/>
                  </a:moveTo>
                  <a:lnTo>
                    <a:pt x="507619" y="161798"/>
                  </a:lnTo>
                  <a:lnTo>
                    <a:pt x="504444" y="162052"/>
                  </a:lnTo>
                  <a:lnTo>
                    <a:pt x="511826" y="162052"/>
                  </a:lnTo>
                  <a:lnTo>
                    <a:pt x="511682" y="161163"/>
                  </a:lnTo>
                  <a:close/>
                </a:path>
                <a:path w="885190" h="184150">
                  <a:moveTo>
                    <a:pt x="511682" y="49911"/>
                  </a:moveTo>
                  <a:lnTo>
                    <a:pt x="450976" y="49911"/>
                  </a:lnTo>
                  <a:lnTo>
                    <a:pt x="450976" y="67183"/>
                  </a:lnTo>
                  <a:lnTo>
                    <a:pt x="511682" y="67183"/>
                  </a:lnTo>
                  <a:lnTo>
                    <a:pt x="511682" y="49911"/>
                  </a:lnTo>
                  <a:close/>
                </a:path>
                <a:path w="885190" h="184150">
                  <a:moveTo>
                    <a:pt x="489330" y="4064"/>
                  </a:moveTo>
                  <a:lnTo>
                    <a:pt x="467232" y="17399"/>
                  </a:lnTo>
                  <a:lnTo>
                    <a:pt x="467232" y="49911"/>
                  </a:lnTo>
                  <a:lnTo>
                    <a:pt x="489330" y="49911"/>
                  </a:lnTo>
                  <a:lnTo>
                    <a:pt x="489330" y="4064"/>
                  </a:lnTo>
                  <a:close/>
                </a:path>
                <a:path w="885190" h="184150">
                  <a:moveTo>
                    <a:pt x="555625" y="0"/>
                  </a:moveTo>
                  <a:lnTo>
                    <a:pt x="533400" y="0"/>
                  </a:lnTo>
                  <a:lnTo>
                    <a:pt x="533400" y="25527"/>
                  </a:lnTo>
                  <a:lnTo>
                    <a:pt x="555625" y="25527"/>
                  </a:lnTo>
                  <a:lnTo>
                    <a:pt x="555625" y="0"/>
                  </a:lnTo>
                  <a:close/>
                </a:path>
                <a:path w="885190" h="184150">
                  <a:moveTo>
                    <a:pt x="555625" y="49911"/>
                  </a:moveTo>
                  <a:lnTo>
                    <a:pt x="533400" y="49911"/>
                  </a:lnTo>
                  <a:lnTo>
                    <a:pt x="533400" y="181102"/>
                  </a:lnTo>
                  <a:lnTo>
                    <a:pt x="555625" y="181102"/>
                  </a:lnTo>
                  <a:lnTo>
                    <a:pt x="555625" y="49911"/>
                  </a:lnTo>
                  <a:close/>
                </a:path>
                <a:path w="885190" h="184150">
                  <a:moveTo>
                    <a:pt x="598170" y="49911"/>
                  </a:moveTo>
                  <a:lnTo>
                    <a:pt x="574675" y="49911"/>
                  </a:lnTo>
                  <a:lnTo>
                    <a:pt x="624585" y="181102"/>
                  </a:lnTo>
                  <a:lnTo>
                    <a:pt x="645286" y="181102"/>
                  </a:lnTo>
                  <a:lnTo>
                    <a:pt x="655189" y="154940"/>
                  </a:lnTo>
                  <a:lnTo>
                    <a:pt x="634746" y="154940"/>
                  </a:lnTo>
                  <a:lnTo>
                    <a:pt x="632719" y="148133"/>
                  </a:lnTo>
                  <a:lnTo>
                    <a:pt x="630634" y="141446"/>
                  </a:lnTo>
                  <a:lnTo>
                    <a:pt x="628477" y="134901"/>
                  </a:lnTo>
                  <a:lnTo>
                    <a:pt x="626236" y="128524"/>
                  </a:lnTo>
                  <a:lnTo>
                    <a:pt x="598170" y="49911"/>
                  </a:lnTo>
                  <a:close/>
                </a:path>
                <a:path w="885190" h="184150">
                  <a:moveTo>
                    <a:pt x="694944" y="49911"/>
                  </a:moveTo>
                  <a:lnTo>
                    <a:pt x="672083" y="49911"/>
                  </a:lnTo>
                  <a:lnTo>
                    <a:pt x="643001" y="129921"/>
                  </a:lnTo>
                  <a:lnTo>
                    <a:pt x="640478" y="136973"/>
                  </a:lnTo>
                  <a:lnTo>
                    <a:pt x="638254" y="143478"/>
                  </a:lnTo>
                  <a:lnTo>
                    <a:pt x="636339" y="149459"/>
                  </a:lnTo>
                  <a:lnTo>
                    <a:pt x="634746" y="154940"/>
                  </a:lnTo>
                  <a:lnTo>
                    <a:pt x="655189" y="154940"/>
                  </a:lnTo>
                  <a:lnTo>
                    <a:pt x="694944" y="49911"/>
                  </a:lnTo>
                  <a:close/>
                </a:path>
                <a:path w="885190" h="184150">
                  <a:moveTo>
                    <a:pt x="766318" y="46990"/>
                  </a:moveTo>
                  <a:lnTo>
                    <a:pt x="725043" y="61468"/>
                  </a:lnTo>
                  <a:lnTo>
                    <a:pt x="706112" y="98419"/>
                  </a:lnTo>
                  <a:lnTo>
                    <a:pt x="704850" y="115443"/>
                  </a:lnTo>
                  <a:lnTo>
                    <a:pt x="705899" y="131115"/>
                  </a:lnTo>
                  <a:lnTo>
                    <a:pt x="721778" y="166401"/>
                  </a:lnTo>
                  <a:lnTo>
                    <a:pt x="766318" y="184023"/>
                  </a:lnTo>
                  <a:lnTo>
                    <a:pt x="774725" y="183522"/>
                  </a:lnTo>
                  <a:lnTo>
                    <a:pt x="810858" y="166370"/>
                  </a:lnTo>
                  <a:lnTo>
                    <a:pt x="811395" y="165735"/>
                  </a:lnTo>
                  <a:lnTo>
                    <a:pt x="766318" y="165735"/>
                  </a:lnTo>
                  <a:lnTo>
                    <a:pt x="758306" y="164949"/>
                  </a:lnTo>
                  <a:lnTo>
                    <a:pt x="730408" y="137556"/>
                  </a:lnTo>
                  <a:lnTo>
                    <a:pt x="727709" y="115443"/>
                  </a:lnTo>
                  <a:lnTo>
                    <a:pt x="728380" y="103657"/>
                  </a:lnTo>
                  <a:lnTo>
                    <a:pt x="751046" y="68484"/>
                  </a:lnTo>
                  <a:lnTo>
                    <a:pt x="766318" y="65405"/>
                  </a:lnTo>
                  <a:lnTo>
                    <a:pt x="811102" y="65405"/>
                  </a:lnTo>
                  <a:lnTo>
                    <a:pt x="810514" y="64643"/>
                  </a:lnTo>
                  <a:lnTo>
                    <a:pt x="801322" y="56901"/>
                  </a:lnTo>
                  <a:lnTo>
                    <a:pt x="790892" y="51387"/>
                  </a:lnTo>
                  <a:lnTo>
                    <a:pt x="779224" y="48087"/>
                  </a:lnTo>
                  <a:lnTo>
                    <a:pt x="766318" y="46990"/>
                  </a:lnTo>
                  <a:close/>
                </a:path>
                <a:path w="885190" h="184150">
                  <a:moveTo>
                    <a:pt x="811102" y="65405"/>
                  </a:moveTo>
                  <a:lnTo>
                    <a:pt x="766318" y="65405"/>
                  </a:lnTo>
                  <a:lnTo>
                    <a:pt x="774176" y="66170"/>
                  </a:lnTo>
                  <a:lnTo>
                    <a:pt x="781367" y="68484"/>
                  </a:lnTo>
                  <a:lnTo>
                    <a:pt x="804108" y="103354"/>
                  </a:lnTo>
                  <a:lnTo>
                    <a:pt x="804763" y="115443"/>
                  </a:lnTo>
                  <a:lnTo>
                    <a:pt x="804128" y="126855"/>
                  </a:lnTo>
                  <a:lnTo>
                    <a:pt x="781429" y="162607"/>
                  </a:lnTo>
                  <a:lnTo>
                    <a:pt x="766318" y="165735"/>
                  </a:lnTo>
                  <a:lnTo>
                    <a:pt x="811395" y="165735"/>
                  </a:lnTo>
                  <a:lnTo>
                    <a:pt x="827184" y="125646"/>
                  </a:lnTo>
                  <a:lnTo>
                    <a:pt x="827658" y="113665"/>
                  </a:lnTo>
                  <a:lnTo>
                    <a:pt x="826587" y="98879"/>
                  </a:lnTo>
                  <a:lnTo>
                    <a:pt x="823372" y="85772"/>
                  </a:lnTo>
                  <a:lnTo>
                    <a:pt x="818014" y="74356"/>
                  </a:lnTo>
                  <a:lnTo>
                    <a:pt x="811102" y="65405"/>
                  </a:lnTo>
                  <a:close/>
                </a:path>
                <a:path w="885190" h="184150">
                  <a:moveTo>
                    <a:pt x="884935" y="155829"/>
                  </a:moveTo>
                  <a:lnTo>
                    <a:pt x="859535" y="155829"/>
                  </a:lnTo>
                  <a:lnTo>
                    <a:pt x="859535" y="181102"/>
                  </a:lnTo>
                  <a:lnTo>
                    <a:pt x="884935" y="181102"/>
                  </a:lnTo>
                  <a:lnTo>
                    <a:pt x="884935" y="15582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407757" y="2775734"/>
            <a:ext cx="153725" cy="17294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377432" y="2706750"/>
            <a:ext cx="1943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10" dirty="0">
                <a:solidFill>
                  <a:srgbClr val="99CCFF"/>
                </a:solidFill>
                <a:latin typeface="Arial MT"/>
                <a:cs typeface="Arial MT"/>
              </a:rPr>
              <a:t>1.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398149" y="3751093"/>
            <a:ext cx="163333" cy="17294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6377432" y="3682365"/>
            <a:ext cx="1943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-10" dirty="0">
                <a:solidFill>
                  <a:srgbClr val="99CCFF"/>
                </a:solidFill>
                <a:latin typeface="Arial MT"/>
                <a:cs typeface="Arial MT"/>
              </a:rPr>
              <a:t>2.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40" name="object 40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072" y="645032"/>
            <a:ext cx="240474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u="none" spc="130" dirty="0">
                <a:solidFill>
                  <a:srgbClr val="2A1A00"/>
                </a:solidFill>
                <a:latin typeface="Impact"/>
                <a:cs typeface="Impact"/>
              </a:rPr>
              <a:t>VALOR</a:t>
            </a:r>
            <a:r>
              <a:rPr sz="2000" u="none" spc="40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2000" u="none" spc="165" dirty="0">
                <a:solidFill>
                  <a:srgbClr val="2A1A00"/>
                </a:solidFill>
                <a:latin typeface="Impact"/>
                <a:cs typeface="Impact"/>
              </a:rPr>
              <a:t>NUTRICIONAL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535" y="1225296"/>
            <a:ext cx="10706523" cy="4896021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57015" y="630936"/>
            <a:ext cx="5236845" cy="5230495"/>
          </a:xfrm>
          <a:custGeom>
            <a:avLst/>
            <a:gdLst/>
            <a:ahLst/>
            <a:cxnLst/>
            <a:rect l="l" t="t" r="r" b="b"/>
            <a:pathLst>
              <a:path w="5236845" h="5230495">
                <a:moveTo>
                  <a:pt x="2618232" y="0"/>
                </a:moveTo>
                <a:lnTo>
                  <a:pt x="2567432" y="4825"/>
                </a:lnTo>
                <a:lnTo>
                  <a:pt x="2518156" y="17525"/>
                </a:lnTo>
                <a:lnTo>
                  <a:pt x="2470531" y="36575"/>
                </a:lnTo>
                <a:lnTo>
                  <a:pt x="2421382" y="60325"/>
                </a:lnTo>
                <a:lnTo>
                  <a:pt x="2375281" y="87375"/>
                </a:lnTo>
                <a:lnTo>
                  <a:pt x="2327656" y="115950"/>
                </a:lnTo>
                <a:lnTo>
                  <a:pt x="2232406" y="166750"/>
                </a:lnTo>
                <a:lnTo>
                  <a:pt x="2184781" y="185800"/>
                </a:lnTo>
                <a:lnTo>
                  <a:pt x="2135505" y="198500"/>
                </a:lnTo>
                <a:lnTo>
                  <a:pt x="2086356" y="204850"/>
                </a:lnTo>
                <a:lnTo>
                  <a:pt x="2033905" y="204850"/>
                </a:lnTo>
                <a:lnTo>
                  <a:pt x="1979930" y="201675"/>
                </a:lnTo>
                <a:lnTo>
                  <a:pt x="1925955" y="195325"/>
                </a:lnTo>
                <a:lnTo>
                  <a:pt x="1871980" y="187325"/>
                </a:lnTo>
                <a:lnTo>
                  <a:pt x="1818005" y="180975"/>
                </a:lnTo>
                <a:lnTo>
                  <a:pt x="1764030" y="176275"/>
                </a:lnTo>
                <a:lnTo>
                  <a:pt x="1713230" y="177800"/>
                </a:lnTo>
                <a:lnTo>
                  <a:pt x="1663954" y="184150"/>
                </a:lnTo>
                <a:lnTo>
                  <a:pt x="1616329" y="198500"/>
                </a:lnTo>
                <a:lnTo>
                  <a:pt x="1576705" y="219075"/>
                </a:lnTo>
                <a:lnTo>
                  <a:pt x="1538605" y="246125"/>
                </a:lnTo>
                <a:lnTo>
                  <a:pt x="1505204" y="277875"/>
                </a:lnTo>
                <a:lnTo>
                  <a:pt x="1471803" y="314451"/>
                </a:lnTo>
                <a:lnTo>
                  <a:pt x="1441704" y="352551"/>
                </a:lnTo>
                <a:lnTo>
                  <a:pt x="1381379" y="431926"/>
                </a:lnTo>
                <a:lnTo>
                  <a:pt x="1351153" y="470026"/>
                </a:lnTo>
                <a:lnTo>
                  <a:pt x="1319403" y="506475"/>
                </a:lnTo>
                <a:lnTo>
                  <a:pt x="1282954" y="538226"/>
                </a:lnTo>
                <a:lnTo>
                  <a:pt x="1248029" y="566801"/>
                </a:lnTo>
                <a:lnTo>
                  <a:pt x="1208278" y="589152"/>
                </a:lnTo>
                <a:lnTo>
                  <a:pt x="1165479" y="608202"/>
                </a:lnTo>
                <a:lnTo>
                  <a:pt x="1119378" y="624077"/>
                </a:lnTo>
                <a:lnTo>
                  <a:pt x="1071753" y="638301"/>
                </a:lnTo>
                <a:lnTo>
                  <a:pt x="1024128" y="651001"/>
                </a:lnTo>
                <a:lnTo>
                  <a:pt x="974851" y="663701"/>
                </a:lnTo>
                <a:lnTo>
                  <a:pt x="928878" y="678052"/>
                </a:lnTo>
                <a:lnTo>
                  <a:pt x="882776" y="693927"/>
                </a:lnTo>
                <a:lnTo>
                  <a:pt x="839978" y="712977"/>
                </a:lnTo>
                <a:lnTo>
                  <a:pt x="801878" y="736726"/>
                </a:lnTo>
                <a:lnTo>
                  <a:pt x="766953" y="765301"/>
                </a:lnTo>
                <a:lnTo>
                  <a:pt x="738251" y="800226"/>
                </a:lnTo>
                <a:lnTo>
                  <a:pt x="714501" y="838326"/>
                </a:lnTo>
                <a:lnTo>
                  <a:pt x="695451" y="881252"/>
                </a:lnTo>
                <a:lnTo>
                  <a:pt x="679576" y="927353"/>
                </a:lnTo>
                <a:lnTo>
                  <a:pt x="665226" y="973327"/>
                </a:lnTo>
                <a:lnTo>
                  <a:pt x="652526" y="1022603"/>
                </a:lnTo>
                <a:lnTo>
                  <a:pt x="639826" y="1070228"/>
                </a:lnTo>
                <a:lnTo>
                  <a:pt x="625601" y="1117853"/>
                </a:lnTo>
                <a:lnTo>
                  <a:pt x="609726" y="1163954"/>
                </a:lnTo>
                <a:lnTo>
                  <a:pt x="590676" y="1206753"/>
                </a:lnTo>
                <a:lnTo>
                  <a:pt x="568451" y="1246504"/>
                </a:lnTo>
                <a:lnTo>
                  <a:pt x="539876" y="1281429"/>
                </a:lnTo>
                <a:lnTo>
                  <a:pt x="508126" y="1317878"/>
                </a:lnTo>
                <a:lnTo>
                  <a:pt x="471550" y="1349628"/>
                </a:lnTo>
                <a:lnTo>
                  <a:pt x="352425" y="1440179"/>
                </a:lnTo>
                <a:lnTo>
                  <a:pt x="314325" y="1470405"/>
                </a:lnTo>
                <a:lnTo>
                  <a:pt x="277875" y="1503679"/>
                </a:lnTo>
                <a:lnTo>
                  <a:pt x="246125" y="1537080"/>
                </a:lnTo>
                <a:lnTo>
                  <a:pt x="219075" y="1575180"/>
                </a:lnTo>
                <a:lnTo>
                  <a:pt x="198500" y="1614804"/>
                </a:lnTo>
                <a:lnTo>
                  <a:pt x="184150" y="1662429"/>
                </a:lnTo>
                <a:lnTo>
                  <a:pt x="177800" y="1711705"/>
                </a:lnTo>
                <a:lnTo>
                  <a:pt x="176275" y="1762505"/>
                </a:lnTo>
                <a:lnTo>
                  <a:pt x="180975" y="1816480"/>
                </a:lnTo>
                <a:lnTo>
                  <a:pt x="187325" y="1870455"/>
                </a:lnTo>
                <a:lnTo>
                  <a:pt x="195325" y="1924430"/>
                </a:lnTo>
                <a:lnTo>
                  <a:pt x="201675" y="1978405"/>
                </a:lnTo>
                <a:lnTo>
                  <a:pt x="204850" y="2032380"/>
                </a:lnTo>
                <a:lnTo>
                  <a:pt x="204850" y="2084831"/>
                </a:lnTo>
                <a:lnTo>
                  <a:pt x="198500" y="2134108"/>
                </a:lnTo>
                <a:lnTo>
                  <a:pt x="185800" y="2183256"/>
                </a:lnTo>
                <a:lnTo>
                  <a:pt x="166750" y="2229358"/>
                </a:lnTo>
                <a:lnTo>
                  <a:pt x="142875" y="2276983"/>
                </a:lnTo>
                <a:lnTo>
                  <a:pt x="115950" y="2324608"/>
                </a:lnTo>
                <a:lnTo>
                  <a:pt x="87375" y="2372233"/>
                </a:lnTo>
                <a:lnTo>
                  <a:pt x="60325" y="2418334"/>
                </a:lnTo>
                <a:lnTo>
                  <a:pt x="36575" y="2467483"/>
                </a:lnTo>
                <a:lnTo>
                  <a:pt x="17525" y="2515108"/>
                </a:lnTo>
                <a:lnTo>
                  <a:pt x="4825" y="2564384"/>
                </a:lnTo>
                <a:lnTo>
                  <a:pt x="0" y="2615184"/>
                </a:lnTo>
                <a:lnTo>
                  <a:pt x="4825" y="2665984"/>
                </a:lnTo>
                <a:lnTo>
                  <a:pt x="17525" y="2715260"/>
                </a:lnTo>
                <a:lnTo>
                  <a:pt x="36575" y="2762885"/>
                </a:lnTo>
                <a:lnTo>
                  <a:pt x="60325" y="2812034"/>
                </a:lnTo>
                <a:lnTo>
                  <a:pt x="87375" y="2858135"/>
                </a:lnTo>
                <a:lnTo>
                  <a:pt x="115950" y="2905760"/>
                </a:lnTo>
                <a:lnTo>
                  <a:pt x="142875" y="2953385"/>
                </a:lnTo>
                <a:lnTo>
                  <a:pt x="166750" y="3001010"/>
                </a:lnTo>
                <a:lnTo>
                  <a:pt x="185800" y="3047111"/>
                </a:lnTo>
                <a:lnTo>
                  <a:pt x="198500" y="3096260"/>
                </a:lnTo>
                <a:lnTo>
                  <a:pt x="204850" y="3145536"/>
                </a:lnTo>
                <a:lnTo>
                  <a:pt x="204850" y="3197860"/>
                </a:lnTo>
                <a:lnTo>
                  <a:pt x="201675" y="3251962"/>
                </a:lnTo>
                <a:lnTo>
                  <a:pt x="195325" y="3305937"/>
                </a:lnTo>
                <a:lnTo>
                  <a:pt x="187325" y="3359912"/>
                </a:lnTo>
                <a:lnTo>
                  <a:pt x="180975" y="3413887"/>
                </a:lnTo>
                <a:lnTo>
                  <a:pt x="176275" y="3467862"/>
                </a:lnTo>
                <a:lnTo>
                  <a:pt x="177800" y="3518662"/>
                </a:lnTo>
                <a:lnTo>
                  <a:pt x="184150" y="3567938"/>
                </a:lnTo>
                <a:lnTo>
                  <a:pt x="198500" y="3615563"/>
                </a:lnTo>
                <a:lnTo>
                  <a:pt x="219075" y="3655187"/>
                </a:lnTo>
                <a:lnTo>
                  <a:pt x="246125" y="3693287"/>
                </a:lnTo>
                <a:lnTo>
                  <a:pt x="277875" y="3726688"/>
                </a:lnTo>
                <a:lnTo>
                  <a:pt x="314325" y="3759962"/>
                </a:lnTo>
                <a:lnTo>
                  <a:pt x="352425" y="3790188"/>
                </a:lnTo>
                <a:lnTo>
                  <a:pt x="471550" y="3880739"/>
                </a:lnTo>
                <a:lnTo>
                  <a:pt x="508126" y="3912489"/>
                </a:lnTo>
                <a:lnTo>
                  <a:pt x="539876" y="3948938"/>
                </a:lnTo>
                <a:lnTo>
                  <a:pt x="568451" y="3983863"/>
                </a:lnTo>
                <a:lnTo>
                  <a:pt x="590676" y="4023614"/>
                </a:lnTo>
                <a:lnTo>
                  <a:pt x="609726" y="4066413"/>
                </a:lnTo>
                <a:lnTo>
                  <a:pt x="625601" y="4112514"/>
                </a:lnTo>
                <a:lnTo>
                  <a:pt x="639826" y="4160139"/>
                </a:lnTo>
                <a:lnTo>
                  <a:pt x="652526" y="4207764"/>
                </a:lnTo>
                <a:lnTo>
                  <a:pt x="665226" y="4257040"/>
                </a:lnTo>
                <a:lnTo>
                  <a:pt x="679576" y="4303014"/>
                </a:lnTo>
                <a:lnTo>
                  <a:pt x="695451" y="4349115"/>
                </a:lnTo>
                <a:lnTo>
                  <a:pt x="714501" y="4392041"/>
                </a:lnTo>
                <a:lnTo>
                  <a:pt x="738251" y="4430141"/>
                </a:lnTo>
                <a:lnTo>
                  <a:pt x="766953" y="4465066"/>
                </a:lnTo>
                <a:lnTo>
                  <a:pt x="801878" y="4493641"/>
                </a:lnTo>
                <a:lnTo>
                  <a:pt x="839978" y="4517390"/>
                </a:lnTo>
                <a:lnTo>
                  <a:pt x="882776" y="4536440"/>
                </a:lnTo>
                <a:lnTo>
                  <a:pt x="928878" y="4552315"/>
                </a:lnTo>
                <a:lnTo>
                  <a:pt x="974851" y="4566666"/>
                </a:lnTo>
                <a:lnTo>
                  <a:pt x="1024128" y="4579366"/>
                </a:lnTo>
                <a:lnTo>
                  <a:pt x="1071753" y="4592066"/>
                </a:lnTo>
                <a:lnTo>
                  <a:pt x="1119378" y="4606290"/>
                </a:lnTo>
                <a:lnTo>
                  <a:pt x="1165479" y="4622165"/>
                </a:lnTo>
                <a:lnTo>
                  <a:pt x="1208278" y="4641215"/>
                </a:lnTo>
                <a:lnTo>
                  <a:pt x="1248029" y="4663567"/>
                </a:lnTo>
                <a:lnTo>
                  <a:pt x="1282954" y="4692142"/>
                </a:lnTo>
                <a:lnTo>
                  <a:pt x="1319403" y="4723892"/>
                </a:lnTo>
                <a:lnTo>
                  <a:pt x="1351153" y="4760341"/>
                </a:lnTo>
                <a:lnTo>
                  <a:pt x="1381379" y="4798441"/>
                </a:lnTo>
                <a:lnTo>
                  <a:pt x="1441704" y="4877816"/>
                </a:lnTo>
                <a:lnTo>
                  <a:pt x="1471803" y="4915916"/>
                </a:lnTo>
                <a:lnTo>
                  <a:pt x="1505204" y="4952492"/>
                </a:lnTo>
                <a:lnTo>
                  <a:pt x="1538605" y="4984254"/>
                </a:lnTo>
                <a:lnTo>
                  <a:pt x="1576705" y="5011242"/>
                </a:lnTo>
                <a:lnTo>
                  <a:pt x="1616329" y="5031892"/>
                </a:lnTo>
                <a:lnTo>
                  <a:pt x="1663954" y="5046179"/>
                </a:lnTo>
                <a:lnTo>
                  <a:pt x="1713230" y="5052529"/>
                </a:lnTo>
                <a:lnTo>
                  <a:pt x="1764030" y="5054117"/>
                </a:lnTo>
                <a:lnTo>
                  <a:pt x="1818005" y="5049354"/>
                </a:lnTo>
                <a:lnTo>
                  <a:pt x="1871980" y="5043004"/>
                </a:lnTo>
                <a:lnTo>
                  <a:pt x="1925955" y="5035067"/>
                </a:lnTo>
                <a:lnTo>
                  <a:pt x="1979930" y="5028717"/>
                </a:lnTo>
                <a:lnTo>
                  <a:pt x="2033905" y="5025529"/>
                </a:lnTo>
                <a:lnTo>
                  <a:pt x="2086356" y="5025529"/>
                </a:lnTo>
                <a:lnTo>
                  <a:pt x="2135505" y="5031892"/>
                </a:lnTo>
                <a:lnTo>
                  <a:pt x="2184781" y="5044592"/>
                </a:lnTo>
                <a:lnTo>
                  <a:pt x="2232406" y="5063642"/>
                </a:lnTo>
                <a:lnTo>
                  <a:pt x="2327656" y="5114455"/>
                </a:lnTo>
                <a:lnTo>
                  <a:pt x="2375281" y="5143030"/>
                </a:lnTo>
                <a:lnTo>
                  <a:pt x="2421382" y="5170030"/>
                </a:lnTo>
                <a:lnTo>
                  <a:pt x="2470531" y="5193842"/>
                </a:lnTo>
                <a:lnTo>
                  <a:pt x="2518156" y="5212905"/>
                </a:lnTo>
                <a:lnTo>
                  <a:pt x="2567432" y="5225605"/>
                </a:lnTo>
                <a:lnTo>
                  <a:pt x="2618232" y="5230368"/>
                </a:lnTo>
                <a:lnTo>
                  <a:pt x="2669032" y="5225605"/>
                </a:lnTo>
                <a:lnTo>
                  <a:pt x="2718308" y="5212905"/>
                </a:lnTo>
                <a:lnTo>
                  <a:pt x="2765933" y="5193842"/>
                </a:lnTo>
                <a:lnTo>
                  <a:pt x="2815082" y="5170030"/>
                </a:lnTo>
                <a:lnTo>
                  <a:pt x="2861183" y="5143030"/>
                </a:lnTo>
                <a:lnTo>
                  <a:pt x="2908808" y="5114455"/>
                </a:lnTo>
                <a:lnTo>
                  <a:pt x="3004058" y="5063642"/>
                </a:lnTo>
                <a:lnTo>
                  <a:pt x="3050159" y="5044592"/>
                </a:lnTo>
                <a:lnTo>
                  <a:pt x="3100959" y="5031892"/>
                </a:lnTo>
                <a:lnTo>
                  <a:pt x="3150108" y="5025529"/>
                </a:lnTo>
                <a:lnTo>
                  <a:pt x="3202559" y="5025529"/>
                </a:lnTo>
                <a:lnTo>
                  <a:pt x="3256534" y="5028717"/>
                </a:lnTo>
                <a:lnTo>
                  <a:pt x="3310509" y="5035067"/>
                </a:lnTo>
                <a:lnTo>
                  <a:pt x="3364484" y="5043004"/>
                </a:lnTo>
                <a:lnTo>
                  <a:pt x="3418459" y="5049354"/>
                </a:lnTo>
                <a:lnTo>
                  <a:pt x="3472434" y="5054117"/>
                </a:lnTo>
                <a:lnTo>
                  <a:pt x="3523234" y="5052529"/>
                </a:lnTo>
                <a:lnTo>
                  <a:pt x="3572510" y="5046179"/>
                </a:lnTo>
                <a:lnTo>
                  <a:pt x="3620135" y="5031892"/>
                </a:lnTo>
                <a:lnTo>
                  <a:pt x="3659759" y="5011242"/>
                </a:lnTo>
                <a:lnTo>
                  <a:pt x="3697859" y="4984254"/>
                </a:lnTo>
                <a:lnTo>
                  <a:pt x="3731260" y="4952492"/>
                </a:lnTo>
                <a:lnTo>
                  <a:pt x="3764661" y="4915916"/>
                </a:lnTo>
                <a:lnTo>
                  <a:pt x="3794760" y="4877816"/>
                </a:lnTo>
                <a:lnTo>
                  <a:pt x="3855085" y="4798441"/>
                </a:lnTo>
                <a:lnTo>
                  <a:pt x="3885311" y="4760341"/>
                </a:lnTo>
                <a:lnTo>
                  <a:pt x="3917061" y="4723892"/>
                </a:lnTo>
                <a:lnTo>
                  <a:pt x="3953510" y="4692142"/>
                </a:lnTo>
                <a:lnTo>
                  <a:pt x="3988435" y="4663567"/>
                </a:lnTo>
                <a:lnTo>
                  <a:pt x="4028186" y="4641215"/>
                </a:lnTo>
                <a:lnTo>
                  <a:pt x="4070985" y="4622165"/>
                </a:lnTo>
                <a:lnTo>
                  <a:pt x="4117086" y="4606290"/>
                </a:lnTo>
                <a:lnTo>
                  <a:pt x="4164711" y="4592066"/>
                </a:lnTo>
                <a:lnTo>
                  <a:pt x="4212336" y="4579366"/>
                </a:lnTo>
                <a:lnTo>
                  <a:pt x="4261612" y="4566666"/>
                </a:lnTo>
                <a:lnTo>
                  <a:pt x="4307586" y="4552315"/>
                </a:lnTo>
                <a:lnTo>
                  <a:pt x="4353687" y="4536440"/>
                </a:lnTo>
                <a:lnTo>
                  <a:pt x="4396486" y="4517390"/>
                </a:lnTo>
                <a:lnTo>
                  <a:pt x="4434586" y="4493641"/>
                </a:lnTo>
                <a:lnTo>
                  <a:pt x="4469511" y="4465066"/>
                </a:lnTo>
                <a:lnTo>
                  <a:pt x="4498213" y="4430141"/>
                </a:lnTo>
                <a:lnTo>
                  <a:pt x="4521962" y="4392041"/>
                </a:lnTo>
                <a:lnTo>
                  <a:pt x="4541012" y="4349115"/>
                </a:lnTo>
                <a:lnTo>
                  <a:pt x="4556887" y="4303014"/>
                </a:lnTo>
                <a:lnTo>
                  <a:pt x="4571238" y="4257040"/>
                </a:lnTo>
                <a:lnTo>
                  <a:pt x="4583938" y="4207764"/>
                </a:lnTo>
                <a:lnTo>
                  <a:pt x="4596638" y="4160139"/>
                </a:lnTo>
                <a:lnTo>
                  <a:pt x="4610862" y="4112514"/>
                </a:lnTo>
                <a:lnTo>
                  <a:pt x="4626737" y="4066413"/>
                </a:lnTo>
                <a:lnTo>
                  <a:pt x="4645787" y="4023614"/>
                </a:lnTo>
                <a:lnTo>
                  <a:pt x="4668012" y="3983863"/>
                </a:lnTo>
                <a:lnTo>
                  <a:pt x="4696587" y="3948938"/>
                </a:lnTo>
                <a:lnTo>
                  <a:pt x="4728337" y="3912489"/>
                </a:lnTo>
                <a:lnTo>
                  <a:pt x="4764913" y="3880739"/>
                </a:lnTo>
                <a:lnTo>
                  <a:pt x="4803013" y="3850513"/>
                </a:lnTo>
                <a:lnTo>
                  <a:pt x="4844288" y="3820414"/>
                </a:lnTo>
                <a:lnTo>
                  <a:pt x="4884039" y="3790188"/>
                </a:lnTo>
                <a:lnTo>
                  <a:pt x="4922139" y="3759962"/>
                </a:lnTo>
                <a:lnTo>
                  <a:pt x="4958588" y="3726688"/>
                </a:lnTo>
                <a:lnTo>
                  <a:pt x="4990338" y="3693287"/>
                </a:lnTo>
                <a:lnTo>
                  <a:pt x="5017389" y="3655187"/>
                </a:lnTo>
                <a:lnTo>
                  <a:pt x="5037963" y="3615563"/>
                </a:lnTo>
                <a:lnTo>
                  <a:pt x="5052314" y="3567938"/>
                </a:lnTo>
                <a:lnTo>
                  <a:pt x="5058664" y="3518662"/>
                </a:lnTo>
                <a:lnTo>
                  <a:pt x="5060188" y="3467862"/>
                </a:lnTo>
                <a:lnTo>
                  <a:pt x="5055489" y="3413887"/>
                </a:lnTo>
                <a:lnTo>
                  <a:pt x="5049139" y="3359912"/>
                </a:lnTo>
                <a:lnTo>
                  <a:pt x="5041138" y="3305937"/>
                </a:lnTo>
                <a:lnTo>
                  <a:pt x="5034788" y="3251962"/>
                </a:lnTo>
                <a:lnTo>
                  <a:pt x="5031613" y="3197860"/>
                </a:lnTo>
                <a:lnTo>
                  <a:pt x="5031613" y="3145536"/>
                </a:lnTo>
                <a:lnTo>
                  <a:pt x="5037963" y="3096260"/>
                </a:lnTo>
                <a:lnTo>
                  <a:pt x="5050663" y="3047111"/>
                </a:lnTo>
                <a:lnTo>
                  <a:pt x="5069713" y="3001010"/>
                </a:lnTo>
                <a:lnTo>
                  <a:pt x="5120513" y="2905760"/>
                </a:lnTo>
                <a:lnTo>
                  <a:pt x="5149088" y="2858135"/>
                </a:lnTo>
                <a:lnTo>
                  <a:pt x="5176139" y="2812034"/>
                </a:lnTo>
                <a:lnTo>
                  <a:pt x="5199888" y="2762885"/>
                </a:lnTo>
                <a:lnTo>
                  <a:pt x="5218938" y="2715260"/>
                </a:lnTo>
                <a:lnTo>
                  <a:pt x="5231638" y="2665984"/>
                </a:lnTo>
                <a:lnTo>
                  <a:pt x="5236464" y="2615184"/>
                </a:lnTo>
                <a:lnTo>
                  <a:pt x="5231638" y="2564384"/>
                </a:lnTo>
                <a:lnTo>
                  <a:pt x="5218938" y="2515108"/>
                </a:lnTo>
                <a:lnTo>
                  <a:pt x="5199888" y="2467483"/>
                </a:lnTo>
                <a:lnTo>
                  <a:pt x="5176139" y="2418334"/>
                </a:lnTo>
                <a:lnTo>
                  <a:pt x="5149088" y="2372233"/>
                </a:lnTo>
                <a:lnTo>
                  <a:pt x="5120513" y="2324608"/>
                </a:lnTo>
                <a:lnTo>
                  <a:pt x="5069713" y="2229358"/>
                </a:lnTo>
                <a:lnTo>
                  <a:pt x="5050663" y="2183256"/>
                </a:lnTo>
                <a:lnTo>
                  <a:pt x="5037963" y="2134108"/>
                </a:lnTo>
                <a:lnTo>
                  <a:pt x="5031613" y="2084831"/>
                </a:lnTo>
                <a:lnTo>
                  <a:pt x="5031613" y="2032380"/>
                </a:lnTo>
                <a:lnTo>
                  <a:pt x="5034788" y="1978405"/>
                </a:lnTo>
                <a:lnTo>
                  <a:pt x="5041138" y="1924430"/>
                </a:lnTo>
                <a:lnTo>
                  <a:pt x="5049139" y="1870455"/>
                </a:lnTo>
                <a:lnTo>
                  <a:pt x="5055489" y="1816480"/>
                </a:lnTo>
                <a:lnTo>
                  <a:pt x="5060188" y="1762505"/>
                </a:lnTo>
                <a:lnTo>
                  <a:pt x="5058664" y="1711705"/>
                </a:lnTo>
                <a:lnTo>
                  <a:pt x="5052314" y="1662429"/>
                </a:lnTo>
                <a:lnTo>
                  <a:pt x="5037963" y="1614804"/>
                </a:lnTo>
                <a:lnTo>
                  <a:pt x="5017389" y="1575180"/>
                </a:lnTo>
                <a:lnTo>
                  <a:pt x="4990338" y="1537080"/>
                </a:lnTo>
                <a:lnTo>
                  <a:pt x="4958588" y="1503679"/>
                </a:lnTo>
                <a:lnTo>
                  <a:pt x="4922139" y="1470405"/>
                </a:lnTo>
                <a:lnTo>
                  <a:pt x="4884039" y="1440179"/>
                </a:lnTo>
                <a:lnTo>
                  <a:pt x="4844288" y="1409953"/>
                </a:lnTo>
                <a:lnTo>
                  <a:pt x="4803013" y="1379854"/>
                </a:lnTo>
                <a:lnTo>
                  <a:pt x="4764913" y="1349628"/>
                </a:lnTo>
                <a:lnTo>
                  <a:pt x="4728337" y="1317878"/>
                </a:lnTo>
                <a:lnTo>
                  <a:pt x="4696587" y="1281429"/>
                </a:lnTo>
                <a:lnTo>
                  <a:pt x="4668012" y="1246504"/>
                </a:lnTo>
                <a:lnTo>
                  <a:pt x="4645787" y="1206753"/>
                </a:lnTo>
                <a:lnTo>
                  <a:pt x="4626737" y="1163954"/>
                </a:lnTo>
                <a:lnTo>
                  <a:pt x="4610862" y="1117853"/>
                </a:lnTo>
                <a:lnTo>
                  <a:pt x="4596638" y="1070228"/>
                </a:lnTo>
                <a:lnTo>
                  <a:pt x="4583938" y="1022603"/>
                </a:lnTo>
                <a:lnTo>
                  <a:pt x="4571238" y="973327"/>
                </a:lnTo>
                <a:lnTo>
                  <a:pt x="4556887" y="927353"/>
                </a:lnTo>
                <a:lnTo>
                  <a:pt x="4541012" y="881252"/>
                </a:lnTo>
                <a:lnTo>
                  <a:pt x="4521962" y="838326"/>
                </a:lnTo>
                <a:lnTo>
                  <a:pt x="4498213" y="800226"/>
                </a:lnTo>
                <a:lnTo>
                  <a:pt x="4469511" y="765301"/>
                </a:lnTo>
                <a:lnTo>
                  <a:pt x="4434586" y="736726"/>
                </a:lnTo>
                <a:lnTo>
                  <a:pt x="4396486" y="712977"/>
                </a:lnTo>
                <a:lnTo>
                  <a:pt x="4353687" y="693927"/>
                </a:lnTo>
                <a:lnTo>
                  <a:pt x="4307586" y="678052"/>
                </a:lnTo>
                <a:lnTo>
                  <a:pt x="4261612" y="663701"/>
                </a:lnTo>
                <a:lnTo>
                  <a:pt x="4212336" y="651001"/>
                </a:lnTo>
                <a:lnTo>
                  <a:pt x="4164711" y="638301"/>
                </a:lnTo>
                <a:lnTo>
                  <a:pt x="4117086" y="624077"/>
                </a:lnTo>
                <a:lnTo>
                  <a:pt x="4070985" y="608202"/>
                </a:lnTo>
                <a:lnTo>
                  <a:pt x="4028186" y="589152"/>
                </a:lnTo>
                <a:lnTo>
                  <a:pt x="3988435" y="566801"/>
                </a:lnTo>
                <a:lnTo>
                  <a:pt x="3953510" y="538226"/>
                </a:lnTo>
                <a:lnTo>
                  <a:pt x="3917061" y="506475"/>
                </a:lnTo>
                <a:lnTo>
                  <a:pt x="3885311" y="470026"/>
                </a:lnTo>
                <a:lnTo>
                  <a:pt x="3855085" y="431926"/>
                </a:lnTo>
                <a:lnTo>
                  <a:pt x="3794760" y="352551"/>
                </a:lnTo>
                <a:lnTo>
                  <a:pt x="3764661" y="314451"/>
                </a:lnTo>
                <a:lnTo>
                  <a:pt x="3731260" y="277875"/>
                </a:lnTo>
                <a:lnTo>
                  <a:pt x="3697859" y="246125"/>
                </a:lnTo>
                <a:lnTo>
                  <a:pt x="3659759" y="219075"/>
                </a:lnTo>
                <a:lnTo>
                  <a:pt x="3620135" y="198500"/>
                </a:lnTo>
                <a:lnTo>
                  <a:pt x="3572510" y="184150"/>
                </a:lnTo>
                <a:lnTo>
                  <a:pt x="3523234" y="177800"/>
                </a:lnTo>
                <a:lnTo>
                  <a:pt x="3472434" y="176275"/>
                </a:lnTo>
                <a:lnTo>
                  <a:pt x="3418459" y="180975"/>
                </a:lnTo>
                <a:lnTo>
                  <a:pt x="3364484" y="187325"/>
                </a:lnTo>
                <a:lnTo>
                  <a:pt x="3310509" y="195325"/>
                </a:lnTo>
                <a:lnTo>
                  <a:pt x="3256534" y="201675"/>
                </a:lnTo>
                <a:lnTo>
                  <a:pt x="3202559" y="204850"/>
                </a:lnTo>
                <a:lnTo>
                  <a:pt x="3150108" y="204850"/>
                </a:lnTo>
                <a:lnTo>
                  <a:pt x="3100959" y="198500"/>
                </a:lnTo>
                <a:lnTo>
                  <a:pt x="3050159" y="185800"/>
                </a:lnTo>
                <a:lnTo>
                  <a:pt x="3004058" y="166750"/>
                </a:lnTo>
                <a:lnTo>
                  <a:pt x="2908808" y="115950"/>
                </a:lnTo>
                <a:lnTo>
                  <a:pt x="2861183" y="87375"/>
                </a:lnTo>
                <a:lnTo>
                  <a:pt x="2815082" y="60325"/>
                </a:lnTo>
                <a:lnTo>
                  <a:pt x="2765933" y="36575"/>
                </a:lnTo>
                <a:lnTo>
                  <a:pt x="2718308" y="17525"/>
                </a:lnTo>
                <a:lnTo>
                  <a:pt x="2669032" y="4825"/>
                </a:lnTo>
                <a:lnTo>
                  <a:pt x="2618232" y="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9055" y="0"/>
            <a:ext cx="7553325" cy="6858000"/>
          </a:xfrm>
          <a:custGeom>
            <a:avLst/>
            <a:gdLst/>
            <a:ahLst/>
            <a:cxnLst/>
            <a:rect l="l" t="t" r="r" b="b"/>
            <a:pathLst>
              <a:path w="7553325" h="6858000">
                <a:moveTo>
                  <a:pt x="7552944" y="0"/>
                </a:moveTo>
                <a:lnTo>
                  <a:pt x="0" y="0"/>
                </a:lnTo>
                <a:lnTo>
                  <a:pt x="0" y="6858000"/>
                </a:lnTo>
                <a:lnTo>
                  <a:pt x="7552944" y="6858000"/>
                </a:lnTo>
                <a:lnTo>
                  <a:pt x="755294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58890" y="2520518"/>
            <a:ext cx="4397375" cy="1368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800" u="none" spc="685" dirty="0">
                <a:solidFill>
                  <a:srgbClr val="2A1A00"/>
                </a:solidFill>
                <a:latin typeface="Impact"/>
                <a:cs typeface="Impact"/>
              </a:rPr>
              <a:t>EQUIPOS</a:t>
            </a:r>
            <a:endParaRPr sz="8800">
              <a:latin typeface="Impact"/>
              <a:cs typeface="Impac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5282565" cy="6858000"/>
            <a:chOff x="0" y="0"/>
            <a:chExt cx="5282565" cy="6858000"/>
          </a:xfrm>
        </p:grpSpPr>
        <p:sp>
          <p:nvSpPr>
            <p:cNvPr id="9" name="object 9"/>
            <p:cNvSpPr/>
            <p:nvPr/>
          </p:nvSpPr>
          <p:spPr>
            <a:xfrm>
              <a:off x="0" y="0"/>
              <a:ext cx="5282565" cy="6858000"/>
            </a:xfrm>
            <a:custGeom>
              <a:avLst/>
              <a:gdLst/>
              <a:ahLst/>
              <a:cxnLst/>
              <a:rect l="l" t="t" r="r" b="b"/>
              <a:pathLst>
                <a:path w="5282565" h="6858000">
                  <a:moveTo>
                    <a:pt x="509244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092446" y="6857999"/>
                  </a:lnTo>
                  <a:lnTo>
                    <a:pt x="5097399" y="6791323"/>
                  </a:lnTo>
                  <a:lnTo>
                    <a:pt x="5105781" y="6735761"/>
                  </a:lnTo>
                  <a:lnTo>
                    <a:pt x="5115941" y="6683375"/>
                  </a:lnTo>
                  <a:lnTo>
                    <a:pt x="5149469" y="6597650"/>
                  </a:lnTo>
                  <a:lnTo>
                    <a:pt x="5169662" y="6561137"/>
                  </a:lnTo>
                  <a:lnTo>
                    <a:pt x="5208270" y="6488112"/>
                  </a:lnTo>
                  <a:lnTo>
                    <a:pt x="5226812" y="6448425"/>
                  </a:lnTo>
                  <a:lnTo>
                    <a:pt x="5243576" y="6407150"/>
                  </a:lnTo>
                  <a:lnTo>
                    <a:pt x="5258689" y="6361112"/>
                  </a:lnTo>
                  <a:lnTo>
                    <a:pt x="5270373" y="6311900"/>
                  </a:lnTo>
                  <a:lnTo>
                    <a:pt x="5278882" y="6251575"/>
                  </a:lnTo>
                  <a:lnTo>
                    <a:pt x="5282184" y="6183312"/>
                  </a:lnTo>
                  <a:lnTo>
                    <a:pt x="5278882" y="6113462"/>
                  </a:lnTo>
                  <a:lnTo>
                    <a:pt x="5270373" y="6056312"/>
                  </a:lnTo>
                  <a:lnTo>
                    <a:pt x="5258689" y="6003925"/>
                  </a:lnTo>
                  <a:lnTo>
                    <a:pt x="5243576" y="5956300"/>
                  </a:lnTo>
                  <a:lnTo>
                    <a:pt x="5226812" y="5915025"/>
                  </a:lnTo>
                  <a:lnTo>
                    <a:pt x="5206619" y="5876925"/>
                  </a:lnTo>
                  <a:lnTo>
                    <a:pt x="5186426" y="5840412"/>
                  </a:lnTo>
                  <a:lnTo>
                    <a:pt x="5166360" y="5802312"/>
                  </a:lnTo>
                  <a:lnTo>
                    <a:pt x="5147818" y="5762625"/>
                  </a:lnTo>
                  <a:lnTo>
                    <a:pt x="5129403" y="5721350"/>
                  </a:lnTo>
                  <a:lnTo>
                    <a:pt x="5114290" y="5675312"/>
                  </a:lnTo>
                  <a:lnTo>
                    <a:pt x="5104130" y="5622925"/>
                  </a:lnTo>
                  <a:lnTo>
                    <a:pt x="5094097" y="5562600"/>
                  </a:lnTo>
                  <a:lnTo>
                    <a:pt x="5092446" y="5494274"/>
                  </a:lnTo>
                  <a:lnTo>
                    <a:pt x="5094097" y="5426075"/>
                  </a:lnTo>
                  <a:lnTo>
                    <a:pt x="5104130" y="5365750"/>
                  </a:lnTo>
                  <a:lnTo>
                    <a:pt x="5114290" y="5313299"/>
                  </a:lnTo>
                  <a:lnTo>
                    <a:pt x="5129403" y="5268849"/>
                  </a:lnTo>
                  <a:lnTo>
                    <a:pt x="5147818" y="5226050"/>
                  </a:lnTo>
                  <a:lnTo>
                    <a:pt x="5166360" y="5186299"/>
                  </a:lnTo>
                  <a:lnTo>
                    <a:pt x="5186426" y="5149850"/>
                  </a:lnTo>
                  <a:lnTo>
                    <a:pt x="5206619" y="5114925"/>
                  </a:lnTo>
                  <a:lnTo>
                    <a:pt x="5226812" y="5075174"/>
                  </a:lnTo>
                  <a:lnTo>
                    <a:pt x="5243576" y="5033899"/>
                  </a:lnTo>
                  <a:lnTo>
                    <a:pt x="5258689" y="4987925"/>
                  </a:lnTo>
                  <a:lnTo>
                    <a:pt x="5270373" y="4935474"/>
                  </a:lnTo>
                  <a:lnTo>
                    <a:pt x="5278882" y="4875149"/>
                  </a:lnTo>
                  <a:lnTo>
                    <a:pt x="5282184" y="4806950"/>
                  </a:lnTo>
                  <a:lnTo>
                    <a:pt x="5278882" y="4738624"/>
                  </a:lnTo>
                  <a:lnTo>
                    <a:pt x="5270373" y="4678299"/>
                  </a:lnTo>
                  <a:lnTo>
                    <a:pt x="5258689" y="4625975"/>
                  </a:lnTo>
                  <a:lnTo>
                    <a:pt x="5243576" y="4579874"/>
                  </a:lnTo>
                  <a:lnTo>
                    <a:pt x="5226812" y="4537075"/>
                  </a:lnTo>
                  <a:lnTo>
                    <a:pt x="5206619" y="4498975"/>
                  </a:lnTo>
                  <a:lnTo>
                    <a:pt x="5166360" y="4424299"/>
                  </a:lnTo>
                  <a:lnTo>
                    <a:pt x="5147818" y="4386199"/>
                  </a:lnTo>
                  <a:lnTo>
                    <a:pt x="5129403" y="4343400"/>
                  </a:lnTo>
                  <a:lnTo>
                    <a:pt x="5114290" y="4297299"/>
                  </a:lnTo>
                  <a:lnTo>
                    <a:pt x="5104130" y="4244975"/>
                  </a:lnTo>
                  <a:lnTo>
                    <a:pt x="5094097" y="4186174"/>
                  </a:lnTo>
                  <a:lnTo>
                    <a:pt x="5092446" y="4116324"/>
                  </a:lnTo>
                  <a:lnTo>
                    <a:pt x="5094097" y="4048125"/>
                  </a:lnTo>
                  <a:lnTo>
                    <a:pt x="5104130" y="3987800"/>
                  </a:lnTo>
                  <a:lnTo>
                    <a:pt x="5114290" y="3935349"/>
                  </a:lnTo>
                  <a:lnTo>
                    <a:pt x="5129403" y="3890899"/>
                  </a:lnTo>
                  <a:lnTo>
                    <a:pt x="5147818" y="3848100"/>
                  </a:lnTo>
                  <a:lnTo>
                    <a:pt x="5166360" y="3811524"/>
                  </a:lnTo>
                  <a:lnTo>
                    <a:pt x="5206619" y="3736975"/>
                  </a:lnTo>
                  <a:lnTo>
                    <a:pt x="5226812" y="3697224"/>
                  </a:lnTo>
                  <a:lnTo>
                    <a:pt x="5243576" y="3655949"/>
                  </a:lnTo>
                  <a:lnTo>
                    <a:pt x="5258689" y="3609975"/>
                  </a:lnTo>
                  <a:lnTo>
                    <a:pt x="5270373" y="3557524"/>
                  </a:lnTo>
                  <a:lnTo>
                    <a:pt x="5278882" y="3497199"/>
                  </a:lnTo>
                  <a:lnTo>
                    <a:pt x="5282184" y="3427349"/>
                  </a:lnTo>
                  <a:lnTo>
                    <a:pt x="5278882" y="3360674"/>
                  </a:lnTo>
                  <a:lnTo>
                    <a:pt x="5270373" y="3300349"/>
                  </a:lnTo>
                  <a:lnTo>
                    <a:pt x="5258689" y="3248025"/>
                  </a:lnTo>
                  <a:lnTo>
                    <a:pt x="5243576" y="3201924"/>
                  </a:lnTo>
                  <a:lnTo>
                    <a:pt x="5226812" y="3160649"/>
                  </a:lnTo>
                  <a:lnTo>
                    <a:pt x="5206619" y="3121025"/>
                  </a:lnTo>
                  <a:lnTo>
                    <a:pt x="5186426" y="3084449"/>
                  </a:lnTo>
                  <a:lnTo>
                    <a:pt x="5166360" y="3046349"/>
                  </a:lnTo>
                  <a:lnTo>
                    <a:pt x="5147818" y="3009900"/>
                  </a:lnTo>
                  <a:lnTo>
                    <a:pt x="5129403" y="2966974"/>
                  </a:lnTo>
                  <a:lnTo>
                    <a:pt x="5114290" y="2922524"/>
                  </a:lnTo>
                  <a:lnTo>
                    <a:pt x="5104130" y="2868549"/>
                  </a:lnTo>
                  <a:lnTo>
                    <a:pt x="5094097" y="2809875"/>
                  </a:lnTo>
                  <a:lnTo>
                    <a:pt x="5092446" y="2741549"/>
                  </a:lnTo>
                  <a:lnTo>
                    <a:pt x="5094097" y="2671699"/>
                  </a:lnTo>
                  <a:lnTo>
                    <a:pt x="5104130" y="2613025"/>
                  </a:lnTo>
                  <a:lnTo>
                    <a:pt x="5114290" y="2560574"/>
                  </a:lnTo>
                  <a:lnTo>
                    <a:pt x="5129403" y="2512949"/>
                  </a:lnTo>
                  <a:lnTo>
                    <a:pt x="5147818" y="2471674"/>
                  </a:lnTo>
                  <a:lnTo>
                    <a:pt x="5166360" y="2433574"/>
                  </a:lnTo>
                  <a:lnTo>
                    <a:pt x="5186426" y="2395474"/>
                  </a:lnTo>
                  <a:lnTo>
                    <a:pt x="5206619" y="2359025"/>
                  </a:lnTo>
                  <a:lnTo>
                    <a:pt x="5226812" y="2319274"/>
                  </a:lnTo>
                  <a:lnTo>
                    <a:pt x="5243576" y="2277999"/>
                  </a:lnTo>
                  <a:lnTo>
                    <a:pt x="5258689" y="2232025"/>
                  </a:lnTo>
                  <a:lnTo>
                    <a:pt x="5270373" y="2179574"/>
                  </a:lnTo>
                  <a:lnTo>
                    <a:pt x="5278882" y="2119249"/>
                  </a:lnTo>
                  <a:lnTo>
                    <a:pt x="5282184" y="2051050"/>
                  </a:lnTo>
                  <a:lnTo>
                    <a:pt x="5278882" y="1982724"/>
                  </a:lnTo>
                  <a:lnTo>
                    <a:pt x="5270373" y="1922399"/>
                  </a:lnTo>
                  <a:lnTo>
                    <a:pt x="5258689" y="1870075"/>
                  </a:lnTo>
                  <a:lnTo>
                    <a:pt x="5243576" y="1823974"/>
                  </a:lnTo>
                  <a:lnTo>
                    <a:pt x="5226812" y="1782699"/>
                  </a:lnTo>
                  <a:lnTo>
                    <a:pt x="5206619" y="1743075"/>
                  </a:lnTo>
                  <a:lnTo>
                    <a:pt x="5186426" y="1708150"/>
                  </a:lnTo>
                  <a:lnTo>
                    <a:pt x="5166360" y="1671574"/>
                  </a:lnTo>
                  <a:lnTo>
                    <a:pt x="5147818" y="1631950"/>
                  </a:lnTo>
                  <a:lnTo>
                    <a:pt x="5129403" y="1589024"/>
                  </a:lnTo>
                  <a:lnTo>
                    <a:pt x="5114290" y="1544574"/>
                  </a:lnTo>
                  <a:lnTo>
                    <a:pt x="5104130" y="1492250"/>
                  </a:lnTo>
                  <a:lnTo>
                    <a:pt x="5094097" y="1431925"/>
                  </a:lnTo>
                  <a:lnTo>
                    <a:pt x="5092446" y="1363599"/>
                  </a:lnTo>
                  <a:lnTo>
                    <a:pt x="5094097" y="1295400"/>
                  </a:lnTo>
                  <a:lnTo>
                    <a:pt x="5104130" y="1235075"/>
                  </a:lnTo>
                  <a:lnTo>
                    <a:pt x="5114290" y="1182624"/>
                  </a:lnTo>
                  <a:lnTo>
                    <a:pt x="5129403" y="1136650"/>
                  </a:lnTo>
                  <a:lnTo>
                    <a:pt x="5147818" y="1095375"/>
                  </a:lnTo>
                  <a:lnTo>
                    <a:pt x="5166360" y="1055624"/>
                  </a:lnTo>
                  <a:lnTo>
                    <a:pt x="5186426" y="1017524"/>
                  </a:lnTo>
                  <a:lnTo>
                    <a:pt x="5206619" y="981075"/>
                  </a:lnTo>
                  <a:lnTo>
                    <a:pt x="5226812" y="942975"/>
                  </a:lnTo>
                  <a:lnTo>
                    <a:pt x="5243576" y="901700"/>
                  </a:lnTo>
                  <a:lnTo>
                    <a:pt x="5258689" y="854075"/>
                  </a:lnTo>
                  <a:lnTo>
                    <a:pt x="5270373" y="801624"/>
                  </a:lnTo>
                  <a:lnTo>
                    <a:pt x="5278882" y="744474"/>
                  </a:lnTo>
                  <a:lnTo>
                    <a:pt x="5282184" y="673100"/>
                  </a:lnTo>
                  <a:lnTo>
                    <a:pt x="5278882" y="606425"/>
                  </a:lnTo>
                  <a:lnTo>
                    <a:pt x="5270373" y="546100"/>
                  </a:lnTo>
                  <a:lnTo>
                    <a:pt x="5258689" y="496824"/>
                  </a:lnTo>
                  <a:lnTo>
                    <a:pt x="5243576" y="450850"/>
                  </a:lnTo>
                  <a:lnTo>
                    <a:pt x="5226812" y="409575"/>
                  </a:lnTo>
                  <a:lnTo>
                    <a:pt x="5208270" y="369824"/>
                  </a:lnTo>
                  <a:lnTo>
                    <a:pt x="5169662" y="296799"/>
                  </a:lnTo>
                  <a:lnTo>
                    <a:pt x="5149469" y="260350"/>
                  </a:lnTo>
                  <a:lnTo>
                    <a:pt x="5115941" y="174625"/>
                  </a:lnTo>
                  <a:lnTo>
                    <a:pt x="5105781" y="122174"/>
                  </a:lnTo>
                  <a:lnTo>
                    <a:pt x="5097399" y="66675"/>
                  </a:lnTo>
                  <a:lnTo>
                    <a:pt x="50924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2648" y="1466088"/>
              <a:ext cx="3995928" cy="39287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711" y="502919"/>
            <a:ext cx="2471928" cy="22920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224" y="3739896"/>
            <a:ext cx="2566416" cy="23804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179191" y="380746"/>
            <a:ext cx="7987665" cy="5487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576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Olla</a:t>
            </a:r>
            <a:r>
              <a:rPr sz="2400" b="1" spc="-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doble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fondo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50100"/>
              </a:lnSpc>
              <a:spcBef>
                <a:spcPts val="790"/>
              </a:spcBef>
            </a:pPr>
            <a:r>
              <a:rPr sz="2400" dirty="0">
                <a:latin typeface="Times New Roman"/>
                <a:cs typeface="Times New Roman"/>
              </a:rPr>
              <a:t>Equipo</a:t>
            </a:r>
            <a:r>
              <a:rPr sz="2400" spc="5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que</a:t>
            </a:r>
            <a:r>
              <a:rPr sz="2400" spc="5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permite</a:t>
            </a:r>
            <a:r>
              <a:rPr sz="2400" spc="5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efectuar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diversas</a:t>
            </a:r>
            <a:r>
              <a:rPr sz="2400" spc="5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operaciones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tales</a:t>
            </a:r>
            <a:r>
              <a:rPr sz="2400" spc="5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como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pasteurización </a:t>
            </a:r>
            <a:r>
              <a:rPr sz="2400" dirty="0">
                <a:latin typeface="Times New Roman"/>
                <a:cs typeface="Times New Roman"/>
              </a:rPr>
              <a:t>de la leche, </a:t>
            </a:r>
            <a:r>
              <a:rPr sz="2400" spc="-5" dirty="0">
                <a:latin typeface="Times New Roman"/>
                <a:cs typeface="Times New Roman"/>
              </a:rPr>
              <a:t>cuaje </a:t>
            </a:r>
            <a:r>
              <a:rPr sz="2400" dirty="0">
                <a:latin typeface="Times New Roman"/>
                <a:cs typeface="Times New Roman"/>
              </a:rPr>
              <a:t>para </a:t>
            </a:r>
            <a:r>
              <a:rPr sz="2400" spc="-5" dirty="0">
                <a:latin typeface="Times New Roman"/>
                <a:cs typeface="Times New Roman"/>
              </a:rPr>
              <a:t>queso, </a:t>
            </a:r>
            <a:r>
              <a:rPr sz="2400" dirty="0">
                <a:latin typeface="Times New Roman"/>
                <a:cs typeface="Times New Roman"/>
              </a:rPr>
              <a:t>Esta </a:t>
            </a:r>
            <a:r>
              <a:rPr sz="2400" spc="-5" dirty="0">
                <a:latin typeface="Times New Roman"/>
                <a:cs typeface="Times New Roman"/>
              </a:rPr>
              <a:t>construida </a:t>
            </a:r>
            <a:r>
              <a:rPr sz="2400" spc="-10" dirty="0">
                <a:latin typeface="Times New Roman"/>
                <a:cs typeface="Times New Roman"/>
              </a:rPr>
              <a:t>en 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acero </a:t>
            </a:r>
            <a:r>
              <a:rPr sz="2400" dirty="0">
                <a:latin typeface="Times New Roman"/>
                <a:cs typeface="Times New Roman"/>
              </a:rPr>
              <a:t>inoxidable, </a:t>
            </a:r>
            <a:r>
              <a:rPr sz="2400" spc="-10" dirty="0">
                <a:latin typeface="Times New Roman"/>
                <a:cs typeface="Times New Roman"/>
              </a:rPr>
              <a:t>es </a:t>
            </a:r>
            <a:r>
              <a:rPr sz="2400" dirty="0">
                <a:latin typeface="Times New Roman"/>
                <a:cs typeface="Times New Roman"/>
              </a:rPr>
              <a:t>una unidad </a:t>
            </a:r>
            <a:r>
              <a:rPr sz="2400" spc="-5" dirty="0">
                <a:latin typeface="Times New Roman"/>
                <a:cs typeface="Times New Roman"/>
              </a:rPr>
              <a:t>compacta con </a:t>
            </a:r>
            <a:r>
              <a:rPr sz="2400" spc="-10" dirty="0">
                <a:latin typeface="Times New Roman"/>
                <a:cs typeface="Times New Roman"/>
              </a:rPr>
              <a:t>tapa; </a:t>
            </a:r>
            <a:r>
              <a:rPr sz="2400" spc="-5" dirty="0">
                <a:latin typeface="Times New Roman"/>
                <a:cs typeface="Times New Roman"/>
              </a:rPr>
              <a:t>posee </a:t>
            </a:r>
            <a:r>
              <a:rPr sz="2400" dirty="0">
                <a:latin typeface="Times New Roman"/>
                <a:cs typeface="Times New Roman"/>
              </a:rPr>
              <a:t>una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capacidad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50 </a:t>
            </a:r>
            <a:r>
              <a:rPr sz="2400" spc="-10" dirty="0">
                <a:latin typeface="Times New Roman"/>
                <a:cs typeface="Times New Roman"/>
              </a:rPr>
              <a:t>galones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(aprox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200 </a:t>
            </a:r>
            <a:r>
              <a:rPr sz="2400" dirty="0">
                <a:latin typeface="Times New Roman"/>
                <a:cs typeface="Times New Roman"/>
              </a:rPr>
              <a:t>lts).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R="85725" algn="ctr">
              <a:lnSpc>
                <a:spcPct val="100000"/>
              </a:lnSpc>
            </a:pPr>
            <a:r>
              <a:rPr sz="2400" b="1" spc="-5" dirty="0">
                <a:latin typeface="Times New Roman"/>
                <a:cs typeface="Times New Roman"/>
              </a:rPr>
              <a:t>Lira</a:t>
            </a:r>
            <a:endParaRPr sz="2400">
              <a:latin typeface="Times New Roman"/>
              <a:cs typeface="Times New Roman"/>
            </a:endParaRPr>
          </a:p>
          <a:p>
            <a:pPr marL="12700" marR="97155" algn="just">
              <a:lnSpc>
                <a:spcPct val="150100"/>
              </a:lnSpc>
              <a:spcBef>
                <a:spcPts val="500"/>
              </a:spcBef>
            </a:pPr>
            <a:r>
              <a:rPr sz="2400" dirty="0">
                <a:latin typeface="Times New Roman"/>
                <a:cs typeface="Times New Roman"/>
              </a:rPr>
              <a:t>Equipo </a:t>
            </a:r>
            <a:r>
              <a:rPr sz="2400" spc="-5" dirty="0">
                <a:latin typeface="Times New Roman"/>
                <a:cs typeface="Times New Roman"/>
              </a:rPr>
              <a:t>diseñado para cortar el cuajo prensado apropiado </a:t>
            </a:r>
            <a:r>
              <a:rPr sz="2400" dirty="0">
                <a:latin typeface="Times New Roman"/>
                <a:cs typeface="Times New Roman"/>
              </a:rPr>
              <a:t>para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uso con </a:t>
            </a:r>
            <a:r>
              <a:rPr sz="2400" dirty="0">
                <a:latin typeface="Times New Roman"/>
                <a:cs typeface="Times New Roman"/>
              </a:rPr>
              <a:t>marmita. </a:t>
            </a:r>
            <a:r>
              <a:rPr sz="2400" spc="-5" dirty="0">
                <a:latin typeface="Times New Roman"/>
                <a:cs typeface="Times New Roman"/>
              </a:rPr>
              <a:t>Mango tubular </a:t>
            </a:r>
            <a:r>
              <a:rPr sz="2400" dirty="0">
                <a:latin typeface="Times New Roman"/>
                <a:cs typeface="Times New Roman"/>
              </a:rPr>
              <a:t>que </a:t>
            </a:r>
            <a:r>
              <a:rPr sz="2400" spc="-5" dirty="0">
                <a:latin typeface="Times New Roman"/>
                <a:cs typeface="Times New Roman"/>
              </a:rPr>
              <a:t>facilita el manejo para </a:t>
            </a:r>
            <a:r>
              <a:rPr sz="2400" spc="-10" dirty="0">
                <a:latin typeface="Times New Roman"/>
                <a:cs typeface="Times New Roman"/>
              </a:rPr>
              <a:t>el </a:t>
            </a:r>
            <a:r>
              <a:rPr sz="2400" spc="-5" dirty="0">
                <a:latin typeface="Times New Roman"/>
                <a:cs typeface="Times New Roman"/>
              </a:rPr>
              <a:t> corte, marco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sólido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con</a:t>
            </a:r>
            <a:r>
              <a:rPr sz="2400" spc="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perforaciones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cada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1.5 </a:t>
            </a:r>
            <a:r>
              <a:rPr sz="2400" spc="-5" dirty="0">
                <a:latin typeface="Times New Roman"/>
                <a:cs typeface="Times New Roman"/>
              </a:rPr>
              <a:t>cm.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984" y="649223"/>
            <a:ext cx="3087624" cy="2889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984" y="3800855"/>
            <a:ext cx="3087624" cy="25450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42028" y="191323"/>
            <a:ext cx="7525384" cy="5501640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2479040" algn="just">
              <a:lnSpc>
                <a:spcPct val="100000"/>
              </a:lnSpc>
              <a:spcBef>
                <a:spcPts val="1420"/>
              </a:spcBef>
            </a:pPr>
            <a:r>
              <a:rPr sz="2400" b="1" spc="-10" dirty="0">
                <a:latin typeface="Times New Roman"/>
                <a:cs typeface="Times New Roman"/>
              </a:rPr>
              <a:t>Tina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para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salmuera</a:t>
            </a:r>
            <a:endParaRPr sz="2400">
              <a:latin typeface="Times New Roman"/>
              <a:cs typeface="Times New Roman"/>
            </a:endParaRPr>
          </a:p>
          <a:p>
            <a:pPr marL="12700" marR="5080" indent="60960" algn="just">
              <a:lnSpc>
                <a:spcPct val="100000"/>
              </a:lnSpc>
              <a:spcBef>
                <a:spcPts val="1320"/>
              </a:spcBef>
            </a:pPr>
            <a:r>
              <a:rPr sz="2400" spc="-30" dirty="0">
                <a:latin typeface="Times New Roman"/>
                <a:cs typeface="Times New Roman"/>
              </a:rPr>
              <a:t>La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técnica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salazón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queso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mediante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salmuera</a:t>
            </a:r>
            <a:r>
              <a:rPr sz="2400" spc="5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se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utiliza </a:t>
            </a:r>
            <a:r>
              <a:rPr sz="2400" spc="-5" dirty="0">
                <a:latin typeface="Times New Roman"/>
                <a:cs typeface="Times New Roman"/>
              </a:rPr>
              <a:t>desde hace siglos </a:t>
            </a:r>
            <a:r>
              <a:rPr sz="2400" dirty="0">
                <a:latin typeface="Times New Roman"/>
                <a:cs typeface="Times New Roman"/>
              </a:rPr>
              <a:t>y </a:t>
            </a:r>
            <a:r>
              <a:rPr sz="2400" spc="-5" dirty="0">
                <a:latin typeface="Times New Roman"/>
                <a:cs typeface="Times New Roman"/>
              </a:rPr>
              <a:t>sigue </a:t>
            </a:r>
            <a:r>
              <a:rPr sz="2400" dirty="0">
                <a:latin typeface="Times New Roman"/>
                <a:cs typeface="Times New Roman"/>
              </a:rPr>
              <a:t>siendo </a:t>
            </a:r>
            <a:r>
              <a:rPr sz="2400" spc="-5" dirty="0">
                <a:latin typeface="Times New Roman"/>
                <a:cs typeface="Times New Roman"/>
              </a:rPr>
              <a:t>utilizada </a:t>
            </a:r>
            <a:r>
              <a:rPr sz="2400" spc="5" dirty="0">
                <a:latin typeface="Times New Roman"/>
                <a:cs typeface="Times New Roman"/>
              </a:rPr>
              <a:t>hoy </a:t>
            </a:r>
            <a:r>
              <a:rPr sz="2400" spc="-5" dirty="0">
                <a:latin typeface="Times New Roman"/>
                <a:cs typeface="Times New Roman"/>
              </a:rPr>
              <a:t>en </a:t>
            </a:r>
            <a:r>
              <a:rPr sz="2400" spc="5" dirty="0">
                <a:latin typeface="Times New Roman"/>
                <a:cs typeface="Times New Roman"/>
              </a:rPr>
              <a:t>la 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elaboración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una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mayoría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quesos.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La</a:t>
            </a:r>
            <a:r>
              <a:rPr sz="2400" spc="57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sal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es</a:t>
            </a:r>
            <a:r>
              <a:rPr sz="2400" spc="-5" dirty="0">
                <a:latin typeface="Times New Roman"/>
                <a:cs typeface="Times New Roman"/>
              </a:rPr>
              <a:t> un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ingrediente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fundamental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del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queso:</a:t>
            </a:r>
            <a:r>
              <a:rPr sz="2400" dirty="0">
                <a:latin typeface="Times New Roman"/>
                <a:cs typeface="Times New Roman"/>
              </a:rPr>
              <a:t> lo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protege,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regula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humedad, </a:t>
            </a:r>
            <a:r>
              <a:rPr sz="2400" dirty="0">
                <a:latin typeface="Times New Roman"/>
                <a:cs typeface="Times New Roman"/>
              </a:rPr>
              <a:t>le </a:t>
            </a:r>
            <a:r>
              <a:rPr sz="2400" spc="-5" dirty="0">
                <a:latin typeface="Times New Roman"/>
                <a:cs typeface="Times New Roman"/>
              </a:rPr>
              <a:t>da textura </a:t>
            </a:r>
            <a:r>
              <a:rPr sz="2400" dirty="0">
                <a:latin typeface="Times New Roman"/>
                <a:cs typeface="Times New Roman"/>
              </a:rPr>
              <a:t>e </a:t>
            </a:r>
            <a:r>
              <a:rPr sz="2400" spc="-5" dirty="0">
                <a:latin typeface="Times New Roman"/>
                <a:cs typeface="Times New Roman"/>
              </a:rPr>
              <a:t>incorporar </a:t>
            </a:r>
            <a:r>
              <a:rPr sz="2400" dirty="0">
                <a:latin typeface="Times New Roman"/>
                <a:cs typeface="Times New Roman"/>
              </a:rPr>
              <a:t>la </a:t>
            </a:r>
            <a:r>
              <a:rPr sz="2400" spc="-5" dirty="0">
                <a:latin typeface="Times New Roman"/>
                <a:cs typeface="Times New Roman"/>
              </a:rPr>
              <a:t>sal </a:t>
            </a:r>
            <a:r>
              <a:rPr sz="2400" dirty="0">
                <a:latin typeface="Times New Roman"/>
                <a:cs typeface="Times New Roman"/>
              </a:rPr>
              <a:t>a </a:t>
            </a:r>
            <a:r>
              <a:rPr sz="2400" spc="-5" dirty="0">
                <a:latin typeface="Times New Roman"/>
                <a:cs typeface="Times New Roman"/>
              </a:rPr>
              <a:t>través de un </a:t>
            </a:r>
            <a:r>
              <a:rPr sz="2400" dirty="0">
                <a:latin typeface="Times New Roman"/>
                <a:cs typeface="Times New Roman"/>
              </a:rPr>
              <a:t>baño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en agua salada </a:t>
            </a:r>
            <a:r>
              <a:rPr sz="2400" spc="-10" dirty="0">
                <a:latin typeface="Times New Roman"/>
                <a:cs typeface="Times New Roman"/>
              </a:rPr>
              <a:t>es </a:t>
            </a:r>
            <a:r>
              <a:rPr sz="2400" dirty="0">
                <a:latin typeface="Times New Roman"/>
                <a:cs typeface="Times New Roman"/>
              </a:rPr>
              <a:t>una </a:t>
            </a:r>
            <a:r>
              <a:rPr sz="2400" spc="-5" dirty="0">
                <a:latin typeface="Times New Roman"/>
                <a:cs typeface="Times New Roman"/>
              </a:rPr>
              <a:t>excelente manera </a:t>
            </a:r>
            <a:r>
              <a:rPr sz="2400" dirty="0">
                <a:latin typeface="Times New Roman"/>
                <a:cs typeface="Times New Roman"/>
              </a:rPr>
              <a:t>de hacerlo de </a:t>
            </a:r>
            <a:r>
              <a:rPr sz="2400" spc="-5" dirty="0">
                <a:latin typeface="Times New Roman"/>
                <a:cs typeface="Times New Roman"/>
              </a:rPr>
              <a:t>forma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controlada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y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homogénea</a:t>
            </a: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marR="601980" algn="ctr">
              <a:lnSpc>
                <a:spcPct val="100000"/>
              </a:lnSpc>
              <a:spcBef>
                <a:spcPts val="1505"/>
              </a:spcBef>
            </a:pPr>
            <a:r>
              <a:rPr sz="2400" b="1" spc="-40" dirty="0">
                <a:latin typeface="Times New Roman"/>
                <a:cs typeface="Times New Roman"/>
              </a:rPr>
              <a:t>Termómetro</a:t>
            </a:r>
            <a:endParaRPr sz="2400">
              <a:latin typeface="Times New Roman"/>
              <a:cs typeface="Times New Roman"/>
            </a:endParaRPr>
          </a:p>
          <a:p>
            <a:pPr marL="502284" marR="1101725" algn="just">
              <a:lnSpc>
                <a:spcPct val="107200"/>
              </a:lnSpc>
              <a:spcBef>
                <a:spcPts val="800"/>
              </a:spcBef>
            </a:pPr>
            <a:r>
              <a:rPr sz="2400" spc="-20" dirty="0">
                <a:latin typeface="Times New Roman"/>
                <a:cs typeface="Times New Roman"/>
              </a:rPr>
              <a:t>Termómetro </a:t>
            </a:r>
            <a:r>
              <a:rPr sz="2400" spc="-10" dirty="0">
                <a:latin typeface="Times New Roman"/>
                <a:cs typeface="Times New Roman"/>
              </a:rPr>
              <a:t>para </a:t>
            </a:r>
            <a:r>
              <a:rPr sz="2400" dirty="0">
                <a:latin typeface="Times New Roman"/>
                <a:cs typeface="Times New Roman"/>
              </a:rPr>
              <a:t>leche y queso resistente a la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ebullición,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anillos</a:t>
            </a:r>
            <a:r>
              <a:rPr sz="2400" dirty="0">
                <a:latin typeface="Times New Roman"/>
                <a:cs typeface="Times New Roman"/>
              </a:rPr>
              <a:t> de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suspensión,</a:t>
            </a:r>
            <a:r>
              <a:rPr sz="2400" dirty="0">
                <a:latin typeface="Times New Roman"/>
                <a:cs typeface="Times New Roman"/>
              </a:rPr>
              <a:t> sin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mercurio. Nos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ayuda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medir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temperatura.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381000"/>
            <a:ext cx="2441448" cy="24749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231" y="3456432"/>
            <a:ext cx="2441448" cy="25786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36746" y="691083"/>
            <a:ext cx="7460615" cy="588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412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Balanza</a:t>
            </a:r>
            <a:r>
              <a:rPr sz="2400" b="1" spc="-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analítica</a:t>
            </a:r>
            <a:endParaRPr sz="2400">
              <a:latin typeface="Times New Roman"/>
              <a:cs typeface="Times New Roman"/>
            </a:endParaRPr>
          </a:p>
          <a:p>
            <a:pPr marL="231140" marR="466725" algn="just">
              <a:lnSpc>
                <a:spcPct val="150100"/>
              </a:lnSpc>
              <a:spcBef>
                <a:spcPts val="480"/>
              </a:spcBef>
            </a:pPr>
            <a:r>
              <a:rPr sz="2400" spc="-5" dirty="0">
                <a:latin typeface="Times New Roman"/>
                <a:cs typeface="Times New Roman"/>
              </a:rPr>
              <a:t>Una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balanza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analítica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es</a:t>
            </a:r>
            <a:r>
              <a:rPr sz="2400" spc="-5" dirty="0">
                <a:latin typeface="Times New Roman"/>
                <a:cs typeface="Times New Roman"/>
              </a:rPr>
              <a:t> una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clase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balanza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laboratorio diseñada para </a:t>
            </a:r>
            <a:r>
              <a:rPr sz="2400" dirty="0">
                <a:latin typeface="Times New Roman"/>
                <a:cs typeface="Times New Roman"/>
              </a:rPr>
              <a:t>medir </a:t>
            </a:r>
            <a:r>
              <a:rPr sz="2400" spc="-5" dirty="0">
                <a:latin typeface="Times New Roman"/>
                <a:cs typeface="Times New Roman"/>
              </a:rPr>
              <a:t>pequeñas masas, en </a:t>
            </a:r>
            <a:r>
              <a:rPr sz="2400" dirty="0">
                <a:latin typeface="Times New Roman"/>
                <a:cs typeface="Times New Roman"/>
              </a:rPr>
              <a:t>un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principio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un </a:t>
            </a:r>
            <a:r>
              <a:rPr sz="2400" spc="-10" dirty="0">
                <a:latin typeface="Times New Roman"/>
                <a:cs typeface="Times New Roman"/>
              </a:rPr>
              <a:t>rango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menor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del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miligramo.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515"/>
              </a:spcBef>
            </a:pPr>
            <a:r>
              <a:rPr sz="2400" b="1" spc="-5" dirty="0">
                <a:latin typeface="Times New Roman"/>
                <a:cs typeface="Times New Roman"/>
              </a:rPr>
              <a:t>Ahumador</a:t>
            </a:r>
            <a:endParaRPr sz="2400">
              <a:latin typeface="Times New Roman"/>
              <a:cs typeface="Times New Roman"/>
            </a:endParaRPr>
          </a:p>
          <a:p>
            <a:pPr marL="12700" marR="5080" indent="76200" algn="just">
              <a:lnSpc>
                <a:spcPct val="150100"/>
              </a:lnSpc>
              <a:spcBef>
                <a:spcPts val="790"/>
              </a:spcBef>
            </a:pPr>
            <a:r>
              <a:rPr sz="2400" dirty="0">
                <a:latin typeface="Times New Roman"/>
                <a:cs typeface="Times New Roman"/>
              </a:rPr>
              <a:t>El </a:t>
            </a:r>
            <a:r>
              <a:rPr sz="2400" spc="-5" dirty="0">
                <a:latin typeface="Times New Roman"/>
                <a:cs typeface="Times New Roman"/>
              </a:rPr>
              <a:t>ahumado </a:t>
            </a:r>
            <a:r>
              <a:rPr sz="2400" spc="-15" dirty="0">
                <a:latin typeface="Times New Roman"/>
                <a:cs typeface="Times New Roman"/>
              </a:rPr>
              <a:t>El</a:t>
            </a:r>
            <a:r>
              <a:rPr sz="2400" spc="-10" dirty="0">
                <a:latin typeface="Times New Roman"/>
                <a:cs typeface="Times New Roman"/>
              </a:rPr>
              <a:t> ahumado es </a:t>
            </a:r>
            <a:r>
              <a:rPr sz="2400" dirty="0">
                <a:latin typeface="Times New Roman"/>
                <a:cs typeface="Times New Roman"/>
              </a:rPr>
              <a:t>una </a:t>
            </a:r>
            <a:r>
              <a:rPr sz="2400" spc="-5" dirty="0">
                <a:latin typeface="Times New Roman"/>
                <a:cs typeface="Times New Roman"/>
              </a:rPr>
              <a:t>técnica </a:t>
            </a:r>
            <a:r>
              <a:rPr sz="2400" dirty="0">
                <a:latin typeface="Times New Roman"/>
                <a:cs typeface="Times New Roman"/>
              </a:rPr>
              <a:t>de </a:t>
            </a:r>
            <a:r>
              <a:rPr sz="2400" spc="-10" dirty="0">
                <a:latin typeface="Times New Roman"/>
                <a:cs typeface="Times New Roman"/>
              </a:rPr>
              <a:t>conservación </a:t>
            </a:r>
            <a:r>
              <a:rPr sz="2400" spc="-5" dirty="0">
                <a:latin typeface="Times New Roman"/>
                <a:cs typeface="Times New Roman"/>
              </a:rPr>
              <a:t> alimenticia que aporta </a:t>
            </a:r>
            <a:r>
              <a:rPr sz="2400" spc="10" dirty="0">
                <a:latin typeface="Times New Roman"/>
                <a:cs typeface="Times New Roman"/>
              </a:rPr>
              <a:t>un </a:t>
            </a:r>
            <a:r>
              <a:rPr sz="2400" spc="-5" dirty="0">
                <a:latin typeface="Times New Roman"/>
                <a:cs typeface="Times New Roman"/>
              </a:rPr>
              <a:t>sabor característico. </a:t>
            </a:r>
            <a:r>
              <a:rPr sz="2400" dirty="0">
                <a:latin typeface="Times New Roman"/>
                <a:cs typeface="Times New Roman"/>
              </a:rPr>
              <a:t>Consiste </a:t>
            </a:r>
            <a:r>
              <a:rPr sz="2400" spc="-15" dirty="0">
                <a:latin typeface="Times New Roman"/>
                <a:cs typeface="Times New Roman"/>
              </a:rPr>
              <a:t>en 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someter alimentos </a:t>
            </a:r>
            <a:r>
              <a:rPr sz="2400" dirty="0">
                <a:latin typeface="Times New Roman"/>
                <a:cs typeface="Times New Roman"/>
              </a:rPr>
              <a:t>a </a:t>
            </a:r>
            <a:r>
              <a:rPr sz="2400" spc="-5" dirty="0">
                <a:latin typeface="Times New Roman"/>
                <a:cs typeface="Times New Roman"/>
              </a:rPr>
              <a:t>una fuente </a:t>
            </a:r>
            <a:r>
              <a:rPr sz="2400" spc="10" dirty="0">
                <a:latin typeface="Times New Roman"/>
                <a:cs typeface="Times New Roman"/>
              </a:rPr>
              <a:t>de </a:t>
            </a:r>
            <a:r>
              <a:rPr sz="2400" dirty="0">
                <a:latin typeface="Times New Roman"/>
                <a:cs typeface="Times New Roman"/>
              </a:rPr>
              <a:t>humo proveniente </a:t>
            </a:r>
            <a:r>
              <a:rPr sz="2400" spc="-5" dirty="0">
                <a:latin typeface="Times New Roman"/>
                <a:cs typeface="Times New Roman"/>
              </a:rPr>
              <a:t>de </a:t>
            </a:r>
            <a:r>
              <a:rPr sz="2400" dirty="0">
                <a:latin typeface="Times New Roman"/>
                <a:cs typeface="Times New Roman"/>
              </a:rPr>
              <a:t>la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combustión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completa</a:t>
            </a:r>
            <a:r>
              <a:rPr sz="2400" dirty="0">
                <a:latin typeface="Times New Roman"/>
                <a:cs typeface="Times New Roman"/>
              </a:rPr>
              <a:t> o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incompleta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maderas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6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poco </a:t>
            </a:r>
            <a:r>
              <a:rPr sz="2400" dirty="0">
                <a:latin typeface="Times New Roman"/>
                <a:cs typeface="Times New Roman"/>
              </a:rPr>
              <a:t> nivel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resina.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886968" y="685800"/>
                </a:move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7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lnTo>
                  <a:pt x="0" y="0"/>
                </a:lnTo>
                <a:lnTo>
                  <a:pt x="0" y="6858000"/>
                </a:lnTo>
                <a:lnTo>
                  <a:pt x="710526" y="6858000"/>
                </a:lnTo>
                <a:lnTo>
                  <a:pt x="712114" y="6789737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7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7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7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7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7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7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7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7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7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908535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30833" y="629488"/>
            <a:ext cx="4160520" cy="922019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3340"/>
              </a:lnSpc>
              <a:spcBef>
                <a:spcPts val="525"/>
              </a:spcBef>
            </a:pPr>
            <a:r>
              <a:rPr sz="3100" u="none" spc="160" dirty="0">
                <a:solidFill>
                  <a:srgbClr val="2A1A00"/>
                </a:solidFill>
                <a:latin typeface="Impact"/>
                <a:cs typeface="Impact"/>
              </a:rPr>
              <a:t>NORMA</a:t>
            </a:r>
            <a:r>
              <a:rPr sz="3100" u="none" spc="37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3100" u="none" spc="150" dirty="0">
                <a:solidFill>
                  <a:srgbClr val="2A1A00"/>
                </a:solidFill>
                <a:latin typeface="Impact"/>
                <a:cs typeface="Impact"/>
              </a:rPr>
              <a:t>INEN</a:t>
            </a:r>
            <a:r>
              <a:rPr sz="3100" u="none" spc="35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3100" u="none" spc="100" dirty="0">
                <a:solidFill>
                  <a:srgbClr val="2A1A00"/>
                </a:solidFill>
                <a:latin typeface="Impact"/>
                <a:cs typeface="Impact"/>
              </a:rPr>
              <a:t>82</a:t>
            </a:r>
            <a:r>
              <a:rPr sz="3100" u="none" spc="37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3100" u="none" spc="135" dirty="0">
                <a:solidFill>
                  <a:srgbClr val="2A1A00"/>
                </a:solidFill>
                <a:latin typeface="Impact"/>
                <a:cs typeface="Impact"/>
              </a:rPr>
              <a:t>PARA</a:t>
            </a:r>
            <a:r>
              <a:rPr sz="3100" u="none" spc="35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3100" u="none" spc="105" dirty="0">
                <a:solidFill>
                  <a:srgbClr val="2A1A00"/>
                </a:solidFill>
                <a:latin typeface="Impact"/>
                <a:cs typeface="Impact"/>
              </a:rPr>
              <a:t>EL </a:t>
            </a:r>
            <a:r>
              <a:rPr sz="3100" u="none" spc="-530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3100" u="none" spc="165" dirty="0">
                <a:solidFill>
                  <a:srgbClr val="2A1A00"/>
                </a:solidFill>
                <a:latin typeface="Impact"/>
                <a:cs typeface="Impact"/>
              </a:rPr>
              <a:t>QUESO</a:t>
            </a:r>
            <a:r>
              <a:rPr sz="3100" u="none" spc="335" dirty="0">
                <a:solidFill>
                  <a:srgbClr val="2A1A00"/>
                </a:solidFill>
                <a:latin typeface="Impact"/>
                <a:cs typeface="Impact"/>
              </a:rPr>
              <a:t> </a:t>
            </a:r>
            <a:r>
              <a:rPr sz="3100" u="none" spc="195" dirty="0">
                <a:solidFill>
                  <a:srgbClr val="2A1A00"/>
                </a:solidFill>
                <a:latin typeface="Impact"/>
                <a:cs typeface="Impact"/>
              </a:rPr>
              <a:t>MOZZARELLA</a:t>
            </a:r>
            <a:endParaRPr sz="3100">
              <a:latin typeface="Impact"/>
              <a:cs typeface="Impac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0833" y="2201876"/>
            <a:ext cx="3982085" cy="140906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800" b="1" spc="105" dirty="0">
                <a:latin typeface="Trebuchet MS"/>
                <a:cs typeface="Trebuchet MS"/>
              </a:rPr>
              <a:t>OBJETO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10000"/>
              </a:lnSpc>
              <a:spcBef>
                <a:spcPts val="700"/>
              </a:spcBef>
            </a:pPr>
            <a:r>
              <a:rPr sz="1800" spc="-100" dirty="0">
                <a:latin typeface="Trebuchet MS"/>
                <a:cs typeface="Trebuchet MS"/>
              </a:rPr>
              <a:t>Esta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norma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114" dirty="0">
                <a:latin typeface="Trebuchet MS"/>
                <a:cs typeface="Trebuchet MS"/>
              </a:rPr>
              <a:t>tiene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por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objeto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05" dirty="0">
                <a:latin typeface="Trebuchet MS"/>
                <a:cs typeface="Trebuchet MS"/>
              </a:rPr>
              <a:t>establecer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los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r</a:t>
            </a:r>
            <a:r>
              <a:rPr sz="1800" spc="-110" dirty="0">
                <a:latin typeface="Trebuchet MS"/>
                <a:cs typeface="Trebuchet MS"/>
              </a:rPr>
              <a:t>e</a:t>
            </a:r>
            <a:r>
              <a:rPr sz="1800" spc="-105" dirty="0">
                <a:latin typeface="Trebuchet MS"/>
                <a:cs typeface="Trebuchet MS"/>
              </a:rPr>
              <a:t>q</a:t>
            </a:r>
            <a:r>
              <a:rPr sz="1800" spc="-75" dirty="0">
                <a:latin typeface="Trebuchet MS"/>
                <a:cs typeface="Trebuchet MS"/>
              </a:rPr>
              <a:t>u</a:t>
            </a:r>
            <a:r>
              <a:rPr sz="1800" spc="-135" dirty="0">
                <a:latin typeface="Trebuchet MS"/>
                <a:cs typeface="Trebuchet MS"/>
              </a:rPr>
              <a:t>i</a:t>
            </a:r>
            <a:r>
              <a:rPr sz="1800" spc="-95" dirty="0">
                <a:latin typeface="Trebuchet MS"/>
                <a:cs typeface="Trebuchet MS"/>
              </a:rPr>
              <a:t>s</a:t>
            </a:r>
            <a:r>
              <a:rPr sz="1800" spc="-75" dirty="0">
                <a:latin typeface="Trebuchet MS"/>
                <a:cs typeface="Trebuchet MS"/>
              </a:rPr>
              <a:t>i</a:t>
            </a:r>
            <a:r>
              <a:rPr sz="1800" spc="-40" dirty="0">
                <a:latin typeface="Trebuchet MS"/>
                <a:cs typeface="Trebuchet MS"/>
              </a:rPr>
              <a:t>t</a:t>
            </a:r>
            <a:r>
              <a:rPr sz="1800" spc="-60" dirty="0">
                <a:latin typeface="Trebuchet MS"/>
                <a:cs typeface="Trebuchet MS"/>
              </a:rPr>
              <a:t>o</a:t>
            </a:r>
            <a:r>
              <a:rPr sz="1800" spc="-40" dirty="0">
                <a:latin typeface="Trebuchet MS"/>
                <a:cs typeface="Trebuchet MS"/>
              </a:rPr>
              <a:t>s </a:t>
            </a:r>
            <a:r>
              <a:rPr sz="1800" spc="-95" dirty="0">
                <a:latin typeface="Trebuchet MS"/>
                <a:cs typeface="Trebuchet MS"/>
              </a:rPr>
              <a:t>q</a:t>
            </a:r>
            <a:r>
              <a:rPr sz="1800" spc="-75" dirty="0">
                <a:latin typeface="Trebuchet MS"/>
                <a:cs typeface="Trebuchet MS"/>
              </a:rPr>
              <a:t>u</a:t>
            </a:r>
            <a:r>
              <a:rPr sz="1800" spc="-120" dirty="0">
                <a:latin typeface="Trebuchet MS"/>
                <a:cs typeface="Trebuchet MS"/>
              </a:rPr>
              <a:t>e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d</a:t>
            </a:r>
            <a:r>
              <a:rPr sz="1800" spc="-110" dirty="0">
                <a:latin typeface="Trebuchet MS"/>
                <a:cs typeface="Trebuchet MS"/>
              </a:rPr>
              <a:t>e</a:t>
            </a:r>
            <a:r>
              <a:rPr sz="1800" spc="-105" dirty="0">
                <a:latin typeface="Trebuchet MS"/>
                <a:cs typeface="Trebuchet MS"/>
              </a:rPr>
              <a:t>b</a:t>
            </a:r>
            <a:r>
              <a:rPr sz="1800" spc="-120" dirty="0">
                <a:latin typeface="Trebuchet MS"/>
                <a:cs typeface="Trebuchet MS"/>
              </a:rPr>
              <a:t>e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cu</a:t>
            </a:r>
            <a:r>
              <a:rPr sz="1800" spc="-130" dirty="0">
                <a:latin typeface="Trebuchet MS"/>
                <a:cs typeface="Trebuchet MS"/>
              </a:rPr>
              <a:t>m</a:t>
            </a:r>
            <a:r>
              <a:rPr sz="1800" spc="-75" dirty="0">
                <a:latin typeface="Trebuchet MS"/>
                <a:cs typeface="Trebuchet MS"/>
              </a:rPr>
              <a:t>p</a:t>
            </a:r>
            <a:r>
              <a:rPr sz="1800" spc="-155" dirty="0">
                <a:latin typeface="Trebuchet MS"/>
                <a:cs typeface="Trebuchet MS"/>
              </a:rPr>
              <a:t>l</a:t>
            </a:r>
            <a:r>
              <a:rPr sz="1800" spc="-135" dirty="0">
                <a:latin typeface="Trebuchet MS"/>
                <a:cs typeface="Trebuchet MS"/>
              </a:rPr>
              <a:t>i</a:t>
            </a:r>
            <a:r>
              <a:rPr sz="1800" spc="10" dirty="0">
                <a:latin typeface="Trebuchet MS"/>
                <a:cs typeface="Trebuchet MS"/>
              </a:rPr>
              <a:t>r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el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q</a:t>
            </a:r>
            <a:r>
              <a:rPr sz="1800" spc="-75" dirty="0">
                <a:latin typeface="Trebuchet MS"/>
                <a:cs typeface="Trebuchet MS"/>
              </a:rPr>
              <a:t>u</a:t>
            </a:r>
            <a:r>
              <a:rPr sz="1800" spc="-40" dirty="0">
                <a:latin typeface="Trebuchet MS"/>
                <a:cs typeface="Trebuchet MS"/>
              </a:rPr>
              <a:t>eso  </a:t>
            </a:r>
            <a:r>
              <a:rPr sz="1800" spc="-105" dirty="0">
                <a:latin typeface="Trebuchet MS"/>
                <a:cs typeface="Trebuchet MS"/>
              </a:rPr>
              <a:t>Mozzarella.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5208" y="3899510"/>
            <a:ext cx="8526038" cy="2247276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3845" cy="6858000"/>
          </a:xfrm>
          <a:custGeom>
            <a:avLst/>
            <a:gdLst/>
            <a:ahLst/>
            <a:cxnLst/>
            <a:rect l="l" t="t" r="r" b="b"/>
            <a:pathLst>
              <a:path w="283845" h="6858000">
                <a:moveTo>
                  <a:pt x="283464" y="0"/>
                </a:moveTo>
                <a:lnTo>
                  <a:pt x="0" y="0"/>
                </a:lnTo>
                <a:lnTo>
                  <a:pt x="0" y="6858000"/>
                </a:lnTo>
                <a:lnTo>
                  <a:pt x="283464" y="6858000"/>
                </a:lnTo>
                <a:lnTo>
                  <a:pt x="283464" y="0"/>
                </a:lnTo>
                <a:close/>
              </a:path>
            </a:pathLst>
          </a:custGeom>
          <a:solidFill>
            <a:srgbClr val="F8B3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49895" y="0"/>
            <a:ext cx="4642485" cy="6858000"/>
          </a:xfrm>
          <a:custGeom>
            <a:avLst/>
            <a:gdLst/>
            <a:ahLst/>
            <a:cxnLst/>
            <a:rect l="l" t="t" r="r" b="b"/>
            <a:pathLst>
              <a:path w="4642484" h="6858000">
                <a:moveTo>
                  <a:pt x="4642104" y="0"/>
                </a:moveTo>
                <a:lnTo>
                  <a:pt x="0" y="0"/>
                </a:lnTo>
                <a:lnTo>
                  <a:pt x="4572" y="66675"/>
                </a:lnTo>
                <a:lnTo>
                  <a:pt x="12319" y="122174"/>
                </a:lnTo>
                <a:lnTo>
                  <a:pt x="21462" y="174625"/>
                </a:lnTo>
                <a:lnTo>
                  <a:pt x="52197" y="260350"/>
                </a:lnTo>
                <a:lnTo>
                  <a:pt x="70611" y="296799"/>
                </a:lnTo>
                <a:lnTo>
                  <a:pt x="105918" y="369824"/>
                </a:lnTo>
                <a:lnTo>
                  <a:pt x="122808" y="409575"/>
                </a:lnTo>
                <a:lnTo>
                  <a:pt x="138049" y="450850"/>
                </a:lnTo>
                <a:lnTo>
                  <a:pt x="151892" y="496824"/>
                </a:lnTo>
                <a:lnTo>
                  <a:pt x="162686" y="546100"/>
                </a:lnTo>
                <a:lnTo>
                  <a:pt x="170306" y="606425"/>
                </a:lnTo>
                <a:lnTo>
                  <a:pt x="173354" y="673100"/>
                </a:lnTo>
                <a:lnTo>
                  <a:pt x="170306" y="744474"/>
                </a:lnTo>
                <a:lnTo>
                  <a:pt x="162686" y="801624"/>
                </a:lnTo>
                <a:lnTo>
                  <a:pt x="151892" y="854075"/>
                </a:lnTo>
                <a:lnTo>
                  <a:pt x="138049" y="901700"/>
                </a:lnTo>
                <a:lnTo>
                  <a:pt x="122808" y="942975"/>
                </a:lnTo>
                <a:lnTo>
                  <a:pt x="104394" y="981075"/>
                </a:lnTo>
                <a:lnTo>
                  <a:pt x="85978" y="1017524"/>
                </a:lnTo>
                <a:lnTo>
                  <a:pt x="67563" y="1055624"/>
                </a:lnTo>
                <a:lnTo>
                  <a:pt x="50673" y="1095375"/>
                </a:lnTo>
                <a:lnTo>
                  <a:pt x="33781" y="1136650"/>
                </a:lnTo>
                <a:lnTo>
                  <a:pt x="19938" y="1182624"/>
                </a:lnTo>
                <a:lnTo>
                  <a:pt x="10795" y="1235075"/>
                </a:lnTo>
                <a:lnTo>
                  <a:pt x="1524" y="1295400"/>
                </a:lnTo>
                <a:lnTo>
                  <a:pt x="0" y="1363599"/>
                </a:lnTo>
                <a:lnTo>
                  <a:pt x="1524" y="1431925"/>
                </a:lnTo>
                <a:lnTo>
                  <a:pt x="10795" y="1492250"/>
                </a:lnTo>
                <a:lnTo>
                  <a:pt x="19938" y="1544574"/>
                </a:lnTo>
                <a:lnTo>
                  <a:pt x="33781" y="1589024"/>
                </a:lnTo>
                <a:lnTo>
                  <a:pt x="50673" y="1631950"/>
                </a:lnTo>
                <a:lnTo>
                  <a:pt x="67563" y="1671574"/>
                </a:lnTo>
                <a:lnTo>
                  <a:pt x="85978" y="1708150"/>
                </a:lnTo>
                <a:lnTo>
                  <a:pt x="104394" y="1743075"/>
                </a:lnTo>
                <a:lnTo>
                  <a:pt x="122808" y="1782699"/>
                </a:lnTo>
                <a:lnTo>
                  <a:pt x="138049" y="1823974"/>
                </a:lnTo>
                <a:lnTo>
                  <a:pt x="151892" y="1870075"/>
                </a:lnTo>
                <a:lnTo>
                  <a:pt x="162686" y="1922399"/>
                </a:lnTo>
                <a:lnTo>
                  <a:pt x="170306" y="1982724"/>
                </a:lnTo>
                <a:lnTo>
                  <a:pt x="173354" y="2051050"/>
                </a:lnTo>
                <a:lnTo>
                  <a:pt x="170306" y="2119249"/>
                </a:lnTo>
                <a:lnTo>
                  <a:pt x="162686" y="2179574"/>
                </a:lnTo>
                <a:lnTo>
                  <a:pt x="151892" y="2232025"/>
                </a:lnTo>
                <a:lnTo>
                  <a:pt x="138049" y="2277999"/>
                </a:lnTo>
                <a:lnTo>
                  <a:pt x="122808" y="2319274"/>
                </a:lnTo>
                <a:lnTo>
                  <a:pt x="104394" y="2359025"/>
                </a:lnTo>
                <a:lnTo>
                  <a:pt x="85978" y="2395474"/>
                </a:lnTo>
                <a:lnTo>
                  <a:pt x="67563" y="2433574"/>
                </a:lnTo>
                <a:lnTo>
                  <a:pt x="50673" y="2471674"/>
                </a:lnTo>
                <a:lnTo>
                  <a:pt x="33781" y="2512949"/>
                </a:lnTo>
                <a:lnTo>
                  <a:pt x="19938" y="2560574"/>
                </a:lnTo>
                <a:lnTo>
                  <a:pt x="10795" y="2613025"/>
                </a:lnTo>
                <a:lnTo>
                  <a:pt x="1524" y="2671699"/>
                </a:lnTo>
                <a:lnTo>
                  <a:pt x="0" y="2741549"/>
                </a:lnTo>
                <a:lnTo>
                  <a:pt x="1524" y="2809875"/>
                </a:lnTo>
                <a:lnTo>
                  <a:pt x="10795" y="2868549"/>
                </a:lnTo>
                <a:lnTo>
                  <a:pt x="19938" y="2922524"/>
                </a:lnTo>
                <a:lnTo>
                  <a:pt x="33781" y="2966974"/>
                </a:lnTo>
                <a:lnTo>
                  <a:pt x="50673" y="3009900"/>
                </a:lnTo>
                <a:lnTo>
                  <a:pt x="67563" y="3046349"/>
                </a:lnTo>
                <a:lnTo>
                  <a:pt x="85978" y="3084449"/>
                </a:lnTo>
                <a:lnTo>
                  <a:pt x="104394" y="3121025"/>
                </a:lnTo>
                <a:lnTo>
                  <a:pt x="122808" y="3160649"/>
                </a:lnTo>
                <a:lnTo>
                  <a:pt x="138049" y="3201924"/>
                </a:lnTo>
                <a:lnTo>
                  <a:pt x="151892" y="3248025"/>
                </a:lnTo>
                <a:lnTo>
                  <a:pt x="162686" y="3300349"/>
                </a:lnTo>
                <a:lnTo>
                  <a:pt x="170306" y="3360674"/>
                </a:lnTo>
                <a:lnTo>
                  <a:pt x="173354" y="3427349"/>
                </a:lnTo>
                <a:lnTo>
                  <a:pt x="170306" y="3497199"/>
                </a:lnTo>
                <a:lnTo>
                  <a:pt x="162686" y="3557524"/>
                </a:lnTo>
                <a:lnTo>
                  <a:pt x="151892" y="3609975"/>
                </a:lnTo>
                <a:lnTo>
                  <a:pt x="138049" y="3655949"/>
                </a:lnTo>
                <a:lnTo>
                  <a:pt x="122808" y="3697224"/>
                </a:lnTo>
                <a:lnTo>
                  <a:pt x="104394" y="3736975"/>
                </a:lnTo>
                <a:lnTo>
                  <a:pt x="67563" y="3811524"/>
                </a:lnTo>
                <a:lnTo>
                  <a:pt x="50673" y="3848100"/>
                </a:lnTo>
                <a:lnTo>
                  <a:pt x="33781" y="3890899"/>
                </a:lnTo>
                <a:lnTo>
                  <a:pt x="19938" y="3935349"/>
                </a:lnTo>
                <a:lnTo>
                  <a:pt x="10795" y="3987800"/>
                </a:lnTo>
                <a:lnTo>
                  <a:pt x="1524" y="4048125"/>
                </a:lnTo>
                <a:lnTo>
                  <a:pt x="0" y="4116324"/>
                </a:lnTo>
                <a:lnTo>
                  <a:pt x="1524" y="4186174"/>
                </a:lnTo>
                <a:lnTo>
                  <a:pt x="10795" y="4244975"/>
                </a:lnTo>
                <a:lnTo>
                  <a:pt x="19938" y="4297299"/>
                </a:lnTo>
                <a:lnTo>
                  <a:pt x="33781" y="4343400"/>
                </a:lnTo>
                <a:lnTo>
                  <a:pt x="50673" y="4386199"/>
                </a:lnTo>
                <a:lnTo>
                  <a:pt x="67563" y="4424299"/>
                </a:lnTo>
                <a:lnTo>
                  <a:pt x="104394" y="4498975"/>
                </a:lnTo>
                <a:lnTo>
                  <a:pt x="122808" y="4537075"/>
                </a:lnTo>
                <a:lnTo>
                  <a:pt x="138049" y="4579874"/>
                </a:lnTo>
                <a:lnTo>
                  <a:pt x="151892" y="4625975"/>
                </a:lnTo>
                <a:lnTo>
                  <a:pt x="162686" y="4678299"/>
                </a:lnTo>
                <a:lnTo>
                  <a:pt x="170306" y="4738624"/>
                </a:lnTo>
                <a:lnTo>
                  <a:pt x="173354" y="4806950"/>
                </a:lnTo>
                <a:lnTo>
                  <a:pt x="170306" y="4875149"/>
                </a:lnTo>
                <a:lnTo>
                  <a:pt x="162686" y="4935474"/>
                </a:lnTo>
                <a:lnTo>
                  <a:pt x="151892" y="4987925"/>
                </a:lnTo>
                <a:lnTo>
                  <a:pt x="138049" y="5033899"/>
                </a:lnTo>
                <a:lnTo>
                  <a:pt x="122808" y="5075174"/>
                </a:lnTo>
                <a:lnTo>
                  <a:pt x="104394" y="5114925"/>
                </a:lnTo>
                <a:lnTo>
                  <a:pt x="85978" y="5149850"/>
                </a:lnTo>
                <a:lnTo>
                  <a:pt x="67563" y="5186299"/>
                </a:lnTo>
                <a:lnTo>
                  <a:pt x="50673" y="5226050"/>
                </a:lnTo>
                <a:lnTo>
                  <a:pt x="33781" y="5268849"/>
                </a:lnTo>
                <a:lnTo>
                  <a:pt x="19938" y="5313299"/>
                </a:lnTo>
                <a:lnTo>
                  <a:pt x="10795" y="5365750"/>
                </a:lnTo>
                <a:lnTo>
                  <a:pt x="1524" y="5426075"/>
                </a:lnTo>
                <a:lnTo>
                  <a:pt x="0" y="5494274"/>
                </a:lnTo>
                <a:lnTo>
                  <a:pt x="1524" y="5562600"/>
                </a:lnTo>
                <a:lnTo>
                  <a:pt x="10795" y="5622925"/>
                </a:lnTo>
                <a:lnTo>
                  <a:pt x="19938" y="5675312"/>
                </a:lnTo>
                <a:lnTo>
                  <a:pt x="33781" y="5721350"/>
                </a:lnTo>
                <a:lnTo>
                  <a:pt x="50673" y="5762625"/>
                </a:lnTo>
                <a:lnTo>
                  <a:pt x="67563" y="5802312"/>
                </a:lnTo>
                <a:lnTo>
                  <a:pt x="85978" y="5840412"/>
                </a:lnTo>
                <a:lnTo>
                  <a:pt x="104394" y="5876925"/>
                </a:lnTo>
                <a:lnTo>
                  <a:pt x="122808" y="5915025"/>
                </a:lnTo>
                <a:lnTo>
                  <a:pt x="138049" y="5956300"/>
                </a:lnTo>
                <a:lnTo>
                  <a:pt x="151892" y="6003925"/>
                </a:lnTo>
                <a:lnTo>
                  <a:pt x="162686" y="6056312"/>
                </a:lnTo>
                <a:lnTo>
                  <a:pt x="170306" y="6113462"/>
                </a:lnTo>
                <a:lnTo>
                  <a:pt x="173354" y="6183312"/>
                </a:lnTo>
                <a:lnTo>
                  <a:pt x="170306" y="6251575"/>
                </a:lnTo>
                <a:lnTo>
                  <a:pt x="162686" y="6311900"/>
                </a:lnTo>
                <a:lnTo>
                  <a:pt x="151892" y="6361112"/>
                </a:lnTo>
                <a:lnTo>
                  <a:pt x="138049" y="6407150"/>
                </a:lnTo>
                <a:lnTo>
                  <a:pt x="122808" y="6448425"/>
                </a:lnTo>
                <a:lnTo>
                  <a:pt x="105918" y="6488112"/>
                </a:lnTo>
                <a:lnTo>
                  <a:pt x="70611" y="6561137"/>
                </a:lnTo>
                <a:lnTo>
                  <a:pt x="52197" y="6597650"/>
                </a:lnTo>
                <a:lnTo>
                  <a:pt x="21462" y="6683375"/>
                </a:lnTo>
                <a:lnTo>
                  <a:pt x="12319" y="6735761"/>
                </a:lnTo>
                <a:lnTo>
                  <a:pt x="4572" y="6791323"/>
                </a:lnTo>
                <a:lnTo>
                  <a:pt x="0" y="6857999"/>
                </a:lnTo>
                <a:lnTo>
                  <a:pt x="4642104" y="6857999"/>
                </a:lnTo>
                <a:lnTo>
                  <a:pt x="4642104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20227" y="708101"/>
            <a:ext cx="2416810" cy="577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75"/>
              </a:lnSpc>
              <a:spcBef>
                <a:spcPts val="95"/>
              </a:spcBef>
            </a:pPr>
            <a:r>
              <a:rPr sz="1900" u="none" spc="170" dirty="0">
                <a:solidFill>
                  <a:srgbClr val="F8B322"/>
                </a:solidFill>
                <a:latin typeface="Impact"/>
                <a:cs typeface="Impact"/>
              </a:rPr>
              <a:t>NORMA</a:t>
            </a:r>
            <a:r>
              <a:rPr sz="1900" u="none" spc="305" dirty="0">
                <a:solidFill>
                  <a:srgbClr val="F8B322"/>
                </a:solidFill>
                <a:latin typeface="Impact"/>
                <a:cs typeface="Impact"/>
              </a:rPr>
              <a:t> </a:t>
            </a:r>
            <a:r>
              <a:rPr sz="1900" u="none" spc="155" dirty="0">
                <a:solidFill>
                  <a:srgbClr val="F8B322"/>
                </a:solidFill>
                <a:latin typeface="Impact"/>
                <a:cs typeface="Impact"/>
              </a:rPr>
              <a:t>INEN</a:t>
            </a:r>
            <a:r>
              <a:rPr sz="1900" u="none" spc="310" dirty="0">
                <a:solidFill>
                  <a:srgbClr val="F8B322"/>
                </a:solidFill>
                <a:latin typeface="Impact"/>
                <a:cs typeface="Impact"/>
              </a:rPr>
              <a:t> </a:t>
            </a:r>
            <a:r>
              <a:rPr sz="1900" u="none" spc="105" dirty="0">
                <a:solidFill>
                  <a:srgbClr val="F8B322"/>
                </a:solidFill>
                <a:latin typeface="Impact"/>
                <a:cs typeface="Impact"/>
              </a:rPr>
              <a:t>79</a:t>
            </a:r>
            <a:r>
              <a:rPr sz="1900" u="none" spc="355" dirty="0">
                <a:solidFill>
                  <a:srgbClr val="F8B322"/>
                </a:solidFill>
                <a:latin typeface="Impact"/>
                <a:cs typeface="Impact"/>
              </a:rPr>
              <a:t> </a:t>
            </a:r>
            <a:r>
              <a:rPr sz="1900" u="none" spc="140" dirty="0">
                <a:solidFill>
                  <a:srgbClr val="F8B322"/>
                </a:solidFill>
                <a:latin typeface="Impact"/>
                <a:cs typeface="Impact"/>
              </a:rPr>
              <a:t>PARA</a:t>
            </a:r>
            <a:endParaRPr sz="1900">
              <a:latin typeface="Impact"/>
              <a:cs typeface="Impact"/>
            </a:endParaRPr>
          </a:p>
          <a:p>
            <a:pPr marL="12700">
              <a:lnSpc>
                <a:spcPts val="2175"/>
              </a:lnSpc>
            </a:pPr>
            <a:r>
              <a:rPr sz="1900" u="none" spc="170" dirty="0">
                <a:solidFill>
                  <a:srgbClr val="F8B322"/>
                </a:solidFill>
                <a:latin typeface="Impact"/>
                <a:cs typeface="Impact"/>
              </a:rPr>
              <a:t>ELQUESO</a:t>
            </a:r>
            <a:r>
              <a:rPr sz="1900" u="none" spc="285" dirty="0">
                <a:solidFill>
                  <a:srgbClr val="F8B322"/>
                </a:solidFill>
                <a:latin typeface="Impact"/>
                <a:cs typeface="Impact"/>
              </a:rPr>
              <a:t> </a:t>
            </a:r>
            <a:r>
              <a:rPr sz="1900" u="none" spc="175" dirty="0">
                <a:solidFill>
                  <a:srgbClr val="F8B322"/>
                </a:solidFill>
                <a:latin typeface="Impact"/>
                <a:cs typeface="Impact"/>
              </a:rPr>
              <a:t>PROVOLONE</a:t>
            </a:r>
            <a:endParaRPr sz="1900">
              <a:latin typeface="Impact"/>
              <a:cs typeface="Impac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9408" y="3172967"/>
            <a:ext cx="7918704" cy="32339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420227" y="1574838"/>
            <a:ext cx="2514600" cy="154368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1600" b="1" spc="100" dirty="0">
                <a:solidFill>
                  <a:srgbClr val="FFFFFF"/>
                </a:solidFill>
                <a:latin typeface="Trebuchet MS"/>
                <a:cs typeface="Trebuchet MS"/>
              </a:rPr>
              <a:t>OBJETO</a:t>
            </a:r>
            <a:endParaRPr sz="1600">
              <a:latin typeface="Trebuchet MS"/>
              <a:cs typeface="Trebuchet MS"/>
            </a:endParaRPr>
          </a:p>
          <a:p>
            <a:pPr marL="12700" marR="5080" indent="57785">
              <a:lnSpc>
                <a:spcPct val="110100"/>
              </a:lnSpc>
              <a:spcBef>
                <a:spcPts val="695"/>
              </a:spcBef>
            </a:pP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95" dirty="0">
                <a:solidFill>
                  <a:srgbClr val="FFFFFF"/>
                </a:solidFill>
                <a:latin typeface="Trebuchet MS"/>
                <a:cs typeface="Trebuchet MS"/>
              </a:rPr>
              <a:t>sta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6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600" spc="-1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es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600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600" spc="-114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105" dirty="0">
                <a:solidFill>
                  <a:srgbClr val="FFFFFF"/>
                </a:solidFill>
                <a:latin typeface="Trebuchet MS"/>
                <a:cs typeface="Trebuchet MS"/>
              </a:rPr>
              <a:t>ce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os  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spc="-95" dirty="0">
                <a:solidFill>
                  <a:srgbClr val="FFFFFF"/>
                </a:solidFill>
                <a:latin typeface="Trebuchet MS"/>
                <a:cs typeface="Trebuchet MS"/>
              </a:rPr>
              <a:t>eq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600" spc="-11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600" spc="-5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6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600" spc="-10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600" spc="-10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mp</a:t>
            </a:r>
            <a:r>
              <a:rPr sz="1600" spc="-114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600" spc="1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el  </a:t>
            </a:r>
            <a:r>
              <a:rPr sz="1600" spc="-85" dirty="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eso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-114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600" spc="-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600" spc="-10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spc="-11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600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125" dirty="0">
                <a:solidFill>
                  <a:srgbClr val="FFFFFF"/>
                </a:solidFill>
                <a:latin typeface="Trebuchet MS"/>
                <a:cs typeface="Trebuchet MS"/>
              </a:rPr>
              <a:t>l  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600" spc="-5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600" spc="20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r>
              <a:rPr sz="16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9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6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600" spc="-1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spc="-114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600" spc="-23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908790" cy="6858000"/>
          </a:xfrm>
          <a:custGeom>
            <a:avLst/>
            <a:gdLst/>
            <a:ahLst/>
            <a:cxnLst/>
            <a:rect l="l" t="t" r="r" b="b"/>
            <a:pathLst>
              <a:path w="11908790" h="6858000">
                <a:moveTo>
                  <a:pt x="0" y="6858000"/>
                </a:moveTo>
                <a:lnTo>
                  <a:pt x="11908536" y="6858000"/>
                </a:lnTo>
                <a:lnTo>
                  <a:pt x="1190853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3F3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87094" cy="6858000"/>
          </a:xfrm>
          <a:custGeom>
            <a:avLst/>
            <a:gdLst/>
            <a:ahLst/>
            <a:cxnLst/>
            <a:rect l="l" t="t" r="r" b="b"/>
            <a:pathLst>
              <a:path w="887094" h="6858000">
                <a:moveTo>
                  <a:pt x="710526" y="0"/>
                </a:moveTo>
                <a:lnTo>
                  <a:pt x="0" y="0"/>
                </a:lnTo>
                <a:lnTo>
                  <a:pt x="0" y="6857999"/>
                </a:lnTo>
                <a:lnTo>
                  <a:pt x="710526" y="6857999"/>
                </a:lnTo>
                <a:lnTo>
                  <a:pt x="712114" y="6789736"/>
                </a:lnTo>
                <a:lnTo>
                  <a:pt x="720064" y="6729412"/>
                </a:lnTo>
                <a:lnTo>
                  <a:pt x="731189" y="6677025"/>
                </a:lnTo>
                <a:lnTo>
                  <a:pt x="745502" y="6630987"/>
                </a:lnTo>
                <a:lnTo>
                  <a:pt x="761390" y="6589712"/>
                </a:lnTo>
                <a:lnTo>
                  <a:pt x="780465" y="6553200"/>
                </a:lnTo>
                <a:lnTo>
                  <a:pt x="818616" y="6477000"/>
                </a:lnTo>
                <a:lnTo>
                  <a:pt x="834516" y="6440487"/>
                </a:lnTo>
                <a:lnTo>
                  <a:pt x="850404" y="6399212"/>
                </a:lnTo>
                <a:lnTo>
                  <a:pt x="866305" y="6353175"/>
                </a:lnTo>
                <a:lnTo>
                  <a:pt x="877430" y="6300787"/>
                </a:lnTo>
                <a:lnTo>
                  <a:pt x="883793" y="6240462"/>
                </a:lnTo>
                <a:lnTo>
                  <a:pt x="886968" y="6172200"/>
                </a:lnTo>
                <a:lnTo>
                  <a:pt x="883793" y="6103937"/>
                </a:lnTo>
                <a:lnTo>
                  <a:pt x="877430" y="6043612"/>
                </a:lnTo>
                <a:lnTo>
                  <a:pt x="866305" y="5991225"/>
                </a:lnTo>
                <a:lnTo>
                  <a:pt x="850404" y="5945187"/>
                </a:lnTo>
                <a:lnTo>
                  <a:pt x="834516" y="5903912"/>
                </a:lnTo>
                <a:lnTo>
                  <a:pt x="818616" y="5867400"/>
                </a:lnTo>
                <a:lnTo>
                  <a:pt x="780465" y="5791200"/>
                </a:lnTo>
                <a:lnTo>
                  <a:pt x="761390" y="5754687"/>
                </a:lnTo>
                <a:lnTo>
                  <a:pt x="745502" y="5713412"/>
                </a:lnTo>
                <a:lnTo>
                  <a:pt x="731189" y="5667375"/>
                </a:lnTo>
                <a:lnTo>
                  <a:pt x="720064" y="5614987"/>
                </a:lnTo>
                <a:lnTo>
                  <a:pt x="712114" y="5554599"/>
                </a:lnTo>
                <a:lnTo>
                  <a:pt x="710526" y="5486400"/>
                </a:lnTo>
                <a:lnTo>
                  <a:pt x="712114" y="5418074"/>
                </a:lnTo>
                <a:lnTo>
                  <a:pt x="720064" y="5357749"/>
                </a:lnTo>
                <a:lnTo>
                  <a:pt x="731189" y="5305425"/>
                </a:lnTo>
                <a:lnTo>
                  <a:pt x="745502" y="5259324"/>
                </a:lnTo>
                <a:lnTo>
                  <a:pt x="761390" y="5218049"/>
                </a:lnTo>
                <a:lnTo>
                  <a:pt x="780465" y="5181600"/>
                </a:lnTo>
                <a:lnTo>
                  <a:pt x="818616" y="5105400"/>
                </a:lnTo>
                <a:lnTo>
                  <a:pt x="834516" y="5068824"/>
                </a:lnTo>
                <a:lnTo>
                  <a:pt x="850404" y="5027549"/>
                </a:lnTo>
                <a:lnTo>
                  <a:pt x="866305" y="4981575"/>
                </a:lnTo>
                <a:lnTo>
                  <a:pt x="877430" y="4929124"/>
                </a:lnTo>
                <a:lnTo>
                  <a:pt x="883793" y="4868799"/>
                </a:lnTo>
                <a:lnTo>
                  <a:pt x="886968" y="4800600"/>
                </a:lnTo>
                <a:lnTo>
                  <a:pt x="883793" y="4732274"/>
                </a:lnTo>
                <a:lnTo>
                  <a:pt x="877430" y="4671949"/>
                </a:lnTo>
                <a:lnTo>
                  <a:pt x="866305" y="4619625"/>
                </a:lnTo>
                <a:lnTo>
                  <a:pt x="850404" y="4573524"/>
                </a:lnTo>
                <a:lnTo>
                  <a:pt x="834516" y="4532249"/>
                </a:lnTo>
                <a:lnTo>
                  <a:pt x="818616" y="4495800"/>
                </a:lnTo>
                <a:lnTo>
                  <a:pt x="780465" y="4419600"/>
                </a:lnTo>
                <a:lnTo>
                  <a:pt x="761390" y="4383024"/>
                </a:lnTo>
                <a:lnTo>
                  <a:pt x="745502" y="4341749"/>
                </a:lnTo>
                <a:lnTo>
                  <a:pt x="731189" y="4295775"/>
                </a:lnTo>
                <a:lnTo>
                  <a:pt x="720064" y="4243324"/>
                </a:lnTo>
                <a:lnTo>
                  <a:pt x="712114" y="4182999"/>
                </a:lnTo>
                <a:lnTo>
                  <a:pt x="710526" y="4114800"/>
                </a:lnTo>
                <a:lnTo>
                  <a:pt x="712114" y="4046474"/>
                </a:lnTo>
                <a:lnTo>
                  <a:pt x="720064" y="3986149"/>
                </a:lnTo>
                <a:lnTo>
                  <a:pt x="731189" y="3933825"/>
                </a:lnTo>
                <a:lnTo>
                  <a:pt x="745502" y="3887724"/>
                </a:lnTo>
                <a:lnTo>
                  <a:pt x="761390" y="3846449"/>
                </a:lnTo>
                <a:lnTo>
                  <a:pt x="780465" y="3810000"/>
                </a:lnTo>
                <a:lnTo>
                  <a:pt x="818616" y="3733800"/>
                </a:lnTo>
                <a:lnTo>
                  <a:pt x="834516" y="3697224"/>
                </a:lnTo>
                <a:lnTo>
                  <a:pt x="850404" y="3655949"/>
                </a:lnTo>
                <a:lnTo>
                  <a:pt x="866305" y="3609975"/>
                </a:lnTo>
                <a:lnTo>
                  <a:pt x="877430" y="3557524"/>
                </a:lnTo>
                <a:lnTo>
                  <a:pt x="883793" y="3497199"/>
                </a:lnTo>
                <a:lnTo>
                  <a:pt x="886968" y="3427349"/>
                </a:lnTo>
                <a:lnTo>
                  <a:pt x="883793" y="3360674"/>
                </a:lnTo>
                <a:lnTo>
                  <a:pt x="877430" y="3300349"/>
                </a:lnTo>
                <a:lnTo>
                  <a:pt x="866305" y="3248025"/>
                </a:lnTo>
                <a:lnTo>
                  <a:pt x="850404" y="3201924"/>
                </a:lnTo>
                <a:lnTo>
                  <a:pt x="834516" y="3160649"/>
                </a:lnTo>
                <a:lnTo>
                  <a:pt x="818616" y="3124200"/>
                </a:lnTo>
                <a:lnTo>
                  <a:pt x="780465" y="3048000"/>
                </a:lnTo>
                <a:lnTo>
                  <a:pt x="761390" y="3011424"/>
                </a:lnTo>
                <a:lnTo>
                  <a:pt x="745502" y="2970149"/>
                </a:lnTo>
                <a:lnTo>
                  <a:pt x="731189" y="2924175"/>
                </a:lnTo>
                <a:lnTo>
                  <a:pt x="720064" y="2871724"/>
                </a:lnTo>
                <a:lnTo>
                  <a:pt x="712114" y="2811399"/>
                </a:lnTo>
                <a:lnTo>
                  <a:pt x="710526" y="2743200"/>
                </a:lnTo>
                <a:lnTo>
                  <a:pt x="712114" y="2674874"/>
                </a:lnTo>
                <a:lnTo>
                  <a:pt x="720064" y="2614549"/>
                </a:lnTo>
                <a:lnTo>
                  <a:pt x="731189" y="2562225"/>
                </a:lnTo>
                <a:lnTo>
                  <a:pt x="745502" y="2516124"/>
                </a:lnTo>
                <a:lnTo>
                  <a:pt x="761390" y="2474849"/>
                </a:lnTo>
                <a:lnTo>
                  <a:pt x="780465" y="2438400"/>
                </a:lnTo>
                <a:lnTo>
                  <a:pt x="818616" y="2362200"/>
                </a:lnTo>
                <a:lnTo>
                  <a:pt x="834516" y="2325624"/>
                </a:lnTo>
                <a:lnTo>
                  <a:pt x="850404" y="2284349"/>
                </a:lnTo>
                <a:lnTo>
                  <a:pt x="866305" y="2238375"/>
                </a:lnTo>
                <a:lnTo>
                  <a:pt x="877430" y="2185924"/>
                </a:lnTo>
                <a:lnTo>
                  <a:pt x="883793" y="2125599"/>
                </a:lnTo>
                <a:lnTo>
                  <a:pt x="886968" y="2057400"/>
                </a:lnTo>
                <a:lnTo>
                  <a:pt x="883793" y="1989074"/>
                </a:lnTo>
                <a:lnTo>
                  <a:pt x="877430" y="1928749"/>
                </a:lnTo>
                <a:lnTo>
                  <a:pt x="866305" y="1876425"/>
                </a:lnTo>
                <a:lnTo>
                  <a:pt x="850404" y="1830324"/>
                </a:lnTo>
                <a:lnTo>
                  <a:pt x="834516" y="1789049"/>
                </a:lnTo>
                <a:lnTo>
                  <a:pt x="818616" y="1752600"/>
                </a:lnTo>
                <a:lnTo>
                  <a:pt x="780465" y="1676400"/>
                </a:lnTo>
                <a:lnTo>
                  <a:pt x="761390" y="1639824"/>
                </a:lnTo>
                <a:lnTo>
                  <a:pt x="745502" y="1598549"/>
                </a:lnTo>
                <a:lnTo>
                  <a:pt x="731189" y="1552575"/>
                </a:lnTo>
                <a:lnTo>
                  <a:pt x="720064" y="1500124"/>
                </a:lnTo>
                <a:lnTo>
                  <a:pt x="712114" y="1439799"/>
                </a:lnTo>
                <a:lnTo>
                  <a:pt x="710526" y="1371600"/>
                </a:lnTo>
                <a:lnTo>
                  <a:pt x="712114" y="1303274"/>
                </a:lnTo>
                <a:lnTo>
                  <a:pt x="720064" y="1242949"/>
                </a:lnTo>
                <a:lnTo>
                  <a:pt x="731189" y="1190625"/>
                </a:lnTo>
                <a:lnTo>
                  <a:pt x="745502" y="1144524"/>
                </a:lnTo>
                <a:lnTo>
                  <a:pt x="761390" y="1103249"/>
                </a:lnTo>
                <a:lnTo>
                  <a:pt x="780465" y="1066800"/>
                </a:lnTo>
                <a:lnTo>
                  <a:pt x="818616" y="990600"/>
                </a:lnTo>
                <a:lnTo>
                  <a:pt x="834516" y="954024"/>
                </a:lnTo>
                <a:lnTo>
                  <a:pt x="850404" y="912749"/>
                </a:lnTo>
                <a:lnTo>
                  <a:pt x="866305" y="866775"/>
                </a:lnTo>
                <a:lnTo>
                  <a:pt x="877430" y="814324"/>
                </a:lnTo>
                <a:lnTo>
                  <a:pt x="883793" y="753999"/>
                </a:lnTo>
                <a:lnTo>
                  <a:pt x="886968" y="685800"/>
                </a:lnTo>
                <a:lnTo>
                  <a:pt x="883793" y="617474"/>
                </a:lnTo>
                <a:lnTo>
                  <a:pt x="877430" y="557149"/>
                </a:lnTo>
                <a:lnTo>
                  <a:pt x="866305" y="504825"/>
                </a:lnTo>
                <a:lnTo>
                  <a:pt x="850404" y="458724"/>
                </a:lnTo>
                <a:lnTo>
                  <a:pt x="834516" y="417449"/>
                </a:lnTo>
                <a:lnTo>
                  <a:pt x="818616" y="381000"/>
                </a:lnTo>
                <a:lnTo>
                  <a:pt x="780465" y="304800"/>
                </a:lnTo>
                <a:lnTo>
                  <a:pt x="761390" y="268224"/>
                </a:lnTo>
                <a:lnTo>
                  <a:pt x="745502" y="226949"/>
                </a:lnTo>
                <a:lnTo>
                  <a:pt x="731189" y="180975"/>
                </a:lnTo>
                <a:lnTo>
                  <a:pt x="720064" y="128524"/>
                </a:lnTo>
                <a:lnTo>
                  <a:pt x="712114" y="68199"/>
                </a:lnTo>
                <a:lnTo>
                  <a:pt x="710526" y="0"/>
                </a:lnTo>
                <a:close/>
              </a:path>
            </a:pathLst>
          </a:custGeom>
          <a:solidFill>
            <a:srgbClr val="2A1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6008" y="0"/>
            <a:ext cx="11366500" cy="6858000"/>
            <a:chOff x="826008" y="0"/>
            <a:chExt cx="11366500" cy="6858000"/>
          </a:xfrm>
        </p:grpSpPr>
        <p:sp>
          <p:nvSpPr>
            <p:cNvPr id="5" name="object 5"/>
            <p:cNvSpPr/>
            <p:nvPr/>
          </p:nvSpPr>
          <p:spPr>
            <a:xfrm>
              <a:off x="11908536" y="0"/>
              <a:ext cx="283845" cy="6858000"/>
            </a:xfrm>
            <a:custGeom>
              <a:avLst/>
              <a:gdLst/>
              <a:ahLst/>
              <a:cxnLst/>
              <a:rect l="l" t="t" r="r" b="b"/>
              <a:pathLst>
                <a:path w="283845" h="6858000">
                  <a:moveTo>
                    <a:pt x="2834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83464" y="6858000"/>
                  </a:lnTo>
                  <a:lnTo>
                    <a:pt x="283464" y="0"/>
                  </a:lnTo>
                  <a:close/>
                </a:path>
              </a:pathLst>
            </a:custGeom>
            <a:solidFill>
              <a:srgbClr val="F8B3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008" y="0"/>
              <a:ext cx="11070336" cy="67452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5" y="6281928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1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79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4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3152" y="0"/>
              <a:ext cx="8308848" cy="68579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0"/>
              <a:ext cx="5017008" cy="685799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0"/>
              <a:ext cx="4581144" cy="68579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97309" y="0"/>
              <a:ext cx="883834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483" y="1138427"/>
            <a:ext cx="5218430" cy="2028825"/>
            <a:chOff x="1033483" y="1138427"/>
            <a:chExt cx="5218430" cy="2028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3483" y="1138427"/>
              <a:ext cx="5217807" cy="7355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4288" y="1600200"/>
              <a:ext cx="2630424" cy="15666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6797" y="943813"/>
            <a:ext cx="520192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50060" marR="5080" indent="-1737995">
              <a:lnSpc>
                <a:spcPct val="100000"/>
              </a:lnSpc>
              <a:spcBef>
                <a:spcPts val="95"/>
              </a:spcBef>
            </a:pPr>
            <a:r>
              <a:rPr sz="5600" u="none" dirty="0">
                <a:solidFill>
                  <a:srgbClr val="C0C0C0"/>
                </a:solidFill>
                <a:latin typeface="Arial MT"/>
                <a:cs typeface="Arial MT"/>
              </a:rPr>
              <a:t>Coagulación</a:t>
            </a:r>
            <a:r>
              <a:rPr sz="5600" u="none" spc="-13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dirty="0">
                <a:solidFill>
                  <a:srgbClr val="C0C0C0"/>
                </a:solidFill>
                <a:latin typeface="Arial MT"/>
                <a:cs typeface="Arial MT"/>
              </a:rPr>
              <a:t>por </a:t>
            </a:r>
            <a:r>
              <a:rPr sz="5600" u="none" spc="-154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cuajo</a:t>
            </a:r>
            <a:endParaRPr sz="56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67728" y="1338072"/>
            <a:ext cx="4008120" cy="4148454"/>
            <a:chOff x="6967728" y="1338072"/>
            <a:chExt cx="4008120" cy="414845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2968" y="1338072"/>
              <a:ext cx="140207" cy="1402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73824" y="1484376"/>
              <a:ext cx="4002024" cy="4002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2632" y="1566672"/>
              <a:ext cx="91440" cy="914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67728" y="2081784"/>
              <a:ext cx="128016" cy="12801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9401" y="3243668"/>
            <a:ext cx="162356" cy="17055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185672" y="3054095"/>
            <a:ext cx="5455920" cy="2832100"/>
            <a:chOff x="1185672" y="3054095"/>
            <a:chExt cx="5455920" cy="283210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5672" y="3054095"/>
              <a:ext cx="5032248" cy="5760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5631" y="3206622"/>
              <a:ext cx="4644390" cy="2352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85672" y="3419855"/>
              <a:ext cx="5141976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67155" y="3570223"/>
              <a:ext cx="4696206" cy="2344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5672" y="3724655"/>
              <a:ext cx="1149096" cy="57607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356233" y="3877182"/>
              <a:ext cx="770890" cy="185420"/>
            </a:xfrm>
            <a:custGeom>
              <a:avLst/>
              <a:gdLst/>
              <a:ahLst/>
              <a:cxnLst/>
              <a:rect l="l" t="t" r="r" b="b"/>
              <a:pathLst>
                <a:path w="770889" h="185420">
                  <a:moveTo>
                    <a:pt x="109321" y="66294"/>
                  </a:moveTo>
                  <a:lnTo>
                    <a:pt x="59816" y="66294"/>
                  </a:lnTo>
                  <a:lnTo>
                    <a:pt x="67696" y="66768"/>
                  </a:lnTo>
                  <a:lnTo>
                    <a:pt x="74564" y="68183"/>
                  </a:lnTo>
                  <a:lnTo>
                    <a:pt x="80408" y="70526"/>
                  </a:lnTo>
                  <a:lnTo>
                    <a:pt x="85216" y="73787"/>
                  </a:lnTo>
                  <a:lnTo>
                    <a:pt x="89407" y="77470"/>
                  </a:lnTo>
                  <a:lnTo>
                    <a:pt x="91439" y="83947"/>
                  </a:lnTo>
                  <a:lnTo>
                    <a:pt x="91312" y="98806"/>
                  </a:lnTo>
                  <a:lnTo>
                    <a:pt x="51688" y="106426"/>
                  </a:lnTo>
                  <a:lnTo>
                    <a:pt x="42925" y="107442"/>
                  </a:lnTo>
                  <a:lnTo>
                    <a:pt x="36321" y="108585"/>
                  </a:lnTo>
                  <a:lnTo>
                    <a:pt x="1523" y="135128"/>
                  </a:lnTo>
                  <a:lnTo>
                    <a:pt x="0" y="140970"/>
                  </a:lnTo>
                  <a:lnTo>
                    <a:pt x="0" y="147447"/>
                  </a:lnTo>
                  <a:lnTo>
                    <a:pt x="25780" y="182372"/>
                  </a:lnTo>
                  <a:lnTo>
                    <a:pt x="44830" y="185039"/>
                  </a:lnTo>
                  <a:lnTo>
                    <a:pt x="53593" y="185039"/>
                  </a:lnTo>
                  <a:lnTo>
                    <a:pt x="91137" y="167513"/>
                  </a:lnTo>
                  <a:lnTo>
                    <a:pt x="41528" y="167513"/>
                  </a:lnTo>
                  <a:lnTo>
                    <a:pt x="35051" y="165608"/>
                  </a:lnTo>
                  <a:lnTo>
                    <a:pt x="30479" y="161671"/>
                  </a:lnTo>
                  <a:lnTo>
                    <a:pt x="26034" y="157734"/>
                  </a:lnTo>
                  <a:lnTo>
                    <a:pt x="23866" y="153035"/>
                  </a:lnTo>
                  <a:lnTo>
                    <a:pt x="23748" y="143002"/>
                  </a:lnTo>
                  <a:lnTo>
                    <a:pt x="24764" y="139446"/>
                  </a:lnTo>
                  <a:lnTo>
                    <a:pt x="26796" y="136271"/>
                  </a:lnTo>
                  <a:lnTo>
                    <a:pt x="28955" y="133096"/>
                  </a:lnTo>
                  <a:lnTo>
                    <a:pt x="31876" y="130683"/>
                  </a:lnTo>
                  <a:lnTo>
                    <a:pt x="35686" y="129032"/>
                  </a:lnTo>
                  <a:lnTo>
                    <a:pt x="39369" y="127381"/>
                  </a:lnTo>
                  <a:lnTo>
                    <a:pt x="45846" y="125857"/>
                  </a:lnTo>
                  <a:lnTo>
                    <a:pt x="54990" y="124587"/>
                  </a:lnTo>
                  <a:lnTo>
                    <a:pt x="66345" y="122777"/>
                  </a:lnTo>
                  <a:lnTo>
                    <a:pt x="76199" y="120777"/>
                  </a:lnTo>
                  <a:lnTo>
                    <a:pt x="84530" y="118586"/>
                  </a:lnTo>
                  <a:lnTo>
                    <a:pt x="91312" y="116205"/>
                  </a:lnTo>
                  <a:lnTo>
                    <a:pt x="113791" y="116205"/>
                  </a:lnTo>
                  <a:lnTo>
                    <a:pt x="113791" y="87503"/>
                  </a:lnTo>
                  <a:lnTo>
                    <a:pt x="113410" y="80645"/>
                  </a:lnTo>
                  <a:lnTo>
                    <a:pt x="111378" y="70866"/>
                  </a:lnTo>
                  <a:lnTo>
                    <a:pt x="109321" y="66294"/>
                  </a:lnTo>
                  <a:close/>
                </a:path>
                <a:path w="770889" h="185420">
                  <a:moveTo>
                    <a:pt x="115148" y="165862"/>
                  </a:moveTo>
                  <a:lnTo>
                    <a:pt x="93217" y="165862"/>
                  </a:lnTo>
                  <a:lnTo>
                    <a:pt x="93853" y="171958"/>
                  </a:lnTo>
                  <a:lnTo>
                    <a:pt x="95376" y="177419"/>
                  </a:lnTo>
                  <a:lnTo>
                    <a:pt x="97662" y="181991"/>
                  </a:lnTo>
                  <a:lnTo>
                    <a:pt x="120903" y="181991"/>
                  </a:lnTo>
                  <a:lnTo>
                    <a:pt x="118109" y="177038"/>
                  </a:lnTo>
                  <a:lnTo>
                    <a:pt x="116204" y="171704"/>
                  </a:lnTo>
                  <a:lnTo>
                    <a:pt x="115188" y="166243"/>
                  </a:lnTo>
                  <a:lnTo>
                    <a:pt x="115148" y="165862"/>
                  </a:lnTo>
                  <a:close/>
                </a:path>
                <a:path w="770889" h="185420">
                  <a:moveTo>
                    <a:pt x="113791" y="116205"/>
                  </a:moveTo>
                  <a:lnTo>
                    <a:pt x="91312" y="116205"/>
                  </a:lnTo>
                  <a:lnTo>
                    <a:pt x="91312" y="134112"/>
                  </a:lnTo>
                  <a:lnTo>
                    <a:pt x="90169" y="141605"/>
                  </a:lnTo>
                  <a:lnTo>
                    <a:pt x="84581" y="153035"/>
                  </a:lnTo>
                  <a:lnTo>
                    <a:pt x="79755" y="158242"/>
                  </a:lnTo>
                  <a:lnTo>
                    <a:pt x="73025" y="161925"/>
                  </a:lnTo>
                  <a:lnTo>
                    <a:pt x="66420" y="165735"/>
                  </a:lnTo>
                  <a:lnTo>
                    <a:pt x="58800" y="167513"/>
                  </a:lnTo>
                  <a:lnTo>
                    <a:pt x="91137" y="167513"/>
                  </a:lnTo>
                  <a:lnTo>
                    <a:pt x="93217" y="165862"/>
                  </a:lnTo>
                  <a:lnTo>
                    <a:pt x="115148" y="165862"/>
                  </a:lnTo>
                  <a:lnTo>
                    <a:pt x="114595" y="160718"/>
                  </a:lnTo>
                  <a:lnTo>
                    <a:pt x="114157" y="152336"/>
                  </a:lnTo>
                  <a:lnTo>
                    <a:pt x="113931" y="143002"/>
                  </a:lnTo>
                  <a:lnTo>
                    <a:pt x="113805" y="129032"/>
                  </a:lnTo>
                  <a:lnTo>
                    <a:pt x="113791" y="116205"/>
                  </a:lnTo>
                  <a:close/>
                </a:path>
                <a:path w="770889" h="185420">
                  <a:moveTo>
                    <a:pt x="62991" y="47879"/>
                  </a:moveTo>
                  <a:lnTo>
                    <a:pt x="24764" y="55626"/>
                  </a:lnTo>
                  <a:lnTo>
                    <a:pt x="3936" y="88265"/>
                  </a:lnTo>
                  <a:lnTo>
                    <a:pt x="25653" y="91186"/>
                  </a:lnTo>
                  <a:lnTo>
                    <a:pt x="28066" y="81915"/>
                  </a:lnTo>
                  <a:lnTo>
                    <a:pt x="31750" y="75438"/>
                  </a:lnTo>
                  <a:lnTo>
                    <a:pt x="41655" y="68072"/>
                  </a:lnTo>
                  <a:lnTo>
                    <a:pt x="49403" y="66294"/>
                  </a:lnTo>
                  <a:lnTo>
                    <a:pt x="109321" y="66294"/>
                  </a:lnTo>
                  <a:lnTo>
                    <a:pt x="109092" y="65786"/>
                  </a:lnTo>
                  <a:lnTo>
                    <a:pt x="71044" y="48119"/>
                  </a:lnTo>
                  <a:lnTo>
                    <a:pt x="62991" y="47879"/>
                  </a:lnTo>
                  <a:close/>
                </a:path>
                <a:path w="770889" h="185420">
                  <a:moveTo>
                    <a:pt x="93725" y="0"/>
                  </a:moveTo>
                  <a:lnTo>
                    <a:pt x="64515" y="0"/>
                  </a:lnTo>
                  <a:lnTo>
                    <a:pt x="48132" y="34544"/>
                  </a:lnTo>
                  <a:lnTo>
                    <a:pt x="66547" y="34544"/>
                  </a:lnTo>
                  <a:lnTo>
                    <a:pt x="93725" y="0"/>
                  </a:lnTo>
                  <a:close/>
                </a:path>
                <a:path w="770889" h="185420">
                  <a:moveTo>
                    <a:pt x="200786" y="47879"/>
                  </a:moveTo>
                  <a:lnTo>
                    <a:pt x="162726" y="60360"/>
                  </a:lnTo>
                  <a:lnTo>
                    <a:pt x="142763" y="97028"/>
                  </a:lnTo>
                  <a:lnTo>
                    <a:pt x="140969" y="116967"/>
                  </a:lnTo>
                  <a:lnTo>
                    <a:pt x="141993" y="132417"/>
                  </a:lnTo>
                  <a:lnTo>
                    <a:pt x="157353" y="167386"/>
                  </a:lnTo>
                  <a:lnTo>
                    <a:pt x="200659" y="185039"/>
                  </a:lnTo>
                  <a:lnTo>
                    <a:pt x="210996" y="184231"/>
                  </a:lnTo>
                  <a:lnTo>
                    <a:pt x="220487" y="181816"/>
                  </a:lnTo>
                  <a:lnTo>
                    <a:pt x="229145" y="177805"/>
                  </a:lnTo>
                  <a:lnTo>
                    <a:pt x="236981" y="172212"/>
                  </a:lnTo>
                  <a:lnTo>
                    <a:pt x="242164" y="166751"/>
                  </a:lnTo>
                  <a:lnTo>
                    <a:pt x="200405" y="166751"/>
                  </a:lnTo>
                  <a:lnTo>
                    <a:pt x="192617" y="165990"/>
                  </a:lnTo>
                  <a:lnTo>
                    <a:pt x="164470" y="128647"/>
                  </a:lnTo>
                  <a:lnTo>
                    <a:pt x="163829" y="116332"/>
                  </a:lnTo>
                  <a:lnTo>
                    <a:pt x="164494" y="104163"/>
                  </a:lnTo>
                  <a:lnTo>
                    <a:pt x="186451" y="69199"/>
                  </a:lnTo>
                  <a:lnTo>
                    <a:pt x="201675" y="66167"/>
                  </a:lnTo>
                  <a:lnTo>
                    <a:pt x="242986" y="66167"/>
                  </a:lnTo>
                  <a:lnTo>
                    <a:pt x="241931" y="64654"/>
                  </a:lnTo>
                  <a:lnTo>
                    <a:pt x="235711" y="58674"/>
                  </a:lnTo>
                  <a:lnTo>
                    <a:pt x="228451" y="53933"/>
                  </a:lnTo>
                  <a:lnTo>
                    <a:pt x="220202" y="50561"/>
                  </a:lnTo>
                  <a:lnTo>
                    <a:pt x="210976" y="48547"/>
                  </a:lnTo>
                  <a:lnTo>
                    <a:pt x="200786" y="47879"/>
                  </a:lnTo>
                  <a:close/>
                </a:path>
                <a:path w="770889" h="185420">
                  <a:moveTo>
                    <a:pt x="233425" y="133985"/>
                  </a:moveTo>
                  <a:lnTo>
                    <a:pt x="209169" y="166751"/>
                  </a:lnTo>
                  <a:lnTo>
                    <a:pt x="242164" y="166751"/>
                  </a:lnTo>
                  <a:lnTo>
                    <a:pt x="243625" y="165211"/>
                  </a:lnTo>
                  <a:lnTo>
                    <a:pt x="248888" y="156972"/>
                  </a:lnTo>
                  <a:lnTo>
                    <a:pt x="252769" y="147494"/>
                  </a:lnTo>
                  <a:lnTo>
                    <a:pt x="255269" y="136779"/>
                  </a:lnTo>
                  <a:lnTo>
                    <a:pt x="233425" y="133985"/>
                  </a:lnTo>
                  <a:close/>
                </a:path>
                <a:path w="770889" h="185420">
                  <a:moveTo>
                    <a:pt x="242986" y="66167"/>
                  </a:moveTo>
                  <a:lnTo>
                    <a:pt x="209041" y="66167"/>
                  </a:lnTo>
                  <a:lnTo>
                    <a:pt x="215391" y="68326"/>
                  </a:lnTo>
                  <a:lnTo>
                    <a:pt x="225805" y="77216"/>
                  </a:lnTo>
                  <a:lnTo>
                    <a:pt x="229488" y="83947"/>
                  </a:lnTo>
                  <a:lnTo>
                    <a:pt x="231520" y="92710"/>
                  </a:lnTo>
                  <a:lnTo>
                    <a:pt x="253110" y="89408"/>
                  </a:lnTo>
                  <a:lnTo>
                    <a:pt x="250606" y="79998"/>
                  </a:lnTo>
                  <a:lnTo>
                    <a:pt x="246887" y="71755"/>
                  </a:lnTo>
                  <a:lnTo>
                    <a:pt x="242986" y="66167"/>
                  </a:lnTo>
                  <a:close/>
                </a:path>
                <a:path w="770889" h="185420">
                  <a:moveTo>
                    <a:pt x="298196" y="889"/>
                  </a:moveTo>
                  <a:lnTo>
                    <a:pt x="275971" y="889"/>
                  </a:lnTo>
                  <a:lnTo>
                    <a:pt x="275971" y="26543"/>
                  </a:lnTo>
                  <a:lnTo>
                    <a:pt x="298196" y="26543"/>
                  </a:lnTo>
                  <a:lnTo>
                    <a:pt x="298196" y="889"/>
                  </a:lnTo>
                  <a:close/>
                </a:path>
                <a:path w="770889" h="185420">
                  <a:moveTo>
                    <a:pt x="298196" y="50800"/>
                  </a:moveTo>
                  <a:lnTo>
                    <a:pt x="275971" y="50800"/>
                  </a:lnTo>
                  <a:lnTo>
                    <a:pt x="275971" y="181991"/>
                  </a:lnTo>
                  <a:lnTo>
                    <a:pt x="298196" y="181991"/>
                  </a:lnTo>
                  <a:lnTo>
                    <a:pt x="298196" y="50800"/>
                  </a:lnTo>
                  <a:close/>
                </a:path>
                <a:path w="770889" h="185420">
                  <a:moveTo>
                    <a:pt x="385953" y="47879"/>
                  </a:moveTo>
                  <a:lnTo>
                    <a:pt x="378078" y="47879"/>
                  </a:lnTo>
                  <a:lnTo>
                    <a:pt x="370175" y="48404"/>
                  </a:lnTo>
                  <a:lnTo>
                    <a:pt x="332849" y="73372"/>
                  </a:lnTo>
                  <a:lnTo>
                    <a:pt x="322706" y="116586"/>
                  </a:lnTo>
                  <a:lnTo>
                    <a:pt x="323139" y="126321"/>
                  </a:lnTo>
                  <a:lnTo>
                    <a:pt x="338569" y="165992"/>
                  </a:lnTo>
                  <a:lnTo>
                    <a:pt x="379094" y="185039"/>
                  </a:lnTo>
                  <a:lnTo>
                    <a:pt x="390455" y="183804"/>
                  </a:lnTo>
                  <a:lnTo>
                    <a:pt x="400351" y="180117"/>
                  </a:lnTo>
                  <a:lnTo>
                    <a:pt x="408795" y="174001"/>
                  </a:lnTo>
                  <a:lnTo>
                    <a:pt x="414754" y="166751"/>
                  </a:lnTo>
                  <a:lnTo>
                    <a:pt x="381253" y="166751"/>
                  </a:lnTo>
                  <a:lnTo>
                    <a:pt x="374253" y="165965"/>
                  </a:lnTo>
                  <a:lnTo>
                    <a:pt x="346106" y="128371"/>
                  </a:lnTo>
                  <a:lnTo>
                    <a:pt x="345440" y="116586"/>
                  </a:lnTo>
                  <a:lnTo>
                    <a:pt x="346078" y="104415"/>
                  </a:lnTo>
                  <a:lnTo>
                    <a:pt x="366617" y="69326"/>
                  </a:lnTo>
                  <a:lnTo>
                    <a:pt x="380237" y="66294"/>
                  </a:lnTo>
                  <a:lnTo>
                    <a:pt x="436372" y="66294"/>
                  </a:lnTo>
                  <a:lnTo>
                    <a:pt x="436372" y="65913"/>
                  </a:lnTo>
                  <a:lnTo>
                    <a:pt x="414273" y="65913"/>
                  </a:lnTo>
                  <a:lnTo>
                    <a:pt x="410464" y="60579"/>
                  </a:lnTo>
                  <a:lnTo>
                    <a:pt x="405384" y="56261"/>
                  </a:lnTo>
                  <a:lnTo>
                    <a:pt x="399287" y="52832"/>
                  </a:lnTo>
                  <a:lnTo>
                    <a:pt x="393065" y="49530"/>
                  </a:lnTo>
                  <a:lnTo>
                    <a:pt x="385953" y="47879"/>
                  </a:lnTo>
                  <a:close/>
                </a:path>
                <a:path w="770889" h="185420">
                  <a:moveTo>
                    <a:pt x="436372" y="165481"/>
                  </a:moveTo>
                  <a:lnTo>
                    <a:pt x="415797" y="165481"/>
                  </a:lnTo>
                  <a:lnTo>
                    <a:pt x="415797" y="181991"/>
                  </a:lnTo>
                  <a:lnTo>
                    <a:pt x="436372" y="181991"/>
                  </a:lnTo>
                  <a:lnTo>
                    <a:pt x="436372" y="165481"/>
                  </a:lnTo>
                  <a:close/>
                </a:path>
                <a:path w="770889" h="185420">
                  <a:moveTo>
                    <a:pt x="436372" y="66294"/>
                  </a:moveTo>
                  <a:lnTo>
                    <a:pt x="380237" y="66294"/>
                  </a:lnTo>
                  <a:lnTo>
                    <a:pt x="387548" y="67079"/>
                  </a:lnTo>
                  <a:lnTo>
                    <a:pt x="394239" y="69437"/>
                  </a:lnTo>
                  <a:lnTo>
                    <a:pt x="415534" y="105816"/>
                  </a:lnTo>
                  <a:lnTo>
                    <a:pt x="416178" y="118364"/>
                  </a:lnTo>
                  <a:lnTo>
                    <a:pt x="415538" y="129845"/>
                  </a:lnTo>
                  <a:lnTo>
                    <a:pt x="394684" y="163734"/>
                  </a:lnTo>
                  <a:lnTo>
                    <a:pt x="381253" y="166751"/>
                  </a:lnTo>
                  <a:lnTo>
                    <a:pt x="414754" y="166751"/>
                  </a:lnTo>
                  <a:lnTo>
                    <a:pt x="415797" y="165481"/>
                  </a:lnTo>
                  <a:lnTo>
                    <a:pt x="436372" y="165481"/>
                  </a:lnTo>
                  <a:lnTo>
                    <a:pt x="436372" y="66294"/>
                  </a:lnTo>
                  <a:close/>
                </a:path>
                <a:path w="770889" h="185420">
                  <a:moveTo>
                    <a:pt x="436372" y="889"/>
                  </a:moveTo>
                  <a:lnTo>
                    <a:pt x="414273" y="889"/>
                  </a:lnTo>
                  <a:lnTo>
                    <a:pt x="414273" y="65913"/>
                  </a:lnTo>
                  <a:lnTo>
                    <a:pt x="436372" y="65913"/>
                  </a:lnTo>
                  <a:lnTo>
                    <a:pt x="436372" y="889"/>
                  </a:lnTo>
                  <a:close/>
                </a:path>
                <a:path w="770889" h="185420">
                  <a:moveTo>
                    <a:pt x="524128" y="47879"/>
                  </a:moveTo>
                  <a:lnTo>
                    <a:pt x="482853" y="62484"/>
                  </a:lnTo>
                  <a:lnTo>
                    <a:pt x="463923" y="99381"/>
                  </a:lnTo>
                  <a:lnTo>
                    <a:pt x="462660" y="116459"/>
                  </a:lnTo>
                  <a:lnTo>
                    <a:pt x="463710" y="132078"/>
                  </a:lnTo>
                  <a:lnTo>
                    <a:pt x="479552" y="167386"/>
                  </a:lnTo>
                  <a:lnTo>
                    <a:pt x="524128" y="185039"/>
                  </a:lnTo>
                  <a:lnTo>
                    <a:pt x="532534" y="184536"/>
                  </a:lnTo>
                  <a:lnTo>
                    <a:pt x="568626" y="167290"/>
                  </a:lnTo>
                  <a:lnTo>
                    <a:pt x="569084" y="166751"/>
                  </a:lnTo>
                  <a:lnTo>
                    <a:pt x="524128" y="166751"/>
                  </a:lnTo>
                  <a:lnTo>
                    <a:pt x="516117" y="165963"/>
                  </a:lnTo>
                  <a:lnTo>
                    <a:pt x="488219" y="138461"/>
                  </a:lnTo>
                  <a:lnTo>
                    <a:pt x="485521" y="116459"/>
                  </a:lnTo>
                  <a:lnTo>
                    <a:pt x="486191" y="104618"/>
                  </a:lnTo>
                  <a:lnTo>
                    <a:pt x="508857" y="69421"/>
                  </a:lnTo>
                  <a:lnTo>
                    <a:pt x="524128" y="66294"/>
                  </a:lnTo>
                  <a:lnTo>
                    <a:pt x="568816" y="66294"/>
                  </a:lnTo>
                  <a:lnTo>
                    <a:pt x="568324" y="65659"/>
                  </a:lnTo>
                  <a:lnTo>
                    <a:pt x="559133" y="57844"/>
                  </a:lnTo>
                  <a:lnTo>
                    <a:pt x="548703" y="52292"/>
                  </a:lnTo>
                  <a:lnTo>
                    <a:pt x="537035" y="48978"/>
                  </a:lnTo>
                  <a:lnTo>
                    <a:pt x="524128" y="47879"/>
                  </a:lnTo>
                  <a:close/>
                </a:path>
                <a:path w="770889" h="185420">
                  <a:moveTo>
                    <a:pt x="568816" y="66294"/>
                  </a:moveTo>
                  <a:lnTo>
                    <a:pt x="524128" y="66294"/>
                  </a:lnTo>
                  <a:lnTo>
                    <a:pt x="531987" y="67079"/>
                  </a:lnTo>
                  <a:lnTo>
                    <a:pt x="539178" y="69437"/>
                  </a:lnTo>
                  <a:lnTo>
                    <a:pt x="561919" y="104245"/>
                  </a:lnTo>
                  <a:lnTo>
                    <a:pt x="562567" y="116459"/>
                  </a:lnTo>
                  <a:lnTo>
                    <a:pt x="561939" y="127744"/>
                  </a:lnTo>
                  <a:lnTo>
                    <a:pt x="539241" y="163607"/>
                  </a:lnTo>
                  <a:lnTo>
                    <a:pt x="524128" y="166751"/>
                  </a:lnTo>
                  <a:lnTo>
                    <a:pt x="569084" y="166751"/>
                  </a:lnTo>
                  <a:lnTo>
                    <a:pt x="584995" y="126553"/>
                  </a:lnTo>
                  <a:lnTo>
                    <a:pt x="585469" y="114554"/>
                  </a:lnTo>
                  <a:lnTo>
                    <a:pt x="584398" y="99788"/>
                  </a:lnTo>
                  <a:lnTo>
                    <a:pt x="581183" y="86725"/>
                  </a:lnTo>
                  <a:lnTo>
                    <a:pt x="575825" y="75352"/>
                  </a:lnTo>
                  <a:lnTo>
                    <a:pt x="568816" y="66294"/>
                  </a:lnTo>
                  <a:close/>
                </a:path>
                <a:path w="770889" h="185420">
                  <a:moveTo>
                    <a:pt x="624204" y="139446"/>
                  </a:moveTo>
                  <a:lnTo>
                    <a:pt x="602234" y="142875"/>
                  </a:lnTo>
                  <a:lnTo>
                    <a:pt x="604660" y="152689"/>
                  </a:lnTo>
                  <a:lnTo>
                    <a:pt x="608314" y="161194"/>
                  </a:lnTo>
                  <a:lnTo>
                    <a:pt x="646237" y="184372"/>
                  </a:lnTo>
                  <a:lnTo>
                    <a:pt x="658241" y="185039"/>
                  </a:lnTo>
                  <a:lnTo>
                    <a:pt x="665763" y="184685"/>
                  </a:lnTo>
                  <a:lnTo>
                    <a:pt x="703154" y="166751"/>
                  </a:lnTo>
                  <a:lnTo>
                    <a:pt x="648080" y="166751"/>
                  </a:lnTo>
                  <a:lnTo>
                    <a:pt x="640079" y="164338"/>
                  </a:lnTo>
                  <a:lnTo>
                    <a:pt x="628904" y="154940"/>
                  </a:lnTo>
                  <a:lnTo>
                    <a:pt x="625474" y="148209"/>
                  </a:lnTo>
                  <a:lnTo>
                    <a:pt x="624204" y="139446"/>
                  </a:lnTo>
                  <a:close/>
                </a:path>
                <a:path w="770889" h="185420">
                  <a:moveTo>
                    <a:pt x="654177" y="47879"/>
                  </a:moveTo>
                  <a:lnTo>
                    <a:pt x="647318" y="47879"/>
                  </a:lnTo>
                  <a:lnTo>
                    <a:pt x="640968" y="48768"/>
                  </a:lnTo>
                  <a:lnTo>
                    <a:pt x="629030" y="52324"/>
                  </a:lnTo>
                  <a:lnTo>
                    <a:pt x="624331" y="54483"/>
                  </a:lnTo>
                  <a:lnTo>
                    <a:pt x="620903" y="57023"/>
                  </a:lnTo>
                  <a:lnTo>
                    <a:pt x="616204" y="60325"/>
                  </a:lnTo>
                  <a:lnTo>
                    <a:pt x="612647" y="64389"/>
                  </a:lnTo>
                  <a:lnTo>
                    <a:pt x="609854" y="69469"/>
                  </a:lnTo>
                  <a:lnTo>
                    <a:pt x="607186" y="74422"/>
                  </a:lnTo>
                  <a:lnTo>
                    <a:pt x="605916" y="79883"/>
                  </a:lnTo>
                  <a:lnTo>
                    <a:pt x="605916" y="92075"/>
                  </a:lnTo>
                  <a:lnTo>
                    <a:pt x="638333" y="120665"/>
                  </a:lnTo>
                  <a:lnTo>
                    <a:pt x="671067" y="129540"/>
                  </a:lnTo>
                  <a:lnTo>
                    <a:pt x="678687" y="131953"/>
                  </a:lnTo>
                  <a:lnTo>
                    <a:pt x="686054" y="136906"/>
                  </a:lnTo>
                  <a:lnTo>
                    <a:pt x="688340" y="140843"/>
                  </a:lnTo>
                  <a:lnTo>
                    <a:pt x="688340" y="151384"/>
                  </a:lnTo>
                  <a:lnTo>
                    <a:pt x="685799" y="156337"/>
                  </a:lnTo>
                  <a:lnTo>
                    <a:pt x="680847" y="160528"/>
                  </a:lnTo>
                  <a:lnTo>
                    <a:pt x="675893" y="164592"/>
                  </a:lnTo>
                  <a:lnTo>
                    <a:pt x="668400" y="166751"/>
                  </a:lnTo>
                  <a:lnTo>
                    <a:pt x="703154" y="166751"/>
                  </a:lnTo>
                  <a:lnTo>
                    <a:pt x="704806" y="164338"/>
                  </a:lnTo>
                  <a:lnTo>
                    <a:pt x="709041" y="157861"/>
                  </a:lnTo>
                  <a:lnTo>
                    <a:pt x="711199" y="150876"/>
                  </a:lnTo>
                  <a:lnTo>
                    <a:pt x="711199" y="135890"/>
                  </a:lnTo>
                  <a:lnTo>
                    <a:pt x="678322" y="108204"/>
                  </a:lnTo>
                  <a:lnTo>
                    <a:pt x="647446" y="99568"/>
                  </a:lnTo>
                  <a:lnTo>
                    <a:pt x="640841" y="97663"/>
                  </a:lnTo>
                  <a:lnTo>
                    <a:pt x="638683" y="96774"/>
                  </a:lnTo>
                  <a:lnTo>
                    <a:pt x="634746" y="95250"/>
                  </a:lnTo>
                  <a:lnTo>
                    <a:pt x="631952" y="93218"/>
                  </a:lnTo>
                  <a:lnTo>
                    <a:pt x="630173" y="90805"/>
                  </a:lnTo>
                  <a:lnTo>
                    <a:pt x="628268" y="88519"/>
                  </a:lnTo>
                  <a:lnTo>
                    <a:pt x="627379" y="85979"/>
                  </a:lnTo>
                  <a:lnTo>
                    <a:pt x="627379" y="78486"/>
                  </a:lnTo>
                  <a:lnTo>
                    <a:pt x="629539" y="74549"/>
                  </a:lnTo>
                  <a:lnTo>
                    <a:pt x="633984" y="71247"/>
                  </a:lnTo>
                  <a:lnTo>
                    <a:pt x="638302" y="67818"/>
                  </a:lnTo>
                  <a:lnTo>
                    <a:pt x="645541" y="66167"/>
                  </a:lnTo>
                  <a:lnTo>
                    <a:pt x="699833" y="66167"/>
                  </a:lnTo>
                  <a:lnTo>
                    <a:pt x="698499" y="64389"/>
                  </a:lnTo>
                  <a:lnTo>
                    <a:pt x="661656" y="48162"/>
                  </a:lnTo>
                  <a:lnTo>
                    <a:pt x="654177" y="47879"/>
                  </a:lnTo>
                  <a:close/>
                </a:path>
                <a:path w="770889" h="185420">
                  <a:moveTo>
                    <a:pt x="699833" y="66167"/>
                  </a:moveTo>
                  <a:lnTo>
                    <a:pt x="664464" y="66167"/>
                  </a:lnTo>
                  <a:lnTo>
                    <a:pt x="671194" y="68072"/>
                  </a:lnTo>
                  <a:lnTo>
                    <a:pt x="675893" y="71882"/>
                  </a:lnTo>
                  <a:lnTo>
                    <a:pt x="680592" y="75565"/>
                  </a:lnTo>
                  <a:lnTo>
                    <a:pt x="683514" y="80899"/>
                  </a:lnTo>
                  <a:lnTo>
                    <a:pt x="684403" y="87630"/>
                  </a:lnTo>
                  <a:lnTo>
                    <a:pt x="706247" y="84709"/>
                  </a:lnTo>
                  <a:lnTo>
                    <a:pt x="704849" y="76200"/>
                  </a:lnTo>
                  <a:lnTo>
                    <a:pt x="702310" y="69469"/>
                  </a:lnTo>
                  <a:lnTo>
                    <a:pt x="699833" y="66167"/>
                  </a:lnTo>
                  <a:close/>
                </a:path>
                <a:path w="770889" h="185420">
                  <a:moveTo>
                    <a:pt x="770762" y="156718"/>
                  </a:moveTo>
                  <a:lnTo>
                    <a:pt x="745362" y="156718"/>
                  </a:lnTo>
                  <a:lnTo>
                    <a:pt x="745362" y="181991"/>
                  </a:lnTo>
                  <a:lnTo>
                    <a:pt x="770762" y="181991"/>
                  </a:lnTo>
                  <a:lnTo>
                    <a:pt x="770762" y="156718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85672" y="4090415"/>
              <a:ext cx="5160264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9789" y="4240783"/>
              <a:ext cx="4720082" cy="18732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85672" y="4395215"/>
              <a:ext cx="4297680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63345" y="4548631"/>
              <a:ext cx="3846956" cy="2313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85672" y="4700016"/>
              <a:ext cx="5455920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63853" y="4853431"/>
              <a:ext cx="5008372" cy="2313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85672" y="5004816"/>
              <a:ext cx="5257800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63853" y="5157342"/>
              <a:ext cx="4814570" cy="2322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85672" y="5309616"/>
              <a:ext cx="1417319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55852" y="5463031"/>
              <a:ext cx="1039367" cy="184099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47157" y="3607837"/>
            <a:ext cx="163333" cy="17294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37549" y="4278398"/>
            <a:ext cx="172940" cy="17294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24916" y="3051715"/>
            <a:ext cx="194310" cy="142938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spc="-10" dirty="0">
                <a:solidFill>
                  <a:srgbClr val="99CCFF"/>
                </a:solidFill>
                <a:latin typeface="Arial MT"/>
                <a:cs typeface="Arial MT"/>
              </a:rPr>
              <a:t>3.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1600" spc="-10" dirty="0">
                <a:solidFill>
                  <a:srgbClr val="99CCFF"/>
                </a:solidFill>
                <a:latin typeface="Arial MT"/>
                <a:cs typeface="Arial MT"/>
              </a:rPr>
              <a:t>4.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567159" y="3605784"/>
            <a:ext cx="24384" cy="32522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3744" y="0"/>
              <a:ext cx="9668255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3914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3351" y="499872"/>
              <a:ext cx="2295144" cy="8778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847" y="926591"/>
              <a:ext cx="3496055" cy="877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991" y="1350263"/>
              <a:ext cx="4133088" cy="8778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9741" y="607313"/>
            <a:ext cx="3634740" cy="134810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 indent="4445" algn="ctr">
              <a:lnSpc>
                <a:spcPct val="90000"/>
              </a:lnSpc>
              <a:spcBef>
                <a:spcPts val="465"/>
              </a:spcBef>
            </a:pPr>
            <a:r>
              <a:rPr sz="3100" b="1" u="none" spc="-5" dirty="0">
                <a:solidFill>
                  <a:srgbClr val="C0C0C0"/>
                </a:solidFill>
                <a:latin typeface="Arial"/>
                <a:cs typeface="Arial"/>
              </a:rPr>
              <a:t>Desuere, </a:t>
            </a:r>
            <a:r>
              <a:rPr sz="3100" b="1" u="none" dirty="0">
                <a:solidFill>
                  <a:srgbClr val="C0C0C0"/>
                </a:solidFill>
                <a:latin typeface="Arial"/>
                <a:cs typeface="Arial"/>
              </a:rPr>
              <a:t> sedimentación, </a:t>
            </a:r>
            <a:r>
              <a:rPr sz="3100" b="1" u="none" spc="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3100" b="1" u="none" dirty="0">
                <a:solidFill>
                  <a:srgbClr val="C0C0C0"/>
                </a:solidFill>
                <a:latin typeface="Arial"/>
                <a:cs typeface="Arial"/>
              </a:rPr>
              <a:t>moldeo</a:t>
            </a:r>
            <a:r>
              <a:rPr sz="3100" b="1" u="none" spc="-5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3100" b="1" u="none" spc="-5" dirty="0">
                <a:solidFill>
                  <a:srgbClr val="C0C0C0"/>
                </a:solidFill>
                <a:latin typeface="Arial"/>
                <a:cs typeface="Arial"/>
              </a:rPr>
              <a:t>y</a:t>
            </a:r>
            <a:r>
              <a:rPr sz="3100" b="1" u="none" spc="-2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3100" b="1" u="none" spc="-5" dirty="0">
                <a:solidFill>
                  <a:srgbClr val="C0C0C0"/>
                </a:solidFill>
                <a:latin typeface="Arial"/>
                <a:cs typeface="Arial"/>
              </a:rPr>
              <a:t>prensado</a:t>
            </a:r>
            <a:endParaRPr sz="3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07719" y="2392679"/>
            <a:ext cx="3926204" cy="1795780"/>
            <a:chOff x="807719" y="2392679"/>
            <a:chExt cx="3926204" cy="179578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7719" y="2478023"/>
              <a:ext cx="429767" cy="4358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2519" y="2392679"/>
              <a:ext cx="3563111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2519" y="2697479"/>
              <a:ext cx="3621024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2519" y="3002279"/>
              <a:ext cx="2731008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12519" y="3307079"/>
              <a:ext cx="3462528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2519" y="3611879"/>
              <a:ext cx="1825752" cy="57607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17244" y="2462275"/>
            <a:ext cx="3568065" cy="1549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Cuando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comienza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corte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agitación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cuajada,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microflora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 cultivo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aumenta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más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6,5 veces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1,5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horas.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449310" cy="6858000"/>
            <a:chOff x="0" y="0"/>
            <a:chExt cx="844931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449056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19" y="2261616"/>
              <a:ext cx="429767" cy="438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519" y="2179320"/>
              <a:ext cx="4111752" cy="5760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2519" y="2484120"/>
              <a:ext cx="3279648" cy="5760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2519" y="2788920"/>
              <a:ext cx="4154424" cy="5760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17244" y="2247341"/>
            <a:ext cx="417449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5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 cuajada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cortada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agita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extraer el suero,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luego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sedimentan y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prensan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granos.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27564" y="0"/>
            <a:ext cx="596138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616" y="1871472"/>
              <a:ext cx="676656" cy="691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032" y="1737360"/>
              <a:ext cx="9765792" cy="9083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032" y="2225039"/>
              <a:ext cx="4398264" cy="9083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3752" y="2225039"/>
              <a:ext cx="768096" cy="9083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12079" y="2225039"/>
              <a:ext cx="6178296" cy="9083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8032" y="2712720"/>
              <a:ext cx="1719072" cy="90830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17244" y="1850517"/>
            <a:ext cx="10086340" cy="1487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 cuajada se reparte en moldes y se somete a un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prensado durante 15 – 16 horas.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voltea entre 2 y 4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veces.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7311" y="58"/>
            <a:ext cx="9314687" cy="68578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59170" y="2027631"/>
            <a:ext cx="36671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1" u="none" spc="75" dirty="0">
                <a:solidFill>
                  <a:srgbClr val="FFFFFF"/>
                </a:solidFill>
                <a:latin typeface="Arial"/>
                <a:cs typeface="Arial"/>
              </a:rPr>
              <a:t>UNIDAD</a:t>
            </a:r>
            <a:r>
              <a:rPr sz="6000" i="1" u="none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i="1" u="none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59170" y="4878146"/>
            <a:ext cx="4957445" cy="79438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950"/>
              </a:lnSpc>
              <a:spcBef>
                <a:spcPts val="34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TECNOLOGÍADELOSDERIVADOSLÁCTEOS.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ELABORACIÓNDEQUESOSTIPO</a:t>
            </a:r>
            <a:r>
              <a:rPr sz="18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FRESCOS,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SEMIMADUROS,</a:t>
            </a:r>
            <a:r>
              <a:rPr sz="18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MADUROS,DEPASTAHILADA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215128" cy="6857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41135" y="4553711"/>
              <a:ext cx="5303520" cy="0"/>
            </a:xfrm>
            <a:custGeom>
              <a:avLst/>
              <a:gdLst/>
              <a:ahLst/>
              <a:cxnLst/>
              <a:rect l="l" t="t" r="r" b="b"/>
              <a:pathLst>
                <a:path w="5303520">
                  <a:moveTo>
                    <a:pt x="5303520" y="0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83568" y="5788152"/>
              <a:ext cx="408940" cy="820419"/>
            </a:xfrm>
            <a:custGeom>
              <a:avLst/>
              <a:gdLst/>
              <a:ahLst/>
              <a:cxnLst/>
              <a:rect l="l" t="t" r="r" b="b"/>
              <a:pathLst>
                <a:path w="408940" h="820420">
                  <a:moveTo>
                    <a:pt x="408431" y="0"/>
                  </a:moveTo>
                  <a:lnTo>
                    <a:pt x="357377" y="3175"/>
                  </a:lnTo>
                  <a:lnTo>
                    <a:pt x="308101" y="12484"/>
                  </a:lnTo>
                  <a:lnTo>
                    <a:pt x="261111" y="27698"/>
                  </a:lnTo>
                  <a:lnTo>
                    <a:pt x="216407" y="48120"/>
                  </a:lnTo>
                  <a:lnTo>
                    <a:pt x="175005" y="73774"/>
                  </a:lnTo>
                  <a:lnTo>
                    <a:pt x="137159" y="103505"/>
                  </a:lnTo>
                  <a:lnTo>
                    <a:pt x="103124" y="137782"/>
                  </a:lnTo>
                  <a:lnTo>
                    <a:pt x="73278" y="175691"/>
                  </a:lnTo>
                  <a:lnTo>
                    <a:pt x="47878" y="217462"/>
                  </a:lnTo>
                  <a:lnTo>
                    <a:pt x="27431" y="261950"/>
                  </a:lnTo>
                  <a:lnTo>
                    <a:pt x="12446" y="309168"/>
                  </a:lnTo>
                  <a:lnTo>
                    <a:pt x="3175" y="358660"/>
                  </a:lnTo>
                  <a:lnTo>
                    <a:pt x="0" y="409956"/>
                  </a:lnTo>
                  <a:lnTo>
                    <a:pt x="888" y="435838"/>
                  </a:lnTo>
                  <a:lnTo>
                    <a:pt x="7238" y="486448"/>
                  </a:lnTo>
                  <a:lnTo>
                    <a:pt x="19303" y="534809"/>
                  </a:lnTo>
                  <a:lnTo>
                    <a:pt x="36956" y="580885"/>
                  </a:lnTo>
                  <a:lnTo>
                    <a:pt x="60198" y="623785"/>
                  </a:lnTo>
                  <a:lnTo>
                    <a:pt x="87629" y="663511"/>
                  </a:lnTo>
                  <a:lnTo>
                    <a:pt x="119633" y="699833"/>
                  </a:lnTo>
                  <a:lnTo>
                    <a:pt x="155701" y="731837"/>
                  </a:lnTo>
                  <a:lnTo>
                    <a:pt x="195199" y="759752"/>
                  </a:lnTo>
                  <a:lnTo>
                    <a:pt x="238378" y="782688"/>
                  </a:lnTo>
                  <a:lnTo>
                    <a:pt x="283972" y="800620"/>
                  </a:lnTo>
                  <a:lnTo>
                    <a:pt x="332358" y="812876"/>
                  </a:lnTo>
                  <a:lnTo>
                    <a:pt x="382777" y="819226"/>
                  </a:lnTo>
                  <a:lnTo>
                    <a:pt x="408431" y="819912"/>
                  </a:lnTo>
                  <a:lnTo>
                    <a:pt x="4084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79" y="182879"/>
            <a:ext cx="11829288" cy="64983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13816" y="3486911"/>
            <a:ext cx="9860280" cy="881380"/>
            <a:chOff x="813816" y="3486911"/>
            <a:chExt cx="9860280" cy="8813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816" y="3569207"/>
              <a:ext cx="429768" cy="438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8616" y="3486911"/>
              <a:ext cx="9555480" cy="5760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8616" y="3791711"/>
              <a:ext cx="5550408" cy="57607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23645" y="3554983"/>
            <a:ext cx="949833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objetivo</a:t>
            </a:r>
            <a:r>
              <a:rPr sz="20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prensado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separar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una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parte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del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suero,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compactar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masa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cuajada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imprimir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forma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deseada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831" y="283210"/>
            <a:ext cx="11832590" cy="6498590"/>
            <a:chOff x="179831" y="182879"/>
            <a:chExt cx="11832590" cy="6498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831" y="182879"/>
              <a:ext cx="11832336" cy="6498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19" y="3569208"/>
              <a:ext cx="429767" cy="438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520" y="3486912"/>
              <a:ext cx="8427720" cy="57607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7244" y="3554983"/>
            <a:ext cx="844486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prensado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varía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intensidad</a:t>
            </a:r>
            <a:r>
              <a:rPr sz="20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duración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acuerdo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tipo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queso.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0975" y="2445715"/>
            <a:ext cx="4139565" cy="727710"/>
            <a:chOff x="950975" y="2445715"/>
            <a:chExt cx="4139565" cy="727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0975" y="2481668"/>
              <a:ext cx="143256" cy="1705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3799" y="2445715"/>
              <a:ext cx="3806215" cy="2592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519" y="2596896"/>
              <a:ext cx="1484376" cy="5760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7244" y="2361437"/>
            <a:ext cx="416306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utilizan</a:t>
            </a:r>
            <a:r>
              <a:rPr sz="2000" spc="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prensas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horizontales</a:t>
            </a:r>
            <a:r>
              <a:rPr sz="2000" spc="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2000">
              <a:latin typeface="Arial MT"/>
              <a:cs typeface="Arial MT"/>
            </a:endParaRPr>
          </a:p>
          <a:p>
            <a:pPr marL="35687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verticales.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0611" y="0"/>
            <a:ext cx="596138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65632" y="2898647"/>
              <a:ext cx="10452100" cy="18415"/>
            </a:xfrm>
            <a:custGeom>
              <a:avLst/>
              <a:gdLst/>
              <a:ahLst/>
              <a:cxnLst/>
              <a:rect l="l" t="t" r="r" b="b"/>
              <a:pathLst>
                <a:path w="10452100" h="18414">
                  <a:moveTo>
                    <a:pt x="10451592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18288"/>
                  </a:lnTo>
                  <a:lnTo>
                    <a:pt x="10451592" y="18288"/>
                  </a:lnTo>
                  <a:lnTo>
                    <a:pt x="10451592" y="15240"/>
                  </a:lnTo>
                  <a:lnTo>
                    <a:pt x="10451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1247" y="2776727"/>
              <a:ext cx="1874520" cy="137160"/>
            </a:xfrm>
            <a:custGeom>
              <a:avLst/>
              <a:gdLst/>
              <a:ahLst/>
              <a:cxnLst/>
              <a:rect l="l" t="t" r="r" b="b"/>
              <a:pathLst>
                <a:path w="1874520" h="137160">
                  <a:moveTo>
                    <a:pt x="1874519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1874519" y="137160"/>
                  </a:lnTo>
                  <a:lnTo>
                    <a:pt x="1874519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576" y="3383279"/>
              <a:ext cx="466343" cy="4724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0327" y="3285744"/>
              <a:ext cx="8372856" cy="6309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576" y="3785615"/>
              <a:ext cx="466343" cy="4724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0327" y="3688079"/>
              <a:ext cx="10003536" cy="6309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0327" y="4023359"/>
              <a:ext cx="1417320" cy="63093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20292" y="3296299"/>
            <a:ext cx="9915525" cy="116649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630"/>
              </a:spcBef>
              <a:buClr>
                <a:srgbClr val="99CCFF"/>
              </a:buClr>
              <a:buSzPct val="79545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200" spc="-1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partir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del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corte</a:t>
            </a:r>
            <a:r>
              <a:rPr sz="2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 la</a:t>
            </a:r>
            <a:r>
              <a:rPr sz="2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cuajada,</a:t>
            </a:r>
            <a:r>
              <a:rPr sz="2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producto</a:t>
            </a:r>
            <a:r>
              <a:rPr sz="2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 denomina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queso.</a:t>
            </a:r>
            <a:endParaRPr sz="2200" dirty="0">
              <a:latin typeface="Arial MT"/>
              <a:cs typeface="Arial MT"/>
            </a:endParaRPr>
          </a:p>
          <a:p>
            <a:pPr marL="356870" indent="-344805">
              <a:lnSpc>
                <a:spcPct val="100000"/>
              </a:lnSpc>
              <a:spcBef>
                <a:spcPts val="530"/>
              </a:spcBef>
              <a:buClr>
                <a:srgbClr val="99CCFF"/>
              </a:buClr>
              <a:buSzPct val="79545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día</a:t>
            </a:r>
            <a:r>
              <a:rPr sz="22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después</a:t>
            </a:r>
            <a:r>
              <a:rPr sz="2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prensado</a:t>
            </a:r>
            <a:r>
              <a:rPr sz="2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saca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el producto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moldes</a:t>
            </a:r>
            <a:r>
              <a:rPr sz="22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200" spc="-15" dirty="0">
                <a:solidFill>
                  <a:srgbClr val="FFFFFF"/>
                </a:solidFill>
                <a:latin typeface="Arial MT"/>
                <a:cs typeface="Arial MT"/>
              </a:rPr>
              <a:t> envía</a:t>
            </a:r>
            <a:r>
              <a:rPr sz="22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2200" dirty="0">
              <a:latin typeface="Arial MT"/>
              <a:cs typeface="Arial MT"/>
            </a:endParaRPr>
          </a:p>
          <a:p>
            <a:pPr marL="356870">
              <a:lnSpc>
                <a:spcPct val="100000"/>
              </a:lnSpc>
            </a:pP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salazón.</a:t>
            </a:r>
            <a:endParaRPr sz="22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6698" y="1924722"/>
            <a:ext cx="2374785" cy="5511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24521" y="1742897"/>
            <a:ext cx="2419350" cy="8197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00" u="none" spc="5" dirty="0">
                <a:solidFill>
                  <a:srgbClr val="C0C0C0"/>
                </a:solidFill>
                <a:latin typeface="Arial MT"/>
                <a:cs typeface="Arial MT"/>
              </a:rPr>
              <a:t>S</a:t>
            </a:r>
            <a:r>
              <a:rPr sz="5200" u="none" spc="15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5200" u="none" dirty="0">
                <a:solidFill>
                  <a:srgbClr val="C0C0C0"/>
                </a:solidFill>
                <a:latin typeface="Arial MT"/>
                <a:cs typeface="Arial MT"/>
              </a:rPr>
              <a:t>la</a:t>
            </a:r>
            <a:r>
              <a:rPr sz="5200" u="none" spc="10" dirty="0">
                <a:solidFill>
                  <a:srgbClr val="C0C0C0"/>
                </a:solidFill>
                <a:latin typeface="Arial MT"/>
                <a:cs typeface="Arial MT"/>
              </a:rPr>
              <a:t>z</a:t>
            </a:r>
            <a:r>
              <a:rPr sz="5200" u="none" spc="5" dirty="0">
                <a:solidFill>
                  <a:srgbClr val="C0C0C0"/>
                </a:solidFill>
                <a:latin typeface="Arial MT"/>
                <a:cs typeface="Arial MT"/>
              </a:rPr>
              <a:t>ón</a:t>
            </a:r>
            <a:endParaRPr sz="52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618" y="1667991"/>
            <a:ext cx="4124160" cy="3430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297423" y="600455"/>
            <a:ext cx="548640" cy="73660"/>
          </a:xfrm>
          <a:custGeom>
            <a:avLst/>
            <a:gdLst/>
            <a:ahLst/>
            <a:cxnLst/>
            <a:rect l="l" t="t" r="r" b="b"/>
            <a:pathLst>
              <a:path w="548639" h="73659">
                <a:moveTo>
                  <a:pt x="548639" y="0"/>
                </a:moveTo>
                <a:lnTo>
                  <a:pt x="0" y="0"/>
                </a:lnTo>
                <a:lnTo>
                  <a:pt x="0" y="73151"/>
                </a:lnTo>
                <a:lnTo>
                  <a:pt x="548639" y="73151"/>
                </a:lnTo>
                <a:lnTo>
                  <a:pt x="548639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15711" y="2935223"/>
            <a:ext cx="6217920" cy="18415"/>
          </a:xfrm>
          <a:custGeom>
            <a:avLst/>
            <a:gdLst/>
            <a:ahLst/>
            <a:cxnLst/>
            <a:rect l="l" t="t" r="r" b="b"/>
            <a:pathLst>
              <a:path w="6217920" h="18414">
                <a:moveTo>
                  <a:pt x="6217920" y="0"/>
                </a:moveTo>
                <a:lnTo>
                  <a:pt x="0" y="0"/>
                </a:lnTo>
                <a:lnTo>
                  <a:pt x="0" y="18287"/>
                </a:lnTo>
                <a:lnTo>
                  <a:pt x="6217920" y="18287"/>
                </a:lnTo>
                <a:lnTo>
                  <a:pt x="6217920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7027" y="3509589"/>
            <a:ext cx="161792" cy="18068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21687" y="3462712"/>
            <a:ext cx="4028728" cy="2378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06908" y="4314261"/>
            <a:ext cx="171175" cy="18068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821679" y="4276898"/>
            <a:ext cx="2072639" cy="1261745"/>
            <a:chOff x="5821679" y="4276898"/>
            <a:chExt cx="2072639" cy="126174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21595" y="4276898"/>
              <a:ext cx="1009096" cy="2283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21679" y="4507992"/>
              <a:ext cx="1950720" cy="6278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21679" y="4910328"/>
              <a:ext cx="2072639" cy="627888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97398" y="4716596"/>
            <a:ext cx="180685" cy="18068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397398" y="5118933"/>
            <a:ext cx="180685" cy="19019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376798" y="3376371"/>
            <a:ext cx="4683760" cy="1972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22300" indent="-610235">
              <a:lnSpc>
                <a:spcPct val="100000"/>
              </a:lnSpc>
              <a:spcBef>
                <a:spcPts val="110"/>
              </a:spcBef>
              <a:buClr>
                <a:srgbClr val="99CCFF"/>
              </a:buClr>
              <a:buSzPct val="79545"/>
              <a:buFont typeface="Wingdings"/>
              <a:buChar char=""/>
              <a:tabLst>
                <a:tab pos="622300" algn="l"/>
                <a:tab pos="622935" algn="l"/>
              </a:tabLst>
            </a:pP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Puede</a:t>
            </a:r>
            <a:r>
              <a:rPr sz="2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realizarse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tres</a:t>
            </a:r>
            <a:r>
              <a:rPr sz="2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 MT"/>
                <a:cs typeface="Arial MT"/>
              </a:rPr>
              <a:t>formas:</a:t>
            </a:r>
            <a:endParaRPr sz="2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Arial MT"/>
              <a:cs typeface="Arial MT"/>
            </a:endParaRPr>
          </a:p>
          <a:p>
            <a:pPr marL="622300" indent="-610235">
              <a:lnSpc>
                <a:spcPct val="100000"/>
              </a:lnSpc>
              <a:buClr>
                <a:srgbClr val="99CCFF"/>
              </a:buClr>
              <a:buSzPct val="79545"/>
              <a:buAutoNum type="arabicPeriod"/>
              <a:tabLst>
                <a:tab pos="622300" algn="l"/>
                <a:tab pos="622935" algn="l"/>
              </a:tabLst>
            </a:pP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 MT"/>
                <a:cs typeface="Arial MT"/>
              </a:rPr>
              <a:t>seco</a:t>
            </a:r>
            <a:endParaRPr sz="2200">
              <a:latin typeface="Arial MT"/>
              <a:cs typeface="Arial MT"/>
            </a:endParaRPr>
          </a:p>
          <a:p>
            <a:pPr marL="622300" indent="-610235">
              <a:lnSpc>
                <a:spcPct val="100000"/>
              </a:lnSpc>
              <a:spcBef>
                <a:spcPts val="535"/>
              </a:spcBef>
              <a:buClr>
                <a:srgbClr val="99CCFF"/>
              </a:buClr>
              <a:buSzPct val="79545"/>
              <a:buAutoNum type="arabicPeriod"/>
              <a:tabLst>
                <a:tab pos="622300" algn="l"/>
                <a:tab pos="622935" algn="l"/>
              </a:tabLst>
            </a:pP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salmuera</a:t>
            </a:r>
            <a:endParaRPr sz="2200">
              <a:latin typeface="Arial MT"/>
              <a:cs typeface="Arial MT"/>
            </a:endParaRPr>
          </a:p>
          <a:p>
            <a:pPr marL="622300" indent="-610235">
              <a:lnSpc>
                <a:spcPct val="100000"/>
              </a:lnSpc>
              <a:spcBef>
                <a:spcPts val="530"/>
              </a:spcBef>
              <a:buClr>
                <a:srgbClr val="99CCFF"/>
              </a:buClr>
              <a:buSzPct val="79545"/>
              <a:buAutoNum type="arabicPeriod"/>
              <a:tabLst>
                <a:tab pos="622300" algn="l"/>
                <a:tab pos="622935" algn="l"/>
              </a:tabLst>
            </a:pPr>
            <a:r>
              <a:rPr sz="22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2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FFFFFF"/>
                </a:solidFill>
                <a:latin typeface="Arial MT"/>
                <a:cs typeface="Arial MT"/>
              </a:rPr>
              <a:t>cuajada</a:t>
            </a:r>
            <a:endParaRPr sz="2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1687" y="4715255"/>
              <a:ext cx="6288405" cy="1572895"/>
            </a:xfrm>
            <a:custGeom>
              <a:avLst/>
              <a:gdLst/>
              <a:ahLst/>
              <a:cxnLst/>
              <a:rect l="l" t="t" r="r" b="b"/>
              <a:pathLst>
                <a:path w="6288405" h="1572895">
                  <a:moveTo>
                    <a:pt x="6288023" y="0"/>
                  </a:moveTo>
                  <a:lnTo>
                    <a:pt x="0" y="0"/>
                  </a:lnTo>
                  <a:lnTo>
                    <a:pt x="0" y="1572768"/>
                  </a:lnTo>
                  <a:lnTo>
                    <a:pt x="6288023" y="1572768"/>
                  </a:lnTo>
                  <a:lnTo>
                    <a:pt x="6288023" y="0"/>
                  </a:lnTo>
                  <a:close/>
                </a:path>
              </a:pathLst>
            </a:custGeom>
            <a:solidFill>
              <a:srgbClr val="002449">
                <a:alpha val="9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1687" y="4715255"/>
              <a:ext cx="6288405" cy="1572895"/>
            </a:xfrm>
            <a:custGeom>
              <a:avLst/>
              <a:gdLst/>
              <a:ahLst/>
              <a:cxnLst/>
              <a:rect l="l" t="t" r="r" b="b"/>
              <a:pathLst>
                <a:path w="6288405" h="1572895">
                  <a:moveTo>
                    <a:pt x="0" y="1572768"/>
                  </a:moveTo>
                  <a:lnTo>
                    <a:pt x="6288023" y="1572768"/>
                  </a:lnTo>
                  <a:lnTo>
                    <a:pt x="6288023" y="0"/>
                  </a:lnTo>
                  <a:lnTo>
                    <a:pt x="0" y="0"/>
                  </a:lnTo>
                  <a:lnTo>
                    <a:pt x="0" y="1572768"/>
                  </a:lnTo>
                  <a:close/>
                </a:path>
              </a:pathLst>
            </a:custGeom>
            <a:ln w="12192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882" y="4905375"/>
              <a:ext cx="3212261" cy="4904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1636" y="5617730"/>
              <a:ext cx="2646197" cy="4821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3776" y="5175503"/>
              <a:ext cx="128270" cy="655320"/>
            </a:xfrm>
            <a:custGeom>
              <a:avLst/>
              <a:gdLst/>
              <a:ahLst/>
              <a:cxnLst/>
              <a:rect l="l" t="t" r="r" b="b"/>
              <a:pathLst>
                <a:path w="128270" h="655320">
                  <a:moveTo>
                    <a:pt x="128015" y="0"/>
                  </a:moveTo>
                  <a:lnTo>
                    <a:pt x="0" y="0"/>
                  </a:lnTo>
                  <a:lnTo>
                    <a:pt x="0" y="655320"/>
                  </a:lnTo>
                  <a:lnTo>
                    <a:pt x="128015" y="655320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24528" y="4992623"/>
              <a:ext cx="18415" cy="1021080"/>
            </a:xfrm>
            <a:custGeom>
              <a:avLst/>
              <a:gdLst/>
              <a:ahLst/>
              <a:cxnLst/>
              <a:rect l="l" t="t" r="r" b="b"/>
              <a:pathLst>
                <a:path w="18414" h="1021079">
                  <a:moveTo>
                    <a:pt x="18287" y="0"/>
                  </a:moveTo>
                  <a:lnTo>
                    <a:pt x="0" y="0"/>
                  </a:lnTo>
                  <a:lnTo>
                    <a:pt x="0" y="1021079"/>
                  </a:lnTo>
                  <a:lnTo>
                    <a:pt x="18287" y="1021079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5337047" y="435863"/>
            <a:ext cx="5154295" cy="3441700"/>
            <a:chOff x="5337047" y="435863"/>
            <a:chExt cx="5154295" cy="344170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76671" y="475487"/>
              <a:ext cx="5074920" cy="33619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356859" y="455675"/>
              <a:ext cx="5114925" cy="3401695"/>
            </a:xfrm>
            <a:custGeom>
              <a:avLst/>
              <a:gdLst/>
              <a:ahLst/>
              <a:cxnLst/>
              <a:rect l="l" t="t" r="r" b="b"/>
              <a:pathLst>
                <a:path w="5114925" h="3401695">
                  <a:moveTo>
                    <a:pt x="0" y="3401568"/>
                  </a:moveTo>
                  <a:lnTo>
                    <a:pt x="5114544" y="3401568"/>
                  </a:lnTo>
                  <a:lnTo>
                    <a:pt x="5114544" y="0"/>
                  </a:lnTo>
                  <a:lnTo>
                    <a:pt x="0" y="0"/>
                  </a:lnTo>
                  <a:lnTo>
                    <a:pt x="0" y="3401568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734311" y="435863"/>
            <a:ext cx="3413760" cy="5163820"/>
            <a:chOff x="1734311" y="435863"/>
            <a:chExt cx="3413760" cy="516382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73935" y="475487"/>
              <a:ext cx="3334512" cy="508406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54123" y="455675"/>
              <a:ext cx="3374390" cy="5123815"/>
            </a:xfrm>
            <a:custGeom>
              <a:avLst/>
              <a:gdLst/>
              <a:ahLst/>
              <a:cxnLst/>
              <a:rect l="l" t="t" r="r" b="b"/>
              <a:pathLst>
                <a:path w="3374390" h="5123815">
                  <a:moveTo>
                    <a:pt x="0" y="5123688"/>
                  </a:moveTo>
                  <a:lnTo>
                    <a:pt x="3374136" y="5123688"/>
                  </a:lnTo>
                  <a:lnTo>
                    <a:pt x="3374136" y="0"/>
                  </a:lnTo>
                  <a:lnTo>
                    <a:pt x="0" y="0"/>
                  </a:lnTo>
                  <a:lnTo>
                    <a:pt x="0" y="5123688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43277" y="5729478"/>
            <a:ext cx="3177794" cy="51396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378828" y="4000627"/>
            <a:ext cx="2961894" cy="3695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9566" y="1482852"/>
            <a:ext cx="2555204" cy="5922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12914" y="1288491"/>
            <a:ext cx="2594610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Sala</a:t>
            </a:r>
            <a:r>
              <a:rPr sz="5600" u="none" spc="10" dirty="0">
                <a:solidFill>
                  <a:srgbClr val="C0C0C0"/>
                </a:solidFill>
                <a:latin typeface="Arial MT"/>
                <a:cs typeface="Arial MT"/>
              </a:rPr>
              <a:t>z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ón</a:t>
            </a:r>
            <a:endParaRPr sz="56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779135" cy="6858000"/>
            <a:chOff x="0" y="0"/>
            <a:chExt cx="5779135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779008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0416" y="478662"/>
              <a:ext cx="5147945" cy="2626360"/>
            </a:xfrm>
            <a:custGeom>
              <a:avLst/>
              <a:gdLst/>
              <a:ahLst/>
              <a:cxnLst/>
              <a:rect l="l" t="t" r="r" b="b"/>
              <a:pathLst>
                <a:path w="5147945" h="2626360">
                  <a:moveTo>
                    <a:pt x="744956" y="2054821"/>
                  </a:moveTo>
                  <a:lnTo>
                    <a:pt x="741222" y="2047265"/>
                  </a:lnTo>
                  <a:lnTo>
                    <a:pt x="741222" y="2024913"/>
                  </a:lnTo>
                  <a:lnTo>
                    <a:pt x="737489" y="2013572"/>
                  </a:lnTo>
                  <a:lnTo>
                    <a:pt x="737489" y="1994992"/>
                  </a:lnTo>
                  <a:lnTo>
                    <a:pt x="733793" y="1983663"/>
                  </a:lnTo>
                  <a:lnTo>
                    <a:pt x="733793" y="1972322"/>
                  </a:lnTo>
                  <a:lnTo>
                    <a:pt x="722591" y="1938947"/>
                  </a:lnTo>
                  <a:lnTo>
                    <a:pt x="722591" y="1931390"/>
                  </a:lnTo>
                  <a:lnTo>
                    <a:pt x="700265" y="1864017"/>
                  </a:lnTo>
                  <a:lnTo>
                    <a:pt x="696531" y="1856765"/>
                  </a:lnTo>
                  <a:lnTo>
                    <a:pt x="677900" y="1800720"/>
                  </a:lnTo>
                  <a:lnTo>
                    <a:pt x="670471" y="1789391"/>
                  </a:lnTo>
                  <a:lnTo>
                    <a:pt x="659269" y="1755698"/>
                  </a:lnTo>
                  <a:lnTo>
                    <a:pt x="655574" y="1748459"/>
                  </a:lnTo>
                  <a:lnTo>
                    <a:pt x="651840" y="1737118"/>
                  </a:lnTo>
                  <a:lnTo>
                    <a:pt x="644372" y="1725790"/>
                  </a:lnTo>
                  <a:lnTo>
                    <a:pt x="640676" y="1714766"/>
                  </a:lnTo>
                  <a:lnTo>
                    <a:pt x="633209" y="1703425"/>
                  </a:lnTo>
                  <a:lnTo>
                    <a:pt x="629475" y="1696186"/>
                  </a:lnTo>
                  <a:lnTo>
                    <a:pt x="625741" y="1684858"/>
                  </a:lnTo>
                  <a:lnTo>
                    <a:pt x="618312" y="1673517"/>
                  </a:lnTo>
                  <a:lnTo>
                    <a:pt x="610844" y="1651165"/>
                  </a:lnTo>
                  <a:lnTo>
                    <a:pt x="603415" y="1643608"/>
                  </a:lnTo>
                  <a:lnTo>
                    <a:pt x="599681" y="1632585"/>
                  </a:lnTo>
                  <a:lnTo>
                    <a:pt x="592251" y="1621256"/>
                  </a:lnTo>
                  <a:lnTo>
                    <a:pt x="588518" y="1610233"/>
                  </a:lnTo>
                  <a:lnTo>
                    <a:pt x="581050" y="1598891"/>
                  </a:lnTo>
                  <a:lnTo>
                    <a:pt x="577342" y="1587563"/>
                  </a:lnTo>
                  <a:lnTo>
                    <a:pt x="573620" y="1580324"/>
                  </a:lnTo>
                  <a:lnTo>
                    <a:pt x="566153" y="1568983"/>
                  </a:lnTo>
                  <a:lnTo>
                    <a:pt x="562444" y="1557959"/>
                  </a:lnTo>
                  <a:lnTo>
                    <a:pt x="554990" y="1546631"/>
                  </a:lnTo>
                  <a:lnTo>
                    <a:pt x="551256" y="1535290"/>
                  </a:lnTo>
                  <a:lnTo>
                    <a:pt x="547547" y="1528051"/>
                  </a:lnTo>
                  <a:lnTo>
                    <a:pt x="540092" y="1516710"/>
                  </a:lnTo>
                  <a:lnTo>
                    <a:pt x="536359" y="1509153"/>
                  </a:lnTo>
                  <a:lnTo>
                    <a:pt x="528916" y="1498142"/>
                  </a:lnTo>
                  <a:lnTo>
                    <a:pt x="525183" y="1490586"/>
                  </a:lnTo>
                  <a:lnTo>
                    <a:pt x="517728" y="1479245"/>
                  </a:lnTo>
                  <a:lnTo>
                    <a:pt x="514019" y="1468221"/>
                  </a:lnTo>
                  <a:lnTo>
                    <a:pt x="506564" y="1456893"/>
                  </a:lnTo>
                  <a:lnTo>
                    <a:pt x="499122" y="1449336"/>
                  </a:lnTo>
                  <a:lnTo>
                    <a:pt x="476758" y="1412176"/>
                  </a:lnTo>
                  <a:lnTo>
                    <a:pt x="473024" y="1400848"/>
                  </a:lnTo>
                  <a:lnTo>
                    <a:pt x="469328" y="1393291"/>
                  </a:lnTo>
                  <a:lnTo>
                    <a:pt x="461860" y="1382268"/>
                  </a:lnTo>
                  <a:lnTo>
                    <a:pt x="458127" y="1374711"/>
                  </a:lnTo>
                  <a:lnTo>
                    <a:pt x="446963" y="1356131"/>
                  </a:lnTo>
                  <a:lnTo>
                    <a:pt x="435800" y="1341018"/>
                  </a:lnTo>
                  <a:lnTo>
                    <a:pt x="424637" y="1322438"/>
                  </a:lnTo>
                  <a:lnTo>
                    <a:pt x="417169" y="1307642"/>
                  </a:lnTo>
                  <a:lnTo>
                    <a:pt x="406006" y="1288757"/>
                  </a:lnTo>
                  <a:lnTo>
                    <a:pt x="394804" y="1277734"/>
                  </a:lnTo>
                  <a:lnTo>
                    <a:pt x="383641" y="1258836"/>
                  </a:lnTo>
                  <a:lnTo>
                    <a:pt x="376212" y="1247825"/>
                  </a:lnTo>
                  <a:lnTo>
                    <a:pt x="365010" y="1232712"/>
                  </a:lnTo>
                  <a:lnTo>
                    <a:pt x="357581" y="1221689"/>
                  </a:lnTo>
                  <a:lnTo>
                    <a:pt x="346417" y="1206576"/>
                  </a:lnTo>
                  <a:lnTo>
                    <a:pt x="335216" y="1195552"/>
                  </a:lnTo>
                  <a:lnTo>
                    <a:pt x="324053" y="1180439"/>
                  </a:lnTo>
                  <a:lnTo>
                    <a:pt x="305422" y="1161859"/>
                  </a:lnTo>
                  <a:lnTo>
                    <a:pt x="297980" y="1150531"/>
                  </a:lnTo>
                  <a:lnTo>
                    <a:pt x="279349" y="1131951"/>
                  </a:lnTo>
                  <a:lnTo>
                    <a:pt x="242100" y="1102042"/>
                  </a:lnTo>
                  <a:lnTo>
                    <a:pt x="223481" y="1094486"/>
                  </a:lnTo>
                  <a:lnTo>
                    <a:pt x="208584" y="1087234"/>
                  </a:lnTo>
                  <a:lnTo>
                    <a:pt x="186232" y="1079677"/>
                  </a:lnTo>
                  <a:lnTo>
                    <a:pt x="148983" y="1079677"/>
                  </a:lnTo>
                  <a:lnTo>
                    <a:pt x="130365" y="1083462"/>
                  </a:lnTo>
                  <a:lnTo>
                    <a:pt x="100558" y="1098257"/>
                  </a:lnTo>
                  <a:lnTo>
                    <a:pt x="81940" y="1105814"/>
                  </a:lnTo>
                  <a:lnTo>
                    <a:pt x="70764" y="1120609"/>
                  </a:lnTo>
                  <a:lnTo>
                    <a:pt x="52146" y="1131951"/>
                  </a:lnTo>
                  <a:lnTo>
                    <a:pt x="29794" y="1161859"/>
                  </a:lnTo>
                  <a:lnTo>
                    <a:pt x="22339" y="1180439"/>
                  </a:lnTo>
                  <a:lnTo>
                    <a:pt x="11163" y="1199019"/>
                  </a:lnTo>
                  <a:lnTo>
                    <a:pt x="3721" y="1217904"/>
                  </a:lnTo>
                  <a:lnTo>
                    <a:pt x="0" y="1225461"/>
                  </a:lnTo>
                  <a:lnTo>
                    <a:pt x="0" y="1400848"/>
                  </a:lnTo>
                  <a:lnTo>
                    <a:pt x="3721" y="1415961"/>
                  </a:lnTo>
                  <a:lnTo>
                    <a:pt x="7442" y="1423200"/>
                  </a:lnTo>
                  <a:lnTo>
                    <a:pt x="14897" y="1445869"/>
                  </a:lnTo>
                  <a:lnTo>
                    <a:pt x="18618" y="1453108"/>
                  </a:lnTo>
                  <a:lnTo>
                    <a:pt x="18618" y="1456893"/>
                  </a:lnTo>
                  <a:lnTo>
                    <a:pt x="22339" y="1464449"/>
                  </a:lnTo>
                  <a:lnTo>
                    <a:pt x="26073" y="1475473"/>
                  </a:lnTo>
                  <a:lnTo>
                    <a:pt x="33515" y="1505381"/>
                  </a:lnTo>
                  <a:lnTo>
                    <a:pt x="40970" y="1528051"/>
                  </a:lnTo>
                  <a:lnTo>
                    <a:pt x="40970" y="1535290"/>
                  </a:lnTo>
                  <a:lnTo>
                    <a:pt x="48412" y="1550403"/>
                  </a:lnTo>
                  <a:lnTo>
                    <a:pt x="48412" y="1561426"/>
                  </a:lnTo>
                  <a:lnTo>
                    <a:pt x="55867" y="1584096"/>
                  </a:lnTo>
                  <a:lnTo>
                    <a:pt x="59588" y="1598891"/>
                  </a:lnTo>
                  <a:lnTo>
                    <a:pt x="63309" y="1610233"/>
                  </a:lnTo>
                  <a:lnTo>
                    <a:pt x="70764" y="1625028"/>
                  </a:lnTo>
                  <a:lnTo>
                    <a:pt x="78219" y="1654937"/>
                  </a:lnTo>
                  <a:lnTo>
                    <a:pt x="85661" y="1666278"/>
                  </a:lnTo>
                  <a:lnTo>
                    <a:pt x="89382" y="1684858"/>
                  </a:lnTo>
                  <a:lnTo>
                    <a:pt x="96837" y="1699653"/>
                  </a:lnTo>
                  <a:lnTo>
                    <a:pt x="104292" y="1729562"/>
                  </a:lnTo>
                  <a:lnTo>
                    <a:pt x="119189" y="1767039"/>
                  </a:lnTo>
                  <a:lnTo>
                    <a:pt x="126631" y="1781835"/>
                  </a:lnTo>
                  <a:lnTo>
                    <a:pt x="130365" y="1800720"/>
                  </a:lnTo>
                  <a:lnTo>
                    <a:pt x="134086" y="1815528"/>
                  </a:lnTo>
                  <a:lnTo>
                    <a:pt x="148983" y="1852993"/>
                  </a:lnTo>
                  <a:lnTo>
                    <a:pt x="152704" y="1867789"/>
                  </a:lnTo>
                  <a:lnTo>
                    <a:pt x="160159" y="1886686"/>
                  </a:lnTo>
                  <a:lnTo>
                    <a:pt x="167614" y="1901482"/>
                  </a:lnTo>
                  <a:lnTo>
                    <a:pt x="178777" y="1920062"/>
                  </a:lnTo>
                  <a:lnTo>
                    <a:pt x="182511" y="1938947"/>
                  </a:lnTo>
                  <a:lnTo>
                    <a:pt x="189953" y="1953755"/>
                  </a:lnTo>
                  <a:lnTo>
                    <a:pt x="204851" y="1991220"/>
                  </a:lnTo>
                  <a:lnTo>
                    <a:pt x="212305" y="2006015"/>
                  </a:lnTo>
                  <a:lnTo>
                    <a:pt x="227203" y="2043480"/>
                  </a:lnTo>
                  <a:lnTo>
                    <a:pt x="242100" y="2073402"/>
                  </a:lnTo>
                  <a:lnTo>
                    <a:pt x="253276" y="2091982"/>
                  </a:lnTo>
                  <a:lnTo>
                    <a:pt x="312877" y="2211628"/>
                  </a:lnTo>
                  <a:lnTo>
                    <a:pt x="324053" y="2222639"/>
                  </a:lnTo>
                  <a:lnTo>
                    <a:pt x="331520" y="2237765"/>
                  </a:lnTo>
                  <a:lnTo>
                    <a:pt x="338950" y="2248776"/>
                  </a:lnTo>
                  <a:lnTo>
                    <a:pt x="350113" y="2263889"/>
                  </a:lnTo>
                  <a:lnTo>
                    <a:pt x="357581" y="2271445"/>
                  </a:lnTo>
                  <a:lnTo>
                    <a:pt x="368744" y="2286254"/>
                  </a:lnTo>
                  <a:lnTo>
                    <a:pt x="413435" y="2334742"/>
                  </a:lnTo>
                  <a:lnTo>
                    <a:pt x="461860" y="2372207"/>
                  </a:lnTo>
                  <a:lnTo>
                    <a:pt x="525183" y="2394559"/>
                  </a:lnTo>
                  <a:lnTo>
                    <a:pt x="569887" y="2394559"/>
                  </a:lnTo>
                  <a:lnTo>
                    <a:pt x="584784" y="2390787"/>
                  </a:lnTo>
                  <a:lnTo>
                    <a:pt x="599681" y="2383536"/>
                  </a:lnTo>
                  <a:lnTo>
                    <a:pt x="614578" y="2379764"/>
                  </a:lnTo>
                  <a:lnTo>
                    <a:pt x="636943" y="2364651"/>
                  </a:lnTo>
                  <a:lnTo>
                    <a:pt x="670471" y="2331275"/>
                  </a:lnTo>
                  <a:lnTo>
                    <a:pt x="681634" y="2316162"/>
                  </a:lnTo>
                  <a:lnTo>
                    <a:pt x="689063" y="2304821"/>
                  </a:lnTo>
                  <a:lnTo>
                    <a:pt x="700265" y="2290026"/>
                  </a:lnTo>
                  <a:lnTo>
                    <a:pt x="715162" y="2260117"/>
                  </a:lnTo>
                  <a:lnTo>
                    <a:pt x="722591" y="2241537"/>
                  </a:lnTo>
                  <a:lnTo>
                    <a:pt x="730059" y="2226424"/>
                  </a:lnTo>
                  <a:lnTo>
                    <a:pt x="733793" y="2211628"/>
                  </a:lnTo>
                  <a:lnTo>
                    <a:pt x="744956" y="2155583"/>
                  </a:lnTo>
                  <a:lnTo>
                    <a:pt x="744956" y="2054821"/>
                  </a:lnTo>
                  <a:close/>
                </a:path>
                <a:path w="5147945" h="2626360">
                  <a:moveTo>
                    <a:pt x="1519720" y="1456893"/>
                  </a:moveTo>
                  <a:lnTo>
                    <a:pt x="1515986" y="1438313"/>
                  </a:lnTo>
                  <a:lnTo>
                    <a:pt x="1515986" y="1423200"/>
                  </a:lnTo>
                  <a:lnTo>
                    <a:pt x="1512252" y="1404620"/>
                  </a:lnTo>
                  <a:lnTo>
                    <a:pt x="1512252" y="1389824"/>
                  </a:lnTo>
                  <a:lnTo>
                    <a:pt x="1504823" y="1352359"/>
                  </a:lnTo>
                  <a:lnTo>
                    <a:pt x="1504823" y="1341018"/>
                  </a:lnTo>
                  <a:lnTo>
                    <a:pt x="1501089" y="1333779"/>
                  </a:lnTo>
                  <a:lnTo>
                    <a:pt x="1497355" y="1322438"/>
                  </a:lnTo>
                  <a:lnTo>
                    <a:pt x="1497355" y="1314881"/>
                  </a:lnTo>
                  <a:lnTo>
                    <a:pt x="1489925" y="1296314"/>
                  </a:lnTo>
                  <a:lnTo>
                    <a:pt x="1486192" y="1277734"/>
                  </a:lnTo>
                  <a:lnTo>
                    <a:pt x="1482458" y="1266393"/>
                  </a:lnTo>
                  <a:lnTo>
                    <a:pt x="1478724" y="1258836"/>
                  </a:lnTo>
                  <a:lnTo>
                    <a:pt x="1475028" y="1247825"/>
                  </a:lnTo>
                  <a:lnTo>
                    <a:pt x="1475028" y="1240269"/>
                  </a:lnTo>
                  <a:lnTo>
                    <a:pt x="1467561" y="1221689"/>
                  </a:lnTo>
                  <a:lnTo>
                    <a:pt x="1463827" y="1202791"/>
                  </a:lnTo>
                  <a:lnTo>
                    <a:pt x="1456397" y="1191768"/>
                  </a:lnTo>
                  <a:lnTo>
                    <a:pt x="1452664" y="1180439"/>
                  </a:lnTo>
                  <a:lnTo>
                    <a:pt x="1448930" y="1172883"/>
                  </a:lnTo>
                  <a:lnTo>
                    <a:pt x="1448930" y="1161859"/>
                  </a:lnTo>
                  <a:lnTo>
                    <a:pt x="1445196" y="1154303"/>
                  </a:lnTo>
                  <a:lnTo>
                    <a:pt x="1437767" y="1131951"/>
                  </a:lnTo>
                  <a:lnTo>
                    <a:pt x="1434033" y="1124394"/>
                  </a:lnTo>
                  <a:lnTo>
                    <a:pt x="1426603" y="1113370"/>
                  </a:lnTo>
                  <a:lnTo>
                    <a:pt x="1422869" y="1102042"/>
                  </a:lnTo>
                  <a:lnTo>
                    <a:pt x="1422869" y="1094486"/>
                  </a:lnTo>
                  <a:lnTo>
                    <a:pt x="1419136" y="1083462"/>
                  </a:lnTo>
                  <a:lnTo>
                    <a:pt x="1411706" y="1075905"/>
                  </a:lnTo>
                  <a:lnTo>
                    <a:pt x="1404239" y="1053553"/>
                  </a:lnTo>
                  <a:lnTo>
                    <a:pt x="1400505" y="1045997"/>
                  </a:lnTo>
                  <a:lnTo>
                    <a:pt x="1393075" y="1023632"/>
                  </a:lnTo>
                  <a:lnTo>
                    <a:pt x="1389341" y="1016076"/>
                  </a:lnTo>
                  <a:lnTo>
                    <a:pt x="1385608" y="1005052"/>
                  </a:lnTo>
                  <a:lnTo>
                    <a:pt x="1378178" y="993724"/>
                  </a:lnTo>
                  <a:lnTo>
                    <a:pt x="1374444" y="986167"/>
                  </a:lnTo>
                  <a:lnTo>
                    <a:pt x="1370711" y="975144"/>
                  </a:lnTo>
                  <a:lnTo>
                    <a:pt x="1367002" y="967587"/>
                  </a:lnTo>
                  <a:lnTo>
                    <a:pt x="1359547" y="945235"/>
                  </a:lnTo>
                  <a:lnTo>
                    <a:pt x="1352080" y="930122"/>
                  </a:lnTo>
                  <a:lnTo>
                    <a:pt x="1337183" y="892962"/>
                  </a:lnTo>
                  <a:lnTo>
                    <a:pt x="1333474" y="881634"/>
                  </a:lnTo>
                  <a:lnTo>
                    <a:pt x="1326019" y="870292"/>
                  </a:lnTo>
                  <a:lnTo>
                    <a:pt x="1318577" y="855497"/>
                  </a:lnTo>
                  <a:lnTo>
                    <a:pt x="1311122" y="833145"/>
                  </a:lnTo>
                  <a:lnTo>
                    <a:pt x="1303680" y="818032"/>
                  </a:lnTo>
                  <a:lnTo>
                    <a:pt x="1292491" y="799452"/>
                  </a:lnTo>
                  <a:lnTo>
                    <a:pt x="1288783" y="780872"/>
                  </a:lnTo>
                  <a:lnTo>
                    <a:pt x="1277581" y="761987"/>
                  </a:lnTo>
                  <a:lnTo>
                    <a:pt x="1270152" y="747179"/>
                  </a:lnTo>
                  <a:lnTo>
                    <a:pt x="1262684" y="728611"/>
                  </a:lnTo>
                  <a:lnTo>
                    <a:pt x="1247787" y="698690"/>
                  </a:lnTo>
                  <a:lnTo>
                    <a:pt x="1240358" y="679805"/>
                  </a:lnTo>
                  <a:lnTo>
                    <a:pt x="1203096" y="605180"/>
                  </a:lnTo>
                  <a:lnTo>
                    <a:pt x="1191933" y="590384"/>
                  </a:lnTo>
                  <a:lnTo>
                    <a:pt x="1184465" y="579043"/>
                  </a:lnTo>
                  <a:lnTo>
                    <a:pt x="1177036" y="563930"/>
                  </a:lnTo>
                  <a:lnTo>
                    <a:pt x="1169568" y="552907"/>
                  </a:lnTo>
                  <a:lnTo>
                    <a:pt x="1158405" y="541578"/>
                  </a:lnTo>
                  <a:lnTo>
                    <a:pt x="1128610" y="496862"/>
                  </a:lnTo>
                  <a:lnTo>
                    <a:pt x="1117447" y="489305"/>
                  </a:lnTo>
                  <a:lnTo>
                    <a:pt x="1109980" y="478282"/>
                  </a:lnTo>
                  <a:lnTo>
                    <a:pt x="1091349" y="463169"/>
                  </a:lnTo>
                  <a:lnTo>
                    <a:pt x="1072743" y="452158"/>
                  </a:lnTo>
                  <a:lnTo>
                    <a:pt x="1061554" y="444601"/>
                  </a:lnTo>
                  <a:lnTo>
                    <a:pt x="1054112" y="437045"/>
                  </a:lnTo>
                  <a:lnTo>
                    <a:pt x="998220" y="418465"/>
                  </a:lnTo>
                  <a:lnTo>
                    <a:pt x="990790" y="418465"/>
                  </a:lnTo>
                  <a:lnTo>
                    <a:pt x="979627" y="414680"/>
                  </a:lnTo>
                  <a:lnTo>
                    <a:pt x="927468" y="414680"/>
                  </a:lnTo>
                  <a:lnTo>
                    <a:pt x="916305" y="418465"/>
                  </a:lnTo>
                  <a:lnTo>
                    <a:pt x="908837" y="422236"/>
                  </a:lnTo>
                  <a:lnTo>
                    <a:pt x="897674" y="422236"/>
                  </a:lnTo>
                  <a:lnTo>
                    <a:pt x="886510" y="425704"/>
                  </a:lnTo>
                  <a:lnTo>
                    <a:pt x="875309" y="425704"/>
                  </a:lnTo>
                  <a:lnTo>
                    <a:pt x="867879" y="433260"/>
                  </a:lnTo>
                  <a:lnTo>
                    <a:pt x="845515" y="440817"/>
                  </a:lnTo>
                  <a:lnTo>
                    <a:pt x="800823" y="485533"/>
                  </a:lnTo>
                  <a:lnTo>
                    <a:pt x="789647" y="493090"/>
                  </a:lnTo>
                  <a:lnTo>
                    <a:pt x="782193" y="515442"/>
                  </a:lnTo>
                  <a:lnTo>
                    <a:pt x="774750" y="526783"/>
                  </a:lnTo>
                  <a:lnTo>
                    <a:pt x="767295" y="534339"/>
                  </a:lnTo>
                  <a:lnTo>
                    <a:pt x="756119" y="567715"/>
                  </a:lnTo>
                  <a:lnTo>
                    <a:pt x="748690" y="579043"/>
                  </a:lnTo>
                  <a:lnTo>
                    <a:pt x="748690" y="590384"/>
                  </a:lnTo>
                  <a:lnTo>
                    <a:pt x="744956" y="605180"/>
                  </a:lnTo>
                  <a:lnTo>
                    <a:pt x="744956" y="616508"/>
                  </a:lnTo>
                  <a:lnTo>
                    <a:pt x="741222" y="627532"/>
                  </a:lnTo>
                  <a:lnTo>
                    <a:pt x="737489" y="642645"/>
                  </a:lnTo>
                  <a:lnTo>
                    <a:pt x="737489" y="668782"/>
                  </a:lnTo>
                  <a:lnTo>
                    <a:pt x="733793" y="676021"/>
                  </a:lnTo>
                  <a:lnTo>
                    <a:pt x="733793" y="803224"/>
                  </a:lnTo>
                  <a:lnTo>
                    <a:pt x="737489" y="814247"/>
                  </a:lnTo>
                  <a:lnTo>
                    <a:pt x="737489" y="825588"/>
                  </a:lnTo>
                  <a:lnTo>
                    <a:pt x="741222" y="833145"/>
                  </a:lnTo>
                  <a:lnTo>
                    <a:pt x="741222" y="840384"/>
                  </a:lnTo>
                  <a:lnTo>
                    <a:pt x="744956" y="847940"/>
                  </a:lnTo>
                  <a:lnTo>
                    <a:pt x="752398" y="855497"/>
                  </a:lnTo>
                  <a:lnTo>
                    <a:pt x="759853" y="877849"/>
                  </a:lnTo>
                  <a:lnTo>
                    <a:pt x="767295" y="889190"/>
                  </a:lnTo>
                  <a:lnTo>
                    <a:pt x="771017" y="903986"/>
                  </a:lnTo>
                  <a:lnTo>
                    <a:pt x="782193" y="919099"/>
                  </a:lnTo>
                  <a:lnTo>
                    <a:pt x="785926" y="933894"/>
                  </a:lnTo>
                  <a:lnTo>
                    <a:pt x="819454" y="1001280"/>
                  </a:lnTo>
                  <a:lnTo>
                    <a:pt x="826884" y="1019860"/>
                  </a:lnTo>
                  <a:lnTo>
                    <a:pt x="830618" y="1027417"/>
                  </a:lnTo>
                  <a:lnTo>
                    <a:pt x="838085" y="1038428"/>
                  </a:lnTo>
                  <a:lnTo>
                    <a:pt x="845515" y="1061110"/>
                  </a:lnTo>
                  <a:lnTo>
                    <a:pt x="849249" y="1068349"/>
                  </a:lnTo>
                  <a:lnTo>
                    <a:pt x="856716" y="1079677"/>
                  </a:lnTo>
                  <a:lnTo>
                    <a:pt x="860412" y="1090701"/>
                  </a:lnTo>
                  <a:lnTo>
                    <a:pt x="867879" y="1098257"/>
                  </a:lnTo>
                  <a:lnTo>
                    <a:pt x="875309" y="1120609"/>
                  </a:lnTo>
                  <a:lnTo>
                    <a:pt x="882777" y="1131951"/>
                  </a:lnTo>
                  <a:lnTo>
                    <a:pt x="886510" y="1143279"/>
                  </a:lnTo>
                  <a:lnTo>
                    <a:pt x="893940" y="1154303"/>
                  </a:lnTo>
                  <a:lnTo>
                    <a:pt x="897674" y="1161859"/>
                  </a:lnTo>
                  <a:lnTo>
                    <a:pt x="901407" y="1172883"/>
                  </a:lnTo>
                  <a:lnTo>
                    <a:pt x="908837" y="1184211"/>
                  </a:lnTo>
                  <a:lnTo>
                    <a:pt x="912571" y="1195552"/>
                  </a:lnTo>
                  <a:lnTo>
                    <a:pt x="920000" y="1206576"/>
                  </a:lnTo>
                  <a:lnTo>
                    <a:pt x="923734" y="1214132"/>
                  </a:lnTo>
                  <a:lnTo>
                    <a:pt x="927468" y="1225461"/>
                  </a:lnTo>
                  <a:lnTo>
                    <a:pt x="934897" y="1236484"/>
                  </a:lnTo>
                  <a:lnTo>
                    <a:pt x="938631" y="1247825"/>
                  </a:lnTo>
                  <a:lnTo>
                    <a:pt x="946099" y="1258836"/>
                  </a:lnTo>
                  <a:lnTo>
                    <a:pt x="949833" y="1266393"/>
                  </a:lnTo>
                  <a:lnTo>
                    <a:pt x="953528" y="1277734"/>
                  </a:lnTo>
                  <a:lnTo>
                    <a:pt x="960996" y="1288757"/>
                  </a:lnTo>
                  <a:lnTo>
                    <a:pt x="964730" y="1300086"/>
                  </a:lnTo>
                  <a:lnTo>
                    <a:pt x="972159" y="1311109"/>
                  </a:lnTo>
                  <a:lnTo>
                    <a:pt x="975893" y="1318666"/>
                  </a:lnTo>
                  <a:lnTo>
                    <a:pt x="979627" y="1329994"/>
                  </a:lnTo>
                  <a:lnTo>
                    <a:pt x="987056" y="1341018"/>
                  </a:lnTo>
                  <a:lnTo>
                    <a:pt x="990790" y="1348574"/>
                  </a:lnTo>
                  <a:lnTo>
                    <a:pt x="998220" y="1370926"/>
                  </a:lnTo>
                  <a:lnTo>
                    <a:pt x="1005687" y="1378496"/>
                  </a:lnTo>
                  <a:lnTo>
                    <a:pt x="1009421" y="1389824"/>
                  </a:lnTo>
                  <a:lnTo>
                    <a:pt x="1020584" y="1408404"/>
                  </a:lnTo>
                  <a:lnTo>
                    <a:pt x="1028026" y="1426984"/>
                  </a:lnTo>
                  <a:lnTo>
                    <a:pt x="1035481" y="1434541"/>
                  </a:lnTo>
                  <a:lnTo>
                    <a:pt x="1039215" y="1445869"/>
                  </a:lnTo>
                  <a:lnTo>
                    <a:pt x="1046657" y="1453108"/>
                  </a:lnTo>
                  <a:lnTo>
                    <a:pt x="1050378" y="1464449"/>
                  </a:lnTo>
                  <a:lnTo>
                    <a:pt x="1057846" y="1479245"/>
                  </a:lnTo>
                  <a:lnTo>
                    <a:pt x="1069009" y="1498142"/>
                  </a:lnTo>
                  <a:lnTo>
                    <a:pt x="1080185" y="1512938"/>
                  </a:lnTo>
                  <a:lnTo>
                    <a:pt x="1091349" y="1531518"/>
                  </a:lnTo>
                  <a:lnTo>
                    <a:pt x="1098816" y="1546631"/>
                  </a:lnTo>
                  <a:lnTo>
                    <a:pt x="1121143" y="1576539"/>
                  </a:lnTo>
                  <a:lnTo>
                    <a:pt x="1128610" y="1591335"/>
                  </a:lnTo>
                  <a:lnTo>
                    <a:pt x="1139774" y="1606448"/>
                  </a:lnTo>
                  <a:lnTo>
                    <a:pt x="1150975" y="1617472"/>
                  </a:lnTo>
                  <a:lnTo>
                    <a:pt x="1158405" y="1628813"/>
                  </a:lnTo>
                  <a:lnTo>
                    <a:pt x="1169568" y="1643608"/>
                  </a:lnTo>
                  <a:lnTo>
                    <a:pt x="1177036" y="1654937"/>
                  </a:lnTo>
                  <a:lnTo>
                    <a:pt x="1188199" y="1666278"/>
                  </a:lnTo>
                  <a:lnTo>
                    <a:pt x="1199362" y="1673517"/>
                  </a:lnTo>
                  <a:lnTo>
                    <a:pt x="1217993" y="1692414"/>
                  </a:lnTo>
                  <a:lnTo>
                    <a:pt x="1229156" y="1699653"/>
                  </a:lnTo>
                  <a:lnTo>
                    <a:pt x="1236624" y="1707210"/>
                  </a:lnTo>
                  <a:lnTo>
                    <a:pt x="1258989" y="1722323"/>
                  </a:lnTo>
                  <a:lnTo>
                    <a:pt x="1281315" y="1729562"/>
                  </a:lnTo>
                  <a:lnTo>
                    <a:pt x="1288783" y="1733346"/>
                  </a:lnTo>
                  <a:lnTo>
                    <a:pt x="1299946" y="1733346"/>
                  </a:lnTo>
                  <a:lnTo>
                    <a:pt x="1311122" y="1737118"/>
                  </a:lnTo>
                  <a:lnTo>
                    <a:pt x="1337183" y="1737118"/>
                  </a:lnTo>
                  <a:lnTo>
                    <a:pt x="1348371" y="1733346"/>
                  </a:lnTo>
                  <a:lnTo>
                    <a:pt x="1359547" y="1733346"/>
                  </a:lnTo>
                  <a:lnTo>
                    <a:pt x="1367002" y="1729562"/>
                  </a:lnTo>
                  <a:lnTo>
                    <a:pt x="1389341" y="1722323"/>
                  </a:lnTo>
                  <a:lnTo>
                    <a:pt x="1396809" y="1718551"/>
                  </a:lnTo>
                  <a:lnTo>
                    <a:pt x="1407972" y="1714766"/>
                  </a:lnTo>
                  <a:lnTo>
                    <a:pt x="1422869" y="1699653"/>
                  </a:lnTo>
                  <a:lnTo>
                    <a:pt x="1445196" y="1688630"/>
                  </a:lnTo>
                  <a:lnTo>
                    <a:pt x="1448930" y="1677301"/>
                  </a:lnTo>
                  <a:lnTo>
                    <a:pt x="1456397" y="1666278"/>
                  </a:lnTo>
                  <a:lnTo>
                    <a:pt x="1475028" y="1647380"/>
                  </a:lnTo>
                  <a:lnTo>
                    <a:pt x="1478724" y="1636369"/>
                  </a:lnTo>
                  <a:lnTo>
                    <a:pt x="1486192" y="1625028"/>
                  </a:lnTo>
                  <a:lnTo>
                    <a:pt x="1489925" y="1613700"/>
                  </a:lnTo>
                  <a:lnTo>
                    <a:pt x="1497355" y="1602676"/>
                  </a:lnTo>
                  <a:lnTo>
                    <a:pt x="1501089" y="1587563"/>
                  </a:lnTo>
                  <a:lnTo>
                    <a:pt x="1504823" y="1576539"/>
                  </a:lnTo>
                  <a:lnTo>
                    <a:pt x="1508518" y="1561426"/>
                  </a:lnTo>
                  <a:lnTo>
                    <a:pt x="1512252" y="1550403"/>
                  </a:lnTo>
                  <a:lnTo>
                    <a:pt x="1512252" y="1531518"/>
                  </a:lnTo>
                  <a:lnTo>
                    <a:pt x="1515986" y="1520494"/>
                  </a:lnTo>
                  <a:lnTo>
                    <a:pt x="1519720" y="1505381"/>
                  </a:lnTo>
                  <a:lnTo>
                    <a:pt x="1519720" y="1456893"/>
                  </a:lnTo>
                  <a:close/>
                </a:path>
                <a:path w="5147945" h="2626360">
                  <a:moveTo>
                    <a:pt x="2435999" y="949007"/>
                  </a:moveTo>
                  <a:lnTo>
                    <a:pt x="2432291" y="937679"/>
                  </a:lnTo>
                  <a:lnTo>
                    <a:pt x="2432291" y="903986"/>
                  </a:lnTo>
                  <a:lnTo>
                    <a:pt x="2428570" y="889190"/>
                  </a:lnTo>
                  <a:lnTo>
                    <a:pt x="2428570" y="859282"/>
                  </a:lnTo>
                  <a:lnTo>
                    <a:pt x="2424836" y="847940"/>
                  </a:lnTo>
                  <a:lnTo>
                    <a:pt x="2424836" y="814247"/>
                  </a:lnTo>
                  <a:lnTo>
                    <a:pt x="2421102" y="803224"/>
                  </a:lnTo>
                  <a:lnTo>
                    <a:pt x="2421102" y="791895"/>
                  </a:lnTo>
                  <a:lnTo>
                    <a:pt x="2417394" y="780872"/>
                  </a:lnTo>
                  <a:lnTo>
                    <a:pt x="2417394" y="769543"/>
                  </a:lnTo>
                  <a:lnTo>
                    <a:pt x="2413673" y="754735"/>
                  </a:lnTo>
                  <a:lnTo>
                    <a:pt x="2413673" y="743407"/>
                  </a:lnTo>
                  <a:lnTo>
                    <a:pt x="2409939" y="728611"/>
                  </a:lnTo>
                  <a:lnTo>
                    <a:pt x="2409939" y="721055"/>
                  </a:lnTo>
                  <a:lnTo>
                    <a:pt x="2406205" y="705942"/>
                  </a:lnTo>
                  <a:lnTo>
                    <a:pt x="2406205" y="694918"/>
                  </a:lnTo>
                  <a:lnTo>
                    <a:pt x="2402471" y="683577"/>
                  </a:lnTo>
                  <a:lnTo>
                    <a:pt x="2402471" y="672553"/>
                  </a:lnTo>
                  <a:lnTo>
                    <a:pt x="2398763" y="657440"/>
                  </a:lnTo>
                  <a:lnTo>
                    <a:pt x="2398763" y="646430"/>
                  </a:lnTo>
                  <a:lnTo>
                    <a:pt x="2395042" y="635088"/>
                  </a:lnTo>
                  <a:lnTo>
                    <a:pt x="2395042" y="623760"/>
                  </a:lnTo>
                  <a:lnTo>
                    <a:pt x="2391308" y="612736"/>
                  </a:lnTo>
                  <a:lnTo>
                    <a:pt x="2387574" y="597623"/>
                  </a:lnTo>
                  <a:lnTo>
                    <a:pt x="2383866" y="586600"/>
                  </a:lnTo>
                  <a:lnTo>
                    <a:pt x="2383866" y="575271"/>
                  </a:lnTo>
                  <a:lnTo>
                    <a:pt x="2380132" y="560463"/>
                  </a:lnTo>
                  <a:lnTo>
                    <a:pt x="2376411" y="552907"/>
                  </a:lnTo>
                  <a:lnTo>
                    <a:pt x="2372677" y="537794"/>
                  </a:lnTo>
                  <a:lnTo>
                    <a:pt x="2372677" y="526783"/>
                  </a:lnTo>
                  <a:lnTo>
                    <a:pt x="2368969" y="515442"/>
                  </a:lnTo>
                  <a:lnTo>
                    <a:pt x="2368969" y="504418"/>
                  </a:lnTo>
                  <a:lnTo>
                    <a:pt x="2365235" y="489305"/>
                  </a:lnTo>
                  <a:lnTo>
                    <a:pt x="2350338" y="444601"/>
                  </a:lnTo>
                  <a:lnTo>
                    <a:pt x="2350338" y="433260"/>
                  </a:lnTo>
                  <a:lnTo>
                    <a:pt x="2346604" y="422236"/>
                  </a:lnTo>
                  <a:lnTo>
                    <a:pt x="2346604" y="410908"/>
                  </a:lnTo>
                  <a:lnTo>
                    <a:pt x="2331707" y="366191"/>
                  </a:lnTo>
                  <a:lnTo>
                    <a:pt x="2327973" y="351078"/>
                  </a:lnTo>
                  <a:lnTo>
                    <a:pt x="2324277" y="343522"/>
                  </a:lnTo>
                  <a:lnTo>
                    <a:pt x="2313076" y="310146"/>
                  </a:lnTo>
                  <a:lnTo>
                    <a:pt x="2313076" y="298818"/>
                  </a:lnTo>
                  <a:lnTo>
                    <a:pt x="2305647" y="291261"/>
                  </a:lnTo>
                  <a:lnTo>
                    <a:pt x="2294445" y="257886"/>
                  </a:lnTo>
                  <a:lnTo>
                    <a:pt x="2290749" y="238988"/>
                  </a:lnTo>
                  <a:lnTo>
                    <a:pt x="2283282" y="220408"/>
                  </a:lnTo>
                  <a:lnTo>
                    <a:pt x="2275852" y="212852"/>
                  </a:lnTo>
                  <a:lnTo>
                    <a:pt x="2268385" y="190500"/>
                  </a:lnTo>
                  <a:lnTo>
                    <a:pt x="2264651" y="182943"/>
                  </a:lnTo>
                  <a:lnTo>
                    <a:pt x="2257221" y="164363"/>
                  </a:lnTo>
                  <a:lnTo>
                    <a:pt x="2249754" y="149567"/>
                  </a:lnTo>
                  <a:lnTo>
                    <a:pt x="2238591" y="134454"/>
                  </a:lnTo>
                  <a:lnTo>
                    <a:pt x="2231161" y="119659"/>
                  </a:lnTo>
                  <a:lnTo>
                    <a:pt x="2219960" y="104546"/>
                  </a:lnTo>
                  <a:lnTo>
                    <a:pt x="2216264" y="93522"/>
                  </a:lnTo>
                  <a:lnTo>
                    <a:pt x="2205063" y="78409"/>
                  </a:lnTo>
                  <a:lnTo>
                    <a:pt x="2193899" y="70853"/>
                  </a:lnTo>
                  <a:lnTo>
                    <a:pt x="2182736" y="59829"/>
                  </a:lnTo>
                  <a:lnTo>
                    <a:pt x="2175268" y="48501"/>
                  </a:lnTo>
                  <a:lnTo>
                    <a:pt x="2141740" y="26136"/>
                  </a:lnTo>
                  <a:lnTo>
                    <a:pt x="2134298" y="22364"/>
                  </a:lnTo>
                  <a:lnTo>
                    <a:pt x="2123135" y="14808"/>
                  </a:lnTo>
                  <a:lnTo>
                    <a:pt x="2111946" y="11341"/>
                  </a:lnTo>
                  <a:lnTo>
                    <a:pt x="2104504" y="7569"/>
                  </a:lnTo>
                  <a:lnTo>
                    <a:pt x="2093341" y="3784"/>
                  </a:lnTo>
                  <a:lnTo>
                    <a:pt x="2085873" y="0"/>
                  </a:lnTo>
                  <a:lnTo>
                    <a:pt x="2063521" y="0"/>
                  </a:lnTo>
                  <a:lnTo>
                    <a:pt x="2056079" y="3784"/>
                  </a:lnTo>
                  <a:lnTo>
                    <a:pt x="2033714" y="3784"/>
                  </a:lnTo>
                  <a:lnTo>
                    <a:pt x="2000224" y="22364"/>
                  </a:lnTo>
                  <a:lnTo>
                    <a:pt x="1970392" y="48501"/>
                  </a:lnTo>
                  <a:lnTo>
                    <a:pt x="1944331" y="89738"/>
                  </a:lnTo>
                  <a:lnTo>
                    <a:pt x="1936902" y="100761"/>
                  </a:lnTo>
                  <a:lnTo>
                    <a:pt x="1933168" y="115874"/>
                  </a:lnTo>
                  <a:lnTo>
                    <a:pt x="1925701" y="126898"/>
                  </a:lnTo>
                  <a:lnTo>
                    <a:pt x="1922005" y="138226"/>
                  </a:lnTo>
                  <a:lnTo>
                    <a:pt x="1914537" y="168148"/>
                  </a:lnTo>
                  <a:lnTo>
                    <a:pt x="1907095" y="182943"/>
                  </a:lnTo>
                  <a:lnTo>
                    <a:pt x="1907095" y="201841"/>
                  </a:lnTo>
                  <a:lnTo>
                    <a:pt x="1903374" y="216636"/>
                  </a:lnTo>
                  <a:lnTo>
                    <a:pt x="1903374" y="231749"/>
                  </a:lnTo>
                  <a:lnTo>
                    <a:pt x="1895906" y="246545"/>
                  </a:lnTo>
                  <a:lnTo>
                    <a:pt x="1895906" y="265125"/>
                  </a:lnTo>
                  <a:lnTo>
                    <a:pt x="1892198" y="280238"/>
                  </a:lnTo>
                  <a:lnTo>
                    <a:pt x="1892198" y="295033"/>
                  </a:lnTo>
                  <a:lnTo>
                    <a:pt x="1888477" y="313931"/>
                  </a:lnTo>
                  <a:lnTo>
                    <a:pt x="1888477" y="362419"/>
                  </a:lnTo>
                  <a:lnTo>
                    <a:pt x="1884743" y="373443"/>
                  </a:lnTo>
                  <a:lnTo>
                    <a:pt x="1884743" y="508203"/>
                  </a:lnTo>
                  <a:lnTo>
                    <a:pt x="1884743" y="526783"/>
                  </a:lnTo>
                  <a:lnTo>
                    <a:pt x="1888477" y="534339"/>
                  </a:lnTo>
                  <a:lnTo>
                    <a:pt x="1888477" y="541578"/>
                  </a:lnTo>
                  <a:lnTo>
                    <a:pt x="1892198" y="556691"/>
                  </a:lnTo>
                  <a:lnTo>
                    <a:pt x="1892198" y="563930"/>
                  </a:lnTo>
                  <a:lnTo>
                    <a:pt x="1895906" y="579043"/>
                  </a:lnTo>
                  <a:lnTo>
                    <a:pt x="1895906" y="608952"/>
                  </a:lnTo>
                  <a:lnTo>
                    <a:pt x="1903374" y="638873"/>
                  </a:lnTo>
                  <a:lnTo>
                    <a:pt x="1903374" y="657440"/>
                  </a:lnTo>
                  <a:lnTo>
                    <a:pt x="1910803" y="676021"/>
                  </a:lnTo>
                  <a:lnTo>
                    <a:pt x="1910803" y="694918"/>
                  </a:lnTo>
                  <a:lnTo>
                    <a:pt x="1914537" y="713498"/>
                  </a:lnTo>
                  <a:lnTo>
                    <a:pt x="1914537" y="721055"/>
                  </a:lnTo>
                  <a:lnTo>
                    <a:pt x="1918271" y="732066"/>
                  </a:lnTo>
                  <a:lnTo>
                    <a:pt x="1918271" y="743407"/>
                  </a:lnTo>
                  <a:lnTo>
                    <a:pt x="1922005" y="750963"/>
                  </a:lnTo>
                  <a:lnTo>
                    <a:pt x="1922005" y="761987"/>
                  </a:lnTo>
                  <a:lnTo>
                    <a:pt x="1925701" y="773315"/>
                  </a:lnTo>
                  <a:lnTo>
                    <a:pt x="1925701" y="791895"/>
                  </a:lnTo>
                  <a:lnTo>
                    <a:pt x="1929434" y="803224"/>
                  </a:lnTo>
                  <a:lnTo>
                    <a:pt x="1929434" y="814247"/>
                  </a:lnTo>
                  <a:lnTo>
                    <a:pt x="1936902" y="836917"/>
                  </a:lnTo>
                  <a:lnTo>
                    <a:pt x="1936902" y="847940"/>
                  </a:lnTo>
                  <a:lnTo>
                    <a:pt x="1940598" y="855497"/>
                  </a:lnTo>
                  <a:lnTo>
                    <a:pt x="1940598" y="866838"/>
                  </a:lnTo>
                  <a:lnTo>
                    <a:pt x="1944331" y="877849"/>
                  </a:lnTo>
                  <a:lnTo>
                    <a:pt x="1944331" y="889190"/>
                  </a:lnTo>
                  <a:lnTo>
                    <a:pt x="1948065" y="900214"/>
                  </a:lnTo>
                  <a:lnTo>
                    <a:pt x="1948065" y="911542"/>
                  </a:lnTo>
                  <a:lnTo>
                    <a:pt x="1951799" y="919099"/>
                  </a:lnTo>
                  <a:lnTo>
                    <a:pt x="1951799" y="930122"/>
                  </a:lnTo>
                  <a:lnTo>
                    <a:pt x="1955495" y="937679"/>
                  </a:lnTo>
                  <a:lnTo>
                    <a:pt x="1955495" y="949007"/>
                  </a:lnTo>
                  <a:lnTo>
                    <a:pt x="1966696" y="982383"/>
                  </a:lnTo>
                  <a:lnTo>
                    <a:pt x="1966696" y="993724"/>
                  </a:lnTo>
                  <a:lnTo>
                    <a:pt x="1970392" y="1001280"/>
                  </a:lnTo>
                  <a:lnTo>
                    <a:pt x="1989023" y="1094486"/>
                  </a:lnTo>
                  <a:lnTo>
                    <a:pt x="1992757" y="1109599"/>
                  </a:lnTo>
                  <a:lnTo>
                    <a:pt x="1996490" y="1128166"/>
                  </a:lnTo>
                  <a:lnTo>
                    <a:pt x="2003920" y="1143279"/>
                  </a:lnTo>
                  <a:lnTo>
                    <a:pt x="2003920" y="1158087"/>
                  </a:lnTo>
                  <a:lnTo>
                    <a:pt x="2011387" y="1187996"/>
                  </a:lnTo>
                  <a:lnTo>
                    <a:pt x="2018817" y="1206576"/>
                  </a:lnTo>
                  <a:lnTo>
                    <a:pt x="2022551" y="1217904"/>
                  </a:lnTo>
                  <a:lnTo>
                    <a:pt x="2030018" y="1232712"/>
                  </a:lnTo>
                  <a:lnTo>
                    <a:pt x="2033714" y="1247825"/>
                  </a:lnTo>
                  <a:lnTo>
                    <a:pt x="2041182" y="1270177"/>
                  </a:lnTo>
                  <a:lnTo>
                    <a:pt x="2052345" y="1292529"/>
                  </a:lnTo>
                  <a:lnTo>
                    <a:pt x="2056079" y="1307642"/>
                  </a:lnTo>
                  <a:lnTo>
                    <a:pt x="2063521" y="1318666"/>
                  </a:lnTo>
                  <a:lnTo>
                    <a:pt x="2067242" y="1326222"/>
                  </a:lnTo>
                  <a:lnTo>
                    <a:pt x="2074710" y="1337246"/>
                  </a:lnTo>
                  <a:lnTo>
                    <a:pt x="2082139" y="1344803"/>
                  </a:lnTo>
                  <a:lnTo>
                    <a:pt x="2093341" y="1363687"/>
                  </a:lnTo>
                  <a:lnTo>
                    <a:pt x="2123135" y="1393291"/>
                  </a:lnTo>
                  <a:lnTo>
                    <a:pt x="2138032" y="1404620"/>
                  </a:lnTo>
                  <a:lnTo>
                    <a:pt x="2152929" y="1412176"/>
                  </a:lnTo>
                  <a:lnTo>
                    <a:pt x="2167839" y="1423200"/>
                  </a:lnTo>
                  <a:lnTo>
                    <a:pt x="2186432" y="1426984"/>
                  </a:lnTo>
                  <a:lnTo>
                    <a:pt x="2201367" y="1434541"/>
                  </a:lnTo>
                  <a:lnTo>
                    <a:pt x="2216264" y="1434541"/>
                  </a:lnTo>
                  <a:lnTo>
                    <a:pt x="2238591" y="1438313"/>
                  </a:lnTo>
                  <a:lnTo>
                    <a:pt x="2253488" y="1438313"/>
                  </a:lnTo>
                  <a:lnTo>
                    <a:pt x="2272119" y="1434541"/>
                  </a:lnTo>
                  <a:lnTo>
                    <a:pt x="2287016" y="1426984"/>
                  </a:lnTo>
                  <a:lnTo>
                    <a:pt x="2301913" y="1423200"/>
                  </a:lnTo>
                  <a:lnTo>
                    <a:pt x="2320544" y="1412176"/>
                  </a:lnTo>
                  <a:lnTo>
                    <a:pt x="2335441" y="1404620"/>
                  </a:lnTo>
                  <a:lnTo>
                    <a:pt x="2365235" y="1374711"/>
                  </a:lnTo>
                  <a:lnTo>
                    <a:pt x="2376411" y="1359916"/>
                  </a:lnTo>
                  <a:lnTo>
                    <a:pt x="2387574" y="1341018"/>
                  </a:lnTo>
                  <a:lnTo>
                    <a:pt x="2391308" y="1329994"/>
                  </a:lnTo>
                  <a:lnTo>
                    <a:pt x="2398763" y="1318666"/>
                  </a:lnTo>
                  <a:lnTo>
                    <a:pt x="2402471" y="1307642"/>
                  </a:lnTo>
                  <a:lnTo>
                    <a:pt x="2406205" y="1292529"/>
                  </a:lnTo>
                  <a:lnTo>
                    <a:pt x="2409939" y="1281506"/>
                  </a:lnTo>
                  <a:lnTo>
                    <a:pt x="2417394" y="1251597"/>
                  </a:lnTo>
                  <a:lnTo>
                    <a:pt x="2421102" y="1240269"/>
                  </a:lnTo>
                  <a:lnTo>
                    <a:pt x="2424836" y="1221689"/>
                  </a:lnTo>
                  <a:lnTo>
                    <a:pt x="2424836" y="1206576"/>
                  </a:lnTo>
                  <a:lnTo>
                    <a:pt x="2432291" y="1176655"/>
                  </a:lnTo>
                  <a:lnTo>
                    <a:pt x="2432291" y="1143279"/>
                  </a:lnTo>
                  <a:lnTo>
                    <a:pt x="2435999" y="1124394"/>
                  </a:lnTo>
                  <a:lnTo>
                    <a:pt x="2435999" y="949007"/>
                  </a:lnTo>
                  <a:close/>
                </a:path>
                <a:path w="5147945" h="2626360">
                  <a:moveTo>
                    <a:pt x="3441598" y="537794"/>
                  </a:moveTo>
                  <a:lnTo>
                    <a:pt x="3437839" y="526783"/>
                  </a:lnTo>
                  <a:lnTo>
                    <a:pt x="3437839" y="496862"/>
                  </a:lnTo>
                  <a:lnTo>
                    <a:pt x="3434384" y="485533"/>
                  </a:lnTo>
                  <a:lnTo>
                    <a:pt x="3434384" y="478282"/>
                  </a:lnTo>
                  <a:lnTo>
                    <a:pt x="3430625" y="466953"/>
                  </a:lnTo>
                  <a:lnTo>
                    <a:pt x="3430625" y="448373"/>
                  </a:lnTo>
                  <a:lnTo>
                    <a:pt x="3426866" y="437045"/>
                  </a:lnTo>
                  <a:lnTo>
                    <a:pt x="3423094" y="422236"/>
                  </a:lnTo>
                  <a:lnTo>
                    <a:pt x="3419335" y="403352"/>
                  </a:lnTo>
                  <a:lnTo>
                    <a:pt x="3408045" y="388556"/>
                  </a:lnTo>
                  <a:lnTo>
                    <a:pt x="3404590" y="373443"/>
                  </a:lnTo>
                  <a:lnTo>
                    <a:pt x="3393300" y="354863"/>
                  </a:lnTo>
                  <a:lnTo>
                    <a:pt x="3385769" y="343522"/>
                  </a:lnTo>
                  <a:lnTo>
                    <a:pt x="3378250" y="328726"/>
                  </a:lnTo>
                  <a:lnTo>
                    <a:pt x="3337471" y="287794"/>
                  </a:lnTo>
                  <a:lnTo>
                    <a:pt x="3326180" y="280238"/>
                  </a:lnTo>
                  <a:lnTo>
                    <a:pt x="3311436" y="268897"/>
                  </a:lnTo>
                  <a:lnTo>
                    <a:pt x="3288855" y="261340"/>
                  </a:lnTo>
                  <a:lnTo>
                    <a:pt x="3277882" y="254101"/>
                  </a:lnTo>
                  <a:lnTo>
                    <a:pt x="3262820" y="250329"/>
                  </a:lnTo>
                  <a:lnTo>
                    <a:pt x="3240557" y="242773"/>
                  </a:lnTo>
                  <a:lnTo>
                    <a:pt x="3225812" y="238988"/>
                  </a:lnTo>
                  <a:lnTo>
                    <a:pt x="3162465" y="238988"/>
                  </a:lnTo>
                  <a:lnTo>
                    <a:pt x="3151162" y="242773"/>
                  </a:lnTo>
                  <a:lnTo>
                    <a:pt x="3139871" y="242773"/>
                  </a:lnTo>
                  <a:lnTo>
                    <a:pt x="3117634" y="250329"/>
                  </a:lnTo>
                  <a:lnTo>
                    <a:pt x="3106470" y="257886"/>
                  </a:lnTo>
                  <a:lnTo>
                    <a:pt x="3095307" y="261340"/>
                  </a:lnTo>
                  <a:lnTo>
                    <a:pt x="3087840" y="265125"/>
                  </a:lnTo>
                  <a:lnTo>
                    <a:pt x="3076676" y="272681"/>
                  </a:lnTo>
                  <a:lnTo>
                    <a:pt x="3069209" y="280238"/>
                  </a:lnTo>
                  <a:lnTo>
                    <a:pt x="3050616" y="295033"/>
                  </a:lnTo>
                  <a:lnTo>
                    <a:pt x="3039414" y="313931"/>
                  </a:lnTo>
                  <a:lnTo>
                    <a:pt x="3031985" y="321170"/>
                  </a:lnTo>
                  <a:lnTo>
                    <a:pt x="3028251" y="328726"/>
                  </a:lnTo>
                  <a:lnTo>
                    <a:pt x="3020784" y="340067"/>
                  </a:lnTo>
                  <a:lnTo>
                    <a:pt x="3017088" y="351078"/>
                  </a:lnTo>
                  <a:lnTo>
                    <a:pt x="3013354" y="358635"/>
                  </a:lnTo>
                  <a:lnTo>
                    <a:pt x="3002191" y="392328"/>
                  </a:lnTo>
                  <a:lnTo>
                    <a:pt x="2998457" y="399567"/>
                  </a:lnTo>
                  <a:lnTo>
                    <a:pt x="2998457" y="410908"/>
                  </a:lnTo>
                  <a:lnTo>
                    <a:pt x="2994723" y="422236"/>
                  </a:lnTo>
                  <a:lnTo>
                    <a:pt x="2994723" y="429488"/>
                  </a:lnTo>
                  <a:lnTo>
                    <a:pt x="2987294" y="448373"/>
                  </a:lnTo>
                  <a:lnTo>
                    <a:pt x="2987294" y="526783"/>
                  </a:lnTo>
                  <a:lnTo>
                    <a:pt x="2987294" y="530555"/>
                  </a:lnTo>
                  <a:lnTo>
                    <a:pt x="2983560" y="541578"/>
                  </a:lnTo>
                  <a:lnTo>
                    <a:pt x="2979826" y="549135"/>
                  </a:lnTo>
                  <a:lnTo>
                    <a:pt x="2972397" y="571487"/>
                  </a:lnTo>
                  <a:lnTo>
                    <a:pt x="2972397" y="586600"/>
                  </a:lnTo>
                  <a:lnTo>
                    <a:pt x="2964929" y="601395"/>
                  </a:lnTo>
                  <a:lnTo>
                    <a:pt x="2961195" y="619975"/>
                  </a:lnTo>
                  <a:lnTo>
                    <a:pt x="2957487" y="627532"/>
                  </a:lnTo>
                  <a:lnTo>
                    <a:pt x="2957487" y="646430"/>
                  </a:lnTo>
                  <a:lnTo>
                    <a:pt x="2950032" y="668782"/>
                  </a:lnTo>
                  <a:lnTo>
                    <a:pt x="2950032" y="679805"/>
                  </a:lnTo>
                  <a:lnTo>
                    <a:pt x="2946298" y="691134"/>
                  </a:lnTo>
                  <a:lnTo>
                    <a:pt x="2942590" y="698690"/>
                  </a:lnTo>
                  <a:lnTo>
                    <a:pt x="2938856" y="709714"/>
                  </a:lnTo>
                  <a:lnTo>
                    <a:pt x="2938856" y="721055"/>
                  </a:lnTo>
                  <a:lnTo>
                    <a:pt x="2931401" y="750963"/>
                  </a:lnTo>
                  <a:lnTo>
                    <a:pt x="2927693" y="758202"/>
                  </a:lnTo>
                  <a:lnTo>
                    <a:pt x="2927693" y="773315"/>
                  </a:lnTo>
                  <a:lnTo>
                    <a:pt x="2920238" y="784656"/>
                  </a:lnTo>
                  <a:lnTo>
                    <a:pt x="2920238" y="799452"/>
                  </a:lnTo>
                  <a:lnTo>
                    <a:pt x="2916504" y="810780"/>
                  </a:lnTo>
                  <a:lnTo>
                    <a:pt x="2912770" y="825588"/>
                  </a:lnTo>
                  <a:lnTo>
                    <a:pt x="2909062" y="836917"/>
                  </a:lnTo>
                  <a:lnTo>
                    <a:pt x="2905328" y="851712"/>
                  </a:lnTo>
                  <a:lnTo>
                    <a:pt x="2901607" y="863053"/>
                  </a:lnTo>
                  <a:lnTo>
                    <a:pt x="2901607" y="877849"/>
                  </a:lnTo>
                  <a:lnTo>
                    <a:pt x="2897873" y="889190"/>
                  </a:lnTo>
                  <a:lnTo>
                    <a:pt x="2894165" y="903986"/>
                  </a:lnTo>
                  <a:lnTo>
                    <a:pt x="2890431" y="915327"/>
                  </a:lnTo>
                  <a:lnTo>
                    <a:pt x="2886697" y="930122"/>
                  </a:lnTo>
                  <a:lnTo>
                    <a:pt x="2882976" y="941451"/>
                  </a:lnTo>
                  <a:lnTo>
                    <a:pt x="2882976" y="960031"/>
                  </a:lnTo>
                  <a:lnTo>
                    <a:pt x="2879267" y="971372"/>
                  </a:lnTo>
                  <a:lnTo>
                    <a:pt x="2875534" y="986167"/>
                  </a:lnTo>
                  <a:lnTo>
                    <a:pt x="2871800" y="997496"/>
                  </a:lnTo>
                  <a:lnTo>
                    <a:pt x="2871800" y="1012304"/>
                  </a:lnTo>
                  <a:lnTo>
                    <a:pt x="2864370" y="1023632"/>
                  </a:lnTo>
                  <a:lnTo>
                    <a:pt x="2864370" y="1042212"/>
                  </a:lnTo>
                  <a:lnTo>
                    <a:pt x="2860637" y="1053553"/>
                  </a:lnTo>
                  <a:lnTo>
                    <a:pt x="2856903" y="1068349"/>
                  </a:lnTo>
                  <a:lnTo>
                    <a:pt x="2853169" y="1079677"/>
                  </a:lnTo>
                  <a:lnTo>
                    <a:pt x="2853169" y="1094486"/>
                  </a:lnTo>
                  <a:lnTo>
                    <a:pt x="2849473" y="1105814"/>
                  </a:lnTo>
                  <a:lnTo>
                    <a:pt x="2849473" y="1120609"/>
                  </a:lnTo>
                  <a:lnTo>
                    <a:pt x="2845739" y="1131951"/>
                  </a:lnTo>
                  <a:lnTo>
                    <a:pt x="2842006" y="1146746"/>
                  </a:lnTo>
                  <a:lnTo>
                    <a:pt x="2838272" y="1158087"/>
                  </a:lnTo>
                  <a:lnTo>
                    <a:pt x="2838272" y="1172883"/>
                  </a:lnTo>
                  <a:lnTo>
                    <a:pt x="2834576" y="1184211"/>
                  </a:lnTo>
                  <a:lnTo>
                    <a:pt x="2834576" y="1195552"/>
                  </a:lnTo>
                  <a:lnTo>
                    <a:pt x="2823375" y="1228928"/>
                  </a:lnTo>
                  <a:lnTo>
                    <a:pt x="2823375" y="1240269"/>
                  </a:lnTo>
                  <a:lnTo>
                    <a:pt x="2819679" y="1251597"/>
                  </a:lnTo>
                  <a:lnTo>
                    <a:pt x="2819679" y="1262621"/>
                  </a:lnTo>
                  <a:lnTo>
                    <a:pt x="2815945" y="1273949"/>
                  </a:lnTo>
                  <a:lnTo>
                    <a:pt x="2815945" y="1284973"/>
                  </a:lnTo>
                  <a:lnTo>
                    <a:pt x="2812211" y="1296314"/>
                  </a:lnTo>
                  <a:lnTo>
                    <a:pt x="2812211" y="1314881"/>
                  </a:lnTo>
                  <a:lnTo>
                    <a:pt x="2808478" y="1326222"/>
                  </a:lnTo>
                  <a:lnTo>
                    <a:pt x="2808478" y="1344803"/>
                  </a:lnTo>
                  <a:lnTo>
                    <a:pt x="2801048" y="1382268"/>
                  </a:lnTo>
                  <a:lnTo>
                    <a:pt x="2801048" y="1546631"/>
                  </a:lnTo>
                  <a:lnTo>
                    <a:pt x="2804744" y="1561426"/>
                  </a:lnTo>
                  <a:lnTo>
                    <a:pt x="2804744" y="1572768"/>
                  </a:lnTo>
                  <a:lnTo>
                    <a:pt x="2808478" y="1584096"/>
                  </a:lnTo>
                  <a:lnTo>
                    <a:pt x="2812211" y="1591335"/>
                  </a:lnTo>
                  <a:lnTo>
                    <a:pt x="2823375" y="1625028"/>
                  </a:lnTo>
                  <a:lnTo>
                    <a:pt x="2834576" y="1643608"/>
                  </a:lnTo>
                  <a:lnTo>
                    <a:pt x="2849473" y="1662493"/>
                  </a:lnTo>
                  <a:lnTo>
                    <a:pt x="2856903" y="1673517"/>
                  </a:lnTo>
                  <a:lnTo>
                    <a:pt x="2875534" y="1688630"/>
                  </a:lnTo>
                  <a:lnTo>
                    <a:pt x="2890431" y="1696186"/>
                  </a:lnTo>
                  <a:lnTo>
                    <a:pt x="2909062" y="1707210"/>
                  </a:lnTo>
                  <a:lnTo>
                    <a:pt x="2916504" y="1710982"/>
                  </a:lnTo>
                  <a:lnTo>
                    <a:pt x="2927693" y="1714766"/>
                  </a:lnTo>
                  <a:lnTo>
                    <a:pt x="2935135" y="1718551"/>
                  </a:lnTo>
                  <a:lnTo>
                    <a:pt x="2946298" y="1722323"/>
                  </a:lnTo>
                  <a:lnTo>
                    <a:pt x="2957487" y="1722323"/>
                  </a:lnTo>
                  <a:lnTo>
                    <a:pt x="2979826" y="1729562"/>
                  </a:lnTo>
                  <a:lnTo>
                    <a:pt x="2987294" y="1733346"/>
                  </a:lnTo>
                  <a:lnTo>
                    <a:pt x="2998457" y="1729562"/>
                  </a:lnTo>
                  <a:lnTo>
                    <a:pt x="3050616" y="1729562"/>
                  </a:lnTo>
                  <a:lnTo>
                    <a:pt x="3061779" y="1725790"/>
                  </a:lnTo>
                  <a:lnTo>
                    <a:pt x="3072942" y="1725790"/>
                  </a:lnTo>
                  <a:lnTo>
                    <a:pt x="3084106" y="1722323"/>
                  </a:lnTo>
                  <a:lnTo>
                    <a:pt x="3091573" y="1718551"/>
                  </a:lnTo>
                  <a:lnTo>
                    <a:pt x="3113913" y="1710982"/>
                  </a:lnTo>
                  <a:lnTo>
                    <a:pt x="3121368" y="1703425"/>
                  </a:lnTo>
                  <a:lnTo>
                    <a:pt x="3132531" y="1699653"/>
                  </a:lnTo>
                  <a:lnTo>
                    <a:pt x="3143643" y="1692414"/>
                  </a:lnTo>
                  <a:lnTo>
                    <a:pt x="3154934" y="1688630"/>
                  </a:lnTo>
                  <a:lnTo>
                    <a:pt x="3162465" y="1677301"/>
                  </a:lnTo>
                  <a:lnTo>
                    <a:pt x="3188487" y="1651165"/>
                  </a:lnTo>
                  <a:lnTo>
                    <a:pt x="3192259" y="1643608"/>
                  </a:lnTo>
                  <a:lnTo>
                    <a:pt x="3203232" y="1632585"/>
                  </a:lnTo>
                  <a:lnTo>
                    <a:pt x="3218281" y="1610233"/>
                  </a:lnTo>
                  <a:lnTo>
                    <a:pt x="3222053" y="1595120"/>
                  </a:lnTo>
                  <a:lnTo>
                    <a:pt x="3229267" y="1584096"/>
                  </a:lnTo>
                  <a:lnTo>
                    <a:pt x="3236798" y="1568983"/>
                  </a:lnTo>
                  <a:lnTo>
                    <a:pt x="3244316" y="1557959"/>
                  </a:lnTo>
                  <a:lnTo>
                    <a:pt x="3248088" y="1539074"/>
                  </a:lnTo>
                  <a:lnTo>
                    <a:pt x="3255607" y="1528051"/>
                  </a:lnTo>
                  <a:lnTo>
                    <a:pt x="3262820" y="1509153"/>
                  </a:lnTo>
                  <a:lnTo>
                    <a:pt x="3270351" y="1498142"/>
                  </a:lnTo>
                  <a:lnTo>
                    <a:pt x="3274110" y="1479245"/>
                  </a:lnTo>
                  <a:lnTo>
                    <a:pt x="3281642" y="1460665"/>
                  </a:lnTo>
                  <a:lnTo>
                    <a:pt x="3285401" y="1445869"/>
                  </a:lnTo>
                  <a:lnTo>
                    <a:pt x="3296386" y="1415961"/>
                  </a:lnTo>
                  <a:lnTo>
                    <a:pt x="3300145" y="1408404"/>
                  </a:lnTo>
                  <a:lnTo>
                    <a:pt x="3300145" y="1397063"/>
                  </a:lnTo>
                  <a:lnTo>
                    <a:pt x="3303917" y="1389824"/>
                  </a:lnTo>
                  <a:lnTo>
                    <a:pt x="3303917" y="1378496"/>
                  </a:lnTo>
                  <a:lnTo>
                    <a:pt x="3307677" y="1370926"/>
                  </a:lnTo>
                  <a:lnTo>
                    <a:pt x="3322421" y="1326222"/>
                  </a:lnTo>
                  <a:lnTo>
                    <a:pt x="3322421" y="1318666"/>
                  </a:lnTo>
                  <a:lnTo>
                    <a:pt x="3329940" y="1296314"/>
                  </a:lnTo>
                  <a:lnTo>
                    <a:pt x="3329940" y="1284973"/>
                  </a:lnTo>
                  <a:lnTo>
                    <a:pt x="3337471" y="1262621"/>
                  </a:lnTo>
                  <a:lnTo>
                    <a:pt x="3337471" y="1251597"/>
                  </a:lnTo>
                  <a:lnTo>
                    <a:pt x="3348444" y="1217904"/>
                  </a:lnTo>
                  <a:lnTo>
                    <a:pt x="3348444" y="1206576"/>
                  </a:lnTo>
                  <a:lnTo>
                    <a:pt x="3352215" y="1195552"/>
                  </a:lnTo>
                  <a:lnTo>
                    <a:pt x="3352215" y="1184211"/>
                  </a:lnTo>
                  <a:lnTo>
                    <a:pt x="3355975" y="1172883"/>
                  </a:lnTo>
                  <a:lnTo>
                    <a:pt x="3359734" y="1158087"/>
                  </a:lnTo>
                  <a:lnTo>
                    <a:pt x="3363506" y="1146746"/>
                  </a:lnTo>
                  <a:lnTo>
                    <a:pt x="3363506" y="1131951"/>
                  </a:lnTo>
                  <a:lnTo>
                    <a:pt x="3367265" y="1120609"/>
                  </a:lnTo>
                  <a:lnTo>
                    <a:pt x="3371037" y="1105814"/>
                  </a:lnTo>
                  <a:lnTo>
                    <a:pt x="3374796" y="1094486"/>
                  </a:lnTo>
                  <a:lnTo>
                    <a:pt x="3374796" y="1083462"/>
                  </a:lnTo>
                  <a:lnTo>
                    <a:pt x="3378250" y="1072121"/>
                  </a:lnTo>
                  <a:lnTo>
                    <a:pt x="3378250" y="1057325"/>
                  </a:lnTo>
                  <a:lnTo>
                    <a:pt x="3382010" y="1045997"/>
                  </a:lnTo>
                  <a:lnTo>
                    <a:pt x="3389541" y="1016076"/>
                  </a:lnTo>
                  <a:lnTo>
                    <a:pt x="3389541" y="1005052"/>
                  </a:lnTo>
                  <a:lnTo>
                    <a:pt x="3393300" y="993724"/>
                  </a:lnTo>
                  <a:lnTo>
                    <a:pt x="3397059" y="978611"/>
                  </a:lnTo>
                  <a:lnTo>
                    <a:pt x="3400831" y="967587"/>
                  </a:lnTo>
                  <a:lnTo>
                    <a:pt x="3400831" y="952474"/>
                  </a:lnTo>
                  <a:lnTo>
                    <a:pt x="3408045" y="926338"/>
                  </a:lnTo>
                  <a:lnTo>
                    <a:pt x="3408045" y="896429"/>
                  </a:lnTo>
                  <a:lnTo>
                    <a:pt x="3411804" y="885405"/>
                  </a:lnTo>
                  <a:lnTo>
                    <a:pt x="3415563" y="870292"/>
                  </a:lnTo>
                  <a:lnTo>
                    <a:pt x="3419335" y="859282"/>
                  </a:lnTo>
                  <a:lnTo>
                    <a:pt x="3419335" y="844156"/>
                  </a:lnTo>
                  <a:lnTo>
                    <a:pt x="3423094" y="833145"/>
                  </a:lnTo>
                  <a:lnTo>
                    <a:pt x="3423094" y="818032"/>
                  </a:lnTo>
                  <a:lnTo>
                    <a:pt x="3426866" y="807008"/>
                  </a:lnTo>
                  <a:lnTo>
                    <a:pt x="3426866" y="791895"/>
                  </a:lnTo>
                  <a:lnTo>
                    <a:pt x="3430625" y="780872"/>
                  </a:lnTo>
                  <a:lnTo>
                    <a:pt x="3430625" y="765759"/>
                  </a:lnTo>
                  <a:lnTo>
                    <a:pt x="3434384" y="754735"/>
                  </a:lnTo>
                  <a:lnTo>
                    <a:pt x="3434384" y="717270"/>
                  </a:lnTo>
                  <a:lnTo>
                    <a:pt x="3437839" y="702157"/>
                  </a:lnTo>
                  <a:lnTo>
                    <a:pt x="3437839" y="664997"/>
                  </a:lnTo>
                  <a:lnTo>
                    <a:pt x="3441598" y="653669"/>
                  </a:lnTo>
                  <a:lnTo>
                    <a:pt x="3441598" y="537794"/>
                  </a:lnTo>
                  <a:close/>
                </a:path>
                <a:path w="5147945" h="2626360">
                  <a:moveTo>
                    <a:pt x="4469727" y="664997"/>
                  </a:moveTo>
                  <a:lnTo>
                    <a:pt x="4465955" y="646430"/>
                  </a:lnTo>
                  <a:lnTo>
                    <a:pt x="4458436" y="616508"/>
                  </a:lnTo>
                  <a:lnTo>
                    <a:pt x="4451223" y="601395"/>
                  </a:lnTo>
                  <a:lnTo>
                    <a:pt x="4439932" y="586600"/>
                  </a:lnTo>
                  <a:lnTo>
                    <a:pt x="4432401" y="571487"/>
                  </a:lnTo>
                  <a:lnTo>
                    <a:pt x="4421429" y="556691"/>
                  </a:lnTo>
                  <a:lnTo>
                    <a:pt x="4413897" y="545350"/>
                  </a:lnTo>
                  <a:lnTo>
                    <a:pt x="4402607" y="530555"/>
                  </a:lnTo>
                  <a:lnTo>
                    <a:pt x="4391622" y="522998"/>
                  </a:lnTo>
                  <a:lnTo>
                    <a:pt x="4380331" y="511657"/>
                  </a:lnTo>
                  <a:lnTo>
                    <a:pt x="4369041" y="504418"/>
                  </a:lnTo>
                  <a:lnTo>
                    <a:pt x="4354309" y="493090"/>
                  </a:lnTo>
                  <a:lnTo>
                    <a:pt x="4343006" y="485533"/>
                  </a:lnTo>
                  <a:lnTo>
                    <a:pt x="4328274" y="478282"/>
                  </a:lnTo>
                  <a:lnTo>
                    <a:pt x="4316984" y="474510"/>
                  </a:lnTo>
                  <a:lnTo>
                    <a:pt x="4302239" y="466953"/>
                  </a:lnTo>
                  <a:lnTo>
                    <a:pt x="4257383" y="455612"/>
                  </a:lnTo>
                  <a:lnTo>
                    <a:pt x="4242651" y="455612"/>
                  </a:lnTo>
                  <a:lnTo>
                    <a:pt x="4227588" y="452158"/>
                  </a:lnTo>
                  <a:lnTo>
                    <a:pt x="4183049" y="452158"/>
                  </a:lnTo>
                  <a:lnTo>
                    <a:pt x="4168000" y="455612"/>
                  </a:lnTo>
                  <a:lnTo>
                    <a:pt x="4153255" y="455612"/>
                  </a:lnTo>
                  <a:lnTo>
                    <a:pt x="4138206" y="463169"/>
                  </a:lnTo>
                  <a:lnTo>
                    <a:pt x="4108412" y="470725"/>
                  </a:lnTo>
                  <a:lnTo>
                    <a:pt x="4093667" y="478282"/>
                  </a:lnTo>
                  <a:lnTo>
                    <a:pt x="4082377" y="485533"/>
                  </a:lnTo>
                  <a:lnTo>
                    <a:pt x="4067314" y="493090"/>
                  </a:lnTo>
                  <a:lnTo>
                    <a:pt x="4056342" y="504418"/>
                  </a:lnTo>
                  <a:lnTo>
                    <a:pt x="4041292" y="511657"/>
                  </a:lnTo>
                  <a:lnTo>
                    <a:pt x="4030307" y="526783"/>
                  </a:lnTo>
                  <a:lnTo>
                    <a:pt x="4015257" y="534339"/>
                  </a:lnTo>
                  <a:lnTo>
                    <a:pt x="4007726" y="545350"/>
                  </a:lnTo>
                  <a:lnTo>
                    <a:pt x="3970718" y="582828"/>
                  </a:lnTo>
                  <a:lnTo>
                    <a:pt x="3959428" y="601395"/>
                  </a:lnTo>
                  <a:lnTo>
                    <a:pt x="3937152" y="631317"/>
                  </a:lnTo>
                  <a:lnTo>
                    <a:pt x="3929634" y="646430"/>
                  </a:lnTo>
                  <a:lnTo>
                    <a:pt x="3925862" y="657440"/>
                  </a:lnTo>
                  <a:lnTo>
                    <a:pt x="3925862" y="668782"/>
                  </a:lnTo>
                  <a:lnTo>
                    <a:pt x="3918343" y="676021"/>
                  </a:lnTo>
                  <a:lnTo>
                    <a:pt x="3918343" y="687362"/>
                  </a:lnTo>
                  <a:lnTo>
                    <a:pt x="3911130" y="698690"/>
                  </a:lnTo>
                  <a:lnTo>
                    <a:pt x="3911130" y="709714"/>
                  </a:lnTo>
                  <a:lnTo>
                    <a:pt x="3903599" y="732066"/>
                  </a:lnTo>
                  <a:lnTo>
                    <a:pt x="3896068" y="761987"/>
                  </a:lnTo>
                  <a:lnTo>
                    <a:pt x="3881323" y="791895"/>
                  </a:lnTo>
                  <a:lnTo>
                    <a:pt x="3873804" y="829360"/>
                  </a:lnTo>
                  <a:lnTo>
                    <a:pt x="3866273" y="836917"/>
                  </a:lnTo>
                  <a:lnTo>
                    <a:pt x="3866273" y="847940"/>
                  </a:lnTo>
                  <a:lnTo>
                    <a:pt x="3858742" y="859282"/>
                  </a:lnTo>
                  <a:lnTo>
                    <a:pt x="3858742" y="870292"/>
                  </a:lnTo>
                  <a:lnTo>
                    <a:pt x="3847769" y="903986"/>
                  </a:lnTo>
                  <a:lnTo>
                    <a:pt x="3844010" y="919099"/>
                  </a:lnTo>
                  <a:lnTo>
                    <a:pt x="3836479" y="930122"/>
                  </a:lnTo>
                  <a:lnTo>
                    <a:pt x="3825506" y="963815"/>
                  </a:lnTo>
                  <a:lnTo>
                    <a:pt x="3817975" y="975144"/>
                  </a:lnTo>
                  <a:lnTo>
                    <a:pt x="3814203" y="989939"/>
                  </a:lnTo>
                  <a:lnTo>
                    <a:pt x="3810444" y="1001280"/>
                  </a:lnTo>
                  <a:lnTo>
                    <a:pt x="3806685" y="1016076"/>
                  </a:lnTo>
                  <a:lnTo>
                    <a:pt x="3799154" y="1023632"/>
                  </a:lnTo>
                  <a:lnTo>
                    <a:pt x="3799154" y="1038428"/>
                  </a:lnTo>
                  <a:lnTo>
                    <a:pt x="3791940" y="1061110"/>
                  </a:lnTo>
                  <a:lnTo>
                    <a:pt x="3784409" y="1072121"/>
                  </a:lnTo>
                  <a:lnTo>
                    <a:pt x="3780650" y="1083462"/>
                  </a:lnTo>
                  <a:lnTo>
                    <a:pt x="3776891" y="1098257"/>
                  </a:lnTo>
                  <a:lnTo>
                    <a:pt x="3776891" y="1109599"/>
                  </a:lnTo>
                  <a:lnTo>
                    <a:pt x="3769360" y="1120609"/>
                  </a:lnTo>
                  <a:lnTo>
                    <a:pt x="3747084" y="1187996"/>
                  </a:lnTo>
                  <a:lnTo>
                    <a:pt x="3747084" y="1199019"/>
                  </a:lnTo>
                  <a:lnTo>
                    <a:pt x="3739565" y="1210348"/>
                  </a:lnTo>
                  <a:lnTo>
                    <a:pt x="3732352" y="1232712"/>
                  </a:lnTo>
                  <a:lnTo>
                    <a:pt x="3732352" y="1244041"/>
                  </a:lnTo>
                  <a:lnTo>
                    <a:pt x="3721062" y="1277734"/>
                  </a:lnTo>
                  <a:lnTo>
                    <a:pt x="3721062" y="1288757"/>
                  </a:lnTo>
                  <a:lnTo>
                    <a:pt x="3717290" y="1296314"/>
                  </a:lnTo>
                  <a:lnTo>
                    <a:pt x="3709771" y="1318666"/>
                  </a:lnTo>
                  <a:lnTo>
                    <a:pt x="3709771" y="1329994"/>
                  </a:lnTo>
                  <a:lnTo>
                    <a:pt x="3706317" y="1341018"/>
                  </a:lnTo>
                  <a:lnTo>
                    <a:pt x="3702558" y="1348574"/>
                  </a:lnTo>
                  <a:lnTo>
                    <a:pt x="3698786" y="1359916"/>
                  </a:lnTo>
                  <a:lnTo>
                    <a:pt x="3698786" y="1378496"/>
                  </a:lnTo>
                  <a:lnTo>
                    <a:pt x="3695027" y="1389824"/>
                  </a:lnTo>
                  <a:lnTo>
                    <a:pt x="3695027" y="1408404"/>
                  </a:lnTo>
                  <a:lnTo>
                    <a:pt x="3691255" y="1419733"/>
                  </a:lnTo>
                  <a:lnTo>
                    <a:pt x="3691255" y="1426984"/>
                  </a:lnTo>
                  <a:lnTo>
                    <a:pt x="3687495" y="1438313"/>
                  </a:lnTo>
                  <a:lnTo>
                    <a:pt x="3687495" y="1449336"/>
                  </a:lnTo>
                  <a:lnTo>
                    <a:pt x="3683736" y="1464449"/>
                  </a:lnTo>
                  <a:lnTo>
                    <a:pt x="3683736" y="1483029"/>
                  </a:lnTo>
                  <a:lnTo>
                    <a:pt x="3679964" y="1501914"/>
                  </a:lnTo>
                  <a:lnTo>
                    <a:pt x="3679964" y="1550403"/>
                  </a:lnTo>
                  <a:lnTo>
                    <a:pt x="3683736" y="1565211"/>
                  </a:lnTo>
                  <a:lnTo>
                    <a:pt x="3687495" y="1584096"/>
                  </a:lnTo>
                  <a:lnTo>
                    <a:pt x="3687495" y="1598891"/>
                  </a:lnTo>
                  <a:lnTo>
                    <a:pt x="3691255" y="1613700"/>
                  </a:lnTo>
                  <a:lnTo>
                    <a:pt x="3691255" y="1625028"/>
                  </a:lnTo>
                  <a:lnTo>
                    <a:pt x="3698786" y="1640141"/>
                  </a:lnTo>
                  <a:lnTo>
                    <a:pt x="3702558" y="1651165"/>
                  </a:lnTo>
                  <a:lnTo>
                    <a:pt x="3706317" y="1666278"/>
                  </a:lnTo>
                  <a:lnTo>
                    <a:pt x="3721062" y="1688630"/>
                  </a:lnTo>
                  <a:lnTo>
                    <a:pt x="3724821" y="1696186"/>
                  </a:lnTo>
                  <a:lnTo>
                    <a:pt x="3728580" y="1707210"/>
                  </a:lnTo>
                  <a:lnTo>
                    <a:pt x="3736111" y="1718551"/>
                  </a:lnTo>
                  <a:lnTo>
                    <a:pt x="3747084" y="1725790"/>
                  </a:lnTo>
                  <a:lnTo>
                    <a:pt x="3762146" y="1740903"/>
                  </a:lnTo>
                  <a:lnTo>
                    <a:pt x="3795699" y="1767039"/>
                  </a:lnTo>
                  <a:lnTo>
                    <a:pt x="3814203" y="1774596"/>
                  </a:lnTo>
                  <a:lnTo>
                    <a:pt x="3825506" y="1774596"/>
                  </a:lnTo>
                  <a:lnTo>
                    <a:pt x="3832720" y="1778368"/>
                  </a:lnTo>
                  <a:lnTo>
                    <a:pt x="3844010" y="1781835"/>
                  </a:lnTo>
                  <a:lnTo>
                    <a:pt x="3873804" y="1781835"/>
                  </a:lnTo>
                  <a:lnTo>
                    <a:pt x="3885095" y="1778368"/>
                  </a:lnTo>
                  <a:lnTo>
                    <a:pt x="3896068" y="1778368"/>
                  </a:lnTo>
                  <a:lnTo>
                    <a:pt x="3907358" y="1774596"/>
                  </a:lnTo>
                  <a:lnTo>
                    <a:pt x="3914889" y="1774596"/>
                  </a:lnTo>
                  <a:lnTo>
                    <a:pt x="3925862" y="1767039"/>
                  </a:lnTo>
                  <a:lnTo>
                    <a:pt x="3937152" y="1763255"/>
                  </a:lnTo>
                  <a:lnTo>
                    <a:pt x="3944683" y="1755698"/>
                  </a:lnTo>
                  <a:lnTo>
                    <a:pt x="3955656" y="1748459"/>
                  </a:lnTo>
                  <a:lnTo>
                    <a:pt x="3992981" y="1710982"/>
                  </a:lnTo>
                  <a:lnTo>
                    <a:pt x="4000512" y="1699653"/>
                  </a:lnTo>
                  <a:lnTo>
                    <a:pt x="4011485" y="1688630"/>
                  </a:lnTo>
                  <a:lnTo>
                    <a:pt x="4019016" y="1673517"/>
                  </a:lnTo>
                  <a:lnTo>
                    <a:pt x="4030307" y="1662493"/>
                  </a:lnTo>
                  <a:lnTo>
                    <a:pt x="4037520" y="1647380"/>
                  </a:lnTo>
                  <a:lnTo>
                    <a:pt x="4048810" y="1636369"/>
                  </a:lnTo>
                  <a:lnTo>
                    <a:pt x="4056342" y="1617472"/>
                  </a:lnTo>
                  <a:lnTo>
                    <a:pt x="4067314" y="1602676"/>
                  </a:lnTo>
                  <a:lnTo>
                    <a:pt x="4074845" y="1587563"/>
                  </a:lnTo>
                  <a:lnTo>
                    <a:pt x="4086136" y="1572768"/>
                  </a:lnTo>
                  <a:lnTo>
                    <a:pt x="4100880" y="1535290"/>
                  </a:lnTo>
                  <a:lnTo>
                    <a:pt x="4112171" y="1516710"/>
                  </a:lnTo>
                  <a:lnTo>
                    <a:pt x="4119702" y="1501914"/>
                  </a:lnTo>
                  <a:lnTo>
                    <a:pt x="4123461" y="1490586"/>
                  </a:lnTo>
                  <a:lnTo>
                    <a:pt x="4130675" y="1479245"/>
                  </a:lnTo>
                  <a:lnTo>
                    <a:pt x="4134434" y="1472006"/>
                  </a:lnTo>
                  <a:lnTo>
                    <a:pt x="4141965" y="1460665"/>
                  </a:lnTo>
                  <a:lnTo>
                    <a:pt x="4145724" y="1453108"/>
                  </a:lnTo>
                  <a:lnTo>
                    <a:pt x="4149496" y="1442097"/>
                  </a:lnTo>
                  <a:lnTo>
                    <a:pt x="4156710" y="1430756"/>
                  </a:lnTo>
                  <a:lnTo>
                    <a:pt x="4160469" y="1423200"/>
                  </a:lnTo>
                  <a:lnTo>
                    <a:pt x="4164241" y="1412176"/>
                  </a:lnTo>
                  <a:lnTo>
                    <a:pt x="4171759" y="1400848"/>
                  </a:lnTo>
                  <a:lnTo>
                    <a:pt x="4175531" y="1393291"/>
                  </a:lnTo>
                  <a:lnTo>
                    <a:pt x="4179290" y="1382268"/>
                  </a:lnTo>
                  <a:lnTo>
                    <a:pt x="4186821" y="1370926"/>
                  </a:lnTo>
                  <a:lnTo>
                    <a:pt x="4190263" y="1359916"/>
                  </a:lnTo>
                  <a:lnTo>
                    <a:pt x="4197794" y="1348574"/>
                  </a:lnTo>
                  <a:lnTo>
                    <a:pt x="4201553" y="1341018"/>
                  </a:lnTo>
                  <a:lnTo>
                    <a:pt x="4205325" y="1329994"/>
                  </a:lnTo>
                  <a:lnTo>
                    <a:pt x="4212844" y="1318666"/>
                  </a:lnTo>
                  <a:lnTo>
                    <a:pt x="4216616" y="1307642"/>
                  </a:lnTo>
                  <a:lnTo>
                    <a:pt x="4223829" y="1296314"/>
                  </a:lnTo>
                  <a:lnTo>
                    <a:pt x="4227588" y="1288757"/>
                  </a:lnTo>
                  <a:lnTo>
                    <a:pt x="4249864" y="1255064"/>
                  </a:lnTo>
                  <a:lnTo>
                    <a:pt x="4257383" y="1232712"/>
                  </a:lnTo>
                  <a:lnTo>
                    <a:pt x="4264914" y="1221689"/>
                  </a:lnTo>
                  <a:lnTo>
                    <a:pt x="4268673" y="1210348"/>
                  </a:lnTo>
                  <a:lnTo>
                    <a:pt x="4276204" y="1199019"/>
                  </a:lnTo>
                  <a:lnTo>
                    <a:pt x="4279658" y="1184211"/>
                  </a:lnTo>
                  <a:lnTo>
                    <a:pt x="4287190" y="1176655"/>
                  </a:lnTo>
                  <a:lnTo>
                    <a:pt x="4294708" y="1165644"/>
                  </a:lnTo>
                  <a:lnTo>
                    <a:pt x="4298480" y="1154303"/>
                  </a:lnTo>
                  <a:lnTo>
                    <a:pt x="4305998" y="1143279"/>
                  </a:lnTo>
                  <a:lnTo>
                    <a:pt x="4309453" y="1128166"/>
                  </a:lnTo>
                  <a:lnTo>
                    <a:pt x="4316984" y="1120609"/>
                  </a:lnTo>
                  <a:lnTo>
                    <a:pt x="4320743" y="1105814"/>
                  </a:lnTo>
                  <a:lnTo>
                    <a:pt x="4328274" y="1098257"/>
                  </a:lnTo>
                  <a:lnTo>
                    <a:pt x="4335792" y="1087234"/>
                  </a:lnTo>
                  <a:lnTo>
                    <a:pt x="4339247" y="1075905"/>
                  </a:lnTo>
                  <a:lnTo>
                    <a:pt x="4346778" y="1064564"/>
                  </a:lnTo>
                  <a:lnTo>
                    <a:pt x="4350537" y="1053553"/>
                  </a:lnTo>
                  <a:lnTo>
                    <a:pt x="4358068" y="1042212"/>
                  </a:lnTo>
                  <a:lnTo>
                    <a:pt x="4361827" y="1031189"/>
                  </a:lnTo>
                  <a:lnTo>
                    <a:pt x="4365599" y="1016076"/>
                  </a:lnTo>
                  <a:lnTo>
                    <a:pt x="4372813" y="1008519"/>
                  </a:lnTo>
                  <a:lnTo>
                    <a:pt x="4376572" y="997496"/>
                  </a:lnTo>
                  <a:lnTo>
                    <a:pt x="4384103" y="986167"/>
                  </a:lnTo>
                  <a:lnTo>
                    <a:pt x="4391622" y="963815"/>
                  </a:lnTo>
                  <a:lnTo>
                    <a:pt x="4398835" y="952474"/>
                  </a:lnTo>
                  <a:lnTo>
                    <a:pt x="4402607" y="941451"/>
                  </a:lnTo>
                  <a:lnTo>
                    <a:pt x="4410126" y="933894"/>
                  </a:lnTo>
                  <a:lnTo>
                    <a:pt x="4417657" y="911542"/>
                  </a:lnTo>
                  <a:lnTo>
                    <a:pt x="4425188" y="900214"/>
                  </a:lnTo>
                  <a:lnTo>
                    <a:pt x="4436161" y="866838"/>
                  </a:lnTo>
                  <a:lnTo>
                    <a:pt x="4436161" y="855497"/>
                  </a:lnTo>
                  <a:lnTo>
                    <a:pt x="4439932" y="847940"/>
                  </a:lnTo>
                  <a:lnTo>
                    <a:pt x="4447451" y="825588"/>
                  </a:lnTo>
                  <a:lnTo>
                    <a:pt x="4451223" y="818032"/>
                  </a:lnTo>
                  <a:lnTo>
                    <a:pt x="4454982" y="807008"/>
                  </a:lnTo>
                  <a:lnTo>
                    <a:pt x="4454982" y="795667"/>
                  </a:lnTo>
                  <a:lnTo>
                    <a:pt x="4462196" y="773315"/>
                  </a:lnTo>
                  <a:lnTo>
                    <a:pt x="4465955" y="754735"/>
                  </a:lnTo>
                  <a:lnTo>
                    <a:pt x="4469727" y="739622"/>
                  </a:lnTo>
                  <a:lnTo>
                    <a:pt x="4469727" y="664997"/>
                  </a:lnTo>
                  <a:close/>
                </a:path>
                <a:path w="5147945" h="2626360">
                  <a:moveTo>
                    <a:pt x="5147513" y="1524266"/>
                  </a:moveTo>
                  <a:lnTo>
                    <a:pt x="5144059" y="1505381"/>
                  </a:lnTo>
                  <a:lnTo>
                    <a:pt x="5144059" y="1494358"/>
                  </a:lnTo>
                  <a:lnTo>
                    <a:pt x="5140299" y="1479245"/>
                  </a:lnTo>
                  <a:lnTo>
                    <a:pt x="5140299" y="1464449"/>
                  </a:lnTo>
                  <a:lnTo>
                    <a:pt x="5132768" y="1442097"/>
                  </a:lnTo>
                  <a:lnTo>
                    <a:pt x="5110492" y="1408404"/>
                  </a:lnTo>
                  <a:lnTo>
                    <a:pt x="5102974" y="1400848"/>
                  </a:lnTo>
                  <a:lnTo>
                    <a:pt x="5095443" y="1389824"/>
                  </a:lnTo>
                  <a:lnTo>
                    <a:pt x="5073167" y="1374711"/>
                  </a:lnTo>
                  <a:lnTo>
                    <a:pt x="5065649" y="1370926"/>
                  </a:lnTo>
                  <a:lnTo>
                    <a:pt x="5054663" y="1363687"/>
                  </a:lnTo>
                  <a:lnTo>
                    <a:pt x="5043373" y="1359916"/>
                  </a:lnTo>
                  <a:lnTo>
                    <a:pt x="5032083" y="1352359"/>
                  </a:lnTo>
                  <a:lnTo>
                    <a:pt x="5021110" y="1348574"/>
                  </a:lnTo>
                  <a:lnTo>
                    <a:pt x="5013579" y="1344803"/>
                  </a:lnTo>
                  <a:lnTo>
                    <a:pt x="5002288" y="1341018"/>
                  </a:lnTo>
                  <a:lnTo>
                    <a:pt x="4980025" y="1341018"/>
                  </a:lnTo>
                  <a:lnTo>
                    <a:pt x="4957750" y="1333779"/>
                  </a:lnTo>
                  <a:lnTo>
                    <a:pt x="4938928" y="1333779"/>
                  </a:lnTo>
                  <a:lnTo>
                    <a:pt x="4927955" y="1329994"/>
                  </a:lnTo>
                  <a:lnTo>
                    <a:pt x="4872126" y="1329994"/>
                  </a:lnTo>
                  <a:lnTo>
                    <a:pt x="4872126" y="1333779"/>
                  </a:lnTo>
                  <a:lnTo>
                    <a:pt x="4868367" y="1333779"/>
                  </a:lnTo>
                  <a:lnTo>
                    <a:pt x="4860836" y="1341018"/>
                  </a:lnTo>
                  <a:lnTo>
                    <a:pt x="4849546" y="1348574"/>
                  </a:lnTo>
                  <a:lnTo>
                    <a:pt x="4834801" y="1367155"/>
                  </a:lnTo>
                  <a:lnTo>
                    <a:pt x="4823511" y="1370926"/>
                  </a:lnTo>
                  <a:lnTo>
                    <a:pt x="4752949" y="1442097"/>
                  </a:lnTo>
                  <a:lnTo>
                    <a:pt x="4741646" y="1456893"/>
                  </a:lnTo>
                  <a:lnTo>
                    <a:pt x="4726914" y="1472006"/>
                  </a:lnTo>
                  <a:lnTo>
                    <a:pt x="4708093" y="1486801"/>
                  </a:lnTo>
                  <a:lnTo>
                    <a:pt x="4693348" y="1505381"/>
                  </a:lnTo>
                  <a:lnTo>
                    <a:pt x="4663554" y="1535290"/>
                  </a:lnTo>
                  <a:lnTo>
                    <a:pt x="4648505" y="1557959"/>
                  </a:lnTo>
                  <a:lnTo>
                    <a:pt x="4633760" y="1572768"/>
                  </a:lnTo>
                  <a:lnTo>
                    <a:pt x="4626229" y="1584096"/>
                  </a:lnTo>
                  <a:lnTo>
                    <a:pt x="4622470" y="1595120"/>
                  </a:lnTo>
                  <a:lnTo>
                    <a:pt x="4611179" y="1602676"/>
                  </a:lnTo>
                  <a:lnTo>
                    <a:pt x="4603966" y="1613700"/>
                  </a:lnTo>
                  <a:lnTo>
                    <a:pt x="4596435" y="1621256"/>
                  </a:lnTo>
                  <a:lnTo>
                    <a:pt x="4566640" y="1666278"/>
                  </a:lnTo>
                  <a:lnTo>
                    <a:pt x="4562881" y="1677301"/>
                  </a:lnTo>
                  <a:lnTo>
                    <a:pt x="4544365" y="1696186"/>
                  </a:lnTo>
                  <a:lnTo>
                    <a:pt x="4540605" y="1707210"/>
                  </a:lnTo>
                  <a:lnTo>
                    <a:pt x="4518025" y="1740903"/>
                  </a:lnTo>
                  <a:lnTo>
                    <a:pt x="4514570" y="1751926"/>
                  </a:lnTo>
                  <a:lnTo>
                    <a:pt x="4491990" y="1785607"/>
                  </a:lnTo>
                  <a:lnTo>
                    <a:pt x="4488231" y="1796948"/>
                  </a:lnTo>
                  <a:lnTo>
                    <a:pt x="4481017" y="1804504"/>
                  </a:lnTo>
                  <a:lnTo>
                    <a:pt x="4473486" y="1815528"/>
                  </a:lnTo>
                  <a:lnTo>
                    <a:pt x="4465955" y="1837880"/>
                  </a:lnTo>
                  <a:lnTo>
                    <a:pt x="4447451" y="1875345"/>
                  </a:lnTo>
                  <a:lnTo>
                    <a:pt x="4443692" y="1886686"/>
                  </a:lnTo>
                  <a:lnTo>
                    <a:pt x="4436161" y="1897697"/>
                  </a:lnTo>
                  <a:lnTo>
                    <a:pt x="4421429" y="1942731"/>
                  </a:lnTo>
                  <a:lnTo>
                    <a:pt x="4413897" y="1953755"/>
                  </a:lnTo>
                  <a:lnTo>
                    <a:pt x="4384103" y="2043480"/>
                  </a:lnTo>
                  <a:lnTo>
                    <a:pt x="4384103" y="2054821"/>
                  </a:lnTo>
                  <a:lnTo>
                    <a:pt x="4372813" y="2088197"/>
                  </a:lnTo>
                  <a:lnTo>
                    <a:pt x="4372813" y="2099538"/>
                  </a:lnTo>
                  <a:lnTo>
                    <a:pt x="4369041" y="2110549"/>
                  </a:lnTo>
                  <a:lnTo>
                    <a:pt x="4369041" y="2125662"/>
                  </a:lnTo>
                  <a:lnTo>
                    <a:pt x="4365599" y="2133219"/>
                  </a:lnTo>
                  <a:lnTo>
                    <a:pt x="4358068" y="2155583"/>
                  </a:lnTo>
                  <a:lnTo>
                    <a:pt x="4358068" y="2177935"/>
                  </a:lnTo>
                  <a:lnTo>
                    <a:pt x="4354309" y="2185492"/>
                  </a:lnTo>
                  <a:lnTo>
                    <a:pt x="4354309" y="2211628"/>
                  </a:lnTo>
                  <a:lnTo>
                    <a:pt x="4350537" y="2219185"/>
                  </a:lnTo>
                  <a:lnTo>
                    <a:pt x="4350537" y="2230196"/>
                  </a:lnTo>
                  <a:lnTo>
                    <a:pt x="4346778" y="2241537"/>
                  </a:lnTo>
                  <a:lnTo>
                    <a:pt x="4346778" y="2293810"/>
                  </a:lnTo>
                  <a:lnTo>
                    <a:pt x="4343006" y="2312378"/>
                  </a:lnTo>
                  <a:lnTo>
                    <a:pt x="4343006" y="2402116"/>
                  </a:lnTo>
                  <a:lnTo>
                    <a:pt x="4350537" y="2439593"/>
                  </a:lnTo>
                  <a:lnTo>
                    <a:pt x="4350537" y="2454389"/>
                  </a:lnTo>
                  <a:lnTo>
                    <a:pt x="4354309" y="2465717"/>
                  </a:lnTo>
                  <a:lnTo>
                    <a:pt x="4354309" y="2480526"/>
                  </a:lnTo>
                  <a:lnTo>
                    <a:pt x="4358068" y="2495639"/>
                  </a:lnTo>
                  <a:lnTo>
                    <a:pt x="4365599" y="2517991"/>
                  </a:lnTo>
                  <a:lnTo>
                    <a:pt x="4372813" y="2532786"/>
                  </a:lnTo>
                  <a:lnTo>
                    <a:pt x="4376572" y="2544127"/>
                  </a:lnTo>
                  <a:lnTo>
                    <a:pt x="4380331" y="2551684"/>
                  </a:lnTo>
                  <a:lnTo>
                    <a:pt x="4384103" y="2562695"/>
                  </a:lnTo>
                  <a:lnTo>
                    <a:pt x="4391622" y="2570251"/>
                  </a:lnTo>
                  <a:lnTo>
                    <a:pt x="4398835" y="2581275"/>
                  </a:lnTo>
                  <a:lnTo>
                    <a:pt x="4413897" y="2592616"/>
                  </a:lnTo>
                  <a:lnTo>
                    <a:pt x="4428642" y="2607729"/>
                  </a:lnTo>
                  <a:lnTo>
                    <a:pt x="4439932" y="2614968"/>
                  </a:lnTo>
                  <a:lnTo>
                    <a:pt x="4458436" y="2622524"/>
                  </a:lnTo>
                  <a:lnTo>
                    <a:pt x="4465955" y="2622524"/>
                  </a:lnTo>
                  <a:lnTo>
                    <a:pt x="4477245" y="2626309"/>
                  </a:lnTo>
                  <a:lnTo>
                    <a:pt x="4507052" y="2626309"/>
                  </a:lnTo>
                  <a:lnTo>
                    <a:pt x="4514570" y="2622524"/>
                  </a:lnTo>
                  <a:lnTo>
                    <a:pt x="4525556" y="2618752"/>
                  </a:lnTo>
                  <a:lnTo>
                    <a:pt x="4536846" y="2618752"/>
                  </a:lnTo>
                  <a:lnTo>
                    <a:pt x="4547819" y="2614968"/>
                  </a:lnTo>
                  <a:lnTo>
                    <a:pt x="4559109" y="2607729"/>
                  </a:lnTo>
                  <a:lnTo>
                    <a:pt x="4570400" y="2603944"/>
                  </a:lnTo>
                  <a:lnTo>
                    <a:pt x="4585144" y="2596388"/>
                  </a:lnTo>
                  <a:lnTo>
                    <a:pt x="4596435" y="2588831"/>
                  </a:lnTo>
                  <a:lnTo>
                    <a:pt x="4603966" y="2581275"/>
                  </a:lnTo>
                  <a:lnTo>
                    <a:pt x="4618710" y="2570251"/>
                  </a:lnTo>
                  <a:lnTo>
                    <a:pt x="4674527" y="2514206"/>
                  </a:lnTo>
                  <a:lnTo>
                    <a:pt x="4685830" y="2499093"/>
                  </a:lnTo>
                  <a:lnTo>
                    <a:pt x="4700562" y="2484297"/>
                  </a:lnTo>
                  <a:lnTo>
                    <a:pt x="4711852" y="2469502"/>
                  </a:lnTo>
                  <a:lnTo>
                    <a:pt x="4726914" y="2454389"/>
                  </a:lnTo>
                  <a:lnTo>
                    <a:pt x="4737887" y="2439593"/>
                  </a:lnTo>
                  <a:lnTo>
                    <a:pt x="4752949" y="2424480"/>
                  </a:lnTo>
                  <a:lnTo>
                    <a:pt x="4763922" y="2405900"/>
                  </a:lnTo>
                  <a:lnTo>
                    <a:pt x="4778972" y="2390787"/>
                  </a:lnTo>
                  <a:lnTo>
                    <a:pt x="4782744" y="2379764"/>
                  </a:lnTo>
                  <a:lnTo>
                    <a:pt x="4786503" y="2372207"/>
                  </a:lnTo>
                  <a:lnTo>
                    <a:pt x="4801247" y="2349855"/>
                  </a:lnTo>
                  <a:lnTo>
                    <a:pt x="4812538" y="2331275"/>
                  </a:lnTo>
                  <a:lnTo>
                    <a:pt x="4827282" y="2316162"/>
                  </a:lnTo>
                  <a:lnTo>
                    <a:pt x="4834801" y="2304821"/>
                  </a:lnTo>
                  <a:lnTo>
                    <a:pt x="4838573" y="2293810"/>
                  </a:lnTo>
                  <a:lnTo>
                    <a:pt x="4846091" y="2282469"/>
                  </a:lnTo>
                  <a:lnTo>
                    <a:pt x="4853305" y="2275230"/>
                  </a:lnTo>
                  <a:lnTo>
                    <a:pt x="4857077" y="2263889"/>
                  </a:lnTo>
                  <a:lnTo>
                    <a:pt x="4864595" y="2256332"/>
                  </a:lnTo>
                  <a:lnTo>
                    <a:pt x="4879340" y="2233980"/>
                  </a:lnTo>
                  <a:lnTo>
                    <a:pt x="4886871" y="2211628"/>
                  </a:lnTo>
                  <a:lnTo>
                    <a:pt x="4894402" y="2204072"/>
                  </a:lnTo>
                  <a:lnTo>
                    <a:pt x="4909134" y="2181707"/>
                  </a:lnTo>
                  <a:lnTo>
                    <a:pt x="4912906" y="2170379"/>
                  </a:lnTo>
                  <a:lnTo>
                    <a:pt x="4920424" y="2159355"/>
                  </a:lnTo>
                  <a:lnTo>
                    <a:pt x="4927955" y="2151799"/>
                  </a:lnTo>
                  <a:lnTo>
                    <a:pt x="4931715" y="2137003"/>
                  </a:lnTo>
                  <a:lnTo>
                    <a:pt x="4938928" y="2129447"/>
                  </a:lnTo>
                  <a:lnTo>
                    <a:pt x="4942700" y="2118106"/>
                  </a:lnTo>
                  <a:lnTo>
                    <a:pt x="4957750" y="2095754"/>
                  </a:lnTo>
                  <a:lnTo>
                    <a:pt x="4961521" y="2084425"/>
                  </a:lnTo>
                  <a:lnTo>
                    <a:pt x="4976253" y="2062060"/>
                  </a:lnTo>
                  <a:lnTo>
                    <a:pt x="4980025" y="2051037"/>
                  </a:lnTo>
                  <a:lnTo>
                    <a:pt x="4987544" y="2039708"/>
                  </a:lnTo>
                  <a:lnTo>
                    <a:pt x="4991316" y="2024913"/>
                  </a:lnTo>
                  <a:lnTo>
                    <a:pt x="5002288" y="2002243"/>
                  </a:lnTo>
                  <a:lnTo>
                    <a:pt x="5006048" y="1991220"/>
                  </a:lnTo>
                  <a:lnTo>
                    <a:pt x="5013579" y="1979879"/>
                  </a:lnTo>
                  <a:lnTo>
                    <a:pt x="5024869" y="1946198"/>
                  </a:lnTo>
                  <a:lnTo>
                    <a:pt x="5032083" y="1935175"/>
                  </a:lnTo>
                  <a:lnTo>
                    <a:pt x="5035855" y="1923834"/>
                  </a:lnTo>
                  <a:lnTo>
                    <a:pt x="5043373" y="1912823"/>
                  </a:lnTo>
                  <a:lnTo>
                    <a:pt x="5050904" y="1890141"/>
                  </a:lnTo>
                  <a:lnTo>
                    <a:pt x="5058118" y="1882902"/>
                  </a:lnTo>
                  <a:lnTo>
                    <a:pt x="5061877" y="1867789"/>
                  </a:lnTo>
                  <a:lnTo>
                    <a:pt x="5080698" y="1811743"/>
                  </a:lnTo>
                  <a:lnTo>
                    <a:pt x="5084470" y="1804504"/>
                  </a:lnTo>
                  <a:lnTo>
                    <a:pt x="5091684" y="1793163"/>
                  </a:lnTo>
                  <a:lnTo>
                    <a:pt x="5091684" y="1778368"/>
                  </a:lnTo>
                  <a:lnTo>
                    <a:pt x="5095443" y="1770811"/>
                  </a:lnTo>
                  <a:lnTo>
                    <a:pt x="5110492" y="1725790"/>
                  </a:lnTo>
                  <a:lnTo>
                    <a:pt x="5114264" y="1718551"/>
                  </a:lnTo>
                  <a:lnTo>
                    <a:pt x="5121478" y="1696186"/>
                  </a:lnTo>
                  <a:lnTo>
                    <a:pt x="5121478" y="1688630"/>
                  </a:lnTo>
                  <a:lnTo>
                    <a:pt x="5125237" y="1677301"/>
                  </a:lnTo>
                  <a:lnTo>
                    <a:pt x="5125237" y="1666278"/>
                  </a:lnTo>
                  <a:lnTo>
                    <a:pt x="5128996" y="1654937"/>
                  </a:lnTo>
                  <a:lnTo>
                    <a:pt x="5132768" y="1647380"/>
                  </a:lnTo>
                  <a:lnTo>
                    <a:pt x="5132768" y="1636369"/>
                  </a:lnTo>
                  <a:lnTo>
                    <a:pt x="5136527" y="1628813"/>
                  </a:lnTo>
                  <a:lnTo>
                    <a:pt x="5140299" y="1610233"/>
                  </a:lnTo>
                  <a:lnTo>
                    <a:pt x="5140299" y="1591335"/>
                  </a:lnTo>
                  <a:lnTo>
                    <a:pt x="5147513" y="1557959"/>
                  </a:lnTo>
                  <a:lnTo>
                    <a:pt x="5147513" y="1524266"/>
                  </a:lnTo>
                  <a:close/>
                </a:path>
              </a:pathLst>
            </a:custGeom>
            <a:solidFill>
              <a:srgbClr val="E8E8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6139" y="3657802"/>
              <a:ext cx="1650364" cy="1953895"/>
            </a:xfrm>
            <a:custGeom>
              <a:avLst/>
              <a:gdLst/>
              <a:ahLst/>
              <a:cxnLst/>
              <a:rect l="l" t="t" r="r" b="b"/>
              <a:pathLst>
                <a:path w="1650364" h="1953895">
                  <a:moveTo>
                    <a:pt x="1650077" y="0"/>
                  </a:moveTo>
                  <a:lnTo>
                    <a:pt x="14898" y="392260"/>
                  </a:lnTo>
                  <a:lnTo>
                    <a:pt x="0" y="1654967"/>
                  </a:lnTo>
                  <a:lnTo>
                    <a:pt x="875347" y="1953838"/>
                  </a:lnTo>
                  <a:lnTo>
                    <a:pt x="1005697" y="635084"/>
                  </a:lnTo>
                  <a:lnTo>
                    <a:pt x="1650077" y="0"/>
                  </a:lnTo>
                  <a:close/>
                </a:path>
              </a:pathLst>
            </a:custGeom>
            <a:solidFill>
              <a:srgbClr val="FFC2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6833" y="3777360"/>
              <a:ext cx="3892550" cy="1826895"/>
            </a:xfrm>
            <a:custGeom>
              <a:avLst/>
              <a:gdLst/>
              <a:ahLst/>
              <a:cxnLst/>
              <a:rect l="l" t="t" r="r" b="b"/>
              <a:pathLst>
                <a:path w="3892550" h="1826895">
                  <a:moveTo>
                    <a:pt x="562419" y="310045"/>
                  </a:moveTo>
                  <a:lnTo>
                    <a:pt x="0" y="0"/>
                  </a:lnTo>
                  <a:lnTo>
                    <a:pt x="22326" y="1285100"/>
                  </a:lnTo>
                  <a:lnTo>
                    <a:pt x="439508" y="1490573"/>
                  </a:lnTo>
                  <a:lnTo>
                    <a:pt x="562419" y="310045"/>
                  </a:lnTo>
                  <a:close/>
                </a:path>
                <a:path w="3892550" h="1826895">
                  <a:moveTo>
                    <a:pt x="3892461" y="160642"/>
                  </a:moveTo>
                  <a:lnTo>
                    <a:pt x="2752585" y="608926"/>
                  </a:lnTo>
                  <a:lnTo>
                    <a:pt x="1419136" y="552907"/>
                  </a:lnTo>
                  <a:lnTo>
                    <a:pt x="1381874" y="1826793"/>
                  </a:lnTo>
                  <a:lnTo>
                    <a:pt x="3706164" y="1703527"/>
                  </a:lnTo>
                  <a:lnTo>
                    <a:pt x="3892461" y="160642"/>
                  </a:lnTo>
                  <a:close/>
                </a:path>
              </a:pathLst>
            </a:custGeom>
            <a:solidFill>
              <a:srgbClr val="F14F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18145" y="4827120"/>
              <a:ext cx="2115820" cy="1468755"/>
            </a:xfrm>
            <a:custGeom>
              <a:avLst/>
              <a:gdLst/>
              <a:ahLst/>
              <a:cxnLst/>
              <a:rect l="l" t="t" r="r" b="b"/>
              <a:pathLst>
                <a:path w="2115820" h="1468754">
                  <a:moveTo>
                    <a:pt x="2078576" y="0"/>
                  </a:moveTo>
                  <a:lnTo>
                    <a:pt x="1221703" y="918999"/>
                  </a:lnTo>
                  <a:lnTo>
                    <a:pt x="14898" y="926461"/>
                  </a:lnTo>
                  <a:lnTo>
                    <a:pt x="0" y="1337405"/>
                  </a:lnTo>
                  <a:lnTo>
                    <a:pt x="1322382" y="1468160"/>
                  </a:lnTo>
                  <a:lnTo>
                    <a:pt x="2115586" y="911537"/>
                  </a:lnTo>
                  <a:lnTo>
                    <a:pt x="2078576" y="0"/>
                  </a:lnTo>
                  <a:close/>
                </a:path>
              </a:pathLst>
            </a:custGeom>
            <a:solidFill>
              <a:srgbClr val="FF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73451" y="4763611"/>
              <a:ext cx="2123440" cy="1132205"/>
            </a:xfrm>
            <a:custGeom>
              <a:avLst/>
              <a:gdLst/>
              <a:ahLst/>
              <a:cxnLst/>
              <a:rect l="l" t="t" r="r" b="b"/>
              <a:pathLst>
                <a:path w="2123440" h="1132204">
                  <a:moveTo>
                    <a:pt x="547527" y="0"/>
                  </a:moveTo>
                  <a:lnTo>
                    <a:pt x="0" y="975045"/>
                  </a:lnTo>
                  <a:lnTo>
                    <a:pt x="1266397" y="1131943"/>
                  </a:lnTo>
                  <a:lnTo>
                    <a:pt x="2123270" y="63508"/>
                  </a:lnTo>
                  <a:lnTo>
                    <a:pt x="547527" y="0"/>
                  </a:lnTo>
                  <a:close/>
                </a:path>
              </a:pathLst>
            </a:custGeom>
            <a:solidFill>
              <a:srgbClr val="FF93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9166" y="2466097"/>
              <a:ext cx="3858895" cy="2006600"/>
            </a:xfrm>
            <a:custGeom>
              <a:avLst/>
              <a:gdLst/>
              <a:ahLst/>
              <a:cxnLst/>
              <a:rect l="l" t="t" r="r" b="b"/>
              <a:pathLst>
                <a:path w="3858895" h="2006600">
                  <a:moveTo>
                    <a:pt x="2383877" y="0"/>
                  </a:moveTo>
                  <a:lnTo>
                    <a:pt x="1385613" y="145782"/>
                  </a:lnTo>
                  <a:lnTo>
                    <a:pt x="204871" y="721043"/>
                  </a:lnTo>
                  <a:lnTo>
                    <a:pt x="0" y="1247751"/>
                  </a:lnTo>
                  <a:lnTo>
                    <a:pt x="461871" y="1583964"/>
                  </a:lnTo>
                  <a:lnTo>
                    <a:pt x="2033725" y="1236541"/>
                  </a:lnTo>
                  <a:lnTo>
                    <a:pt x="1396810" y="1864164"/>
                  </a:lnTo>
                  <a:lnTo>
                    <a:pt x="2324284" y="2006105"/>
                  </a:lnTo>
                  <a:lnTo>
                    <a:pt x="3568413" y="1781952"/>
                  </a:lnTo>
                  <a:lnTo>
                    <a:pt x="3858847" y="1430782"/>
                  </a:lnTo>
                  <a:lnTo>
                    <a:pt x="3776986" y="862953"/>
                  </a:lnTo>
                  <a:lnTo>
                    <a:pt x="3404378" y="298807"/>
                  </a:lnTo>
                  <a:lnTo>
                    <a:pt x="2383877" y="0"/>
                  </a:lnTo>
                  <a:close/>
                </a:path>
              </a:pathLst>
            </a:custGeom>
            <a:solidFill>
              <a:srgbClr val="FFD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223" y="2387695"/>
              <a:ext cx="4689456" cy="361992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4502" y="732764"/>
              <a:ext cx="4857750" cy="5648960"/>
            </a:xfrm>
            <a:custGeom>
              <a:avLst/>
              <a:gdLst/>
              <a:ahLst/>
              <a:cxnLst/>
              <a:rect l="l" t="t" r="r" b="b"/>
              <a:pathLst>
                <a:path w="4857750" h="5648960">
                  <a:moveTo>
                    <a:pt x="495388" y="1837880"/>
                  </a:moveTo>
                  <a:lnTo>
                    <a:pt x="491655" y="1819300"/>
                  </a:lnTo>
                  <a:lnTo>
                    <a:pt x="491655" y="1804187"/>
                  </a:lnTo>
                  <a:lnTo>
                    <a:pt x="487959" y="1789379"/>
                  </a:lnTo>
                  <a:lnTo>
                    <a:pt x="484225" y="1770811"/>
                  </a:lnTo>
                  <a:lnTo>
                    <a:pt x="473062" y="1737118"/>
                  </a:lnTo>
                  <a:lnTo>
                    <a:pt x="473062" y="1729562"/>
                  </a:lnTo>
                  <a:lnTo>
                    <a:pt x="469328" y="1714766"/>
                  </a:lnTo>
                  <a:lnTo>
                    <a:pt x="465594" y="1707210"/>
                  </a:lnTo>
                  <a:lnTo>
                    <a:pt x="461860" y="1692097"/>
                  </a:lnTo>
                  <a:lnTo>
                    <a:pt x="461860" y="1684845"/>
                  </a:lnTo>
                  <a:lnTo>
                    <a:pt x="454431" y="1669732"/>
                  </a:lnTo>
                  <a:lnTo>
                    <a:pt x="443255" y="1636039"/>
                  </a:lnTo>
                  <a:lnTo>
                    <a:pt x="439534" y="1621243"/>
                  </a:lnTo>
                  <a:lnTo>
                    <a:pt x="428358" y="1587550"/>
                  </a:lnTo>
                  <a:lnTo>
                    <a:pt x="420903" y="1572755"/>
                  </a:lnTo>
                  <a:lnTo>
                    <a:pt x="417169" y="1561426"/>
                  </a:lnTo>
                  <a:lnTo>
                    <a:pt x="413461" y="1546618"/>
                  </a:lnTo>
                  <a:lnTo>
                    <a:pt x="406006" y="1535290"/>
                  </a:lnTo>
                  <a:lnTo>
                    <a:pt x="402272" y="1520494"/>
                  </a:lnTo>
                  <a:lnTo>
                    <a:pt x="394830" y="1509153"/>
                  </a:lnTo>
                  <a:lnTo>
                    <a:pt x="391096" y="1494358"/>
                  </a:lnTo>
                  <a:lnTo>
                    <a:pt x="387375" y="1483017"/>
                  </a:lnTo>
                  <a:lnTo>
                    <a:pt x="379933" y="1468221"/>
                  </a:lnTo>
                  <a:lnTo>
                    <a:pt x="372478" y="1456880"/>
                  </a:lnTo>
                  <a:lnTo>
                    <a:pt x="368744" y="1442085"/>
                  </a:lnTo>
                  <a:lnTo>
                    <a:pt x="365036" y="1430756"/>
                  </a:lnTo>
                  <a:lnTo>
                    <a:pt x="357568" y="1415643"/>
                  </a:lnTo>
                  <a:lnTo>
                    <a:pt x="350139" y="1404620"/>
                  </a:lnTo>
                  <a:lnTo>
                    <a:pt x="346405" y="1389507"/>
                  </a:lnTo>
                  <a:lnTo>
                    <a:pt x="338937" y="1378483"/>
                  </a:lnTo>
                  <a:lnTo>
                    <a:pt x="335241" y="1363370"/>
                  </a:lnTo>
                  <a:lnTo>
                    <a:pt x="327774" y="1352346"/>
                  </a:lnTo>
                  <a:lnTo>
                    <a:pt x="320344" y="1337233"/>
                  </a:lnTo>
                  <a:lnTo>
                    <a:pt x="312877" y="1326222"/>
                  </a:lnTo>
                  <a:lnTo>
                    <a:pt x="309143" y="1311109"/>
                  </a:lnTo>
                  <a:lnTo>
                    <a:pt x="301713" y="1300086"/>
                  </a:lnTo>
                  <a:lnTo>
                    <a:pt x="283083" y="1262608"/>
                  </a:lnTo>
                  <a:lnTo>
                    <a:pt x="275615" y="1251280"/>
                  </a:lnTo>
                  <a:lnTo>
                    <a:pt x="268185" y="1236484"/>
                  </a:lnTo>
                  <a:lnTo>
                    <a:pt x="264452" y="1225143"/>
                  </a:lnTo>
                  <a:lnTo>
                    <a:pt x="257022" y="1217904"/>
                  </a:lnTo>
                  <a:lnTo>
                    <a:pt x="249555" y="1206563"/>
                  </a:lnTo>
                  <a:lnTo>
                    <a:pt x="245821" y="1195235"/>
                  </a:lnTo>
                  <a:lnTo>
                    <a:pt x="238391" y="1184211"/>
                  </a:lnTo>
                  <a:lnTo>
                    <a:pt x="234657" y="1172883"/>
                  </a:lnTo>
                  <a:lnTo>
                    <a:pt x="227228" y="1165631"/>
                  </a:lnTo>
                  <a:lnTo>
                    <a:pt x="219760" y="1154303"/>
                  </a:lnTo>
                  <a:lnTo>
                    <a:pt x="212331" y="1146746"/>
                  </a:lnTo>
                  <a:lnTo>
                    <a:pt x="204863" y="1135722"/>
                  </a:lnTo>
                  <a:lnTo>
                    <a:pt x="201129" y="1124394"/>
                  </a:lnTo>
                  <a:lnTo>
                    <a:pt x="197434" y="1116825"/>
                  </a:lnTo>
                  <a:lnTo>
                    <a:pt x="189966" y="1109586"/>
                  </a:lnTo>
                  <a:lnTo>
                    <a:pt x="178790" y="1090701"/>
                  </a:lnTo>
                  <a:lnTo>
                    <a:pt x="167614" y="1079677"/>
                  </a:lnTo>
                  <a:lnTo>
                    <a:pt x="156438" y="1064564"/>
                  </a:lnTo>
                  <a:lnTo>
                    <a:pt x="137820" y="1045984"/>
                  </a:lnTo>
                  <a:lnTo>
                    <a:pt x="126644" y="1038428"/>
                  </a:lnTo>
                  <a:lnTo>
                    <a:pt x="119189" y="1030871"/>
                  </a:lnTo>
                  <a:lnTo>
                    <a:pt x="108013" y="1027404"/>
                  </a:lnTo>
                  <a:lnTo>
                    <a:pt x="93116" y="1019848"/>
                  </a:lnTo>
                  <a:lnTo>
                    <a:pt x="78219" y="1019848"/>
                  </a:lnTo>
                  <a:lnTo>
                    <a:pt x="63322" y="1023632"/>
                  </a:lnTo>
                  <a:lnTo>
                    <a:pt x="40970" y="1038428"/>
                  </a:lnTo>
                  <a:lnTo>
                    <a:pt x="33528" y="1049769"/>
                  </a:lnTo>
                  <a:lnTo>
                    <a:pt x="22352" y="1060780"/>
                  </a:lnTo>
                  <a:lnTo>
                    <a:pt x="18618" y="1072121"/>
                  </a:lnTo>
                  <a:lnTo>
                    <a:pt x="11176" y="1086916"/>
                  </a:lnTo>
                  <a:lnTo>
                    <a:pt x="7442" y="1098257"/>
                  </a:lnTo>
                  <a:lnTo>
                    <a:pt x="0" y="1105814"/>
                  </a:lnTo>
                  <a:lnTo>
                    <a:pt x="0" y="1124394"/>
                  </a:lnTo>
                  <a:lnTo>
                    <a:pt x="0" y="1135722"/>
                  </a:lnTo>
                  <a:lnTo>
                    <a:pt x="7442" y="1146746"/>
                  </a:lnTo>
                  <a:lnTo>
                    <a:pt x="11176" y="1158074"/>
                  </a:lnTo>
                  <a:lnTo>
                    <a:pt x="14897" y="1172883"/>
                  </a:lnTo>
                  <a:lnTo>
                    <a:pt x="18618" y="1180439"/>
                  </a:lnTo>
                  <a:lnTo>
                    <a:pt x="18618" y="1191768"/>
                  </a:lnTo>
                  <a:lnTo>
                    <a:pt x="22352" y="1199007"/>
                  </a:lnTo>
                  <a:lnTo>
                    <a:pt x="29794" y="1210348"/>
                  </a:lnTo>
                  <a:lnTo>
                    <a:pt x="29794" y="1221371"/>
                  </a:lnTo>
                  <a:lnTo>
                    <a:pt x="33528" y="1228928"/>
                  </a:lnTo>
                  <a:lnTo>
                    <a:pt x="37249" y="1244041"/>
                  </a:lnTo>
                  <a:lnTo>
                    <a:pt x="44691" y="1255052"/>
                  </a:lnTo>
                  <a:lnTo>
                    <a:pt x="52146" y="1277416"/>
                  </a:lnTo>
                  <a:lnTo>
                    <a:pt x="59601" y="1292529"/>
                  </a:lnTo>
                  <a:lnTo>
                    <a:pt x="63322" y="1307325"/>
                  </a:lnTo>
                  <a:lnTo>
                    <a:pt x="70764" y="1318666"/>
                  </a:lnTo>
                  <a:lnTo>
                    <a:pt x="74498" y="1329994"/>
                  </a:lnTo>
                  <a:lnTo>
                    <a:pt x="78219" y="1344790"/>
                  </a:lnTo>
                  <a:lnTo>
                    <a:pt x="85674" y="1359598"/>
                  </a:lnTo>
                  <a:lnTo>
                    <a:pt x="89395" y="1378483"/>
                  </a:lnTo>
                  <a:lnTo>
                    <a:pt x="111747" y="1423200"/>
                  </a:lnTo>
                  <a:lnTo>
                    <a:pt x="115468" y="1438313"/>
                  </a:lnTo>
                  <a:lnTo>
                    <a:pt x="122923" y="1453108"/>
                  </a:lnTo>
                  <a:lnTo>
                    <a:pt x="126644" y="1468221"/>
                  </a:lnTo>
                  <a:lnTo>
                    <a:pt x="134086" y="1486801"/>
                  </a:lnTo>
                  <a:lnTo>
                    <a:pt x="141541" y="1501597"/>
                  </a:lnTo>
                  <a:lnTo>
                    <a:pt x="148996" y="1520494"/>
                  </a:lnTo>
                  <a:lnTo>
                    <a:pt x="152717" y="1535290"/>
                  </a:lnTo>
                  <a:lnTo>
                    <a:pt x="163893" y="1550403"/>
                  </a:lnTo>
                  <a:lnTo>
                    <a:pt x="167614" y="1568983"/>
                  </a:lnTo>
                  <a:lnTo>
                    <a:pt x="178790" y="1583778"/>
                  </a:lnTo>
                  <a:lnTo>
                    <a:pt x="182524" y="1602663"/>
                  </a:lnTo>
                  <a:lnTo>
                    <a:pt x="193700" y="1617472"/>
                  </a:lnTo>
                  <a:lnTo>
                    <a:pt x="201129" y="1632585"/>
                  </a:lnTo>
                  <a:lnTo>
                    <a:pt x="208597" y="1651165"/>
                  </a:lnTo>
                  <a:lnTo>
                    <a:pt x="216027" y="1665960"/>
                  </a:lnTo>
                  <a:lnTo>
                    <a:pt x="223494" y="1684845"/>
                  </a:lnTo>
                  <a:lnTo>
                    <a:pt x="275615" y="1789379"/>
                  </a:lnTo>
                  <a:lnTo>
                    <a:pt x="286816" y="1800720"/>
                  </a:lnTo>
                  <a:lnTo>
                    <a:pt x="290550" y="1815515"/>
                  </a:lnTo>
                  <a:lnTo>
                    <a:pt x="301713" y="1826856"/>
                  </a:lnTo>
                  <a:lnTo>
                    <a:pt x="309143" y="1837880"/>
                  </a:lnTo>
                  <a:lnTo>
                    <a:pt x="316611" y="1852993"/>
                  </a:lnTo>
                  <a:lnTo>
                    <a:pt x="324040" y="1864004"/>
                  </a:lnTo>
                  <a:lnTo>
                    <a:pt x="383641" y="1923834"/>
                  </a:lnTo>
                  <a:lnTo>
                    <a:pt x="398564" y="1931390"/>
                  </a:lnTo>
                  <a:lnTo>
                    <a:pt x="417169" y="1942414"/>
                  </a:lnTo>
                  <a:lnTo>
                    <a:pt x="428358" y="1946186"/>
                  </a:lnTo>
                  <a:lnTo>
                    <a:pt x="443255" y="1949970"/>
                  </a:lnTo>
                  <a:lnTo>
                    <a:pt x="458165" y="1946186"/>
                  </a:lnTo>
                  <a:lnTo>
                    <a:pt x="469328" y="1942414"/>
                  </a:lnTo>
                  <a:lnTo>
                    <a:pt x="476758" y="1931390"/>
                  </a:lnTo>
                  <a:lnTo>
                    <a:pt x="484225" y="1923834"/>
                  </a:lnTo>
                  <a:lnTo>
                    <a:pt x="487959" y="1912493"/>
                  </a:lnTo>
                  <a:lnTo>
                    <a:pt x="491655" y="1905254"/>
                  </a:lnTo>
                  <a:lnTo>
                    <a:pt x="491655" y="1897697"/>
                  </a:lnTo>
                  <a:lnTo>
                    <a:pt x="495388" y="1886369"/>
                  </a:lnTo>
                  <a:lnTo>
                    <a:pt x="495388" y="1837880"/>
                  </a:lnTo>
                  <a:close/>
                </a:path>
                <a:path w="4857750" h="5648960">
                  <a:moveTo>
                    <a:pt x="1229194" y="1116825"/>
                  </a:moveTo>
                  <a:lnTo>
                    <a:pt x="1225461" y="1105814"/>
                  </a:lnTo>
                  <a:lnTo>
                    <a:pt x="1225461" y="1090701"/>
                  </a:lnTo>
                  <a:lnTo>
                    <a:pt x="1221727" y="1079677"/>
                  </a:lnTo>
                  <a:lnTo>
                    <a:pt x="1221727" y="1068336"/>
                  </a:lnTo>
                  <a:lnTo>
                    <a:pt x="1210564" y="1034656"/>
                  </a:lnTo>
                  <a:lnTo>
                    <a:pt x="1210564" y="1027404"/>
                  </a:lnTo>
                  <a:lnTo>
                    <a:pt x="1203096" y="1012291"/>
                  </a:lnTo>
                  <a:lnTo>
                    <a:pt x="1191933" y="978611"/>
                  </a:lnTo>
                  <a:lnTo>
                    <a:pt x="1184490" y="967587"/>
                  </a:lnTo>
                  <a:lnTo>
                    <a:pt x="1173302" y="933894"/>
                  </a:lnTo>
                  <a:lnTo>
                    <a:pt x="1158405" y="911542"/>
                  </a:lnTo>
                  <a:lnTo>
                    <a:pt x="1150962" y="889177"/>
                  </a:lnTo>
                  <a:lnTo>
                    <a:pt x="1143495" y="874064"/>
                  </a:lnTo>
                  <a:lnTo>
                    <a:pt x="1136065" y="866508"/>
                  </a:lnTo>
                  <a:lnTo>
                    <a:pt x="1132332" y="851712"/>
                  </a:lnTo>
                  <a:lnTo>
                    <a:pt x="1124902" y="844156"/>
                  </a:lnTo>
                  <a:lnTo>
                    <a:pt x="1117434" y="829360"/>
                  </a:lnTo>
                  <a:lnTo>
                    <a:pt x="1113701" y="818019"/>
                  </a:lnTo>
                  <a:lnTo>
                    <a:pt x="1106271" y="803224"/>
                  </a:lnTo>
                  <a:lnTo>
                    <a:pt x="1102537" y="791895"/>
                  </a:lnTo>
                  <a:lnTo>
                    <a:pt x="1095070" y="780554"/>
                  </a:lnTo>
                  <a:lnTo>
                    <a:pt x="1091374" y="769531"/>
                  </a:lnTo>
                  <a:lnTo>
                    <a:pt x="1083906" y="754418"/>
                  </a:lnTo>
                  <a:lnTo>
                    <a:pt x="1080173" y="743394"/>
                  </a:lnTo>
                  <a:lnTo>
                    <a:pt x="1072743" y="728281"/>
                  </a:lnTo>
                  <a:lnTo>
                    <a:pt x="1069009" y="717270"/>
                  </a:lnTo>
                  <a:lnTo>
                    <a:pt x="1061580" y="702157"/>
                  </a:lnTo>
                  <a:lnTo>
                    <a:pt x="1057846" y="687349"/>
                  </a:lnTo>
                  <a:lnTo>
                    <a:pt x="1050378" y="676021"/>
                  </a:lnTo>
                  <a:lnTo>
                    <a:pt x="1046683" y="661225"/>
                  </a:lnTo>
                  <a:lnTo>
                    <a:pt x="1042949" y="649884"/>
                  </a:lnTo>
                  <a:lnTo>
                    <a:pt x="1039215" y="635088"/>
                  </a:lnTo>
                  <a:lnTo>
                    <a:pt x="1031786" y="623747"/>
                  </a:lnTo>
                  <a:lnTo>
                    <a:pt x="1028052" y="608952"/>
                  </a:lnTo>
                  <a:lnTo>
                    <a:pt x="1024318" y="597611"/>
                  </a:lnTo>
                  <a:lnTo>
                    <a:pt x="1020584" y="582815"/>
                  </a:lnTo>
                  <a:lnTo>
                    <a:pt x="1013155" y="571487"/>
                  </a:lnTo>
                  <a:lnTo>
                    <a:pt x="1001953" y="537794"/>
                  </a:lnTo>
                  <a:lnTo>
                    <a:pt x="994524" y="526770"/>
                  </a:lnTo>
                  <a:lnTo>
                    <a:pt x="987056" y="504101"/>
                  </a:lnTo>
                  <a:lnTo>
                    <a:pt x="983361" y="496862"/>
                  </a:lnTo>
                  <a:lnTo>
                    <a:pt x="975893" y="485521"/>
                  </a:lnTo>
                  <a:lnTo>
                    <a:pt x="972159" y="474510"/>
                  </a:lnTo>
                  <a:lnTo>
                    <a:pt x="964730" y="459397"/>
                  </a:lnTo>
                  <a:lnTo>
                    <a:pt x="953554" y="444588"/>
                  </a:lnTo>
                  <a:lnTo>
                    <a:pt x="946099" y="433260"/>
                  </a:lnTo>
                  <a:lnTo>
                    <a:pt x="934923" y="421919"/>
                  </a:lnTo>
                  <a:lnTo>
                    <a:pt x="923759" y="414680"/>
                  </a:lnTo>
                  <a:lnTo>
                    <a:pt x="893940" y="407123"/>
                  </a:lnTo>
                  <a:lnTo>
                    <a:pt x="882764" y="407123"/>
                  </a:lnTo>
                  <a:lnTo>
                    <a:pt x="867867" y="410895"/>
                  </a:lnTo>
                  <a:lnTo>
                    <a:pt x="856703" y="410895"/>
                  </a:lnTo>
                  <a:lnTo>
                    <a:pt x="841806" y="418452"/>
                  </a:lnTo>
                  <a:lnTo>
                    <a:pt x="830643" y="421919"/>
                  </a:lnTo>
                  <a:lnTo>
                    <a:pt x="819442" y="433260"/>
                  </a:lnTo>
                  <a:lnTo>
                    <a:pt x="808278" y="437032"/>
                  </a:lnTo>
                  <a:lnTo>
                    <a:pt x="785914" y="451840"/>
                  </a:lnTo>
                  <a:lnTo>
                    <a:pt x="763587" y="474510"/>
                  </a:lnTo>
                  <a:lnTo>
                    <a:pt x="763587" y="481749"/>
                  </a:lnTo>
                  <a:lnTo>
                    <a:pt x="767321" y="485521"/>
                  </a:lnTo>
                  <a:lnTo>
                    <a:pt x="778484" y="519214"/>
                  </a:lnTo>
                  <a:lnTo>
                    <a:pt x="785914" y="537794"/>
                  </a:lnTo>
                  <a:lnTo>
                    <a:pt x="789647" y="556679"/>
                  </a:lnTo>
                  <a:lnTo>
                    <a:pt x="793381" y="563930"/>
                  </a:lnTo>
                  <a:lnTo>
                    <a:pt x="797115" y="575259"/>
                  </a:lnTo>
                  <a:lnTo>
                    <a:pt x="800811" y="582815"/>
                  </a:lnTo>
                  <a:lnTo>
                    <a:pt x="804545" y="597611"/>
                  </a:lnTo>
                  <a:lnTo>
                    <a:pt x="808278" y="605180"/>
                  </a:lnTo>
                  <a:lnTo>
                    <a:pt x="812012" y="616191"/>
                  </a:lnTo>
                  <a:lnTo>
                    <a:pt x="815746" y="631304"/>
                  </a:lnTo>
                  <a:lnTo>
                    <a:pt x="823175" y="653669"/>
                  </a:lnTo>
                  <a:lnTo>
                    <a:pt x="830643" y="668782"/>
                  </a:lnTo>
                  <a:lnTo>
                    <a:pt x="834339" y="679792"/>
                  </a:lnTo>
                  <a:lnTo>
                    <a:pt x="841806" y="694905"/>
                  </a:lnTo>
                  <a:lnTo>
                    <a:pt x="845540" y="705929"/>
                  </a:lnTo>
                  <a:lnTo>
                    <a:pt x="849236" y="721042"/>
                  </a:lnTo>
                  <a:lnTo>
                    <a:pt x="864133" y="750951"/>
                  </a:lnTo>
                  <a:lnTo>
                    <a:pt x="867867" y="761974"/>
                  </a:lnTo>
                  <a:lnTo>
                    <a:pt x="871601" y="777087"/>
                  </a:lnTo>
                  <a:lnTo>
                    <a:pt x="879043" y="791895"/>
                  </a:lnTo>
                  <a:lnTo>
                    <a:pt x="882764" y="807008"/>
                  </a:lnTo>
                  <a:lnTo>
                    <a:pt x="890231" y="821804"/>
                  </a:lnTo>
                  <a:lnTo>
                    <a:pt x="893940" y="833132"/>
                  </a:lnTo>
                  <a:lnTo>
                    <a:pt x="897674" y="847940"/>
                  </a:lnTo>
                  <a:lnTo>
                    <a:pt x="905129" y="866508"/>
                  </a:lnTo>
                  <a:lnTo>
                    <a:pt x="912571" y="877849"/>
                  </a:lnTo>
                  <a:lnTo>
                    <a:pt x="920026" y="907757"/>
                  </a:lnTo>
                  <a:lnTo>
                    <a:pt x="942365" y="952474"/>
                  </a:lnTo>
                  <a:lnTo>
                    <a:pt x="946099" y="963803"/>
                  </a:lnTo>
                  <a:lnTo>
                    <a:pt x="953554" y="982383"/>
                  </a:lnTo>
                  <a:lnTo>
                    <a:pt x="957262" y="993724"/>
                  </a:lnTo>
                  <a:lnTo>
                    <a:pt x="964730" y="1004735"/>
                  </a:lnTo>
                  <a:lnTo>
                    <a:pt x="972159" y="1019848"/>
                  </a:lnTo>
                  <a:lnTo>
                    <a:pt x="975893" y="1034656"/>
                  </a:lnTo>
                  <a:lnTo>
                    <a:pt x="983361" y="1045984"/>
                  </a:lnTo>
                  <a:lnTo>
                    <a:pt x="987056" y="1060780"/>
                  </a:lnTo>
                  <a:lnTo>
                    <a:pt x="994524" y="1072121"/>
                  </a:lnTo>
                  <a:lnTo>
                    <a:pt x="1013155" y="1109586"/>
                  </a:lnTo>
                  <a:lnTo>
                    <a:pt x="1020584" y="1116825"/>
                  </a:lnTo>
                  <a:lnTo>
                    <a:pt x="1024318" y="1131951"/>
                  </a:lnTo>
                  <a:lnTo>
                    <a:pt x="1031786" y="1142961"/>
                  </a:lnTo>
                  <a:lnTo>
                    <a:pt x="1035481" y="1150518"/>
                  </a:lnTo>
                  <a:lnTo>
                    <a:pt x="1050378" y="1172883"/>
                  </a:lnTo>
                  <a:lnTo>
                    <a:pt x="1057846" y="1187996"/>
                  </a:lnTo>
                  <a:lnTo>
                    <a:pt x="1069009" y="1202791"/>
                  </a:lnTo>
                  <a:lnTo>
                    <a:pt x="1091374" y="1225143"/>
                  </a:lnTo>
                  <a:lnTo>
                    <a:pt x="1098804" y="1236484"/>
                  </a:lnTo>
                  <a:lnTo>
                    <a:pt x="1106271" y="1244041"/>
                  </a:lnTo>
                  <a:lnTo>
                    <a:pt x="1128598" y="1258836"/>
                  </a:lnTo>
                  <a:lnTo>
                    <a:pt x="1143495" y="1266393"/>
                  </a:lnTo>
                  <a:lnTo>
                    <a:pt x="1173302" y="1266393"/>
                  </a:lnTo>
                  <a:lnTo>
                    <a:pt x="1195654" y="1251280"/>
                  </a:lnTo>
                  <a:lnTo>
                    <a:pt x="1206830" y="1236484"/>
                  </a:lnTo>
                  <a:lnTo>
                    <a:pt x="1210564" y="1221371"/>
                  </a:lnTo>
                  <a:lnTo>
                    <a:pt x="1221727" y="1202791"/>
                  </a:lnTo>
                  <a:lnTo>
                    <a:pt x="1221727" y="1191768"/>
                  </a:lnTo>
                  <a:lnTo>
                    <a:pt x="1225461" y="1180439"/>
                  </a:lnTo>
                  <a:lnTo>
                    <a:pt x="1225461" y="1169098"/>
                  </a:lnTo>
                  <a:lnTo>
                    <a:pt x="1229194" y="1161859"/>
                  </a:lnTo>
                  <a:lnTo>
                    <a:pt x="1229194" y="1116825"/>
                  </a:lnTo>
                  <a:close/>
                </a:path>
                <a:path w="4857750" h="5648960">
                  <a:moveTo>
                    <a:pt x="2201354" y="818019"/>
                  </a:moveTo>
                  <a:lnTo>
                    <a:pt x="2197620" y="807008"/>
                  </a:lnTo>
                  <a:lnTo>
                    <a:pt x="2197620" y="788111"/>
                  </a:lnTo>
                  <a:lnTo>
                    <a:pt x="2193887" y="777087"/>
                  </a:lnTo>
                  <a:lnTo>
                    <a:pt x="2190191" y="769531"/>
                  </a:lnTo>
                  <a:lnTo>
                    <a:pt x="2190191" y="747179"/>
                  </a:lnTo>
                  <a:lnTo>
                    <a:pt x="2186457" y="732066"/>
                  </a:lnTo>
                  <a:lnTo>
                    <a:pt x="2178989" y="709714"/>
                  </a:lnTo>
                  <a:lnTo>
                    <a:pt x="2175294" y="694905"/>
                  </a:lnTo>
                  <a:lnTo>
                    <a:pt x="2171560" y="683577"/>
                  </a:lnTo>
                  <a:lnTo>
                    <a:pt x="2164092" y="653669"/>
                  </a:lnTo>
                  <a:lnTo>
                    <a:pt x="2160359" y="642327"/>
                  </a:lnTo>
                  <a:lnTo>
                    <a:pt x="2156663" y="627532"/>
                  </a:lnTo>
                  <a:lnTo>
                    <a:pt x="2152929" y="608952"/>
                  </a:lnTo>
                  <a:lnTo>
                    <a:pt x="2149195" y="593839"/>
                  </a:lnTo>
                  <a:lnTo>
                    <a:pt x="2149195" y="579043"/>
                  </a:lnTo>
                  <a:lnTo>
                    <a:pt x="2141766" y="563930"/>
                  </a:lnTo>
                  <a:lnTo>
                    <a:pt x="2138032" y="549122"/>
                  </a:lnTo>
                  <a:lnTo>
                    <a:pt x="2138032" y="530555"/>
                  </a:lnTo>
                  <a:lnTo>
                    <a:pt x="2134298" y="515442"/>
                  </a:lnTo>
                  <a:lnTo>
                    <a:pt x="2119401" y="440817"/>
                  </a:lnTo>
                  <a:lnTo>
                    <a:pt x="2115667" y="429475"/>
                  </a:lnTo>
                  <a:lnTo>
                    <a:pt x="2111972" y="421919"/>
                  </a:lnTo>
                  <a:lnTo>
                    <a:pt x="2111972" y="403339"/>
                  </a:lnTo>
                  <a:lnTo>
                    <a:pt x="2104504" y="365874"/>
                  </a:lnTo>
                  <a:lnTo>
                    <a:pt x="2100770" y="354850"/>
                  </a:lnTo>
                  <a:lnTo>
                    <a:pt x="2100770" y="347294"/>
                  </a:lnTo>
                  <a:lnTo>
                    <a:pt x="2097074" y="336283"/>
                  </a:lnTo>
                  <a:lnTo>
                    <a:pt x="2097074" y="328726"/>
                  </a:lnTo>
                  <a:lnTo>
                    <a:pt x="2093341" y="306362"/>
                  </a:lnTo>
                  <a:lnTo>
                    <a:pt x="2089607" y="291249"/>
                  </a:lnTo>
                  <a:lnTo>
                    <a:pt x="2078443" y="235204"/>
                  </a:lnTo>
                  <a:lnTo>
                    <a:pt x="2078443" y="220408"/>
                  </a:lnTo>
                  <a:lnTo>
                    <a:pt x="2070976" y="201510"/>
                  </a:lnTo>
                  <a:lnTo>
                    <a:pt x="2067280" y="182943"/>
                  </a:lnTo>
                  <a:lnTo>
                    <a:pt x="2063546" y="168135"/>
                  </a:lnTo>
                  <a:lnTo>
                    <a:pt x="2059813" y="149250"/>
                  </a:lnTo>
                  <a:lnTo>
                    <a:pt x="2052345" y="119341"/>
                  </a:lnTo>
                  <a:lnTo>
                    <a:pt x="2048649" y="108318"/>
                  </a:lnTo>
                  <a:lnTo>
                    <a:pt x="2044915" y="93205"/>
                  </a:lnTo>
                  <a:lnTo>
                    <a:pt x="2037448" y="82181"/>
                  </a:lnTo>
                  <a:lnTo>
                    <a:pt x="2033752" y="67068"/>
                  </a:lnTo>
                  <a:lnTo>
                    <a:pt x="2030018" y="59829"/>
                  </a:lnTo>
                  <a:lnTo>
                    <a:pt x="2003945" y="18580"/>
                  </a:lnTo>
                  <a:lnTo>
                    <a:pt x="1962962" y="0"/>
                  </a:lnTo>
                  <a:lnTo>
                    <a:pt x="1951786" y="3784"/>
                  </a:lnTo>
                  <a:lnTo>
                    <a:pt x="1936889" y="7239"/>
                  </a:lnTo>
                  <a:lnTo>
                    <a:pt x="1921992" y="14795"/>
                  </a:lnTo>
                  <a:lnTo>
                    <a:pt x="1910829" y="22352"/>
                  </a:lnTo>
                  <a:lnTo>
                    <a:pt x="1899627" y="33693"/>
                  </a:lnTo>
                  <a:lnTo>
                    <a:pt x="1888464" y="40932"/>
                  </a:lnTo>
                  <a:lnTo>
                    <a:pt x="1866138" y="63284"/>
                  </a:lnTo>
                  <a:lnTo>
                    <a:pt x="1858670" y="74625"/>
                  </a:lnTo>
                  <a:lnTo>
                    <a:pt x="1847507" y="89420"/>
                  </a:lnTo>
                  <a:lnTo>
                    <a:pt x="1843773" y="93205"/>
                  </a:lnTo>
                  <a:lnTo>
                    <a:pt x="1843773" y="96977"/>
                  </a:lnTo>
                  <a:lnTo>
                    <a:pt x="1847507" y="104533"/>
                  </a:lnTo>
                  <a:lnTo>
                    <a:pt x="1847507" y="119341"/>
                  </a:lnTo>
                  <a:lnTo>
                    <a:pt x="1851202" y="126898"/>
                  </a:lnTo>
                  <a:lnTo>
                    <a:pt x="1854936" y="138226"/>
                  </a:lnTo>
                  <a:lnTo>
                    <a:pt x="1854936" y="145465"/>
                  </a:lnTo>
                  <a:lnTo>
                    <a:pt x="1858670" y="156806"/>
                  </a:lnTo>
                  <a:lnTo>
                    <a:pt x="1858670" y="168135"/>
                  </a:lnTo>
                  <a:lnTo>
                    <a:pt x="1869833" y="212852"/>
                  </a:lnTo>
                  <a:lnTo>
                    <a:pt x="1869833" y="227647"/>
                  </a:lnTo>
                  <a:lnTo>
                    <a:pt x="1877301" y="246545"/>
                  </a:lnTo>
                  <a:lnTo>
                    <a:pt x="1877301" y="261340"/>
                  </a:lnTo>
                  <a:lnTo>
                    <a:pt x="1881035" y="276453"/>
                  </a:lnTo>
                  <a:lnTo>
                    <a:pt x="1884730" y="295033"/>
                  </a:lnTo>
                  <a:lnTo>
                    <a:pt x="1892198" y="313613"/>
                  </a:lnTo>
                  <a:lnTo>
                    <a:pt x="1899627" y="351078"/>
                  </a:lnTo>
                  <a:lnTo>
                    <a:pt x="1899627" y="362407"/>
                  </a:lnTo>
                  <a:lnTo>
                    <a:pt x="1903361" y="369658"/>
                  </a:lnTo>
                  <a:lnTo>
                    <a:pt x="1903361" y="380987"/>
                  </a:lnTo>
                  <a:lnTo>
                    <a:pt x="1907095" y="392328"/>
                  </a:lnTo>
                  <a:lnTo>
                    <a:pt x="1914525" y="429475"/>
                  </a:lnTo>
                  <a:lnTo>
                    <a:pt x="1918258" y="437032"/>
                  </a:lnTo>
                  <a:lnTo>
                    <a:pt x="1918258" y="448056"/>
                  </a:lnTo>
                  <a:lnTo>
                    <a:pt x="1921992" y="455612"/>
                  </a:lnTo>
                  <a:lnTo>
                    <a:pt x="1921992" y="474510"/>
                  </a:lnTo>
                  <a:lnTo>
                    <a:pt x="1925726" y="485521"/>
                  </a:lnTo>
                  <a:lnTo>
                    <a:pt x="1925726" y="496862"/>
                  </a:lnTo>
                  <a:lnTo>
                    <a:pt x="1929434" y="504101"/>
                  </a:lnTo>
                  <a:lnTo>
                    <a:pt x="1933155" y="515442"/>
                  </a:lnTo>
                  <a:lnTo>
                    <a:pt x="1933155" y="526770"/>
                  </a:lnTo>
                  <a:lnTo>
                    <a:pt x="1936889" y="534009"/>
                  </a:lnTo>
                  <a:lnTo>
                    <a:pt x="1940623" y="545350"/>
                  </a:lnTo>
                  <a:lnTo>
                    <a:pt x="1940623" y="560146"/>
                  </a:lnTo>
                  <a:lnTo>
                    <a:pt x="1944331" y="579043"/>
                  </a:lnTo>
                  <a:lnTo>
                    <a:pt x="1948053" y="593839"/>
                  </a:lnTo>
                  <a:lnTo>
                    <a:pt x="1951786" y="612736"/>
                  </a:lnTo>
                  <a:lnTo>
                    <a:pt x="1951786" y="627532"/>
                  </a:lnTo>
                  <a:lnTo>
                    <a:pt x="1959254" y="657440"/>
                  </a:lnTo>
                  <a:lnTo>
                    <a:pt x="1962962" y="676021"/>
                  </a:lnTo>
                  <a:lnTo>
                    <a:pt x="1962962" y="687349"/>
                  </a:lnTo>
                  <a:lnTo>
                    <a:pt x="1966683" y="702157"/>
                  </a:lnTo>
                  <a:lnTo>
                    <a:pt x="1970417" y="713486"/>
                  </a:lnTo>
                  <a:lnTo>
                    <a:pt x="1974151" y="732066"/>
                  </a:lnTo>
                  <a:lnTo>
                    <a:pt x="1974151" y="743394"/>
                  </a:lnTo>
                  <a:lnTo>
                    <a:pt x="1977859" y="754418"/>
                  </a:lnTo>
                  <a:lnTo>
                    <a:pt x="1977859" y="769531"/>
                  </a:lnTo>
                  <a:lnTo>
                    <a:pt x="1989048" y="803224"/>
                  </a:lnTo>
                  <a:lnTo>
                    <a:pt x="1989048" y="814247"/>
                  </a:lnTo>
                  <a:lnTo>
                    <a:pt x="1992757" y="825576"/>
                  </a:lnTo>
                  <a:lnTo>
                    <a:pt x="1996490" y="833132"/>
                  </a:lnTo>
                  <a:lnTo>
                    <a:pt x="2000211" y="844156"/>
                  </a:lnTo>
                  <a:lnTo>
                    <a:pt x="2000211" y="851712"/>
                  </a:lnTo>
                  <a:lnTo>
                    <a:pt x="2007654" y="862736"/>
                  </a:lnTo>
                  <a:lnTo>
                    <a:pt x="2030018" y="907757"/>
                  </a:lnTo>
                  <a:lnTo>
                    <a:pt x="2041182" y="918781"/>
                  </a:lnTo>
                  <a:lnTo>
                    <a:pt x="2052345" y="926338"/>
                  </a:lnTo>
                  <a:lnTo>
                    <a:pt x="2059813" y="933894"/>
                  </a:lnTo>
                  <a:lnTo>
                    <a:pt x="2082177" y="948690"/>
                  </a:lnTo>
                  <a:lnTo>
                    <a:pt x="2093341" y="948690"/>
                  </a:lnTo>
                  <a:lnTo>
                    <a:pt x="2108238" y="952474"/>
                  </a:lnTo>
                  <a:lnTo>
                    <a:pt x="2134298" y="952474"/>
                  </a:lnTo>
                  <a:lnTo>
                    <a:pt x="2141766" y="944918"/>
                  </a:lnTo>
                  <a:lnTo>
                    <a:pt x="2152929" y="941451"/>
                  </a:lnTo>
                  <a:lnTo>
                    <a:pt x="2160359" y="933894"/>
                  </a:lnTo>
                  <a:lnTo>
                    <a:pt x="2171560" y="930109"/>
                  </a:lnTo>
                  <a:lnTo>
                    <a:pt x="2178989" y="918781"/>
                  </a:lnTo>
                  <a:lnTo>
                    <a:pt x="2190191" y="911542"/>
                  </a:lnTo>
                  <a:lnTo>
                    <a:pt x="2197620" y="889177"/>
                  </a:lnTo>
                  <a:lnTo>
                    <a:pt x="2201354" y="874064"/>
                  </a:lnTo>
                  <a:lnTo>
                    <a:pt x="2201354" y="818019"/>
                  </a:lnTo>
                  <a:close/>
                </a:path>
                <a:path w="4857750" h="5648960">
                  <a:moveTo>
                    <a:pt x="3181121" y="377215"/>
                  </a:moveTo>
                  <a:lnTo>
                    <a:pt x="3177349" y="369658"/>
                  </a:lnTo>
                  <a:lnTo>
                    <a:pt x="3143796" y="336283"/>
                  </a:lnTo>
                  <a:lnTo>
                    <a:pt x="3136265" y="324942"/>
                  </a:lnTo>
                  <a:lnTo>
                    <a:pt x="3124974" y="313613"/>
                  </a:lnTo>
                  <a:lnTo>
                    <a:pt x="3110230" y="306362"/>
                  </a:lnTo>
                  <a:lnTo>
                    <a:pt x="3095180" y="295033"/>
                  </a:lnTo>
                  <a:lnTo>
                    <a:pt x="3084195" y="287477"/>
                  </a:lnTo>
                  <a:lnTo>
                    <a:pt x="3069145" y="283692"/>
                  </a:lnTo>
                  <a:lnTo>
                    <a:pt x="3043110" y="283692"/>
                  </a:lnTo>
                  <a:lnTo>
                    <a:pt x="3032137" y="291249"/>
                  </a:lnTo>
                  <a:lnTo>
                    <a:pt x="3020847" y="302590"/>
                  </a:lnTo>
                  <a:lnTo>
                    <a:pt x="3013316" y="306362"/>
                  </a:lnTo>
                  <a:lnTo>
                    <a:pt x="3005785" y="313613"/>
                  </a:lnTo>
                  <a:lnTo>
                    <a:pt x="3002178" y="321170"/>
                  </a:lnTo>
                  <a:lnTo>
                    <a:pt x="2998444" y="332498"/>
                  </a:lnTo>
                  <a:lnTo>
                    <a:pt x="2991015" y="339737"/>
                  </a:lnTo>
                  <a:lnTo>
                    <a:pt x="2983547" y="362407"/>
                  </a:lnTo>
                  <a:lnTo>
                    <a:pt x="2979826" y="377215"/>
                  </a:lnTo>
                  <a:lnTo>
                    <a:pt x="2976118" y="388543"/>
                  </a:lnTo>
                  <a:lnTo>
                    <a:pt x="2968650" y="403339"/>
                  </a:lnTo>
                  <a:lnTo>
                    <a:pt x="2964916" y="414680"/>
                  </a:lnTo>
                  <a:lnTo>
                    <a:pt x="2961221" y="433260"/>
                  </a:lnTo>
                  <a:lnTo>
                    <a:pt x="2953753" y="463169"/>
                  </a:lnTo>
                  <a:lnTo>
                    <a:pt x="2950019" y="481749"/>
                  </a:lnTo>
                  <a:lnTo>
                    <a:pt x="2950019" y="500634"/>
                  </a:lnTo>
                  <a:lnTo>
                    <a:pt x="2942590" y="515442"/>
                  </a:lnTo>
                  <a:lnTo>
                    <a:pt x="2923959" y="608952"/>
                  </a:lnTo>
                  <a:lnTo>
                    <a:pt x="2923959" y="616191"/>
                  </a:lnTo>
                  <a:lnTo>
                    <a:pt x="2920225" y="627532"/>
                  </a:lnTo>
                  <a:lnTo>
                    <a:pt x="2920225" y="646112"/>
                  </a:lnTo>
                  <a:lnTo>
                    <a:pt x="2912795" y="664997"/>
                  </a:lnTo>
                  <a:lnTo>
                    <a:pt x="2912795" y="683577"/>
                  </a:lnTo>
                  <a:lnTo>
                    <a:pt x="2909062" y="691134"/>
                  </a:lnTo>
                  <a:lnTo>
                    <a:pt x="2905328" y="702157"/>
                  </a:lnTo>
                  <a:lnTo>
                    <a:pt x="2905328" y="721042"/>
                  </a:lnTo>
                  <a:lnTo>
                    <a:pt x="2894165" y="777087"/>
                  </a:lnTo>
                  <a:lnTo>
                    <a:pt x="2894165" y="795667"/>
                  </a:lnTo>
                  <a:lnTo>
                    <a:pt x="2886697" y="810463"/>
                  </a:lnTo>
                  <a:lnTo>
                    <a:pt x="2883001" y="829360"/>
                  </a:lnTo>
                  <a:lnTo>
                    <a:pt x="2879267" y="844156"/>
                  </a:lnTo>
                  <a:lnTo>
                    <a:pt x="2875534" y="862736"/>
                  </a:lnTo>
                  <a:lnTo>
                    <a:pt x="2871800" y="874064"/>
                  </a:lnTo>
                  <a:lnTo>
                    <a:pt x="2868104" y="892644"/>
                  </a:lnTo>
                  <a:lnTo>
                    <a:pt x="2860637" y="922553"/>
                  </a:lnTo>
                  <a:lnTo>
                    <a:pt x="2856903" y="933894"/>
                  </a:lnTo>
                  <a:lnTo>
                    <a:pt x="2849473" y="963803"/>
                  </a:lnTo>
                  <a:lnTo>
                    <a:pt x="2849473" y="978611"/>
                  </a:lnTo>
                  <a:lnTo>
                    <a:pt x="2838310" y="1012291"/>
                  </a:lnTo>
                  <a:lnTo>
                    <a:pt x="2838310" y="1027404"/>
                  </a:lnTo>
                  <a:lnTo>
                    <a:pt x="2827109" y="1060780"/>
                  </a:lnTo>
                  <a:lnTo>
                    <a:pt x="2827109" y="1072121"/>
                  </a:lnTo>
                  <a:lnTo>
                    <a:pt x="2823400" y="1079677"/>
                  </a:lnTo>
                  <a:lnTo>
                    <a:pt x="2823400" y="1109586"/>
                  </a:lnTo>
                  <a:lnTo>
                    <a:pt x="2819679" y="1124394"/>
                  </a:lnTo>
                  <a:lnTo>
                    <a:pt x="2819679" y="1158074"/>
                  </a:lnTo>
                  <a:lnTo>
                    <a:pt x="2823400" y="1172883"/>
                  </a:lnTo>
                  <a:lnTo>
                    <a:pt x="2827109" y="1184211"/>
                  </a:lnTo>
                  <a:lnTo>
                    <a:pt x="2834576" y="1195235"/>
                  </a:lnTo>
                  <a:lnTo>
                    <a:pt x="2842006" y="1202791"/>
                  </a:lnTo>
                  <a:lnTo>
                    <a:pt x="2849473" y="1214120"/>
                  </a:lnTo>
                  <a:lnTo>
                    <a:pt x="2856903" y="1217904"/>
                  </a:lnTo>
                  <a:lnTo>
                    <a:pt x="2868104" y="1225143"/>
                  </a:lnTo>
                  <a:lnTo>
                    <a:pt x="2879267" y="1225143"/>
                  </a:lnTo>
                  <a:lnTo>
                    <a:pt x="2894165" y="1232700"/>
                  </a:lnTo>
                  <a:lnTo>
                    <a:pt x="2916529" y="1232700"/>
                  </a:lnTo>
                  <a:lnTo>
                    <a:pt x="2927693" y="1228928"/>
                  </a:lnTo>
                  <a:lnTo>
                    <a:pt x="2942590" y="1228928"/>
                  </a:lnTo>
                  <a:lnTo>
                    <a:pt x="2953753" y="1225143"/>
                  </a:lnTo>
                  <a:lnTo>
                    <a:pt x="2987281" y="1202791"/>
                  </a:lnTo>
                  <a:lnTo>
                    <a:pt x="2994723" y="1191768"/>
                  </a:lnTo>
                  <a:lnTo>
                    <a:pt x="3017075" y="1146746"/>
                  </a:lnTo>
                  <a:lnTo>
                    <a:pt x="3017075" y="1135722"/>
                  </a:lnTo>
                  <a:lnTo>
                    <a:pt x="3020847" y="1128166"/>
                  </a:lnTo>
                  <a:lnTo>
                    <a:pt x="3024606" y="1116825"/>
                  </a:lnTo>
                  <a:lnTo>
                    <a:pt x="3028378" y="1109586"/>
                  </a:lnTo>
                  <a:lnTo>
                    <a:pt x="3032137" y="1094473"/>
                  </a:lnTo>
                  <a:lnTo>
                    <a:pt x="3035592" y="1086916"/>
                  </a:lnTo>
                  <a:lnTo>
                    <a:pt x="3035592" y="1075893"/>
                  </a:lnTo>
                  <a:lnTo>
                    <a:pt x="3039351" y="1064564"/>
                  </a:lnTo>
                  <a:lnTo>
                    <a:pt x="3043110" y="1049769"/>
                  </a:lnTo>
                  <a:lnTo>
                    <a:pt x="3046882" y="1038428"/>
                  </a:lnTo>
                  <a:lnTo>
                    <a:pt x="3046882" y="1023632"/>
                  </a:lnTo>
                  <a:lnTo>
                    <a:pt x="3050641" y="1012291"/>
                  </a:lnTo>
                  <a:lnTo>
                    <a:pt x="3058172" y="982383"/>
                  </a:lnTo>
                  <a:lnTo>
                    <a:pt x="3058172" y="971359"/>
                  </a:lnTo>
                  <a:lnTo>
                    <a:pt x="3061932" y="956246"/>
                  </a:lnTo>
                  <a:lnTo>
                    <a:pt x="3061932" y="941451"/>
                  </a:lnTo>
                  <a:lnTo>
                    <a:pt x="3069145" y="907757"/>
                  </a:lnTo>
                  <a:lnTo>
                    <a:pt x="3072904" y="892644"/>
                  </a:lnTo>
                  <a:lnTo>
                    <a:pt x="3076676" y="874064"/>
                  </a:lnTo>
                  <a:lnTo>
                    <a:pt x="3080435" y="859269"/>
                  </a:lnTo>
                  <a:lnTo>
                    <a:pt x="3084195" y="840384"/>
                  </a:lnTo>
                  <a:lnTo>
                    <a:pt x="3087967" y="825576"/>
                  </a:lnTo>
                  <a:lnTo>
                    <a:pt x="3087967" y="807008"/>
                  </a:lnTo>
                  <a:lnTo>
                    <a:pt x="3091726" y="795667"/>
                  </a:lnTo>
                  <a:lnTo>
                    <a:pt x="3091726" y="777087"/>
                  </a:lnTo>
                  <a:lnTo>
                    <a:pt x="3095180" y="769531"/>
                  </a:lnTo>
                  <a:lnTo>
                    <a:pt x="3095180" y="758202"/>
                  </a:lnTo>
                  <a:lnTo>
                    <a:pt x="3098939" y="747179"/>
                  </a:lnTo>
                  <a:lnTo>
                    <a:pt x="3098939" y="739622"/>
                  </a:lnTo>
                  <a:lnTo>
                    <a:pt x="3102711" y="728281"/>
                  </a:lnTo>
                  <a:lnTo>
                    <a:pt x="3102711" y="717270"/>
                  </a:lnTo>
                  <a:lnTo>
                    <a:pt x="3106470" y="709714"/>
                  </a:lnTo>
                  <a:lnTo>
                    <a:pt x="3114002" y="672236"/>
                  </a:lnTo>
                  <a:lnTo>
                    <a:pt x="3114002" y="661225"/>
                  </a:lnTo>
                  <a:lnTo>
                    <a:pt x="3117761" y="653669"/>
                  </a:lnTo>
                  <a:lnTo>
                    <a:pt x="3117761" y="642327"/>
                  </a:lnTo>
                  <a:lnTo>
                    <a:pt x="3121520" y="635088"/>
                  </a:lnTo>
                  <a:lnTo>
                    <a:pt x="3124974" y="616191"/>
                  </a:lnTo>
                  <a:lnTo>
                    <a:pt x="3132505" y="597611"/>
                  </a:lnTo>
                  <a:lnTo>
                    <a:pt x="3136265" y="579043"/>
                  </a:lnTo>
                  <a:lnTo>
                    <a:pt x="3136265" y="560146"/>
                  </a:lnTo>
                  <a:lnTo>
                    <a:pt x="3140024" y="545350"/>
                  </a:lnTo>
                  <a:lnTo>
                    <a:pt x="3147555" y="526770"/>
                  </a:lnTo>
                  <a:lnTo>
                    <a:pt x="3147555" y="511657"/>
                  </a:lnTo>
                  <a:lnTo>
                    <a:pt x="3151314" y="496862"/>
                  </a:lnTo>
                  <a:lnTo>
                    <a:pt x="3154769" y="477964"/>
                  </a:lnTo>
                  <a:lnTo>
                    <a:pt x="3158528" y="466953"/>
                  </a:lnTo>
                  <a:lnTo>
                    <a:pt x="3162300" y="451840"/>
                  </a:lnTo>
                  <a:lnTo>
                    <a:pt x="3166059" y="440817"/>
                  </a:lnTo>
                  <a:lnTo>
                    <a:pt x="3166059" y="429475"/>
                  </a:lnTo>
                  <a:lnTo>
                    <a:pt x="3169831" y="418452"/>
                  </a:lnTo>
                  <a:lnTo>
                    <a:pt x="3169831" y="410895"/>
                  </a:lnTo>
                  <a:lnTo>
                    <a:pt x="3173590" y="399567"/>
                  </a:lnTo>
                  <a:lnTo>
                    <a:pt x="3173590" y="392328"/>
                  </a:lnTo>
                  <a:lnTo>
                    <a:pt x="3177349" y="388543"/>
                  </a:lnTo>
                  <a:lnTo>
                    <a:pt x="3181121" y="380987"/>
                  </a:lnTo>
                  <a:lnTo>
                    <a:pt x="3181121" y="377215"/>
                  </a:lnTo>
                  <a:close/>
                </a:path>
                <a:path w="4857750" h="5648960">
                  <a:moveTo>
                    <a:pt x="4186656" y="485521"/>
                  </a:moveTo>
                  <a:lnTo>
                    <a:pt x="4160621" y="459397"/>
                  </a:lnTo>
                  <a:lnTo>
                    <a:pt x="4149331" y="455612"/>
                  </a:lnTo>
                  <a:lnTo>
                    <a:pt x="4142117" y="444588"/>
                  </a:lnTo>
                  <a:lnTo>
                    <a:pt x="4130827" y="440817"/>
                  </a:lnTo>
                  <a:lnTo>
                    <a:pt x="4115778" y="433260"/>
                  </a:lnTo>
                  <a:lnTo>
                    <a:pt x="4093502" y="418452"/>
                  </a:lnTo>
                  <a:lnTo>
                    <a:pt x="4078757" y="418452"/>
                  </a:lnTo>
                  <a:lnTo>
                    <a:pt x="4063708" y="414680"/>
                  </a:lnTo>
                  <a:lnTo>
                    <a:pt x="4052735" y="414680"/>
                  </a:lnTo>
                  <a:lnTo>
                    <a:pt x="4041444" y="418452"/>
                  </a:lnTo>
                  <a:lnTo>
                    <a:pt x="4030154" y="425704"/>
                  </a:lnTo>
                  <a:lnTo>
                    <a:pt x="4015409" y="429475"/>
                  </a:lnTo>
                  <a:lnTo>
                    <a:pt x="3992829" y="451840"/>
                  </a:lnTo>
                  <a:lnTo>
                    <a:pt x="3985615" y="470725"/>
                  </a:lnTo>
                  <a:lnTo>
                    <a:pt x="3974325" y="485521"/>
                  </a:lnTo>
                  <a:lnTo>
                    <a:pt x="3963035" y="504101"/>
                  </a:lnTo>
                  <a:lnTo>
                    <a:pt x="3948290" y="549122"/>
                  </a:lnTo>
                  <a:lnTo>
                    <a:pt x="3940759" y="560146"/>
                  </a:lnTo>
                  <a:lnTo>
                    <a:pt x="3933228" y="582815"/>
                  </a:lnTo>
                  <a:lnTo>
                    <a:pt x="3929786" y="597611"/>
                  </a:lnTo>
                  <a:lnTo>
                    <a:pt x="3922255" y="608952"/>
                  </a:lnTo>
                  <a:lnTo>
                    <a:pt x="3918496" y="623747"/>
                  </a:lnTo>
                  <a:lnTo>
                    <a:pt x="3914724" y="635088"/>
                  </a:lnTo>
                  <a:lnTo>
                    <a:pt x="3910965" y="649884"/>
                  </a:lnTo>
                  <a:lnTo>
                    <a:pt x="3903434" y="661225"/>
                  </a:lnTo>
                  <a:lnTo>
                    <a:pt x="3899992" y="676021"/>
                  </a:lnTo>
                  <a:lnTo>
                    <a:pt x="3896220" y="687349"/>
                  </a:lnTo>
                  <a:lnTo>
                    <a:pt x="3888702" y="702157"/>
                  </a:lnTo>
                  <a:lnTo>
                    <a:pt x="3884930" y="713486"/>
                  </a:lnTo>
                  <a:lnTo>
                    <a:pt x="3881170" y="728281"/>
                  </a:lnTo>
                  <a:lnTo>
                    <a:pt x="3873639" y="739622"/>
                  </a:lnTo>
                  <a:lnTo>
                    <a:pt x="3870185" y="754418"/>
                  </a:lnTo>
                  <a:lnTo>
                    <a:pt x="3862667" y="765759"/>
                  </a:lnTo>
                  <a:lnTo>
                    <a:pt x="3858895" y="777087"/>
                  </a:lnTo>
                  <a:lnTo>
                    <a:pt x="3851376" y="791895"/>
                  </a:lnTo>
                  <a:lnTo>
                    <a:pt x="3847604" y="803224"/>
                  </a:lnTo>
                  <a:lnTo>
                    <a:pt x="3840391" y="814247"/>
                  </a:lnTo>
                  <a:lnTo>
                    <a:pt x="3832872" y="829360"/>
                  </a:lnTo>
                  <a:lnTo>
                    <a:pt x="3825341" y="840384"/>
                  </a:lnTo>
                  <a:lnTo>
                    <a:pt x="3821569" y="851712"/>
                  </a:lnTo>
                  <a:lnTo>
                    <a:pt x="3814051" y="862736"/>
                  </a:lnTo>
                  <a:lnTo>
                    <a:pt x="3810597" y="874064"/>
                  </a:lnTo>
                  <a:lnTo>
                    <a:pt x="3803065" y="889177"/>
                  </a:lnTo>
                  <a:lnTo>
                    <a:pt x="3799306" y="900201"/>
                  </a:lnTo>
                  <a:lnTo>
                    <a:pt x="3791775" y="911542"/>
                  </a:lnTo>
                  <a:lnTo>
                    <a:pt x="3788016" y="926338"/>
                  </a:lnTo>
                  <a:lnTo>
                    <a:pt x="3780802" y="937666"/>
                  </a:lnTo>
                  <a:lnTo>
                    <a:pt x="3777043" y="948690"/>
                  </a:lnTo>
                  <a:lnTo>
                    <a:pt x="3769512" y="960031"/>
                  </a:lnTo>
                  <a:lnTo>
                    <a:pt x="3765753" y="971359"/>
                  </a:lnTo>
                  <a:lnTo>
                    <a:pt x="3758222" y="982383"/>
                  </a:lnTo>
                  <a:lnTo>
                    <a:pt x="3754450" y="993724"/>
                  </a:lnTo>
                  <a:lnTo>
                    <a:pt x="3747236" y="1004735"/>
                  </a:lnTo>
                  <a:lnTo>
                    <a:pt x="3747236" y="1016076"/>
                  </a:lnTo>
                  <a:lnTo>
                    <a:pt x="3739718" y="1038428"/>
                  </a:lnTo>
                  <a:lnTo>
                    <a:pt x="3732187" y="1049769"/>
                  </a:lnTo>
                  <a:lnTo>
                    <a:pt x="3732187" y="1060780"/>
                  </a:lnTo>
                  <a:lnTo>
                    <a:pt x="3728428" y="1072121"/>
                  </a:lnTo>
                  <a:lnTo>
                    <a:pt x="3728428" y="1083144"/>
                  </a:lnTo>
                  <a:lnTo>
                    <a:pt x="3721214" y="1105814"/>
                  </a:lnTo>
                  <a:lnTo>
                    <a:pt x="3721214" y="1180439"/>
                  </a:lnTo>
                  <a:lnTo>
                    <a:pt x="3724656" y="1191768"/>
                  </a:lnTo>
                  <a:lnTo>
                    <a:pt x="3724656" y="1202791"/>
                  </a:lnTo>
                  <a:lnTo>
                    <a:pt x="3728428" y="1214120"/>
                  </a:lnTo>
                  <a:lnTo>
                    <a:pt x="3735946" y="1228928"/>
                  </a:lnTo>
                  <a:lnTo>
                    <a:pt x="3743477" y="1247813"/>
                  </a:lnTo>
                  <a:lnTo>
                    <a:pt x="3751008" y="1258836"/>
                  </a:lnTo>
                  <a:lnTo>
                    <a:pt x="3765753" y="1270165"/>
                  </a:lnTo>
                  <a:lnTo>
                    <a:pt x="3773271" y="1277416"/>
                  </a:lnTo>
                  <a:lnTo>
                    <a:pt x="3803065" y="1277416"/>
                  </a:lnTo>
                  <a:lnTo>
                    <a:pt x="3821569" y="1270165"/>
                  </a:lnTo>
                  <a:lnTo>
                    <a:pt x="3847604" y="1244041"/>
                  </a:lnTo>
                  <a:lnTo>
                    <a:pt x="3858895" y="1236484"/>
                  </a:lnTo>
                  <a:lnTo>
                    <a:pt x="3866426" y="1225143"/>
                  </a:lnTo>
                  <a:lnTo>
                    <a:pt x="3899992" y="1180439"/>
                  </a:lnTo>
                  <a:lnTo>
                    <a:pt x="3903434" y="1169098"/>
                  </a:lnTo>
                  <a:lnTo>
                    <a:pt x="3910965" y="1158074"/>
                  </a:lnTo>
                  <a:lnTo>
                    <a:pt x="3914724" y="1146746"/>
                  </a:lnTo>
                  <a:lnTo>
                    <a:pt x="3922255" y="1139190"/>
                  </a:lnTo>
                  <a:lnTo>
                    <a:pt x="3926014" y="1128166"/>
                  </a:lnTo>
                  <a:lnTo>
                    <a:pt x="3933228" y="1116825"/>
                  </a:lnTo>
                  <a:lnTo>
                    <a:pt x="3937000" y="1105814"/>
                  </a:lnTo>
                  <a:lnTo>
                    <a:pt x="3944518" y="1094473"/>
                  </a:lnTo>
                  <a:lnTo>
                    <a:pt x="3952049" y="1079677"/>
                  </a:lnTo>
                  <a:lnTo>
                    <a:pt x="3959580" y="1057008"/>
                  </a:lnTo>
                  <a:lnTo>
                    <a:pt x="3966794" y="1042212"/>
                  </a:lnTo>
                  <a:lnTo>
                    <a:pt x="3974325" y="1030871"/>
                  </a:lnTo>
                  <a:lnTo>
                    <a:pt x="3981843" y="1016076"/>
                  </a:lnTo>
                  <a:lnTo>
                    <a:pt x="3985615" y="1004735"/>
                  </a:lnTo>
                  <a:lnTo>
                    <a:pt x="4000347" y="974826"/>
                  </a:lnTo>
                  <a:lnTo>
                    <a:pt x="4004119" y="960031"/>
                  </a:lnTo>
                  <a:lnTo>
                    <a:pt x="4011638" y="948690"/>
                  </a:lnTo>
                  <a:lnTo>
                    <a:pt x="4015409" y="933894"/>
                  </a:lnTo>
                  <a:lnTo>
                    <a:pt x="4030154" y="903986"/>
                  </a:lnTo>
                  <a:lnTo>
                    <a:pt x="4033913" y="889177"/>
                  </a:lnTo>
                  <a:lnTo>
                    <a:pt x="4041444" y="874064"/>
                  </a:lnTo>
                  <a:lnTo>
                    <a:pt x="4045204" y="859269"/>
                  </a:lnTo>
                  <a:lnTo>
                    <a:pt x="4052735" y="844156"/>
                  </a:lnTo>
                  <a:lnTo>
                    <a:pt x="4056176" y="829360"/>
                  </a:lnTo>
                  <a:lnTo>
                    <a:pt x="4063708" y="818019"/>
                  </a:lnTo>
                  <a:lnTo>
                    <a:pt x="4067467" y="799452"/>
                  </a:lnTo>
                  <a:lnTo>
                    <a:pt x="4074998" y="788111"/>
                  </a:lnTo>
                  <a:lnTo>
                    <a:pt x="4078757" y="773315"/>
                  </a:lnTo>
                  <a:lnTo>
                    <a:pt x="4085971" y="761974"/>
                  </a:lnTo>
                  <a:lnTo>
                    <a:pt x="4089743" y="743394"/>
                  </a:lnTo>
                  <a:lnTo>
                    <a:pt x="4093502" y="732066"/>
                  </a:lnTo>
                  <a:lnTo>
                    <a:pt x="4101033" y="717270"/>
                  </a:lnTo>
                  <a:lnTo>
                    <a:pt x="4108564" y="687349"/>
                  </a:lnTo>
                  <a:lnTo>
                    <a:pt x="4115778" y="676021"/>
                  </a:lnTo>
                  <a:lnTo>
                    <a:pt x="4119537" y="661225"/>
                  </a:lnTo>
                  <a:lnTo>
                    <a:pt x="4123296" y="653669"/>
                  </a:lnTo>
                  <a:lnTo>
                    <a:pt x="4127068" y="638860"/>
                  </a:lnTo>
                  <a:lnTo>
                    <a:pt x="4134586" y="616191"/>
                  </a:lnTo>
                  <a:lnTo>
                    <a:pt x="4142117" y="605180"/>
                  </a:lnTo>
                  <a:lnTo>
                    <a:pt x="4142117" y="593839"/>
                  </a:lnTo>
                  <a:lnTo>
                    <a:pt x="4145572" y="582815"/>
                  </a:lnTo>
                  <a:lnTo>
                    <a:pt x="4149331" y="575259"/>
                  </a:lnTo>
                  <a:lnTo>
                    <a:pt x="4156862" y="563930"/>
                  </a:lnTo>
                  <a:lnTo>
                    <a:pt x="4160621" y="545350"/>
                  </a:lnTo>
                  <a:lnTo>
                    <a:pt x="4168152" y="530555"/>
                  </a:lnTo>
                  <a:lnTo>
                    <a:pt x="4171912" y="515442"/>
                  </a:lnTo>
                  <a:lnTo>
                    <a:pt x="4175366" y="504101"/>
                  </a:lnTo>
                  <a:lnTo>
                    <a:pt x="4182897" y="489305"/>
                  </a:lnTo>
                  <a:lnTo>
                    <a:pt x="4182897" y="485521"/>
                  </a:lnTo>
                  <a:lnTo>
                    <a:pt x="4186656" y="485521"/>
                  </a:lnTo>
                  <a:close/>
                </a:path>
                <a:path w="4857750" h="5648960">
                  <a:moveTo>
                    <a:pt x="4216451" y="3205238"/>
                  </a:moveTo>
                  <a:lnTo>
                    <a:pt x="4019169" y="3362147"/>
                  </a:lnTo>
                  <a:lnTo>
                    <a:pt x="3974325" y="4045775"/>
                  </a:lnTo>
                  <a:lnTo>
                    <a:pt x="4153103" y="4008437"/>
                  </a:lnTo>
                  <a:lnTo>
                    <a:pt x="4216451" y="3205238"/>
                  </a:lnTo>
                  <a:close/>
                </a:path>
                <a:path w="4857750" h="5648960">
                  <a:moveTo>
                    <a:pt x="4842167" y="3982275"/>
                  </a:moveTo>
                  <a:lnTo>
                    <a:pt x="4644885" y="4120489"/>
                  </a:lnTo>
                  <a:lnTo>
                    <a:pt x="4644885" y="4964773"/>
                  </a:lnTo>
                  <a:lnTo>
                    <a:pt x="3947858" y="5425084"/>
                  </a:lnTo>
                  <a:lnTo>
                    <a:pt x="3896220" y="5084330"/>
                  </a:lnTo>
                  <a:lnTo>
                    <a:pt x="3817315" y="5075021"/>
                  </a:lnTo>
                  <a:lnTo>
                    <a:pt x="3817315" y="5462346"/>
                  </a:lnTo>
                  <a:lnTo>
                    <a:pt x="2685592" y="5342115"/>
                  </a:lnTo>
                  <a:lnTo>
                    <a:pt x="2633942" y="5094681"/>
                  </a:lnTo>
                  <a:lnTo>
                    <a:pt x="3747236" y="5256187"/>
                  </a:lnTo>
                  <a:lnTo>
                    <a:pt x="3817315" y="5462346"/>
                  </a:lnTo>
                  <a:lnTo>
                    <a:pt x="3817315" y="5075021"/>
                  </a:lnTo>
                  <a:lnTo>
                    <a:pt x="2629700" y="4934902"/>
                  </a:lnTo>
                  <a:lnTo>
                    <a:pt x="2607653" y="4984013"/>
                  </a:lnTo>
                  <a:lnTo>
                    <a:pt x="2588742" y="4919967"/>
                  </a:lnTo>
                  <a:lnTo>
                    <a:pt x="2424823" y="4990947"/>
                  </a:lnTo>
                  <a:lnTo>
                    <a:pt x="2544038" y="5476595"/>
                  </a:lnTo>
                  <a:lnTo>
                    <a:pt x="3926014" y="5648439"/>
                  </a:lnTo>
                  <a:lnTo>
                    <a:pt x="4819904" y="5039499"/>
                  </a:lnTo>
                  <a:lnTo>
                    <a:pt x="4842167" y="3982275"/>
                  </a:lnTo>
                  <a:close/>
                </a:path>
                <a:path w="4857750" h="5648960">
                  <a:moveTo>
                    <a:pt x="4857229" y="1337233"/>
                  </a:moveTo>
                  <a:lnTo>
                    <a:pt x="4853457" y="1333461"/>
                  </a:lnTo>
                  <a:lnTo>
                    <a:pt x="4849698" y="1322438"/>
                  </a:lnTo>
                  <a:lnTo>
                    <a:pt x="4849698" y="1314881"/>
                  </a:lnTo>
                  <a:lnTo>
                    <a:pt x="4842167" y="1303858"/>
                  </a:lnTo>
                  <a:lnTo>
                    <a:pt x="4823663" y="1266393"/>
                  </a:lnTo>
                  <a:lnTo>
                    <a:pt x="4790110" y="1236484"/>
                  </a:lnTo>
                  <a:lnTo>
                    <a:pt x="4760315" y="1236484"/>
                  </a:lnTo>
                  <a:lnTo>
                    <a:pt x="4745253" y="1244041"/>
                  </a:lnTo>
                  <a:lnTo>
                    <a:pt x="4734280" y="1247813"/>
                  </a:lnTo>
                  <a:lnTo>
                    <a:pt x="4726749" y="1255052"/>
                  </a:lnTo>
                  <a:lnTo>
                    <a:pt x="4719218" y="1262608"/>
                  </a:lnTo>
                  <a:lnTo>
                    <a:pt x="4708245" y="1273949"/>
                  </a:lnTo>
                  <a:lnTo>
                    <a:pt x="4696955" y="1284973"/>
                  </a:lnTo>
                  <a:lnTo>
                    <a:pt x="4685665" y="1296301"/>
                  </a:lnTo>
                  <a:lnTo>
                    <a:pt x="4674679" y="1311109"/>
                  </a:lnTo>
                  <a:lnTo>
                    <a:pt x="4663389" y="1329994"/>
                  </a:lnTo>
                  <a:lnTo>
                    <a:pt x="4655871" y="1333461"/>
                  </a:lnTo>
                  <a:lnTo>
                    <a:pt x="4648657" y="1344790"/>
                  </a:lnTo>
                  <a:lnTo>
                    <a:pt x="4644885" y="1352346"/>
                  </a:lnTo>
                  <a:lnTo>
                    <a:pt x="4641126" y="1363370"/>
                  </a:lnTo>
                  <a:lnTo>
                    <a:pt x="4633595" y="1370926"/>
                  </a:lnTo>
                  <a:lnTo>
                    <a:pt x="4626076" y="1382268"/>
                  </a:lnTo>
                  <a:lnTo>
                    <a:pt x="4622622" y="1393278"/>
                  </a:lnTo>
                  <a:lnTo>
                    <a:pt x="4615091" y="1404620"/>
                  </a:lnTo>
                  <a:lnTo>
                    <a:pt x="4607560" y="1412176"/>
                  </a:lnTo>
                  <a:lnTo>
                    <a:pt x="4600041" y="1423200"/>
                  </a:lnTo>
                  <a:lnTo>
                    <a:pt x="4592828" y="1434528"/>
                  </a:lnTo>
                  <a:lnTo>
                    <a:pt x="4589056" y="1445552"/>
                  </a:lnTo>
                  <a:lnTo>
                    <a:pt x="4574006" y="1468221"/>
                  </a:lnTo>
                  <a:lnTo>
                    <a:pt x="4570247" y="1479245"/>
                  </a:lnTo>
                  <a:lnTo>
                    <a:pt x="4566475" y="1494358"/>
                  </a:lnTo>
                  <a:lnTo>
                    <a:pt x="4559262" y="1505381"/>
                  </a:lnTo>
                  <a:lnTo>
                    <a:pt x="4551743" y="1516710"/>
                  </a:lnTo>
                  <a:lnTo>
                    <a:pt x="4544212" y="1527733"/>
                  </a:lnTo>
                  <a:lnTo>
                    <a:pt x="4540440" y="1542846"/>
                  </a:lnTo>
                  <a:lnTo>
                    <a:pt x="4532922" y="1553870"/>
                  </a:lnTo>
                  <a:lnTo>
                    <a:pt x="4525708" y="1568983"/>
                  </a:lnTo>
                  <a:lnTo>
                    <a:pt x="4521936" y="1580311"/>
                  </a:lnTo>
                  <a:lnTo>
                    <a:pt x="4514418" y="1595107"/>
                  </a:lnTo>
                  <a:lnTo>
                    <a:pt x="4510646" y="1606448"/>
                  </a:lnTo>
                  <a:lnTo>
                    <a:pt x="4503128" y="1621243"/>
                  </a:lnTo>
                  <a:lnTo>
                    <a:pt x="4495914" y="1632585"/>
                  </a:lnTo>
                  <a:lnTo>
                    <a:pt x="4488383" y="1647380"/>
                  </a:lnTo>
                  <a:lnTo>
                    <a:pt x="4484624" y="1658721"/>
                  </a:lnTo>
                  <a:lnTo>
                    <a:pt x="4480852" y="1673517"/>
                  </a:lnTo>
                  <a:lnTo>
                    <a:pt x="4473321" y="1684845"/>
                  </a:lnTo>
                  <a:lnTo>
                    <a:pt x="4469879" y="1699653"/>
                  </a:lnTo>
                  <a:lnTo>
                    <a:pt x="4462348" y="1710982"/>
                  </a:lnTo>
                  <a:lnTo>
                    <a:pt x="4458589" y="1725777"/>
                  </a:lnTo>
                  <a:lnTo>
                    <a:pt x="4451058" y="1737118"/>
                  </a:lnTo>
                  <a:lnTo>
                    <a:pt x="4447298" y="1751914"/>
                  </a:lnTo>
                  <a:lnTo>
                    <a:pt x="4440085" y="1763255"/>
                  </a:lnTo>
                  <a:lnTo>
                    <a:pt x="4436313" y="1778050"/>
                  </a:lnTo>
                  <a:lnTo>
                    <a:pt x="4432554" y="1793163"/>
                  </a:lnTo>
                  <a:lnTo>
                    <a:pt x="4428795" y="1804187"/>
                  </a:lnTo>
                  <a:lnTo>
                    <a:pt x="4425023" y="1815515"/>
                  </a:lnTo>
                  <a:lnTo>
                    <a:pt x="4417504" y="1830324"/>
                  </a:lnTo>
                  <a:lnTo>
                    <a:pt x="4413732" y="1841652"/>
                  </a:lnTo>
                  <a:lnTo>
                    <a:pt x="4410278" y="1852993"/>
                  </a:lnTo>
                  <a:lnTo>
                    <a:pt x="4406519" y="1864004"/>
                  </a:lnTo>
                  <a:lnTo>
                    <a:pt x="4402760" y="1875345"/>
                  </a:lnTo>
                  <a:lnTo>
                    <a:pt x="4398988" y="1890141"/>
                  </a:lnTo>
                  <a:lnTo>
                    <a:pt x="4395228" y="1901482"/>
                  </a:lnTo>
                  <a:lnTo>
                    <a:pt x="4387697" y="1912493"/>
                  </a:lnTo>
                  <a:lnTo>
                    <a:pt x="4387697" y="1923834"/>
                  </a:lnTo>
                  <a:lnTo>
                    <a:pt x="4383938" y="1935162"/>
                  </a:lnTo>
                  <a:lnTo>
                    <a:pt x="4380484" y="1946186"/>
                  </a:lnTo>
                  <a:lnTo>
                    <a:pt x="4380484" y="1957527"/>
                  </a:lnTo>
                  <a:lnTo>
                    <a:pt x="4376725" y="1968538"/>
                  </a:lnTo>
                  <a:lnTo>
                    <a:pt x="4372965" y="1979879"/>
                  </a:lnTo>
                  <a:lnTo>
                    <a:pt x="4372965" y="1987435"/>
                  </a:lnTo>
                  <a:lnTo>
                    <a:pt x="4365434" y="2024595"/>
                  </a:lnTo>
                  <a:lnTo>
                    <a:pt x="4361675" y="2039708"/>
                  </a:lnTo>
                  <a:lnTo>
                    <a:pt x="4361675" y="2054504"/>
                  </a:lnTo>
                  <a:lnTo>
                    <a:pt x="4357903" y="2065832"/>
                  </a:lnTo>
                  <a:lnTo>
                    <a:pt x="4357903" y="2091969"/>
                  </a:lnTo>
                  <a:lnTo>
                    <a:pt x="4361675" y="2106765"/>
                  </a:lnTo>
                  <a:lnTo>
                    <a:pt x="4361675" y="2114321"/>
                  </a:lnTo>
                  <a:lnTo>
                    <a:pt x="4365434" y="2121878"/>
                  </a:lnTo>
                  <a:lnTo>
                    <a:pt x="4365434" y="2129434"/>
                  </a:lnTo>
                  <a:lnTo>
                    <a:pt x="4369193" y="2140458"/>
                  </a:lnTo>
                  <a:lnTo>
                    <a:pt x="4380484" y="2148014"/>
                  </a:lnTo>
                  <a:lnTo>
                    <a:pt x="4387697" y="2159355"/>
                  </a:lnTo>
                  <a:lnTo>
                    <a:pt x="4398988" y="2162822"/>
                  </a:lnTo>
                  <a:lnTo>
                    <a:pt x="4410278" y="2166594"/>
                  </a:lnTo>
                  <a:lnTo>
                    <a:pt x="4425023" y="2162822"/>
                  </a:lnTo>
                  <a:lnTo>
                    <a:pt x="4440085" y="2159355"/>
                  </a:lnTo>
                  <a:lnTo>
                    <a:pt x="4454817" y="2148014"/>
                  </a:lnTo>
                  <a:lnTo>
                    <a:pt x="4469879" y="2136686"/>
                  </a:lnTo>
                  <a:lnTo>
                    <a:pt x="4488383" y="2121878"/>
                  </a:lnTo>
                  <a:lnTo>
                    <a:pt x="4506887" y="2106765"/>
                  </a:lnTo>
                  <a:lnTo>
                    <a:pt x="4514418" y="2095754"/>
                  </a:lnTo>
                  <a:lnTo>
                    <a:pt x="4521936" y="2088197"/>
                  </a:lnTo>
                  <a:lnTo>
                    <a:pt x="4529467" y="2077173"/>
                  </a:lnTo>
                  <a:lnTo>
                    <a:pt x="4536681" y="2065832"/>
                  </a:lnTo>
                  <a:lnTo>
                    <a:pt x="4544212" y="2054504"/>
                  </a:lnTo>
                  <a:lnTo>
                    <a:pt x="4551743" y="2039708"/>
                  </a:lnTo>
                  <a:lnTo>
                    <a:pt x="4562716" y="2028367"/>
                  </a:lnTo>
                  <a:lnTo>
                    <a:pt x="4570247" y="2017344"/>
                  </a:lnTo>
                  <a:lnTo>
                    <a:pt x="4577766" y="2002231"/>
                  </a:lnTo>
                  <a:lnTo>
                    <a:pt x="4585297" y="1987435"/>
                  </a:lnTo>
                  <a:lnTo>
                    <a:pt x="4592828" y="1976094"/>
                  </a:lnTo>
                  <a:lnTo>
                    <a:pt x="4600041" y="1961299"/>
                  </a:lnTo>
                  <a:lnTo>
                    <a:pt x="4607560" y="1946186"/>
                  </a:lnTo>
                  <a:lnTo>
                    <a:pt x="4618863" y="1931390"/>
                  </a:lnTo>
                  <a:lnTo>
                    <a:pt x="4626076" y="1916277"/>
                  </a:lnTo>
                  <a:lnTo>
                    <a:pt x="4633595" y="1901482"/>
                  </a:lnTo>
                  <a:lnTo>
                    <a:pt x="4641126" y="1882902"/>
                  </a:lnTo>
                  <a:lnTo>
                    <a:pt x="4648657" y="1867789"/>
                  </a:lnTo>
                  <a:lnTo>
                    <a:pt x="4652416" y="1849208"/>
                  </a:lnTo>
                  <a:lnTo>
                    <a:pt x="4663389" y="1834095"/>
                  </a:lnTo>
                  <a:lnTo>
                    <a:pt x="4670920" y="1819300"/>
                  </a:lnTo>
                  <a:lnTo>
                    <a:pt x="4674679" y="1800720"/>
                  </a:lnTo>
                  <a:lnTo>
                    <a:pt x="4682210" y="1785607"/>
                  </a:lnTo>
                  <a:lnTo>
                    <a:pt x="4693196" y="1770811"/>
                  </a:lnTo>
                  <a:lnTo>
                    <a:pt x="4696955" y="1751914"/>
                  </a:lnTo>
                  <a:lnTo>
                    <a:pt x="4704486" y="1737118"/>
                  </a:lnTo>
                  <a:lnTo>
                    <a:pt x="4712005" y="1718221"/>
                  </a:lnTo>
                  <a:lnTo>
                    <a:pt x="4719218" y="1703425"/>
                  </a:lnTo>
                  <a:lnTo>
                    <a:pt x="4726749" y="1688630"/>
                  </a:lnTo>
                  <a:lnTo>
                    <a:pt x="4734280" y="1673517"/>
                  </a:lnTo>
                  <a:lnTo>
                    <a:pt x="4738040" y="1654937"/>
                  </a:lnTo>
                  <a:lnTo>
                    <a:pt x="4749025" y="1643608"/>
                  </a:lnTo>
                  <a:lnTo>
                    <a:pt x="4752784" y="1625028"/>
                  </a:lnTo>
                  <a:lnTo>
                    <a:pt x="4756543" y="1609915"/>
                  </a:lnTo>
                  <a:lnTo>
                    <a:pt x="4771606" y="1580311"/>
                  </a:lnTo>
                  <a:lnTo>
                    <a:pt x="4775047" y="1565198"/>
                  </a:lnTo>
                  <a:lnTo>
                    <a:pt x="4778819" y="1550403"/>
                  </a:lnTo>
                  <a:lnTo>
                    <a:pt x="4786338" y="1535290"/>
                  </a:lnTo>
                  <a:lnTo>
                    <a:pt x="4793869" y="1520494"/>
                  </a:lnTo>
                  <a:lnTo>
                    <a:pt x="4797628" y="1509153"/>
                  </a:lnTo>
                  <a:lnTo>
                    <a:pt x="4808613" y="1471688"/>
                  </a:lnTo>
                  <a:lnTo>
                    <a:pt x="4823663" y="1438313"/>
                  </a:lnTo>
                  <a:lnTo>
                    <a:pt x="4831194" y="1415643"/>
                  </a:lnTo>
                  <a:lnTo>
                    <a:pt x="4831194" y="1408391"/>
                  </a:lnTo>
                  <a:lnTo>
                    <a:pt x="4834648" y="1397063"/>
                  </a:lnTo>
                  <a:lnTo>
                    <a:pt x="4838408" y="1389507"/>
                  </a:lnTo>
                  <a:lnTo>
                    <a:pt x="4842167" y="1374711"/>
                  </a:lnTo>
                  <a:lnTo>
                    <a:pt x="4849698" y="1363370"/>
                  </a:lnTo>
                  <a:lnTo>
                    <a:pt x="4849698" y="1352346"/>
                  </a:lnTo>
                  <a:lnTo>
                    <a:pt x="4853457" y="1348574"/>
                  </a:lnTo>
                  <a:lnTo>
                    <a:pt x="4857229" y="1341018"/>
                  </a:lnTo>
                  <a:lnTo>
                    <a:pt x="4857229" y="13372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04431" y="2793293"/>
            <a:ext cx="152806" cy="17174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472809" y="2722880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265036" y="2613787"/>
            <a:ext cx="4178935" cy="1650364"/>
            <a:chOff x="6361176" y="2757423"/>
            <a:chExt cx="4178935" cy="1650364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6841" y="2759659"/>
              <a:ext cx="3379335" cy="2592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6951" y="2757423"/>
              <a:ext cx="3351910" cy="23431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65976" y="2910839"/>
              <a:ext cx="3874008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37553" y="3062223"/>
              <a:ext cx="3427856" cy="23431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65976" y="3215639"/>
              <a:ext cx="3663696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37045" y="3366007"/>
              <a:ext cx="3224276" cy="2353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65976" y="3520439"/>
              <a:ext cx="1143000" cy="5760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837553" y="3671823"/>
              <a:ext cx="765175" cy="184150"/>
            </a:xfrm>
            <a:custGeom>
              <a:avLst/>
              <a:gdLst/>
              <a:ahLst/>
              <a:cxnLst/>
              <a:rect l="l" t="t" r="r" b="b"/>
              <a:pathLst>
                <a:path w="765175" h="184150">
                  <a:moveTo>
                    <a:pt x="109327" y="65405"/>
                  </a:moveTo>
                  <a:lnTo>
                    <a:pt x="59817" y="65405"/>
                  </a:lnTo>
                  <a:lnTo>
                    <a:pt x="67694" y="65861"/>
                  </a:lnTo>
                  <a:lnTo>
                    <a:pt x="74549" y="67246"/>
                  </a:lnTo>
                  <a:lnTo>
                    <a:pt x="80355" y="69584"/>
                  </a:lnTo>
                  <a:lnTo>
                    <a:pt x="85090" y="72898"/>
                  </a:lnTo>
                  <a:lnTo>
                    <a:pt x="89407" y="76581"/>
                  </a:lnTo>
                  <a:lnTo>
                    <a:pt x="91440" y="82931"/>
                  </a:lnTo>
                  <a:lnTo>
                    <a:pt x="91313" y="97789"/>
                  </a:lnTo>
                  <a:lnTo>
                    <a:pt x="51689" y="105537"/>
                  </a:lnTo>
                  <a:lnTo>
                    <a:pt x="42799" y="106552"/>
                  </a:lnTo>
                  <a:lnTo>
                    <a:pt x="36322" y="107695"/>
                  </a:lnTo>
                  <a:lnTo>
                    <a:pt x="1524" y="134238"/>
                  </a:lnTo>
                  <a:lnTo>
                    <a:pt x="0" y="140081"/>
                  </a:lnTo>
                  <a:lnTo>
                    <a:pt x="0" y="146557"/>
                  </a:lnTo>
                  <a:lnTo>
                    <a:pt x="25780" y="181419"/>
                  </a:lnTo>
                  <a:lnTo>
                    <a:pt x="44830" y="184023"/>
                  </a:lnTo>
                  <a:lnTo>
                    <a:pt x="53594" y="184023"/>
                  </a:lnTo>
                  <a:lnTo>
                    <a:pt x="91129" y="166624"/>
                  </a:lnTo>
                  <a:lnTo>
                    <a:pt x="41528" y="166624"/>
                  </a:lnTo>
                  <a:lnTo>
                    <a:pt x="34925" y="164719"/>
                  </a:lnTo>
                  <a:lnTo>
                    <a:pt x="30479" y="160781"/>
                  </a:lnTo>
                  <a:lnTo>
                    <a:pt x="26035" y="156718"/>
                  </a:lnTo>
                  <a:lnTo>
                    <a:pt x="23869" y="152145"/>
                  </a:lnTo>
                  <a:lnTo>
                    <a:pt x="23749" y="141986"/>
                  </a:lnTo>
                  <a:lnTo>
                    <a:pt x="24765" y="138556"/>
                  </a:lnTo>
                  <a:lnTo>
                    <a:pt x="54991" y="123698"/>
                  </a:lnTo>
                  <a:lnTo>
                    <a:pt x="66345" y="121888"/>
                  </a:lnTo>
                  <a:lnTo>
                    <a:pt x="76200" y="119887"/>
                  </a:lnTo>
                  <a:lnTo>
                    <a:pt x="84530" y="117697"/>
                  </a:lnTo>
                  <a:lnTo>
                    <a:pt x="91313" y="115315"/>
                  </a:lnTo>
                  <a:lnTo>
                    <a:pt x="113792" y="115315"/>
                  </a:lnTo>
                  <a:lnTo>
                    <a:pt x="113792" y="86613"/>
                  </a:lnTo>
                  <a:lnTo>
                    <a:pt x="113411" y="79756"/>
                  </a:lnTo>
                  <a:lnTo>
                    <a:pt x="112649" y="75945"/>
                  </a:lnTo>
                  <a:lnTo>
                    <a:pt x="111378" y="69850"/>
                  </a:lnTo>
                  <a:lnTo>
                    <a:pt x="109327" y="65405"/>
                  </a:lnTo>
                  <a:close/>
                </a:path>
                <a:path w="765175" h="184150">
                  <a:moveTo>
                    <a:pt x="115148" y="164973"/>
                  </a:moveTo>
                  <a:lnTo>
                    <a:pt x="93218" y="164973"/>
                  </a:lnTo>
                  <a:lnTo>
                    <a:pt x="93852" y="171069"/>
                  </a:lnTo>
                  <a:lnTo>
                    <a:pt x="95376" y="176530"/>
                  </a:lnTo>
                  <a:lnTo>
                    <a:pt x="97663" y="181101"/>
                  </a:lnTo>
                  <a:lnTo>
                    <a:pt x="120903" y="181101"/>
                  </a:lnTo>
                  <a:lnTo>
                    <a:pt x="117982" y="176021"/>
                  </a:lnTo>
                  <a:lnTo>
                    <a:pt x="116204" y="170814"/>
                  </a:lnTo>
                  <a:lnTo>
                    <a:pt x="115189" y="165353"/>
                  </a:lnTo>
                  <a:lnTo>
                    <a:pt x="115148" y="164973"/>
                  </a:lnTo>
                  <a:close/>
                </a:path>
                <a:path w="765175" h="184150">
                  <a:moveTo>
                    <a:pt x="113792" y="115315"/>
                  </a:moveTo>
                  <a:lnTo>
                    <a:pt x="91313" y="115315"/>
                  </a:lnTo>
                  <a:lnTo>
                    <a:pt x="91313" y="133223"/>
                  </a:lnTo>
                  <a:lnTo>
                    <a:pt x="90170" y="140588"/>
                  </a:lnTo>
                  <a:lnTo>
                    <a:pt x="58800" y="166624"/>
                  </a:lnTo>
                  <a:lnTo>
                    <a:pt x="91129" y="166624"/>
                  </a:lnTo>
                  <a:lnTo>
                    <a:pt x="93218" y="164973"/>
                  </a:lnTo>
                  <a:lnTo>
                    <a:pt x="115148" y="164973"/>
                  </a:lnTo>
                  <a:lnTo>
                    <a:pt x="114595" y="159829"/>
                  </a:lnTo>
                  <a:lnTo>
                    <a:pt x="114157" y="151447"/>
                  </a:lnTo>
                  <a:lnTo>
                    <a:pt x="113928" y="141986"/>
                  </a:lnTo>
                  <a:lnTo>
                    <a:pt x="113805" y="128143"/>
                  </a:lnTo>
                  <a:lnTo>
                    <a:pt x="113792" y="115315"/>
                  </a:lnTo>
                  <a:close/>
                </a:path>
                <a:path w="765175" h="184150">
                  <a:moveTo>
                    <a:pt x="62992" y="46989"/>
                  </a:moveTo>
                  <a:lnTo>
                    <a:pt x="24638" y="54737"/>
                  </a:lnTo>
                  <a:lnTo>
                    <a:pt x="3810" y="87375"/>
                  </a:lnTo>
                  <a:lnTo>
                    <a:pt x="25653" y="90296"/>
                  </a:lnTo>
                  <a:lnTo>
                    <a:pt x="27940" y="81025"/>
                  </a:lnTo>
                  <a:lnTo>
                    <a:pt x="31623" y="74549"/>
                  </a:lnTo>
                  <a:lnTo>
                    <a:pt x="36702" y="70865"/>
                  </a:lnTo>
                  <a:lnTo>
                    <a:pt x="41655" y="67182"/>
                  </a:lnTo>
                  <a:lnTo>
                    <a:pt x="49402" y="65405"/>
                  </a:lnTo>
                  <a:lnTo>
                    <a:pt x="109327" y="65405"/>
                  </a:lnTo>
                  <a:lnTo>
                    <a:pt x="109093" y="64896"/>
                  </a:lnTo>
                  <a:lnTo>
                    <a:pt x="71044" y="47230"/>
                  </a:lnTo>
                  <a:lnTo>
                    <a:pt x="62992" y="46989"/>
                  </a:lnTo>
                  <a:close/>
                </a:path>
                <a:path w="765175" h="184150">
                  <a:moveTo>
                    <a:pt x="200787" y="46989"/>
                  </a:moveTo>
                  <a:lnTo>
                    <a:pt x="162726" y="59364"/>
                  </a:lnTo>
                  <a:lnTo>
                    <a:pt x="142763" y="96075"/>
                  </a:lnTo>
                  <a:lnTo>
                    <a:pt x="140970" y="115950"/>
                  </a:lnTo>
                  <a:lnTo>
                    <a:pt x="141993" y="131456"/>
                  </a:lnTo>
                  <a:lnTo>
                    <a:pt x="157352" y="166496"/>
                  </a:lnTo>
                  <a:lnTo>
                    <a:pt x="200660" y="184023"/>
                  </a:lnTo>
                  <a:lnTo>
                    <a:pt x="210994" y="183235"/>
                  </a:lnTo>
                  <a:lnTo>
                    <a:pt x="220472" y="180863"/>
                  </a:lnTo>
                  <a:lnTo>
                    <a:pt x="229092" y="176897"/>
                  </a:lnTo>
                  <a:lnTo>
                    <a:pt x="236854" y="171323"/>
                  </a:lnTo>
                  <a:lnTo>
                    <a:pt x="242216" y="165734"/>
                  </a:lnTo>
                  <a:lnTo>
                    <a:pt x="200405" y="165734"/>
                  </a:lnTo>
                  <a:lnTo>
                    <a:pt x="192617" y="164994"/>
                  </a:lnTo>
                  <a:lnTo>
                    <a:pt x="164470" y="127704"/>
                  </a:lnTo>
                  <a:lnTo>
                    <a:pt x="163829" y="115443"/>
                  </a:lnTo>
                  <a:lnTo>
                    <a:pt x="164494" y="103274"/>
                  </a:lnTo>
                  <a:lnTo>
                    <a:pt x="186404" y="68262"/>
                  </a:lnTo>
                  <a:lnTo>
                    <a:pt x="201675" y="65277"/>
                  </a:lnTo>
                  <a:lnTo>
                    <a:pt x="242934" y="65277"/>
                  </a:lnTo>
                  <a:lnTo>
                    <a:pt x="241877" y="63765"/>
                  </a:lnTo>
                  <a:lnTo>
                    <a:pt x="235712" y="57784"/>
                  </a:lnTo>
                  <a:lnTo>
                    <a:pt x="228451" y="53044"/>
                  </a:lnTo>
                  <a:lnTo>
                    <a:pt x="220202" y="49672"/>
                  </a:lnTo>
                  <a:lnTo>
                    <a:pt x="210976" y="47658"/>
                  </a:lnTo>
                  <a:lnTo>
                    <a:pt x="200787" y="46989"/>
                  </a:lnTo>
                  <a:close/>
                </a:path>
                <a:path w="765175" h="184150">
                  <a:moveTo>
                    <a:pt x="233425" y="133095"/>
                  </a:moveTo>
                  <a:lnTo>
                    <a:pt x="209169" y="165734"/>
                  </a:lnTo>
                  <a:lnTo>
                    <a:pt x="242216" y="165734"/>
                  </a:lnTo>
                  <a:lnTo>
                    <a:pt x="243572" y="164322"/>
                  </a:lnTo>
                  <a:lnTo>
                    <a:pt x="248872" y="156082"/>
                  </a:lnTo>
                  <a:lnTo>
                    <a:pt x="252767" y="146605"/>
                  </a:lnTo>
                  <a:lnTo>
                    <a:pt x="255270" y="135889"/>
                  </a:lnTo>
                  <a:lnTo>
                    <a:pt x="233425" y="133095"/>
                  </a:lnTo>
                  <a:close/>
                </a:path>
                <a:path w="765175" h="184150">
                  <a:moveTo>
                    <a:pt x="242934" y="65277"/>
                  </a:moveTo>
                  <a:lnTo>
                    <a:pt x="209042" y="65277"/>
                  </a:lnTo>
                  <a:lnTo>
                    <a:pt x="215392" y="67437"/>
                  </a:lnTo>
                  <a:lnTo>
                    <a:pt x="225805" y="76326"/>
                  </a:lnTo>
                  <a:lnTo>
                    <a:pt x="229489" y="82931"/>
                  </a:lnTo>
                  <a:lnTo>
                    <a:pt x="231521" y="91820"/>
                  </a:lnTo>
                  <a:lnTo>
                    <a:pt x="253111" y="88518"/>
                  </a:lnTo>
                  <a:lnTo>
                    <a:pt x="250588" y="79109"/>
                  </a:lnTo>
                  <a:lnTo>
                    <a:pt x="246840" y="70866"/>
                  </a:lnTo>
                  <a:lnTo>
                    <a:pt x="242934" y="65277"/>
                  </a:lnTo>
                  <a:close/>
                </a:path>
                <a:path w="765175" h="184150">
                  <a:moveTo>
                    <a:pt x="298196" y="0"/>
                  </a:moveTo>
                  <a:lnTo>
                    <a:pt x="275971" y="0"/>
                  </a:lnTo>
                  <a:lnTo>
                    <a:pt x="275971" y="25526"/>
                  </a:lnTo>
                  <a:lnTo>
                    <a:pt x="298196" y="25526"/>
                  </a:lnTo>
                  <a:lnTo>
                    <a:pt x="298196" y="0"/>
                  </a:lnTo>
                  <a:close/>
                </a:path>
                <a:path w="765175" h="184150">
                  <a:moveTo>
                    <a:pt x="298196" y="49911"/>
                  </a:moveTo>
                  <a:lnTo>
                    <a:pt x="275971" y="49911"/>
                  </a:lnTo>
                  <a:lnTo>
                    <a:pt x="275971" y="181101"/>
                  </a:lnTo>
                  <a:lnTo>
                    <a:pt x="298196" y="181101"/>
                  </a:lnTo>
                  <a:lnTo>
                    <a:pt x="298196" y="49911"/>
                  </a:lnTo>
                  <a:close/>
                </a:path>
                <a:path w="765175" h="184150">
                  <a:moveTo>
                    <a:pt x="385952" y="46989"/>
                  </a:moveTo>
                  <a:lnTo>
                    <a:pt x="378078" y="46989"/>
                  </a:lnTo>
                  <a:lnTo>
                    <a:pt x="370175" y="47515"/>
                  </a:lnTo>
                  <a:lnTo>
                    <a:pt x="332849" y="72483"/>
                  </a:lnTo>
                  <a:lnTo>
                    <a:pt x="322579" y="115696"/>
                  </a:lnTo>
                  <a:lnTo>
                    <a:pt x="323032" y="125432"/>
                  </a:lnTo>
                  <a:lnTo>
                    <a:pt x="338566" y="165084"/>
                  </a:lnTo>
                  <a:lnTo>
                    <a:pt x="379095" y="184023"/>
                  </a:lnTo>
                  <a:lnTo>
                    <a:pt x="390455" y="182808"/>
                  </a:lnTo>
                  <a:lnTo>
                    <a:pt x="400351" y="179165"/>
                  </a:lnTo>
                  <a:lnTo>
                    <a:pt x="408795" y="173093"/>
                  </a:lnTo>
                  <a:lnTo>
                    <a:pt x="414856" y="165734"/>
                  </a:lnTo>
                  <a:lnTo>
                    <a:pt x="381126" y="165734"/>
                  </a:lnTo>
                  <a:lnTo>
                    <a:pt x="374199" y="164969"/>
                  </a:lnTo>
                  <a:lnTo>
                    <a:pt x="346106" y="127482"/>
                  </a:lnTo>
                  <a:lnTo>
                    <a:pt x="345440" y="115696"/>
                  </a:lnTo>
                  <a:lnTo>
                    <a:pt x="346061" y="103526"/>
                  </a:lnTo>
                  <a:lnTo>
                    <a:pt x="366617" y="68389"/>
                  </a:lnTo>
                  <a:lnTo>
                    <a:pt x="380238" y="65405"/>
                  </a:lnTo>
                  <a:lnTo>
                    <a:pt x="436372" y="65405"/>
                  </a:lnTo>
                  <a:lnTo>
                    <a:pt x="436372" y="65024"/>
                  </a:lnTo>
                  <a:lnTo>
                    <a:pt x="414274" y="65024"/>
                  </a:lnTo>
                  <a:lnTo>
                    <a:pt x="410464" y="59689"/>
                  </a:lnTo>
                  <a:lnTo>
                    <a:pt x="405383" y="55244"/>
                  </a:lnTo>
                  <a:lnTo>
                    <a:pt x="399161" y="51943"/>
                  </a:lnTo>
                  <a:lnTo>
                    <a:pt x="393065" y="48640"/>
                  </a:lnTo>
                  <a:lnTo>
                    <a:pt x="385952" y="46989"/>
                  </a:lnTo>
                  <a:close/>
                </a:path>
                <a:path w="765175" h="184150">
                  <a:moveTo>
                    <a:pt x="436372" y="164592"/>
                  </a:moveTo>
                  <a:lnTo>
                    <a:pt x="415798" y="164592"/>
                  </a:lnTo>
                  <a:lnTo>
                    <a:pt x="415798" y="181101"/>
                  </a:lnTo>
                  <a:lnTo>
                    <a:pt x="436372" y="181101"/>
                  </a:lnTo>
                  <a:lnTo>
                    <a:pt x="436372" y="164592"/>
                  </a:lnTo>
                  <a:close/>
                </a:path>
                <a:path w="765175" h="184150">
                  <a:moveTo>
                    <a:pt x="436372" y="65405"/>
                  </a:moveTo>
                  <a:lnTo>
                    <a:pt x="380238" y="65405"/>
                  </a:lnTo>
                  <a:lnTo>
                    <a:pt x="387494" y="66190"/>
                  </a:lnTo>
                  <a:lnTo>
                    <a:pt x="394192" y="68548"/>
                  </a:lnTo>
                  <a:lnTo>
                    <a:pt x="415516" y="104927"/>
                  </a:lnTo>
                  <a:lnTo>
                    <a:pt x="416178" y="117475"/>
                  </a:lnTo>
                  <a:lnTo>
                    <a:pt x="415536" y="128903"/>
                  </a:lnTo>
                  <a:lnTo>
                    <a:pt x="394652" y="162782"/>
                  </a:lnTo>
                  <a:lnTo>
                    <a:pt x="381126" y="165734"/>
                  </a:lnTo>
                  <a:lnTo>
                    <a:pt x="414856" y="165734"/>
                  </a:lnTo>
                  <a:lnTo>
                    <a:pt x="415798" y="164592"/>
                  </a:lnTo>
                  <a:lnTo>
                    <a:pt x="436372" y="164592"/>
                  </a:lnTo>
                  <a:lnTo>
                    <a:pt x="436372" y="65405"/>
                  </a:lnTo>
                  <a:close/>
                </a:path>
                <a:path w="765175" h="184150">
                  <a:moveTo>
                    <a:pt x="436372" y="0"/>
                  </a:moveTo>
                  <a:lnTo>
                    <a:pt x="414274" y="0"/>
                  </a:lnTo>
                  <a:lnTo>
                    <a:pt x="414274" y="65024"/>
                  </a:lnTo>
                  <a:lnTo>
                    <a:pt x="436372" y="65024"/>
                  </a:lnTo>
                  <a:lnTo>
                    <a:pt x="436372" y="0"/>
                  </a:lnTo>
                  <a:close/>
                </a:path>
                <a:path w="765175" h="184150">
                  <a:moveTo>
                    <a:pt x="524764" y="46989"/>
                  </a:moveTo>
                  <a:lnTo>
                    <a:pt x="480441" y="65277"/>
                  </a:lnTo>
                  <a:lnTo>
                    <a:pt x="464492" y="101014"/>
                  </a:lnTo>
                  <a:lnTo>
                    <a:pt x="463423" y="116586"/>
                  </a:lnTo>
                  <a:lnTo>
                    <a:pt x="464490" y="131704"/>
                  </a:lnTo>
                  <a:lnTo>
                    <a:pt x="480314" y="166369"/>
                  </a:lnTo>
                  <a:lnTo>
                    <a:pt x="525906" y="184023"/>
                  </a:lnTo>
                  <a:lnTo>
                    <a:pt x="536834" y="183332"/>
                  </a:lnTo>
                  <a:lnTo>
                    <a:pt x="571090" y="165734"/>
                  </a:lnTo>
                  <a:lnTo>
                    <a:pt x="526033" y="165734"/>
                  </a:lnTo>
                  <a:lnTo>
                    <a:pt x="518175" y="165020"/>
                  </a:lnTo>
                  <a:lnTo>
                    <a:pt x="487672" y="131373"/>
                  </a:lnTo>
                  <a:lnTo>
                    <a:pt x="486410" y="121157"/>
                  </a:lnTo>
                  <a:lnTo>
                    <a:pt x="584326" y="121157"/>
                  </a:lnTo>
                  <a:lnTo>
                    <a:pt x="584326" y="115315"/>
                  </a:lnTo>
                  <a:lnTo>
                    <a:pt x="583494" y="102869"/>
                  </a:lnTo>
                  <a:lnTo>
                    <a:pt x="487679" y="102869"/>
                  </a:lnTo>
                  <a:lnTo>
                    <a:pt x="488824" y="94726"/>
                  </a:lnTo>
                  <a:lnTo>
                    <a:pt x="517632" y="65918"/>
                  </a:lnTo>
                  <a:lnTo>
                    <a:pt x="525018" y="65277"/>
                  </a:lnTo>
                  <a:lnTo>
                    <a:pt x="567972" y="65277"/>
                  </a:lnTo>
                  <a:lnTo>
                    <a:pt x="567690" y="64896"/>
                  </a:lnTo>
                  <a:lnTo>
                    <a:pt x="558786" y="57062"/>
                  </a:lnTo>
                  <a:lnTo>
                    <a:pt x="548655" y="51466"/>
                  </a:lnTo>
                  <a:lnTo>
                    <a:pt x="537311" y="48109"/>
                  </a:lnTo>
                  <a:lnTo>
                    <a:pt x="524764" y="46989"/>
                  </a:lnTo>
                  <a:close/>
                </a:path>
                <a:path w="765175" h="184150">
                  <a:moveTo>
                    <a:pt x="560704" y="138811"/>
                  </a:moveTo>
                  <a:lnTo>
                    <a:pt x="534289" y="165734"/>
                  </a:lnTo>
                  <a:lnTo>
                    <a:pt x="571090" y="165734"/>
                  </a:lnTo>
                  <a:lnTo>
                    <a:pt x="575881" y="159543"/>
                  </a:lnTo>
                  <a:lnTo>
                    <a:pt x="580358" y="151185"/>
                  </a:lnTo>
                  <a:lnTo>
                    <a:pt x="583692" y="141731"/>
                  </a:lnTo>
                  <a:lnTo>
                    <a:pt x="560704" y="138811"/>
                  </a:lnTo>
                  <a:close/>
                </a:path>
                <a:path w="765175" h="184150">
                  <a:moveTo>
                    <a:pt x="567972" y="65277"/>
                  </a:moveTo>
                  <a:lnTo>
                    <a:pt x="525018" y="65277"/>
                  </a:lnTo>
                  <a:lnTo>
                    <a:pt x="533038" y="66067"/>
                  </a:lnTo>
                  <a:lnTo>
                    <a:pt x="540321" y="68452"/>
                  </a:lnTo>
                  <a:lnTo>
                    <a:pt x="560958" y="102869"/>
                  </a:lnTo>
                  <a:lnTo>
                    <a:pt x="583494" y="102869"/>
                  </a:lnTo>
                  <a:lnTo>
                    <a:pt x="583299" y="99954"/>
                  </a:lnTo>
                  <a:lnTo>
                    <a:pt x="580199" y="86439"/>
                  </a:lnTo>
                  <a:lnTo>
                    <a:pt x="575004" y="74757"/>
                  </a:lnTo>
                  <a:lnTo>
                    <a:pt x="567972" y="65277"/>
                  </a:lnTo>
                  <a:close/>
                </a:path>
                <a:path w="765175" h="184150">
                  <a:moveTo>
                    <a:pt x="709286" y="67182"/>
                  </a:moveTo>
                  <a:lnTo>
                    <a:pt x="682878" y="67182"/>
                  </a:lnTo>
                  <a:lnTo>
                    <a:pt x="599313" y="163068"/>
                  </a:lnTo>
                  <a:lnTo>
                    <a:pt x="599313" y="181101"/>
                  </a:lnTo>
                  <a:lnTo>
                    <a:pt x="715391" y="181101"/>
                  </a:lnTo>
                  <a:lnTo>
                    <a:pt x="715391" y="163068"/>
                  </a:lnTo>
                  <a:lnTo>
                    <a:pt x="626745" y="163068"/>
                  </a:lnTo>
                  <a:lnTo>
                    <a:pt x="640461" y="147827"/>
                  </a:lnTo>
                  <a:lnTo>
                    <a:pt x="709286" y="67182"/>
                  </a:lnTo>
                  <a:close/>
                </a:path>
                <a:path w="765175" h="184150">
                  <a:moveTo>
                    <a:pt x="715391" y="161925"/>
                  </a:moveTo>
                  <a:lnTo>
                    <a:pt x="654812" y="161925"/>
                  </a:lnTo>
                  <a:lnTo>
                    <a:pt x="648140" y="161996"/>
                  </a:lnTo>
                  <a:lnTo>
                    <a:pt x="641254" y="162210"/>
                  </a:lnTo>
                  <a:lnTo>
                    <a:pt x="634130" y="162567"/>
                  </a:lnTo>
                  <a:lnTo>
                    <a:pt x="626745" y="163068"/>
                  </a:lnTo>
                  <a:lnTo>
                    <a:pt x="715391" y="163068"/>
                  </a:lnTo>
                  <a:lnTo>
                    <a:pt x="715391" y="161925"/>
                  </a:lnTo>
                  <a:close/>
                </a:path>
                <a:path w="765175" h="184150">
                  <a:moveTo>
                    <a:pt x="711453" y="49911"/>
                  </a:moveTo>
                  <a:lnTo>
                    <a:pt x="604266" y="49911"/>
                  </a:lnTo>
                  <a:lnTo>
                    <a:pt x="604266" y="67944"/>
                  </a:lnTo>
                  <a:lnTo>
                    <a:pt x="664972" y="67944"/>
                  </a:lnTo>
                  <a:lnTo>
                    <a:pt x="673353" y="67690"/>
                  </a:lnTo>
                  <a:lnTo>
                    <a:pt x="682878" y="67182"/>
                  </a:lnTo>
                  <a:lnTo>
                    <a:pt x="709286" y="67182"/>
                  </a:lnTo>
                  <a:lnTo>
                    <a:pt x="711453" y="64643"/>
                  </a:lnTo>
                  <a:lnTo>
                    <a:pt x="711453" y="49911"/>
                  </a:lnTo>
                  <a:close/>
                </a:path>
                <a:path w="765175" h="184150">
                  <a:moveTo>
                    <a:pt x="764667" y="155828"/>
                  </a:moveTo>
                  <a:lnTo>
                    <a:pt x="739267" y="155828"/>
                  </a:lnTo>
                  <a:lnTo>
                    <a:pt x="739267" y="181101"/>
                  </a:lnTo>
                  <a:lnTo>
                    <a:pt x="764667" y="181101"/>
                  </a:lnTo>
                  <a:lnTo>
                    <a:pt x="764667" y="155828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61176" y="3968495"/>
              <a:ext cx="429768" cy="43891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472809" y="4003675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665976" y="3886200"/>
            <a:ext cx="4090670" cy="1186180"/>
            <a:chOff x="6665976" y="3886200"/>
            <a:chExt cx="4090670" cy="118618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65976" y="3886200"/>
              <a:ext cx="3959352" cy="576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46951" y="4034536"/>
              <a:ext cx="3511930" cy="2344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65976" y="4191000"/>
              <a:ext cx="4090416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45300" y="4342383"/>
              <a:ext cx="3621531" cy="2169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65976" y="4495800"/>
              <a:ext cx="2865120" cy="576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38315" y="4646168"/>
              <a:ext cx="2486025" cy="232409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36591" y="100584"/>
            <a:ext cx="2752343" cy="123444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073141" y="251282"/>
            <a:ext cx="204470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Sal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z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ó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603504" y="2017776"/>
            <a:ext cx="10985500" cy="1801495"/>
            <a:chOff x="603504" y="2017776"/>
            <a:chExt cx="10985500" cy="1801495"/>
          </a:xfrm>
        </p:grpSpPr>
        <p:sp>
          <p:nvSpPr>
            <p:cNvPr id="21" name="object 21"/>
            <p:cNvSpPr/>
            <p:nvPr/>
          </p:nvSpPr>
          <p:spPr>
            <a:xfrm>
              <a:off x="609600" y="2023872"/>
              <a:ext cx="10972800" cy="1789430"/>
            </a:xfrm>
            <a:custGeom>
              <a:avLst/>
              <a:gdLst/>
              <a:ahLst/>
              <a:cxnLst/>
              <a:rect l="l" t="t" r="r" b="b"/>
              <a:pathLst>
                <a:path w="10972800" h="1789429">
                  <a:moveTo>
                    <a:pt x="10674604" y="0"/>
                  </a:moveTo>
                  <a:lnTo>
                    <a:pt x="298196" y="0"/>
                  </a:lnTo>
                  <a:lnTo>
                    <a:pt x="249825" y="3902"/>
                  </a:lnTo>
                  <a:lnTo>
                    <a:pt x="203941" y="15199"/>
                  </a:lnTo>
                  <a:lnTo>
                    <a:pt x="161155" y="33278"/>
                  </a:lnTo>
                  <a:lnTo>
                    <a:pt x="122083" y="57525"/>
                  </a:lnTo>
                  <a:lnTo>
                    <a:pt x="87337" y="87328"/>
                  </a:lnTo>
                  <a:lnTo>
                    <a:pt x="57533" y="122072"/>
                  </a:lnTo>
                  <a:lnTo>
                    <a:pt x="33283" y="161144"/>
                  </a:lnTo>
                  <a:lnTo>
                    <a:pt x="15201" y="203931"/>
                  </a:lnTo>
                  <a:lnTo>
                    <a:pt x="3902" y="249819"/>
                  </a:lnTo>
                  <a:lnTo>
                    <a:pt x="0" y="298195"/>
                  </a:lnTo>
                  <a:lnTo>
                    <a:pt x="0" y="1490979"/>
                  </a:lnTo>
                  <a:lnTo>
                    <a:pt x="3902" y="1539356"/>
                  </a:lnTo>
                  <a:lnTo>
                    <a:pt x="15201" y="1585244"/>
                  </a:lnTo>
                  <a:lnTo>
                    <a:pt x="33283" y="1628031"/>
                  </a:lnTo>
                  <a:lnTo>
                    <a:pt x="57533" y="1667103"/>
                  </a:lnTo>
                  <a:lnTo>
                    <a:pt x="87337" y="1701847"/>
                  </a:lnTo>
                  <a:lnTo>
                    <a:pt x="122083" y="1731650"/>
                  </a:lnTo>
                  <a:lnTo>
                    <a:pt x="161155" y="1755897"/>
                  </a:lnTo>
                  <a:lnTo>
                    <a:pt x="203941" y="1773976"/>
                  </a:lnTo>
                  <a:lnTo>
                    <a:pt x="249825" y="1785273"/>
                  </a:lnTo>
                  <a:lnTo>
                    <a:pt x="298196" y="1789176"/>
                  </a:lnTo>
                  <a:lnTo>
                    <a:pt x="10674604" y="1789176"/>
                  </a:lnTo>
                  <a:lnTo>
                    <a:pt x="10722980" y="1785273"/>
                  </a:lnTo>
                  <a:lnTo>
                    <a:pt x="10768868" y="1773976"/>
                  </a:lnTo>
                  <a:lnTo>
                    <a:pt x="10811655" y="1755897"/>
                  </a:lnTo>
                  <a:lnTo>
                    <a:pt x="10850727" y="1731650"/>
                  </a:lnTo>
                  <a:lnTo>
                    <a:pt x="10885471" y="1701847"/>
                  </a:lnTo>
                  <a:lnTo>
                    <a:pt x="10915274" y="1667103"/>
                  </a:lnTo>
                  <a:lnTo>
                    <a:pt x="10939521" y="1628031"/>
                  </a:lnTo>
                  <a:lnTo>
                    <a:pt x="10957600" y="1585244"/>
                  </a:lnTo>
                  <a:lnTo>
                    <a:pt x="10968897" y="1539356"/>
                  </a:lnTo>
                  <a:lnTo>
                    <a:pt x="10972800" y="1490979"/>
                  </a:lnTo>
                  <a:lnTo>
                    <a:pt x="10972800" y="298195"/>
                  </a:lnTo>
                  <a:lnTo>
                    <a:pt x="10968897" y="249819"/>
                  </a:lnTo>
                  <a:lnTo>
                    <a:pt x="10957600" y="203931"/>
                  </a:lnTo>
                  <a:lnTo>
                    <a:pt x="10939521" y="161144"/>
                  </a:lnTo>
                  <a:lnTo>
                    <a:pt x="10915274" y="122072"/>
                  </a:lnTo>
                  <a:lnTo>
                    <a:pt x="10885471" y="87328"/>
                  </a:lnTo>
                  <a:lnTo>
                    <a:pt x="10850727" y="57525"/>
                  </a:lnTo>
                  <a:lnTo>
                    <a:pt x="10811655" y="33278"/>
                  </a:lnTo>
                  <a:lnTo>
                    <a:pt x="10768868" y="15199"/>
                  </a:lnTo>
                  <a:lnTo>
                    <a:pt x="10722980" y="3902"/>
                  </a:lnTo>
                  <a:lnTo>
                    <a:pt x="10674604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9600" y="2023872"/>
              <a:ext cx="10972800" cy="1789430"/>
            </a:xfrm>
            <a:custGeom>
              <a:avLst/>
              <a:gdLst/>
              <a:ahLst/>
              <a:cxnLst/>
              <a:rect l="l" t="t" r="r" b="b"/>
              <a:pathLst>
                <a:path w="10972800" h="1789429">
                  <a:moveTo>
                    <a:pt x="0" y="298195"/>
                  </a:moveTo>
                  <a:lnTo>
                    <a:pt x="3902" y="249819"/>
                  </a:lnTo>
                  <a:lnTo>
                    <a:pt x="15201" y="203931"/>
                  </a:lnTo>
                  <a:lnTo>
                    <a:pt x="33283" y="161144"/>
                  </a:lnTo>
                  <a:lnTo>
                    <a:pt x="57533" y="122072"/>
                  </a:lnTo>
                  <a:lnTo>
                    <a:pt x="87337" y="87328"/>
                  </a:lnTo>
                  <a:lnTo>
                    <a:pt x="122083" y="57525"/>
                  </a:lnTo>
                  <a:lnTo>
                    <a:pt x="161155" y="33278"/>
                  </a:lnTo>
                  <a:lnTo>
                    <a:pt x="203941" y="15199"/>
                  </a:lnTo>
                  <a:lnTo>
                    <a:pt x="249825" y="3902"/>
                  </a:lnTo>
                  <a:lnTo>
                    <a:pt x="298196" y="0"/>
                  </a:lnTo>
                  <a:lnTo>
                    <a:pt x="10674604" y="0"/>
                  </a:lnTo>
                  <a:lnTo>
                    <a:pt x="10722980" y="3902"/>
                  </a:lnTo>
                  <a:lnTo>
                    <a:pt x="10768868" y="15199"/>
                  </a:lnTo>
                  <a:lnTo>
                    <a:pt x="10811655" y="33278"/>
                  </a:lnTo>
                  <a:lnTo>
                    <a:pt x="10850727" y="57525"/>
                  </a:lnTo>
                  <a:lnTo>
                    <a:pt x="10885471" y="87328"/>
                  </a:lnTo>
                  <a:lnTo>
                    <a:pt x="10915274" y="122072"/>
                  </a:lnTo>
                  <a:lnTo>
                    <a:pt x="10939521" y="161144"/>
                  </a:lnTo>
                  <a:lnTo>
                    <a:pt x="10957600" y="203931"/>
                  </a:lnTo>
                  <a:lnTo>
                    <a:pt x="10968897" y="249819"/>
                  </a:lnTo>
                  <a:lnTo>
                    <a:pt x="10972800" y="298195"/>
                  </a:lnTo>
                  <a:lnTo>
                    <a:pt x="10972800" y="1490979"/>
                  </a:lnTo>
                  <a:lnTo>
                    <a:pt x="10968897" y="1539356"/>
                  </a:lnTo>
                  <a:lnTo>
                    <a:pt x="10957600" y="1585244"/>
                  </a:lnTo>
                  <a:lnTo>
                    <a:pt x="10939521" y="1628031"/>
                  </a:lnTo>
                  <a:lnTo>
                    <a:pt x="10915274" y="1667103"/>
                  </a:lnTo>
                  <a:lnTo>
                    <a:pt x="10885471" y="1701847"/>
                  </a:lnTo>
                  <a:lnTo>
                    <a:pt x="10850727" y="1731650"/>
                  </a:lnTo>
                  <a:lnTo>
                    <a:pt x="10811655" y="1755897"/>
                  </a:lnTo>
                  <a:lnTo>
                    <a:pt x="10768868" y="1773976"/>
                  </a:lnTo>
                  <a:lnTo>
                    <a:pt x="10722980" y="1785273"/>
                  </a:lnTo>
                  <a:lnTo>
                    <a:pt x="10674604" y="1789176"/>
                  </a:lnTo>
                  <a:lnTo>
                    <a:pt x="298196" y="1789176"/>
                  </a:lnTo>
                  <a:lnTo>
                    <a:pt x="249825" y="1785273"/>
                  </a:lnTo>
                  <a:lnTo>
                    <a:pt x="203941" y="1773976"/>
                  </a:lnTo>
                  <a:lnTo>
                    <a:pt x="161155" y="1755897"/>
                  </a:lnTo>
                  <a:lnTo>
                    <a:pt x="122083" y="1731650"/>
                  </a:lnTo>
                  <a:lnTo>
                    <a:pt x="87337" y="1701847"/>
                  </a:lnTo>
                  <a:lnTo>
                    <a:pt x="57533" y="1667103"/>
                  </a:lnTo>
                  <a:lnTo>
                    <a:pt x="33283" y="1628031"/>
                  </a:lnTo>
                  <a:lnTo>
                    <a:pt x="15201" y="1585244"/>
                  </a:lnTo>
                  <a:lnTo>
                    <a:pt x="3902" y="1539356"/>
                  </a:lnTo>
                  <a:lnTo>
                    <a:pt x="0" y="1490979"/>
                  </a:lnTo>
                  <a:lnTo>
                    <a:pt x="0" y="29819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03504" y="3907535"/>
            <a:ext cx="10985500" cy="1801495"/>
            <a:chOff x="603504" y="3907535"/>
            <a:chExt cx="10985500" cy="1801495"/>
          </a:xfrm>
        </p:grpSpPr>
        <p:sp>
          <p:nvSpPr>
            <p:cNvPr id="24" name="object 24"/>
            <p:cNvSpPr/>
            <p:nvPr/>
          </p:nvSpPr>
          <p:spPr>
            <a:xfrm>
              <a:off x="609600" y="3913631"/>
              <a:ext cx="10972800" cy="1789430"/>
            </a:xfrm>
            <a:custGeom>
              <a:avLst/>
              <a:gdLst/>
              <a:ahLst/>
              <a:cxnLst/>
              <a:rect l="l" t="t" r="r" b="b"/>
              <a:pathLst>
                <a:path w="10972800" h="1789429">
                  <a:moveTo>
                    <a:pt x="10674604" y="0"/>
                  </a:moveTo>
                  <a:lnTo>
                    <a:pt x="298196" y="0"/>
                  </a:lnTo>
                  <a:lnTo>
                    <a:pt x="249825" y="3902"/>
                  </a:lnTo>
                  <a:lnTo>
                    <a:pt x="203941" y="15199"/>
                  </a:lnTo>
                  <a:lnTo>
                    <a:pt x="161155" y="33278"/>
                  </a:lnTo>
                  <a:lnTo>
                    <a:pt x="122083" y="57525"/>
                  </a:lnTo>
                  <a:lnTo>
                    <a:pt x="87337" y="87328"/>
                  </a:lnTo>
                  <a:lnTo>
                    <a:pt x="57533" y="122072"/>
                  </a:lnTo>
                  <a:lnTo>
                    <a:pt x="33283" y="161144"/>
                  </a:lnTo>
                  <a:lnTo>
                    <a:pt x="15201" y="203931"/>
                  </a:lnTo>
                  <a:lnTo>
                    <a:pt x="3902" y="249819"/>
                  </a:lnTo>
                  <a:lnTo>
                    <a:pt x="0" y="298196"/>
                  </a:lnTo>
                  <a:lnTo>
                    <a:pt x="0" y="1490980"/>
                  </a:lnTo>
                  <a:lnTo>
                    <a:pt x="3902" y="1539356"/>
                  </a:lnTo>
                  <a:lnTo>
                    <a:pt x="15201" y="1585244"/>
                  </a:lnTo>
                  <a:lnTo>
                    <a:pt x="33283" y="1628031"/>
                  </a:lnTo>
                  <a:lnTo>
                    <a:pt x="57533" y="1667103"/>
                  </a:lnTo>
                  <a:lnTo>
                    <a:pt x="87337" y="1701847"/>
                  </a:lnTo>
                  <a:lnTo>
                    <a:pt x="122083" y="1731650"/>
                  </a:lnTo>
                  <a:lnTo>
                    <a:pt x="161155" y="1755897"/>
                  </a:lnTo>
                  <a:lnTo>
                    <a:pt x="203941" y="1773976"/>
                  </a:lnTo>
                  <a:lnTo>
                    <a:pt x="249825" y="1785273"/>
                  </a:lnTo>
                  <a:lnTo>
                    <a:pt x="298196" y="1789176"/>
                  </a:lnTo>
                  <a:lnTo>
                    <a:pt x="10674604" y="1789176"/>
                  </a:lnTo>
                  <a:lnTo>
                    <a:pt x="10722980" y="1785273"/>
                  </a:lnTo>
                  <a:lnTo>
                    <a:pt x="10768868" y="1773976"/>
                  </a:lnTo>
                  <a:lnTo>
                    <a:pt x="10811655" y="1755897"/>
                  </a:lnTo>
                  <a:lnTo>
                    <a:pt x="10850727" y="1731650"/>
                  </a:lnTo>
                  <a:lnTo>
                    <a:pt x="10885471" y="1701847"/>
                  </a:lnTo>
                  <a:lnTo>
                    <a:pt x="10915274" y="1667103"/>
                  </a:lnTo>
                  <a:lnTo>
                    <a:pt x="10939521" y="1628031"/>
                  </a:lnTo>
                  <a:lnTo>
                    <a:pt x="10957600" y="1585244"/>
                  </a:lnTo>
                  <a:lnTo>
                    <a:pt x="10968897" y="1539356"/>
                  </a:lnTo>
                  <a:lnTo>
                    <a:pt x="10972800" y="1490980"/>
                  </a:lnTo>
                  <a:lnTo>
                    <a:pt x="10972800" y="298196"/>
                  </a:lnTo>
                  <a:lnTo>
                    <a:pt x="10968897" y="249819"/>
                  </a:lnTo>
                  <a:lnTo>
                    <a:pt x="10957600" y="203931"/>
                  </a:lnTo>
                  <a:lnTo>
                    <a:pt x="10939521" y="161144"/>
                  </a:lnTo>
                  <a:lnTo>
                    <a:pt x="10915274" y="122072"/>
                  </a:lnTo>
                  <a:lnTo>
                    <a:pt x="10885471" y="87328"/>
                  </a:lnTo>
                  <a:lnTo>
                    <a:pt x="10850727" y="57525"/>
                  </a:lnTo>
                  <a:lnTo>
                    <a:pt x="10811655" y="33278"/>
                  </a:lnTo>
                  <a:lnTo>
                    <a:pt x="10768868" y="15199"/>
                  </a:lnTo>
                  <a:lnTo>
                    <a:pt x="10722980" y="3902"/>
                  </a:lnTo>
                  <a:lnTo>
                    <a:pt x="10674604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9600" y="3913631"/>
              <a:ext cx="10972800" cy="1789430"/>
            </a:xfrm>
            <a:custGeom>
              <a:avLst/>
              <a:gdLst/>
              <a:ahLst/>
              <a:cxnLst/>
              <a:rect l="l" t="t" r="r" b="b"/>
              <a:pathLst>
                <a:path w="10972800" h="1789429">
                  <a:moveTo>
                    <a:pt x="0" y="298196"/>
                  </a:moveTo>
                  <a:lnTo>
                    <a:pt x="3902" y="249819"/>
                  </a:lnTo>
                  <a:lnTo>
                    <a:pt x="15201" y="203931"/>
                  </a:lnTo>
                  <a:lnTo>
                    <a:pt x="33283" y="161144"/>
                  </a:lnTo>
                  <a:lnTo>
                    <a:pt x="57533" y="122072"/>
                  </a:lnTo>
                  <a:lnTo>
                    <a:pt x="87337" y="87328"/>
                  </a:lnTo>
                  <a:lnTo>
                    <a:pt x="122083" y="57525"/>
                  </a:lnTo>
                  <a:lnTo>
                    <a:pt x="161155" y="33278"/>
                  </a:lnTo>
                  <a:lnTo>
                    <a:pt x="203941" y="15199"/>
                  </a:lnTo>
                  <a:lnTo>
                    <a:pt x="249825" y="3902"/>
                  </a:lnTo>
                  <a:lnTo>
                    <a:pt x="298196" y="0"/>
                  </a:lnTo>
                  <a:lnTo>
                    <a:pt x="10674604" y="0"/>
                  </a:lnTo>
                  <a:lnTo>
                    <a:pt x="10722980" y="3902"/>
                  </a:lnTo>
                  <a:lnTo>
                    <a:pt x="10768868" y="15199"/>
                  </a:lnTo>
                  <a:lnTo>
                    <a:pt x="10811655" y="33278"/>
                  </a:lnTo>
                  <a:lnTo>
                    <a:pt x="10850727" y="57525"/>
                  </a:lnTo>
                  <a:lnTo>
                    <a:pt x="10885471" y="87328"/>
                  </a:lnTo>
                  <a:lnTo>
                    <a:pt x="10915274" y="122072"/>
                  </a:lnTo>
                  <a:lnTo>
                    <a:pt x="10939521" y="161144"/>
                  </a:lnTo>
                  <a:lnTo>
                    <a:pt x="10957600" y="203931"/>
                  </a:lnTo>
                  <a:lnTo>
                    <a:pt x="10968897" y="249819"/>
                  </a:lnTo>
                  <a:lnTo>
                    <a:pt x="10972800" y="298196"/>
                  </a:lnTo>
                  <a:lnTo>
                    <a:pt x="10972800" y="1490980"/>
                  </a:lnTo>
                  <a:lnTo>
                    <a:pt x="10968897" y="1539356"/>
                  </a:lnTo>
                  <a:lnTo>
                    <a:pt x="10957600" y="1585244"/>
                  </a:lnTo>
                  <a:lnTo>
                    <a:pt x="10939521" y="1628031"/>
                  </a:lnTo>
                  <a:lnTo>
                    <a:pt x="10915274" y="1667103"/>
                  </a:lnTo>
                  <a:lnTo>
                    <a:pt x="10885471" y="1701847"/>
                  </a:lnTo>
                  <a:lnTo>
                    <a:pt x="10850727" y="1731650"/>
                  </a:lnTo>
                  <a:lnTo>
                    <a:pt x="10811655" y="1755897"/>
                  </a:lnTo>
                  <a:lnTo>
                    <a:pt x="10768868" y="1773976"/>
                  </a:lnTo>
                  <a:lnTo>
                    <a:pt x="10722980" y="1785273"/>
                  </a:lnTo>
                  <a:lnTo>
                    <a:pt x="10674604" y="1789176"/>
                  </a:lnTo>
                  <a:lnTo>
                    <a:pt x="298196" y="1789176"/>
                  </a:lnTo>
                  <a:lnTo>
                    <a:pt x="249825" y="1785273"/>
                  </a:lnTo>
                  <a:lnTo>
                    <a:pt x="203941" y="1773976"/>
                  </a:lnTo>
                  <a:lnTo>
                    <a:pt x="161155" y="1755897"/>
                  </a:lnTo>
                  <a:lnTo>
                    <a:pt x="122083" y="1731650"/>
                  </a:lnTo>
                  <a:lnTo>
                    <a:pt x="87337" y="1701847"/>
                  </a:lnTo>
                  <a:lnTo>
                    <a:pt x="57533" y="1667103"/>
                  </a:lnTo>
                  <a:lnTo>
                    <a:pt x="33283" y="1628031"/>
                  </a:lnTo>
                  <a:lnTo>
                    <a:pt x="15201" y="1585244"/>
                  </a:lnTo>
                  <a:lnTo>
                    <a:pt x="3902" y="1539356"/>
                  </a:lnTo>
                  <a:lnTo>
                    <a:pt x="0" y="1490980"/>
                  </a:lnTo>
                  <a:lnTo>
                    <a:pt x="0" y="2981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13917" y="2608325"/>
            <a:ext cx="10396855" cy="2880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Este</a:t>
            </a:r>
            <a:r>
              <a:rPr sz="3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proceso</a:t>
            </a:r>
            <a:r>
              <a:rPr sz="3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realizarse</a:t>
            </a:r>
            <a:r>
              <a:rPr sz="3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Arial MT"/>
                <a:cs typeface="Arial MT"/>
              </a:rPr>
              <a:t>entre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10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12º</a:t>
            </a:r>
            <a:r>
              <a:rPr sz="3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C.</a:t>
            </a:r>
            <a:endParaRPr sz="3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3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000">
              <a:latin typeface="Arial MT"/>
              <a:cs typeface="Arial MT"/>
            </a:endParaRPr>
          </a:p>
          <a:p>
            <a:pPr marL="12700" marR="5080">
              <a:lnSpc>
                <a:spcPct val="86200"/>
              </a:lnSpc>
            </a:pP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Una vez culminada, los quesos se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trasladan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a las </a:t>
            </a:r>
            <a:r>
              <a:rPr sz="3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cavas de maduración donde permanecerán </a:t>
            </a:r>
            <a:r>
              <a:rPr sz="3400" spc="-10" dirty="0">
                <a:solidFill>
                  <a:srgbClr val="FFFFFF"/>
                </a:solidFill>
                <a:latin typeface="Arial MT"/>
                <a:cs typeface="Arial MT"/>
              </a:rPr>
              <a:t>mayor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o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 menor</a:t>
            </a:r>
            <a:r>
              <a:rPr sz="3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tiempo,</a:t>
            </a:r>
            <a:r>
              <a:rPr sz="3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acuerdo</a:t>
            </a:r>
            <a:r>
              <a:rPr sz="3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3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dirty="0">
                <a:solidFill>
                  <a:srgbClr val="FFFFFF"/>
                </a:solidFill>
                <a:latin typeface="Arial MT"/>
                <a:cs typeface="Arial MT"/>
              </a:rPr>
              <a:t>tipo</a:t>
            </a:r>
            <a:r>
              <a:rPr sz="3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3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3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Arial MT"/>
                <a:cs typeface="Arial MT"/>
              </a:rPr>
              <a:t>elaborar.</a:t>
            </a:r>
            <a:endParaRPr sz="3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7368" y="287283"/>
            <a:ext cx="11704320" cy="6146800"/>
            <a:chOff x="277368" y="287283"/>
            <a:chExt cx="11704320" cy="6146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567" y="287283"/>
              <a:ext cx="11651737" cy="61466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472" y="295656"/>
              <a:ext cx="11561064" cy="60655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7368" y="2734055"/>
              <a:ext cx="149860" cy="1188720"/>
            </a:xfrm>
            <a:custGeom>
              <a:avLst/>
              <a:gdLst/>
              <a:ahLst/>
              <a:cxnLst/>
              <a:rect l="l" t="t" r="r" b="b"/>
              <a:pathLst>
                <a:path w="149859" h="1188720">
                  <a:moveTo>
                    <a:pt x="149352" y="0"/>
                  </a:moveTo>
                  <a:lnTo>
                    <a:pt x="0" y="0"/>
                  </a:lnTo>
                  <a:lnTo>
                    <a:pt x="0" y="1188720"/>
                  </a:lnTo>
                  <a:lnTo>
                    <a:pt x="149352" y="1188720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6855" y="2109216"/>
              <a:ext cx="7680959" cy="15148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38144" y="2932176"/>
              <a:ext cx="5355336" cy="15148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92145" y="2301316"/>
            <a:ext cx="6811009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74115" marR="5080" indent="-1162050">
              <a:lnSpc>
                <a:spcPct val="100000"/>
              </a:lnSpc>
              <a:spcBef>
                <a:spcPts val="100"/>
              </a:spcBef>
            </a:pPr>
            <a:r>
              <a:rPr sz="5400" u="none" dirty="0">
                <a:solidFill>
                  <a:srgbClr val="FFFFFF"/>
                </a:solidFill>
                <a:latin typeface="Arial MT"/>
                <a:cs typeface="Arial MT"/>
              </a:rPr>
              <a:t>Elaboración</a:t>
            </a:r>
            <a:r>
              <a:rPr sz="5400" u="none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400" u="none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5400" u="none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400" u="none" dirty="0">
                <a:solidFill>
                  <a:srgbClr val="FFFFFF"/>
                </a:solidFill>
                <a:latin typeface="Arial MT"/>
                <a:cs typeface="Arial MT"/>
              </a:rPr>
              <a:t>queso </a:t>
            </a:r>
            <a:r>
              <a:rPr sz="5400" u="none" spc="-14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400" u="none" spc="-5" dirty="0">
                <a:solidFill>
                  <a:srgbClr val="FFFFFF"/>
                </a:solidFill>
                <a:latin typeface="Arial MT"/>
                <a:cs typeface="Arial MT"/>
              </a:rPr>
              <a:t>Generalidades</a:t>
            </a:r>
            <a:endParaRPr sz="5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0152" y="1465720"/>
            <a:ext cx="4444365" cy="1353820"/>
            <a:chOff x="6550152" y="1465720"/>
            <a:chExt cx="4444365" cy="13538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5250" y="1465720"/>
              <a:ext cx="1116441" cy="50552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0152" y="1712975"/>
              <a:ext cx="4443984" cy="11064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1395" y="1319275"/>
            <a:ext cx="3810635" cy="115506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 indent="1341120">
              <a:lnSpc>
                <a:spcPts val="4200"/>
              </a:lnSpc>
              <a:spcBef>
                <a:spcPts val="650"/>
              </a:spcBef>
            </a:pPr>
            <a:r>
              <a:rPr sz="3900" u="none" spc="10" dirty="0">
                <a:solidFill>
                  <a:srgbClr val="C0C0C0"/>
                </a:solidFill>
                <a:latin typeface="Arial MT"/>
                <a:cs typeface="Arial MT"/>
              </a:rPr>
              <a:t>Sal </a:t>
            </a:r>
            <a:r>
              <a:rPr sz="3900" u="none" spc="5" dirty="0">
                <a:solidFill>
                  <a:srgbClr val="C0C0C0"/>
                </a:solidFill>
                <a:latin typeface="Arial MT"/>
                <a:cs typeface="Arial MT"/>
              </a:rPr>
              <a:t>y </a:t>
            </a:r>
            <a:r>
              <a:rPr sz="3900" u="none" spc="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900" u="none" spc="5" dirty="0">
                <a:solidFill>
                  <a:srgbClr val="C0C0C0"/>
                </a:solidFill>
                <a:latin typeface="Arial MT"/>
                <a:cs typeface="Arial MT"/>
              </a:rPr>
              <a:t>micro</a:t>
            </a:r>
            <a:r>
              <a:rPr sz="3900" u="none" spc="20" dirty="0">
                <a:solidFill>
                  <a:srgbClr val="C0C0C0"/>
                </a:solidFill>
                <a:latin typeface="Arial MT"/>
                <a:cs typeface="Arial MT"/>
              </a:rPr>
              <a:t>o</a:t>
            </a:r>
            <a:r>
              <a:rPr sz="3900" u="none" spc="5" dirty="0">
                <a:solidFill>
                  <a:srgbClr val="C0C0C0"/>
                </a:solidFill>
                <a:latin typeface="Arial MT"/>
                <a:cs typeface="Arial MT"/>
              </a:rPr>
              <a:t>rga</a:t>
            </a:r>
            <a:r>
              <a:rPr sz="3900" u="none" spc="15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  <a:r>
              <a:rPr sz="3900" u="none" dirty="0">
                <a:solidFill>
                  <a:srgbClr val="C0C0C0"/>
                </a:solidFill>
                <a:latin typeface="Arial MT"/>
                <a:cs typeface="Arial MT"/>
              </a:rPr>
              <a:t>i</a:t>
            </a:r>
            <a:r>
              <a:rPr sz="3900" u="none" spc="-15" dirty="0">
                <a:solidFill>
                  <a:srgbClr val="C0C0C0"/>
                </a:solidFill>
                <a:latin typeface="Arial MT"/>
                <a:cs typeface="Arial MT"/>
              </a:rPr>
              <a:t>s</a:t>
            </a:r>
            <a:r>
              <a:rPr sz="3900" u="none" spc="5" dirty="0">
                <a:solidFill>
                  <a:srgbClr val="C0C0C0"/>
                </a:solidFill>
                <a:latin typeface="Arial MT"/>
                <a:cs typeface="Arial MT"/>
              </a:rPr>
              <a:t>mos</a:t>
            </a:r>
            <a:endParaRPr sz="39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3088" y="554736"/>
            <a:ext cx="5925820" cy="5742940"/>
            <a:chOff x="323088" y="554736"/>
            <a:chExt cx="5925820" cy="57429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88" y="554736"/>
              <a:ext cx="5925312" cy="57424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5839" y="704088"/>
              <a:ext cx="170687" cy="170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3672" y="1563624"/>
              <a:ext cx="155448" cy="155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52872" y="5775959"/>
              <a:ext cx="112775" cy="11277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69607" y="3137717"/>
            <a:ext cx="152806" cy="17174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737984" y="3067938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626352" y="3102355"/>
            <a:ext cx="3935095" cy="1344930"/>
            <a:chOff x="6626352" y="3102355"/>
            <a:chExt cx="3935095" cy="134493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12180" y="3104083"/>
              <a:ext cx="3449071" cy="2592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12127" y="3102355"/>
              <a:ext cx="3424936" cy="2343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1152" y="3255263"/>
              <a:ext cx="3602736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02221" y="3404107"/>
              <a:ext cx="3158871" cy="2344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31152" y="3560063"/>
              <a:ext cx="2505455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09968" y="3711955"/>
              <a:ext cx="2119756" cy="1840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26352" y="4008119"/>
              <a:ext cx="429768" cy="43891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37984" y="4043934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931152" y="3925823"/>
            <a:ext cx="4057015" cy="1490980"/>
            <a:chOff x="6931152" y="3925823"/>
            <a:chExt cx="4057015" cy="1490980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1152" y="3925823"/>
              <a:ext cx="3169920" cy="5760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04888" y="4074667"/>
              <a:ext cx="2727959" cy="2344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31152" y="4230623"/>
              <a:ext cx="4056888" cy="5760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10222" y="4379467"/>
              <a:ext cx="3609594" cy="2344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31152" y="4535423"/>
              <a:ext cx="3956304" cy="5760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02221" y="4684267"/>
              <a:ext cx="3512438" cy="2344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31152" y="4840223"/>
              <a:ext cx="1783079" cy="576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95871" y="4989067"/>
              <a:ext cx="1411477" cy="187070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573256" y="3605784"/>
            <a:ext cx="24384" cy="32522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58711" y="730933"/>
            <a:ext cx="4986655" cy="1591945"/>
            <a:chOff x="6458711" y="730933"/>
            <a:chExt cx="4986655" cy="1591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35368" y="730933"/>
              <a:ext cx="1255503" cy="5697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8711" y="1088135"/>
              <a:ext cx="4986528" cy="12344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95896" y="570433"/>
            <a:ext cx="427863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05585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Sal y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micro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o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rga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i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s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mos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697"/>
            <a:ext cx="6117332" cy="684523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483096" y="2292095"/>
            <a:ext cx="4925695" cy="3441700"/>
            <a:chOff x="6483096" y="2292095"/>
            <a:chExt cx="4925695" cy="34417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6352" y="2481668"/>
              <a:ext cx="143256" cy="1705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7896" y="2292095"/>
              <a:ext cx="4410456" cy="576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87896" y="2596895"/>
              <a:ext cx="4352544" cy="576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92967" y="2596895"/>
              <a:ext cx="487679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87896" y="2901695"/>
              <a:ext cx="853440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3096" y="3352799"/>
              <a:ext cx="429768" cy="4358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7896" y="3267455"/>
              <a:ext cx="4407408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87896" y="3572255"/>
              <a:ext cx="3508248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87896" y="3877055"/>
              <a:ext cx="4450080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87896" y="4181855"/>
              <a:ext cx="4620767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3096" y="4632960"/>
              <a:ext cx="429768" cy="4358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87896" y="4547616"/>
              <a:ext cx="4181855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87896" y="4852416"/>
              <a:ext cx="3535679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87896" y="5157216"/>
              <a:ext cx="3803904" cy="57607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6594093" y="2361437"/>
            <a:ext cx="4639945" cy="31953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127635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bacterias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lácticas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resisten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sólo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concentraciones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menores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sal: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1 –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2%.</a:t>
            </a:r>
            <a:endParaRPr sz="2000">
              <a:latin typeface="Arial MT"/>
              <a:cs typeface="Arial MT"/>
            </a:endParaRPr>
          </a:p>
          <a:p>
            <a:pPr marL="356870" marR="5080" indent="-344805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bacterias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butíricas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también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sensibles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sal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resisten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concentraciones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hasta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2%,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pero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sus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espórulas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solamente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hasta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1%.</a:t>
            </a:r>
            <a:endParaRPr sz="2000">
              <a:latin typeface="Arial MT"/>
              <a:cs typeface="Arial MT"/>
            </a:endParaRPr>
          </a:p>
          <a:p>
            <a:pPr marL="356870" marR="506730" indent="-344805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bacterias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coliformes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son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muy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tolerantes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sal.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Resisten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concentraciones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hasta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6%.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2710" y="879258"/>
            <a:ext cx="6689251" cy="68418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0914" y="696925"/>
            <a:ext cx="6713855" cy="8197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00" u="none" dirty="0">
                <a:solidFill>
                  <a:srgbClr val="C0C0C0"/>
                </a:solidFill>
                <a:latin typeface="Arial MT"/>
                <a:cs typeface="Arial MT"/>
              </a:rPr>
              <a:t>Sal</a:t>
            </a:r>
            <a:r>
              <a:rPr sz="5200" u="none" spc="-3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200" u="none" spc="5" dirty="0">
                <a:solidFill>
                  <a:srgbClr val="C0C0C0"/>
                </a:solidFill>
                <a:latin typeface="Arial MT"/>
                <a:cs typeface="Arial MT"/>
              </a:rPr>
              <a:t>y</a:t>
            </a:r>
            <a:r>
              <a:rPr sz="5200" u="none" spc="-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200" u="none" dirty="0">
                <a:solidFill>
                  <a:srgbClr val="C0C0C0"/>
                </a:solidFill>
                <a:latin typeface="Arial MT"/>
                <a:cs typeface="Arial MT"/>
              </a:rPr>
              <a:t>microorganismos</a:t>
            </a:r>
            <a:endParaRPr sz="5200">
              <a:latin typeface="Arial MT"/>
              <a:cs typeface="Arial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8200" y="1831848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192">
            <a:solidFill>
              <a:srgbClr val="002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3279647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192">
            <a:solidFill>
              <a:srgbClr val="002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4730496"/>
            <a:ext cx="10515600" cy="0"/>
          </a:xfrm>
          <a:custGeom>
            <a:avLst/>
            <a:gdLst/>
            <a:ahLst/>
            <a:cxnLst/>
            <a:rect l="l" t="t" r="r" b="b"/>
            <a:pathLst>
              <a:path w="10515600">
                <a:moveTo>
                  <a:pt x="0" y="0"/>
                </a:moveTo>
                <a:lnTo>
                  <a:pt x="10515600" y="0"/>
                </a:lnTo>
              </a:path>
            </a:pathLst>
          </a:custGeom>
          <a:ln w="12192">
            <a:solidFill>
              <a:srgbClr val="0024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47724" y="1870659"/>
            <a:ext cx="10093325" cy="383349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232410">
              <a:lnSpc>
                <a:spcPts val="3310"/>
              </a:lnSpc>
              <a:spcBef>
                <a:spcPts val="645"/>
              </a:spcBef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bacterias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superficie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activan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sal</a:t>
            </a:r>
            <a:r>
              <a:rPr sz="3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durante</a:t>
            </a:r>
            <a:r>
              <a:rPr sz="32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maduración.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50">
              <a:latin typeface="Arial MT"/>
              <a:cs typeface="Arial MT"/>
            </a:endParaRPr>
          </a:p>
          <a:p>
            <a:pPr marL="12700">
              <a:lnSpc>
                <a:spcPts val="3575"/>
              </a:lnSpc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hongos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son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muy</a:t>
            </a:r>
            <a:r>
              <a:rPr sz="32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sensibles</a:t>
            </a:r>
            <a:r>
              <a:rPr sz="3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 la sal. Los</a:t>
            </a:r>
            <a:r>
              <a:rPr sz="32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i="1" spc="-10" dirty="0">
                <a:solidFill>
                  <a:srgbClr val="FFFFFF"/>
                </a:solidFill>
                <a:latin typeface="Arial"/>
                <a:cs typeface="Arial"/>
              </a:rPr>
              <a:t>camemberti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575"/>
              </a:lnSpc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son muy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resistentes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32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i="1" spc="-5" dirty="0">
                <a:solidFill>
                  <a:srgbClr val="FFFFFF"/>
                </a:solidFill>
                <a:latin typeface="Arial"/>
                <a:cs typeface="Arial"/>
              </a:rPr>
              <a:t>roqueforti</a:t>
            </a:r>
            <a:r>
              <a:rPr sz="32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aún</a:t>
            </a:r>
            <a:r>
              <a:rPr sz="32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más.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50">
              <a:latin typeface="Arial MT"/>
              <a:cs typeface="Arial MT"/>
            </a:endParaRPr>
          </a:p>
          <a:p>
            <a:pPr marL="12700" marR="47625">
              <a:lnSpc>
                <a:spcPts val="3310"/>
              </a:lnSpc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 sal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tiene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efecto</a:t>
            </a:r>
            <a:r>
              <a:rPr sz="32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conservante en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inhibir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3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bacterias</a:t>
            </a:r>
            <a:r>
              <a:rPr sz="32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contaminantes.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9460" cy="6858000"/>
            <a:chOff x="3047" y="0"/>
            <a:chExt cx="1218946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8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24000" y="0"/>
              <a:ext cx="9144000" cy="6857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994915" y="4655820"/>
              <a:ext cx="8278495" cy="1728470"/>
            </a:xfrm>
            <a:custGeom>
              <a:avLst/>
              <a:gdLst/>
              <a:ahLst/>
              <a:cxnLst/>
              <a:rect l="l" t="t" r="r" b="b"/>
              <a:pathLst>
                <a:path w="8278495" h="1728470">
                  <a:moveTo>
                    <a:pt x="8278368" y="0"/>
                  </a:moveTo>
                  <a:lnTo>
                    <a:pt x="0" y="0"/>
                  </a:lnTo>
                  <a:lnTo>
                    <a:pt x="0" y="1728215"/>
                  </a:lnTo>
                  <a:lnTo>
                    <a:pt x="8278368" y="1728215"/>
                  </a:lnTo>
                  <a:lnTo>
                    <a:pt x="8278368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994916" y="4655820"/>
            <a:ext cx="8278495" cy="1728470"/>
          </a:xfrm>
          <a:prstGeom prst="rect">
            <a:avLst/>
          </a:prstGeom>
          <a:ln w="39623">
            <a:solidFill>
              <a:srgbClr val="FFFFFF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288925" marR="271145" algn="just">
              <a:lnSpc>
                <a:spcPct val="100000"/>
              </a:lnSpc>
              <a:spcBef>
                <a:spcPts val="860"/>
              </a:spcBef>
            </a:pP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La maduración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se define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como el proceso mediante el </a:t>
            </a:r>
            <a:r>
              <a:rPr sz="2400" spc="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cual</a:t>
            </a:r>
            <a:r>
              <a:rPr sz="2400" spc="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se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 modifican</a:t>
            </a:r>
            <a:r>
              <a:rPr sz="2400" spc="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las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características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 organolépticas</a:t>
            </a:r>
            <a:r>
              <a:rPr sz="2400" spc="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y </a:t>
            </a:r>
            <a:r>
              <a:rPr sz="2400" spc="-65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físico –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químicas </a:t>
            </a:r>
            <a:r>
              <a:rPr sz="2400" spc="-10" dirty="0">
                <a:solidFill>
                  <a:srgbClr val="002449"/>
                </a:solidFill>
                <a:latin typeface="Arial MT"/>
                <a:cs typeface="Arial MT"/>
              </a:rPr>
              <a:t>de los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componentes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lácticos, que </a:t>
            </a:r>
            <a:r>
              <a:rPr sz="2400" spc="-10" dirty="0">
                <a:solidFill>
                  <a:srgbClr val="002449"/>
                </a:solidFill>
                <a:latin typeface="Arial MT"/>
                <a:cs typeface="Arial MT"/>
              </a:rPr>
              <a:t>le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 otorgan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las</a:t>
            </a:r>
            <a:r>
              <a:rPr sz="2400" spc="1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propiedades</a:t>
            </a:r>
            <a:r>
              <a:rPr sz="2400" spc="-3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002449"/>
                </a:solidFill>
                <a:latin typeface="Arial MT"/>
                <a:cs typeface="Arial MT"/>
              </a:rPr>
              <a:t>típicas</a:t>
            </a:r>
            <a:r>
              <a:rPr sz="2400" spc="1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al</a:t>
            </a:r>
            <a:r>
              <a:rPr sz="2400" spc="-2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2449"/>
                </a:solidFill>
                <a:latin typeface="Arial MT"/>
                <a:cs typeface="Arial MT"/>
              </a:rPr>
              <a:t>producto</a:t>
            </a:r>
            <a:r>
              <a:rPr sz="2400" spc="5" dirty="0">
                <a:solidFill>
                  <a:srgbClr val="002449"/>
                </a:solidFill>
                <a:latin typeface="Arial MT"/>
                <a:cs typeface="Arial MT"/>
              </a:rPr>
              <a:t> final.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89303" y="0"/>
            <a:ext cx="9650095" cy="1231900"/>
            <a:chOff x="1289303" y="0"/>
            <a:chExt cx="9650095" cy="1231900"/>
          </a:xfrm>
        </p:grpSpPr>
        <p:sp>
          <p:nvSpPr>
            <p:cNvPr id="22" name="object 22"/>
            <p:cNvSpPr/>
            <p:nvPr/>
          </p:nvSpPr>
          <p:spPr>
            <a:xfrm>
              <a:off x="1523999" y="0"/>
              <a:ext cx="9144000" cy="1051560"/>
            </a:xfrm>
            <a:custGeom>
              <a:avLst/>
              <a:gdLst/>
              <a:ahLst/>
              <a:cxnLst/>
              <a:rect l="l" t="t" r="r" b="b"/>
              <a:pathLst>
                <a:path w="9144000" h="1051560">
                  <a:moveTo>
                    <a:pt x="9144000" y="0"/>
                  </a:moveTo>
                  <a:lnTo>
                    <a:pt x="0" y="0"/>
                  </a:lnTo>
                  <a:lnTo>
                    <a:pt x="0" y="1051560"/>
                  </a:lnTo>
                  <a:lnTo>
                    <a:pt x="9144000" y="105156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89303" y="0"/>
              <a:ext cx="9649968" cy="1231391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624964" y="148793"/>
            <a:ext cx="894461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Maduración y</a:t>
            </a:r>
            <a:r>
              <a:rPr u="none" spc="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procesos</a:t>
            </a:r>
            <a:r>
              <a:rPr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bioquímicos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" y="554736"/>
            <a:ext cx="5742940" cy="5742940"/>
            <a:chOff x="198120" y="554736"/>
            <a:chExt cx="5742940" cy="574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554736"/>
              <a:ext cx="5742432" cy="5742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0328" y="2164080"/>
              <a:ext cx="4157472" cy="13472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6152" y="2822447"/>
              <a:ext cx="3919728" cy="1347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00" y="3480815"/>
              <a:ext cx="4047744" cy="134721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34464" y="2334590"/>
            <a:ext cx="3274060" cy="207518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 indent="33020" algn="just">
              <a:lnSpc>
                <a:spcPts val="5190"/>
              </a:lnSpc>
              <a:spcBef>
                <a:spcPts val="750"/>
              </a:spcBef>
            </a:pPr>
            <a:r>
              <a:rPr sz="4800" u="none" spc="-5" dirty="0">
                <a:solidFill>
                  <a:srgbClr val="FFFFFF"/>
                </a:solidFill>
                <a:latin typeface="Arial MT"/>
                <a:cs typeface="Arial MT"/>
              </a:rPr>
              <a:t>Maduración </a:t>
            </a:r>
            <a:r>
              <a:rPr sz="4800" u="none" spc="-13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y procesos </a:t>
            </a:r>
            <a:r>
              <a:rPr sz="4800" u="none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4800" u="none" spc="-1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oq</a:t>
            </a:r>
            <a:r>
              <a:rPr sz="4800" u="none" spc="-2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í</a:t>
            </a:r>
            <a:r>
              <a:rPr sz="4800" u="none" spc="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ic</a:t>
            </a:r>
            <a:r>
              <a:rPr sz="4800" u="none" spc="-2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4800" u="none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48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8640" y="374904"/>
            <a:ext cx="5001895" cy="5489575"/>
            <a:chOff x="548640" y="374904"/>
            <a:chExt cx="5001895" cy="548957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00393" y="1984844"/>
            <a:ext cx="162356" cy="17055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377432" y="1913889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266688" y="1947672"/>
            <a:ext cx="4956175" cy="1953895"/>
            <a:chOff x="6266688" y="1947672"/>
            <a:chExt cx="4956175" cy="195389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52383" y="1948891"/>
              <a:ext cx="3884484" cy="2112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53098" y="1947672"/>
              <a:ext cx="3861054" cy="18503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71488" y="2100072"/>
              <a:ext cx="3364992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42049" y="2252472"/>
              <a:ext cx="2928239" cy="2324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71488" y="2404872"/>
              <a:ext cx="3745992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42938" y="2558288"/>
              <a:ext cx="3317875" cy="23431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71488" y="2709672"/>
              <a:ext cx="4651248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49796" y="2863088"/>
              <a:ext cx="4204970" cy="23139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71488" y="3014472"/>
              <a:ext cx="3008376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41795" y="3167888"/>
              <a:ext cx="2630424" cy="2313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66688" y="3465575"/>
              <a:ext cx="429767" cy="43586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377432" y="3499485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571488" y="3380232"/>
            <a:ext cx="4624070" cy="1795780"/>
            <a:chOff x="6571488" y="3380232"/>
            <a:chExt cx="4624070" cy="1795780"/>
          </a:xfrm>
        </p:grpSpPr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71488" y="3380232"/>
              <a:ext cx="3831336" cy="576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53098" y="3532632"/>
              <a:ext cx="3383787" cy="23240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71488" y="3685032"/>
              <a:ext cx="3874007" cy="5760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40906" y="3838448"/>
              <a:ext cx="3429127" cy="23139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71488" y="3989832"/>
              <a:ext cx="4623815" cy="57607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36334" y="4140200"/>
              <a:ext cx="4189984" cy="2373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71488" y="4294632"/>
              <a:ext cx="4605528" cy="5760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742303" y="4445000"/>
              <a:ext cx="4168775" cy="23444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71488" y="4599432"/>
              <a:ext cx="1182624" cy="57607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749796" y="4752848"/>
              <a:ext cx="796925" cy="184150"/>
            </a:xfrm>
            <a:custGeom>
              <a:avLst/>
              <a:gdLst/>
              <a:ahLst/>
              <a:cxnLst/>
              <a:rect l="l" t="t" r="r" b="b"/>
              <a:pathLst>
                <a:path w="796925" h="184150">
                  <a:moveTo>
                    <a:pt x="19811" y="49910"/>
                  </a:moveTo>
                  <a:lnTo>
                    <a:pt x="0" y="49910"/>
                  </a:lnTo>
                  <a:lnTo>
                    <a:pt x="0" y="181101"/>
                  </a:lnTo>
                  <a:lnTo>
                    <a:pt x="22225" y="181101"/>
                  </a:lnTo>
                  <a:lnTo>
                    <a:pt x="22225" y="113029"/>
                  </a:lnTo>
                  <a:lnTo>
                    <a:pt x="22441" y="104600"/>
                  </a:lnTo>
                  <a:lnTo>
                    <a:pt x="41851" y="68325"/>
                  </a:lnTo>
                  <a:lnTo>
                    <a:pt x="19811" y="68325"/>
                  </a:lnTo>
                  <a:lnTo>
                    <a:pt x="19811" y="49910"/>
                  </a:lnTo>
                  <a:close/>
                </a:path>
                <a:path w="796925" h="184150">
                  <a:moveTo>
                    <a:pt x="95333" y="66166"/>
                  </a:moveTo>
                  <a:lnTo>
                    <a:pt x="62992" y="66166"/>
                  </a:lnTo>
                  <a:lnTo>
                    <a:pt x="68833" y="68706"/>
                  </a:lnTo>
                  <a:lnTo>
                    <a:pt x="72517" y="73659"/>
                  </a:lnTo>
                  <a:lnTo>
                    <a:pt x="76073" y="78612"/>
                  </a:lnTo>
                  <a:lnTo>
                    <a:pt x="77879" y="85597"/>
                  </a:lnTo>
                  <a:lnTo>
                    <a:pt x="77977" y="181101"/>
                  </a:lnTo>
                  <a:lnTo>
                    <a:pt x="100202" y="181101"/>
                  </a:lnTo>
                  <a:lnTo>
                    <a:pt x="100221" y="104600"/>
                  </a:lnTo>
                  <a:lnTo>
                    <a:pt x="114808" y="69976"/>
                  </a:lnTo>
                  <a:lnTo>
                    <a:pt x="96647" y="69976"/>
                  </a:lnTo>
                  <a:lnTo>
                    <a:pt x="95333" y="66166"/>
                  </a:lnTo>
                  <a:close/>
                </a:path>
                <a:path w="796925" h="184150">
                  <a:moveTo>
                    <a:pt x="172813" y="66166"/>
                  </a:moveTo>
                  <a:lnTo>
                    <a:pt x="137413" y="66166"/>
                  </a:lnTo>
                  <a:lnTo>
                    <a:pt x="141858" y="67437"/>
                  </a:lnTo>
                  <a:lnTo>
                    <a:pt x="145669" y="69850"/>
                  </a:lnTo>
                  <a:lnTo>
                    <a:pt x="149351" y="72135"/>
                  </a:lnTo>
                  <a:lnTo>
                    <a:pt x="152019" y="75310"/>
                  </a:lnTo>
                  <a:lnTo>
                    <a:pt x="153415" y="79247"/>
                  </a:lnTo>
                  <a:lnTo>
                    <a:pt x="154939" y="83184"/>
                  </a:lnTo>
                  <a:lnTo>
                    <a:pt x="155575" y="89534"/>
                  </a:lnTo>
                  <a:lnTo>
                    <a:pt x="155575" y="181101"/>
                  </a:lnTo>
                  <a:lnTo>
                    <a:pt x="177673" y="181101"/>
                  </a:lnTo>
                  <a:lnTo>
                    <a:pt x="177579" y="89534"/>
                  </a:lnTo>
                  <a:lnTo>
                    <a:pt x="177028" y="80537"/>
                  </a:lnTo>
                  <a:lnTo>
                    <a:pt x="175085" y="71469"/>
                  </a:lnTo>
                  <a:lnTo>
                    <a:pt x="172813" y="66166"/>
                  </a:lnTo>
                  <a:close/>
                </a:path>
                <a:path w="796925" h="184150">
                  <a:moveTo>
                    <a:pt x="137159" y="46989"/>
                  </a:moveTo>
                  <a:lnTo>
                    <a:pt x="125275" y="48420"/>
                  </a:lnTo>
                  <a:lnTo>
                    <a:pt x="114569" y="52720"/>
                  </a:lnTo>
                  <a:lnTo>
                    <a:pt x="105030" y="59902"/>
                  </a:lnTo>
                  <a:lnTo>
                    <a:pt x="96647" y="69976"/>
                  </a:lnTo>
                  <a:lnTo>
                    <a:pt x="114808" y="69976"/>
                  </a:lnTo>
                  <a:lnTo>
                    <a:pt x="115443" y="69341"/>
                  </a:lnTo>
                  <a:lnTo>
                    <a:pt x="123062" y="66166"/>
                  </a:lnTo>
                  <a:lnTo>
                    <a:pt x="172813" y="66166"/>
                  </a:lnTo>
                  <a:lnTo>
                    <a:pt x="171832" y="63877"/>
                  </a:lnTo>
                  <a:lnTo>
                    <a:pt x="167258" y="57784"/>
                  </a:lnTo>
                  <a:lnTo>
                    <a:pt x="161448" y="53044"/>
                  </a:lnTo>
                  <a:lnTo>
                    <a:pt x="154495" y="49672"/>
                  </a:lnTo>
                  <a:lnTo>
                    <a:pt x="146399" y="47658"/>
                  </a:lnTo>
                  <a:lnTo>
                    <a:pt x="137159" y="46989"/>
                  </a:lnTo>
                  <a:close/>
                </a:path>
                <a:path w="796925" h="184150">
                  <a:moveTo>
                    <a:pt x="69342" y="46989"/>
                  </a:moveTo>
                  <a:lnTo>
                    <a:pt x="50926" y="46989"/>
                  </a:lnTo>
                  <a:lnTo>
                    <a:pt x="43179" y="48894"/>
                  </a:lnTo>
                  <a:lnTo>
                    <a:pt x="29463" y="56768"/>
                  </a:lnTo>
                  <a:lnTo>
                    <a:pt x="24002" y="61849"/>
                  </a:lnTo>
                  <a:lnTo>
                    <a:pt x="19811" y="68325"/>
                  </a:lnTo>
                  <a:lnTo>
                    <a:pt x="41851" y="68325"/>
                  </a:lnTo>
                  <a:lnTo>
                    <a:pt x="42672" y="67818"/>
                  </a:lnTo>
                  <a:lnTo>
                    <a:pt x="48386" y="66166"/>
                  </a:lnTo>
                  <a:lnTo>
                    <a:pt x="95333" y="66166"/>
                  </a:lnTo>
                  <a:lnTo>
                    <a:pt x="94106" y="62610"/>
                  </a:lnTo>
                  <a:lnTo>
                    <a:pt x="89788" y="57022"/>
                  </a:lnTo>
                  <a:lnTo>
                    <a:pt x="83565" y="52958"/>
                  </a:lnTo>
                  <a:lnTo>
                    <a:pt x="77343" y="49021"/>
                  </a:lnTo>
                  <a:lnTo>
                    <a:pt x="69342" y="46989"/>
                  </a:lnTo>
                  <a:close/>
                </a:path>
                <a:path w="796925" h="184150">
                  <a:moveTo>
                    <a:pt x="269621" y="46989"/>
                  </a:moveTo>
                  <a:lnTo>
                    <a:pt x="228346" y="61468"/>
                  </a:lnTo>
                  <a:lnTo>
                    <a:pt x="209415" y="98419"/>
                  </a:lnTo>
                  <a:lnTo>
                    <a:pt x="208152" y="115443"/>
                  </a:lnTo>
                  <a:lnTo>
                    <a:pt x="209202" y="131115"/>
                  </a:lnTo>
                  <a:lnTo>
                    <a:pt x="225081" y="166401"/>
                  </a:lnTo>
                  <a:lnTo>
                    <a:pt x="269621" y="184022"/>
                  </a:lnTo>
                  <a:lnTo>
                    <a:pt x="278028" y="183522"/>
                  </a:lnTo>
                  <a:lnTo>
                    <a:pt x="314161" y="166369"/>
                  </a:lnTo>
                  <a:lnTo>
                    <a:pt x="314698" y="165734"/>
                  </a:lnTo>
                  <a:lnTo>
                    <a:pt x="269621" y="165734"/>
                  </a:lnTo>
                  <a:lnTo>
                    <a:pt x="261609" y="164949"/>
                  </a:lnTo>
                  <a:lnTo>
                    <a:pt x="233711" y="137556"/>
                  </a:lnTo>
                  <a:lnTo>
                    <a:pt x="231012" y="115443"/>
                  </a:lnTo>
                  <a:lnTo>
                    <a:pt x="231683" y="103657"/>
                  </a:lnTo>
                  <a:lnTo>
                    <a:pt x="254349" y="68484"/>
                  </a:lnTo>
                  <a:lnTo>
                    <a:pt x="269621" y="65404"/>
                  </a:lnTo>
                  <a:lnTo>
                    <a:pt x="314405" y="65404"/>
                  </a:lnTo>
                  <a:lnTo>
                    <a:pt x="313817" y="64643"/>
                  </a:lnTo>
                  <a:lnTo>
                    <a:pt x="304625" y="56901"/>
                  </a:lnTo>
                  <a:lnTo>
                    <a:pt x="294195" y="51387"/>
                  </a:lnTo>
                  <a:lnTo>
                    <a:pt x="282527" y="48087"/>
                  </a:lnTo>
                  <a:lnTo>
                    <a:pt x="269621" y="46989"/>
                  </a:lnTo>
                  <a:close/>
                </a:path>
                <a:path w="796925" h="184150">
                  <a:moveTo>
                    <a:pt x="314405" y="65404"/>
                  </a:moveTo>
                  <a:lnTo>
                    <a:pt x="269621" y="65404"/>
                  </a:lnTo>
                  <a:lnTo>
                    <a:pt x="277479" y="66170"/>
                  </a:lnTo>
                  <a:lnTo>
                    <a:pt x="284670" y="68484"/>
                  </a:lnTo>
                  <a:lnTo>
                    <a:pt x="307411" y="103354"/>
                  </a:lnTo>
                  <a:lnTo>
                    <a:pt x="308066" y="115443"/>
                  </a:lnTo>
                  <a:lnTo>
                    <a:pt x="307431" y="126855"/>
                  </a:lnTo>
                  <a:lnTo>
                    <a:pt x="284732" y="162607"/>
                  </a:lnTo>
                  <a:lnTo>
                    <a:pt x="269621" y="165734"/>
                  </a:lnTo>
                  <a:lnTo>
                    <a:pt x="314698" y="165734"/>
                  </a:lnTo>
                  <a:lnTo>
                    <a:pt x="330487" y="125646"/>
                  </a:lnTo>
                  <a:lnTo>
                    <a:pt x="330961" y="113664"/>
                  </a:lnTo>
                  <a:lnTo>
                    <a:pt x="329890" y="98879"/>
                  </a:lnTo>
                  <a:lnTo>
                    <a:pt x="326675" y="85772"/>
                  </a:lnTo>
                  <a:lnTo>
                    <a:pt x="321317" y="74356"/>
                  </a:lnTo>
                  <a:lnTo>
                    <a:pt x="314405" y="65404"/>
                  </a:lnTo>
                  <a:close/>
                </a:path>
                <a:path w="796925" h="184150">
                  <a:moveTo>
                    <a:pt x="378840" y="0"/>
                  </a:moveTo>
                  <a:lnTo>
                    <a:pt x="356615" y="0"/>
                  </a:lnTo>
                  <a:lnTo>
                    <a:pt x="356615" y="181101"/>
                  </a:lnTo>
                  <a:lnTo>
                    <a:pt x="378840" y="181101"/>
                  </a:lnTo>
                  <a:lnTo>
                    <a:pt x="378840" y="99059"/>
                  </a:lnTo>
                  <a:lnTo>
                    <a:pt x="380110" y="90931"/>
                  </a:lnTo>
                  <a:lnTo>
                    <a:pt x="406907" y="66039"/>
                  </a:lnTo>
                  <a:lnTo>
                    <a:pt x="457652" y="66039"/>
                  </a:lnTo>
                  <a:lnTo>
                    <a:pt x="457173" y="65024"/>
                  </a:lnTo>
                  <a:lnTo>
                    <a:pt x="378840" y="65024"/>
                  </a:lnTo>
                  <a:lnTo>
                    <a:pt x="378840" y="0"/>
                  </a:lnTo>
                  <a:close/>
                </a:path>
                <a:path w="796925" h="184150">
                  <a:moveTo>
                    <a:pt x="457652" y="66039"/>
                  </a:moveTo>
                  <a:lnTo>
                    <a:pt x="422401" y="66039"/>
                  </a:lnTo>
                  <a:lnTo>
                    <a:pt x="429132" y="68579"/>
                  </a:lnTo>
                  <a:lnTo>
                    <a:pt x="438784" y="78739"/>
                  </a:lnTo>
                  <a:lnTo>
                    <a:pt x="441198" y="86868"/>
                  </a:lnTo>
                  <a:lnTo>
                    <a:pt x="441198" y="181101"/>
                  </a:lnTo>
                  <a:lnTo>
                    <a:pt x="463423" y="181101"/>
                  </a:lnTo>
                  <a:lnTo>
                    <a:pt x="463423" y="97916"/>
                  </a:lnTo>
                  <a:lnTo>
                    <a:pt x="463137" y="88868"/>
                  </a:lnTo>
                  <a:lnTo>
                    <a:pt x="462279" y="80962"/>
                  </a:lnTo>
                  <a:lnTo>
                    <a:pt x="460851" y="74199"/>
                  </a:lnTo>
                  <a:lnTo>
                    <a:pt x="458850" y="68579"/>
                  </a:lnTo>
                  <a:lnTo>
                    <a:pt x="457652" y="66039"/>
                  </a:lnTo>
                  <a:close/>
                </a:path>
                <a:path w="796925" h="184150">
                  <a:moveTo>
                    <a:pt x="418083" y="46989"/>
                  </a:moveTo>
                  <a:lnTo>
                    <a:pt x="406773" y="48111"/>
                  </a:lnTo>
                  <a:lnTo>
                    <a:pt x="396462" y="51482"/>
                  </a:lnTo>
                  <a:lnTo>
                    <a:pt x="387151" y="57116"/>
                  </a:lnTo>
                  <a:lnTo>
                    <a:pt x="378840" y="65024"/>
                  </a:lnTo>
                  <a:lnTo>
                    <a:pt x="457173" y="65024"/>
                  </a:lnTo>
                  <a:lnTo>
                    <a:pt x="418083" y="46989"/>
                  </a:lnTo>
                  <a:close/>
                </a:path>
                <a:path w="796925" h="184150">
                  <a:moveTo>
                    <a:pt x="550036" y="46989"/>
                  </a:moveTo>
                  <a:lnTo>
                    <a:pt x="508761" y="61468"/>
                  </a:lnTo>
                  <a:lnTo>
                    <a:pt x="489831" y="98419"/>
                  </a:lnTo>
                  <a:lnTo>
                    <a:pt x="488569" y="115443"/>
                  </a:lnTo>
                  <a:lnTo>
                    <a:pt x="489618" y="131115"/>
                  </a:lnTo>
                  <a:lnTo>
                    <a:pt x="505497" y="166401"/>
                  </a:lnTo>
                  <a:lnTo>
                    <a:pt x="550036" y="184022"/>
                  </a:lnTo>
                  <a:lnTo>
                    <a:pt x="558444" y="183522"/>
                  </a:lnTo>
                  <a:lnTo>
                    <a:pt x="594577" y="166369"/>
                  </a:lnTo>
                  <a:lnTo>
                    <a:pt x="595114" y="165734"/>
                  </a:lnTo>
                  <a:lnTo>
                    <a:pt x="550036" y="165734"/>
                  </a:lnTo>
                  <a:lnTo>
                    <a:pt x="542025" y="164949"/>
                  </a:lnTo>
                  <a:lnTo>
                    <a:pt x="514127" y="137556"/>
                  </a:lnTo>
                  <a:lnTo>
                    <a:pt x="511428" y="115443"/>
                  </a:lnTo>
                  <a:lnTo>
                    <a:pt x="512099" y="103657"/>
                  </a:lnTo>
                  <a:lnTo>
                    <a:pt x="534765" y="68484"/>
                  </a:lnTo>
                  <a:lnTo>
                    <a:pt x="550036" y="65404"/>
                  </a:lnTo>
                  <a:lnTo>
                    <a:pt x="594821" y="65404"/>
                  </a:lnTo>
                  <a:lnTo>
                    <a:pt x="594232" y="64643"/>
                  </a:lnTo>
                  <a:lnTo>
                    <a:pt x="585041" y="56901"/>
                  </a:lnTo>
                  <a:lnTo>
                    <a:pt x="574611" y="51387"/>
                  </a:lnTo>
                  <a:lnTo>
                    <a:pt x="562943" y="48087"/>
                  </a:lnTo>
                  <a:lnTo>
                    <a:pt x="550036" y="46989"/>
                  </a:lnTo>
                  <a:close/>
                </a:path>
                <a:path w="796925" h="184150">
                  <a:moveTo>
                    <a:pt x="594821" y="65404"/>
                  </a:moveTo>
                  <a:lnTo>
                    <a:pt x="550036" y="65404"/>
                  </a:lnTo>
                  <a:lnTo>
                    <a:pt x="557895" y="66170"/>
                  </a:lnTo>
                  <a:lnTo>
                    <a:pt x="565086" y="68484"/>
                  </a:lnTo>
                  <a:lnTo>
                    <a:pt x="587827" y="103354"/>
                  </a:lnTo>
                  <a:lnTo>
                    <a:pt x="588482" y="115443"/>
                  </a:lnTo>
                  <a:lnTo>
                    <a:pt x="587847" y="126855"/>
                  </a:lnTo>
                  <a:lnTo>
                    <a:pt x="565148" y="162607"/>
                  </a:lnTo>
                  <a:lnTo>
                    <a:pt x="550036" y="165734"/>
                  </a:lnTo>
                  <a:lnTo>
                    <a:pt x="595114" y="165734"/>
                  </a:lnTo>
                  <a:lnTo>
                    <a:pt x="610903" y="125646"/>
                  </a:lnTo>
                  <a:lnTo>
                    <a:pt x="611377" y="113664"/>
                  </a:lnTo>
                  <a:lnTo>
                    <a:pt x="610306" y="98879"/>
                  </a:lnTo>
                  <a:lnTo>
                    <a:pt x="607091" y="85772"/>
                  </a:lnTo>
                  <a:lnTo>
                    <a:pt x="601733" y="74356"/>
                  </a:lnTo>
                  <a:lnTo>
                    <a:pt x="594821" y="65404"/>
                  </a:lnTo>
                  <a:close/>
                </a:path>
                <a:path w="796925" h="184150">
                  <a:moveTo>
                    <a:pt x="650112" y="138429"/>
                  </a:moveTo>
                  <a:lnTo>
                    <a:pt x="628142" y="141985"/>
                  </a:lnTo>
                  <a:lnTo>
                    <a:pt x="630568" y="151747"/>
                  </a:lnTo>
                  <a:lnTo>
                    <a:pt x="634222" y="160258"/>
                  </a:lnTo>
                  <a:lnTo>
                    <a:pt x="672145" y="183358"/>
                  </a:lnTo>
                  <a:lnTo>
                    <a:pt x="684149" y="184022"/>
                  </a:lnTo>
                  <a:lnTo>
                    <a:pt x="691671" y="183689"/>
                  </a:lnTo>
                  <a:lnTo>
                    <a:pt x="729136" y="165734"/>
                  </a:lnTo>
                  <a:lnTo>
                    <a:pt x="673988" y="165734"/>
                  </a:lnTo>
                  <a:lnTo>
                    <a:pt x="666114" y="163449"/>
                  </a:lnTo>
                  <a:lnTo>
                    <a:pt x="660400" y="158750"/>
                  </a:lnTo>
                  <a:lnTo>
                    <a:pt x="654811" y="154050"/>
                  </a:lnTo>
                  <a:lnTo>
                    <a:pt x="651382" y="147319"/>
                  </a:lnTo>
                  <a:lnTo>
                    <a:pt x="650112" y="138429"/>
                  </a:lnTo>
                  <a:close/>
                </a:path>
                <a:path w="796925" h="184150">
                  <a:moveTo>
                    <a:pt x="680084" y="46989"/>
                  </a:moveTo>
                  <a:lnTo>
                    <a:pt x="673226" y="46989"/>
                  </a:lnTo>
                  <a:lnTo>
                    <a:pt x="666876" y="47878"/>
                  </a:lnTo>
                  <a:lnTo>
                    <a:pt x="660907" y="49656"/>
                  </a:lnTo>
                  <a:lnTo>
                    <a:pt x="654938" y="51307"/>
                  </a:lnTo>
                  <a:lnTo>
                    <a:pt x="650239" y="53593"/>
                  </a:lnTo>
                  <a:lnTo>
                    <a:pt x="646810" y="56133"/>
                  </a:lnTo>
                  <a:lnTo>
                    <a:pt x="642111" y="59435"/>
                  </a:lnTo>
                  <a:lnTo>
                    <a:pt x="638555" y="63500"/>
                  </a:lnTo>
                  <a:lnTo>
                    <a:pt x="635888" y="68452"/>
                  </a:lnTo>
                  <a:lnTo>
                    <a:pt x="633095" y="73532"/>
                  </a:lnTo>
                  <a:lnTo>
                    <a:pt x="631825" y="78866"/>
                  </a:lnTo>
                  <a:lnTo>
                    <a:pt x="631825" y="91185"/>
                  </a:lnTo>
                  <a:lnTo>
                    <a:pt x="664241" y="119761"/>
                  </a:lnTo>
                  <a:lnTo>
                    <a:pt x="697102" y="128524"/>
                  </a:lnTo>
                  <a:lnTo>
                    <a:pt x="704596" y="131063"/>
                  </a:lnTo>
                  <a:lnTo>
                    <a:pt x="707644" y="133095"/>
                  </a:lnTo>
                  <a:lnTo>
                    <a:pt x="712088" y="135889"/>
                  </a:lnTo>
                  <a:lnTo>
                    <a:pt x="714248" y="139826"/>
                  </a:lnTo>
                  <a:lnTo>
                    <a:pt x="714248" y="150494"/>
                  </a:lnTo>
                  <a:lnTo>
                    <a:pt x="711707" y="155320"/>
                  </a:lnTo>
                  <a:lnTo>
                    <a:pt x="701801" y="163702"/>
                  </a:lnTo>
                  <a:lnTo>
                    <a:pt x="694308" y="165734"/>
                  </a:lnTo>
                  <a:lnTo>
                    <a:pt x="729136" y="165734"/>
                  </a:lnTo>
                  <a:lnTo>
                    <a:pt x="730630" y="163449"/>
                  </a:lnTo>
                  <a:lnTo>
                    <a:pt x="734949" y="156971"/>
                  </a:lnTo>
                  <a:lnTo>
                    <a:pt x="737107" y="149987"/>
                  </a:lnTo>
                  <a:lnTo>
                    <a:pt x="737107" y="135000"/>
                  </a:lnTo>
                  <a:lnTo>
                    <a:pt x="735329" y="128650"/>
                  </a:lnTo>
                  <a:lnTo>
                    <a:pt x="731774" y="123570"/>
                  </a:lnTo>
                  <a:lnTo>
                    <a:pt x="728218" y="118363"/>
                  </a:lnTo>
                  <a:lnTo>
                    <a:pt x="673353" y="98551"/>
                  </a:lnTo>
                  <a:lnTo>
                    <a:pt x="666750" y="96646"/>
                  </a:lnTo>
                  <a:lnTo>
                    <a:pt x="664590" y="95884"/>
                  </a:lnTo>
                  <a:lnTo>
                    <a:pt x="660653" y="94233"/>
                  </a:lnTo>
                  <a:lnTo>
                    <a:pt x="657859" y="92328"/>
                  </a:lnTo>
                  <a:lnTo>
                    <a:pt x="656081" y="89915"/>
                  </a:lnTo>
                  <a:lnTo>
                    <a:pt x="654176" y="87629"/>
                  </a:lnTo>
                  <a:lnTo>
                    <a:pt x="653287" y="85089"/>
                  </a:lnTo>
                  <a:lnTo>
                    <a:pt x="653287" y="77596"/>
                  </a:lnTo>
                  <a:lnTo>
                    <a:pt x="655447" y="73659"/>
                  </a:lnTo>
                  <a:lnTo>
                    <a:pt x="664209" y="66928"/>
                  </a:lnTo>
                  <a:lnTo>
                    <a:pt x="671576" y="65277"/>
                  </a:lnTo>
                  <a:lnTo>
                    <a:pt x="725836" y="65277"/>
                  </a:lnTo>
                  <a:lnTo>
                    <a:pt x="720725" y="58419"/>
                  </a:lnTo>
                  <a:lnTo>
                    <a:pt x="687564" y="47255"/>
                  </a:lnTo>
                  <a:lnTo>
                    <a:pt x="680084" y="46989"/>
                  </a:lnTo>
                  <a:close/>
                </a:path>
                <a:path w="796925" h="184150">
                  <a:moveTo>
                    <a:pt x="725836" y="65277"/>
                  </a:moveTo>
                  <a:lnTo>
                    <a:pt x="690372" y="65277"/>
                  </a:lnTo>
                  <a:lnTo>
                    <a:pt x="697102" y="67182"/>
                  </a:lnTo>
                  <a:lnTo>
                    <a:pt x="701801" y="70865"/>
                  </a:lnTo>
                  <a:lnTo>
                    <a:pt x="706501" y="74675"/>
                  </a:lnTo>
                  <a:lnTo>
                    <a:pt x="709422" y="80009"/>
                  </a:lnTo>
                  <a:lnTo>
                    <a:pt x="710437" y="86740"/>
                  </a:lnTo>
                  <a:lnTo>
                    <a:pt x="732154" y="83693"/>
                  </a:lnTo>
                  <a:lnTo>
                    <a:pt x="730757" y="75310"/>
                  </a:lnTo>
                  <a:lnTo>
                    <a:pt x="728218" y="68452"/>
                  </a:lnTo>
                  <a:lnTo>
                    <a:pt x="725836" y="65277"/>
                  </a:lnTo>
                  <a:close/>
                </a:path>
                <a:path w="796925" h="184150">
                  <a:moveTo>
                    <a:pt x="796671" y="155828"/>
                  </a:moveTo>
                  <a:lnTo>
                    <a:pt x="771271" y="155828"/>
                  </a:lnTo>
                  <a:lnTo>
                    <a:pt x="771271" y="181101"/>
                  </a:lnTo>
                  <a:lnTo>
                    <a:pt x="796671" y="181101"/>
                  </a:lnTo>
                  <a:lnTo>
                    <a:pt x="796671" y="155828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67525"/>
            <a:chOff x="0" y="0"/>
            <a:chExt cx="1219835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864096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7752" y="0"/>
              <a:ext cx="5794248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93764" y="1524"/>
              <a:ext cx="5699760" cy="6858000"/>
            </a:xfrm>
            <a:custGeom>
              <a:avLst/>
              <a:gdLst/>
              <a:ahLst/>
              <a:cxnLst/>
              <a:rect l="l" t="t" r="r" b="b"/>
              <a:pathLst>
                <a:path w="5699759" h="6858000">
                  <a:moveTo>
                    <a:pt x="5699760" y="0"/>
                  </a:moveTo>
                  <a:lnTo>
                    <a:pt x="372871" y="0"/>
                  </a:lnTo>
                  <a:lnTo>
                    <a:pt x="367411" y="22986"/>
                  </a:lnTo>
                  <a:lnTo>
                    <a:pt x="346809" y="115626"/>
                  </a:lnTo>
                  <a:lnTo>
                    <a:pt x="326761" y="208798"/>
                  </a:lnTo>
                  <a:lnTo>
                    <a:pt x="307269" y="302497"/>
                  </a:lnTo>
                  <a:lnTo>
                    <a:pt x="288338" y="396714"/>
                  </a:lnTo>
                  <a:lnTo>
                    <a:pt x="269971" y="491444"/>
                  </a:lnTo>
                  <a:lnTo>
                    <a:pt x="252172" y="586678"/>
                  </a:lnTo>
                  <a:lnTo>
                    <a:pt x="234946" y="682410"/>
                  </a:lnTo>
                  <a:lnTo>
                    <a:pt x="218295" y="778632"/>
                  </a:lnTo>
                  <a:lnTo>
                    <a:pt x="202224" y="875337"/>
                  </a:lnTo>
                  <a:lnTo>
                    <a:pt x="186736" y="972518"/>
                  </a:lnTo>
                  <a:lnTo>
                    <a:pt x="171835" y="1070168"/>
                  </a:lnTo>
                  <a:lnTo>
                    <a:pt x="157526" y="1168279"/>
                  </a:lnTo>
                  <a:lnTo>
                    <a:pt x="143812" y="1266845"/>
                  </a:lnTo>
                  <a:lnTo>
                    <a:pt x="130696" y="1365858"/>
                  </a:lnTo>
                  <a:lnTo>
                    <a:pt x="118183" y="1465311"/>
                  </a:lnTo>
                  <a:lnTo>
                    <a:pt x="106276" y="1565197"/>
                  </a:lnTo>
                  <a:lnTo>
                    <a:pt x="94980" y="1665509"/>
                  </a:lnTo>
                  <a:lnTo>
                    <a:pt x="84297" y="1766240"/>
                  </a:lnTo>
                  <a:lnTo>
                    <a:pt x="74232" y="1867382"/>
                  </a:lnTo>
                  <a:lnTo>
                    <a:pt x="64789" y="1968928"/>
                  </a:lnTo>
                  <a:lnTo>
                    <a:pt x="55972" y="2070871"/>
                  </a:lnTo>
                  <a:lnTo>
                    <a:pt x="47784" y="2173204"/>
                  </a:lnTo>
                  <a:lnTo>
                    <a:pt x="40228" y="2275920"/>
                  </a:lnTo>
                  <a:lnTo>
                    <a:pt x="33310" y="2379011"/>
                  </a:lnTo>
                  <a:lnTo>
                    <a:pt x="27033" y="2482470"/>
                  </a:lnTo>
                  <a:lnTo>
                    <a:pt x="21400" y="2586291"/>
                  </a:lnTo>
                  <a:lnTo>
                    <a:pt x="16415" y="2690466"/>
                  </a:lnTo>
                  <a:lnTo>
                    <a:pt x="12083" y="2794988"/>
                  </a:lnTo>
                  <a:lnTo>
                    <a:pt x="8407" y="2899849"/>
                  </a:lnTo>
                  <a:lnTo>
                    <a:pt x="5390" y="3005043"/>
                  </a:lnTo>
                  <a:lnTo>
                    <a:pt x="3038" y="3110562"/>
                  </a:lnTo>
                  <a:lnTo>
                    <a:pt x="1352" y="3216399"/>
                  </a:lnTo>
                  <a:lnTo>
                    <a:pt x="338" y="3322547"/>
                  </a:lnTo>
                  <a:lnTo>
                    <a:pt x="0" y="3429000"/>
                  </a:lnTo>
                  <a:lnTo>
                    <a:pt x="338" y="3535452"/>
                  </a:lnTo>
                  <a:lnTo>
                    <a:pt x="1352" y="3641600"/>
                  </a:lnTo>
                  <a:lnTo>
                    <a:pt x="3038" y="3747437"/>
                  </a:lnTo>
                  <a:lnTo>
                    <a:pt x="5390" y="3852957"/>
                  </a:lnTo>
                  <a:lnTo>
                    <a:pt x="8407" y="3958151"/>
                  </a:lnTo>
                  <a:lnTo>
                    <a:pt x="12083" y="4063013"/>
                  </a:lnTo>
                  <a:lnTo>
                    <a:pt x="16415" y="4167535"/>
                  </a:lnTo>
                  <a:lnTo>
                    <a:pt x="21400" y="4271710"/>
                  </a:lnTo>
                  <a:lnTo>
                    <a:pt x="27033" y="4375531"/>
                  </a:lnTo>
                  <a:lnTo>
                    <a:pt x="33310" y="4478991"/>
                  </a:lnTo>
                  <a:lnTo>
                    <a:pt x="40228" y="4582083"/>
                  </a:lnTo>
                  <a:lnTo>
                    <a:pt x="47784" y="4684800"/>
                  </a:lnTo>
                  <a:lnTo>
                    <a:pt x="55972" y="4787134"/>
                  </a:lnTo>
                  <a:lnTo>
                    <a:pt x="64789" y="4889078"/>
                  </a:lnTo>
                  <a:lnTo>
                    <a:pt x="74232" y="4990625"/>
                  </a:lnTo>
                  <a:lnTo>
                    <a:pt x="84297" y="5091768"/>
                  </a:lnTo>
                  <a:lnTo>
                    <a:pt x="94980" y="5192499"/>
                  </a:lnTo>
                  <a:lnTo>
                    <a:pt x="106276" y="5292812"/>
                  </a:lnTo>
                  <a:lnTo>
                    <a:pt x="118183" y="5392699"/>
                  </a:lnTo>
                  <a:lnTo>
                    <a:pt x="130696" y="5492154"/>
                  </a:lnTo>
                  <a:lnTo>
                    <a:pt x="143812" y="5591168"/>
                  </a:lnTo>
                  <a:lnTo>
                    <a:pt x="157526" y="5689736"/>
                  </a:lnTo>
                  <a:lnTo>
                    <a:pt x="171835" y="5787848"/>
                  </a:lnTo>
                  <a:lnTo>
                    <a:pt x="186736" y="5885500"/>
                  </a:lnTo>
                  <a:lnTo>
                    <a:pt x="202224" y="5982682"/>
                  </a:lnTo>
                  <a:lnTo>
                    <a:pt x="218295" y="6079389"/>
                  </a:lnTo>
                  <a:lnTo>
                    <a:pt x="234946" y="6175613"/>
                  </a:lnTo>
                  <a:lnTo>
                    <a:pt x="252172" y="6271346"/>
                  </a:lnTo>
                  <a:lnTo>
                    <a:pt x="269971" y="6366582"/>
                  </a:lnTo>
                  <a:lnTo>
                    <a:pt x="288338" y="6461313"/>
                  </a:lnTo>
                  <a:lnTo>
                    <a:pt x="307269" y="6555533"/>
                  </a:lnTo>
                  <a:lnTo>
                    <a:pt x="326761" y="6649234"/>
                  </a:lnTo>
                  <a:lnTo>
                    <a:pt x="346809" y="6742408"/>
                  </a:lnTo>
                  <a:lnTo>
                    <a:pt x="367411" y="6835049"/>
                  </a:lnTo>
                  <a:lnTo>
                    <a:pt x="372871" y="6857999"/>
                  </a:lnTo>
                  <a:lnTo>
                    <a:pt x="5699760" y="6857999"/>
                  </a:lnTo>
                  <a:lnTo>
                    <a:pt x="5699760" y="0"/>
                  </a:lnTo>
                  <a:close/>
                </a:path>
              </a:pathLst>
            </a:custGeom>
            <a:solidFill>
              <a:srgbClr val="0024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93764" y="1524"/>
              <a:ext cx="5699760" cy="6858000"/>
            </a:xfrm>
            <a:custGeom>
              <a:avLst/>
              <a:gdLst/>
              <a:ahLst/>
              <a:cxnLst/>
              <a:rect l="l" t="t" r="r" b="b"/>
              <a:pathLst>
                <a:path w="5699759" h="6858000">
                  <a:moveTo>
                    <a:pt x="372871" y="0"/>
                  </a:moveTo>
                  <a:lnTo>
                    <a:pt x="5699760" y="0"/>
                  </a:lnTo>
                  <a:lnTo>
                    <a:pt x="5699760" y="6857999"/>
                  </a:lnTo>
                  <a:lnTo>
                    <a:pt x="372871" y="6857999"/>
                  </a:lnTo>
                  <a:lnTo>
                    <a:pt x="367411" y="6835049"/>
                  </a:lnTo>
                  <a:lnTo>
                    <a:pt x="357041" y="6788796"/>
                  </a:lnTo>
                  <a:lnTo>
                    <a:pt x="346809" y="6742408"/>
                  </a:lnTo>
                  <a:lnTo>
                    <a:pt x="336716" y="6695887"/>
                  </a:lnTo>
                  <a:lnTo>
                    <a:pt x="326761" y="6649234"/>
                  </a:lnTo>
                  <a:lnTo>
                    <a:pt x="316945" y="6602449"/>
                  </a:lnTo>
                  <a:lnTo>
                    <a:pt x="307269" y="6555533"/>
                  </a:lnTo>
                  <a:lnTo>
                    <a:pt x="297733" y="6508488"/>
                  </a:lnTo>
                  <a:lnTo>
                    <a:pt x="288338" y="6461313"/>
                  </a:lnTo>
                  <a:lnTo>
                    <a:pt x="279084" y="6414011"/>
                  </a:lnTo>
                  <a:lnTo>
                    <a:pt x="269971" y="6366582"/>
                  </a:lnTo>
                  <a:lnTo>
                    <a:pt x="261000" y="6319027"/>
                  </a:lnTo>
                  <a:lnTo>
                    <a:pt x="252172" y="6271346"/>
                  </a:lnTo>
                  <a:lnTo>
                    <a:pt x="243487" y="6223541"/>
                  </a:lnTo>
                  <a:lnTo>
                    <a:pt x="234946" y="6175613"/>
                  </a:lnTo>
                  <a:lnTo>
                    <a:pt x="226548" y="6127562"/>
                  </a:lnTo>
                  <a:lnTo>
                    <a:pt x="218295" y="6079389"/>
                  </a:lnTo>
                  <a:lnTo>
                    <a:pt x="210186" y="6031096"/>
                  </a:lnTo>
                  <a:lnTo>
                    <a:pt x="202224" y="5982682"/>
                  </a:lnTo>
                  <a:lnTo>
                    <a:pt x="194407" y="5934150"/>
                  </a:lnTo>
                  <a:lnTo>
                    <a:pt x="186736" y="5885500"/>
                  </a:lnTo>
                  <a:lnTo>
                    <a:pt x="179212" y="5836732"/>
                  </a:lnTo>
                  <a:lnTo>
                    <a:pt x="171835" y="5787848"/>
                  </a:lnTo>
                  <a:lnTo>
                    <a:pt x="164607" y="5738849"/>
                  </a:lnTo>
                  <a:lnTo>
                    <a:pt x="157526" y="5689736"/>
                  </a:lnTo>
                  <a:lnTo>
                    <a:pt x="150594" y="5640508"/>
                  </a:lnTo>
                  <a:lnTo>
                    <a:pt x="143812" y="5591168"/>
                  </a:lnTo>
                  <a:lnTo>
                    <a:pt x="137179" y="5541717"/>
                  </a:lnTo>
                  <a:lnTo>
                    <a:pt x="130696" y="5492154"/>
                  </a:lnTo>
                  <a:lnTo>
                    <a:pt x="124364" y="5442481"/>
                  </a:lnTo>
                  <a:lnTo>
                    <a:pt x="118183" y="5392699"/>
                  </a:lnTo>
                  <a:lnTo>
                    <a:pt x="112153" y="5342809"/>
                  </a:lnTo>
                  <a:lnTo>
                    <a:pt x="106276" y="5292812"/>
                  </a:lnTo>
                  <a:lnTo>
                    <a:pt x="100551" y="5242708"/>
                  </a:lnTo>
                  <a:lnTo>
                    <a:pt x="94980" y="5192499"/>
                  </a:lnTo>
                  <a:lnTo>
                    <a:pt x="89561" y="5142185"/>
                  </a:lnTo>
                  <a:lnTo>
                    <a:pt x="84297" y="5091768"/>
                  </a:lnTo>
                  <a:lnTo>
                    <a:pt x="79187" y="5041247"/>
                  </a:lnTo>
                  <a:lnTo>
                    <a:pt x="74232" y="4990625"/>
                  </a:lnTo>
                  <a:lnTo>
                    <a:pt x="69433" y="4939901"/>
                  </a:lnTo>
                  <a:lnTo>
                    <a:pt x="64789" y="4889078"/>
                  </a:lnTo>
                  <a:lnTo>
                    <a:pt x="60302" y="4838155"/>
                  </a:lnTo>
                  <a:lnTo>
                    <a:pt x="55972" y="4787134"/>
                  </a:lnTo>
                  <a:lnTo>
                    <a:pt x="51799" y="4736015"/>
                  </a:lnTo>
                  <a:lnTo>
                    <a:pt x="47784" y="4684800"/>
                  </a:lnTo>
                  <a:lnTo>
                    <a:pt x="43927" y="4633489"/>
                  </a:lnTo>
                  <a:lnTo>
                    <a:pt x="40228" y="4582083"/>
                  </a:lnTo>
                  <a:lnTo>
                    <a:pt x="36689" y="4530584"/>
                  </a:lnTo>
                  <a:lnTo>
                    <a:pt x="33310" y="4478991"/>
                  </a:lnTo>
                  <a:lnTo>
                    <a:pt x="30091" y="4427307"/>
                  </a:lnTo>
                  <a:lnTo>
                    <a:pt x="27033" y="4375531"/>
                  </a:lnTo>
                  <a:lnTo>
                    <a:pt x="24135" y="4323665"/>
                  </a:lnTo>
                  <a:lnTo>
                    <a:pt x="21400" y="4271710"/>
                  </a:lnTo>
                  <a:lnTo>
                    <a:pt x="18826" y="4219666"/>
                  </a:lnTo>
                  <a:lnTo>
                    <a:pt x="16415" y="4167535"/>
                  </a:lnTo>
                  <a:lnTo>
                    <a:pt x="14167" y="4115316"/>
                  </a:lnTo>
                  <a:lnTo>
                    <a:pt x="12083" y="4063013"/>
                  </a:lnTo>
                  <a:lnTo>
                    <a:pt x="10163" y="4010624"/>
                  </a:lnTo>
                  <a:lnTo>
                    <a:pt x="8407" y="3958151"/>
                  </a:lnTo>
                  <a:lnTo>
                    <a:pt x="6816" y="3905595"/>
                  </a:lnTo>
                  <a:lnTo>
                    <a:pt x="5390" y="3852957"/>
                  </a:lnTo>
                  <a:lnTo>
                    <a:pt x="4131" y="3800237"/>
                  </a:lnTo>
                  <a:lnTo>
                    <a:pt x="3038" y="3747437"/>
                  </a:lnTo>
                  <a:lnTo>
                    <a:pt x="2111" y="3694558"/>
                  </a:lnTo>
                  <a:lnTo>
                    <a:pt x="1352" y="3641600"/>
                  </a:lnTo>
                  <a:lnTo>
                    <a:pt x="761" y="3588564"/>
                  </a:lnTo>
                  <a:lnTo>
                    <a:pt x="338" y="3535452"/>
                  </a:lnTo>
                  <a:lnTo>
                    <a:pt x="84" y="3482263"/>
                  </a:lnTo>
                  <a:lnTo>
                    <a:pt x="0" y="3429000"/>
                  </a:lnTo>
                  <a:lnTo>
                    <a:pt x="84" y="3375736"/>
                  </a:lnTo>
                  <a:lnTo>
                    <a:pt x="338" y="3322547"/>
                  </a:lnTo>
                  <a:lnTo>
                    <a:pt x="761" y="3269435"/>
                  </a:lnTo>
                  <a:lnTo>
                    <a:pt x="1352" y="3216399"/>
                  </a:lnTo>
                  <a:lnTo>
                    <a:pt x="2111" y="3163441"/>
                  </a:lnTo>
                  <a:lnTo>
                    <a:pt x="3038" y="3110562"/>
                  </a:lnTo>
                  <a:lnTo>
                    <a:pt x="4131" y="3057762"/>
                  </a:lnTo>
                  <a:lnTo>
                    <a:pt x="5390" y="3005043"/>
                  </a:lnTo>
                  <a:lnTo>
                    <a:pt x="6816" y="2952405"/>
                  </a:lnTo>
                  <a:lnTo>
                    <a:pt x="8407" y="2899849"/>
                  </a:lnTo>
                  <a:lnTo>
                    <a:pt x="10163" y="2847376"/>
                  </a:lnTo>
                  <a:lnTo>
                    <a:pt x="12083" y="2794988"/>
                  </a:lnTo>
                  <a:lnTo>
                    <a:pt x="14167" y="2742684"/>
                  </a:lnTo>
                  <a:lnTo>
                    <a:pt x="16415" y="2690466"/>
                  </a:lnTo>
                  <a:lnTo>
                    <a:pt x="18826" y="2638335"/>
                  </a:lnTo>
                  <a:lnTo>
                    <a:pt x="21400" y="2586291"/>
                  </a:lnTo>
                  <a:lnTo>
                    <a:pt x="24135" y="2534336"/>
                  </a:lnTo>
                  <a:lnTo>
                    <a:pt x="27033" y="2482470"/>
                  </a:lnTo>
                  <a:lnTo>
                    <a:pt x="30091" y="2430695"/>
                  </a:lnTo>
                  <a:lnTo>
                    <a:pt x="33310" y="2379011"/>
                  </a:lnTo>
                  <a:lnTo>
                    <a:pt x="36689" y="2327419"/>
                  </a:lnTo>
                  <a:lnTo>
                    <a:pt x="40228" y="2275920"/>
                  </a:lnTo>
                  <a:lnTo>
                    <a:pt x="43927" y="2224514"/>
                  </a:lnTo>
                  <a:lnTo>
                    <a:pt x="47784" y="2173204"/>
                  </a:lnTo>
                  <a:lnTo>
                    <a:pt x="51799" y="2121989"/>
                  </a:lnTo>
                  <a:lnTo>
                    <a:pt x="55972" y="2070871"/>
                  </a:lnTo>
                  <a:lnTo>
                    <a:pt x="60302" y="2019850"/>
                  </a:lnTo>
                  <a:lnTo>
                    <a:pt x="64789" y="1968928"/>
                  </a:lnTo>
                  <a:lnTo>
                    <a:pt x="69433" y="1918105"/>
                  </a:lnTo>
                  <a:lnTo>
                    <a:pt x="74232" y="1867382"/>
                  </a:lnTo>
                  <a:lnTo>
                    <a:pt x="79187" y="1816760"/>
                  </a:lnTo>
                  <a:lnTo>
                    <a:pt x="84297" y="1766240"/>
                  </a:lnTo>
                  <a:lnTo>
                    <a:pt x="89561" y="1715823"/>
                  </a:lnTo>
                  <a:lnTo>
                    <a:pt x="94980" y="1665509"/>
                  </a:lnTo>
                  <a:lnTo>
                    <a:pt x="100551" y="1615301"/>
                  </a:lnTo>
                  <a:lnTo>
                    <a:pt x="106276" y="1565197"/>
                  </a:lnTo>
                  <a:lnTo>
                    <a:pt x="112153" y="1515201"/>
                  </a:lnTo>
                  <a:lnTo>
                    <a:pt x="118183" y="1465311"/>
                  </a:lnTo>
                  <a:lnTo>
                    <a:pt x="124364" y="1415530"/>
                  </a:lnTo>
                  <a:lnTo>
                    <a:pt x="130696" y="1365858"/>
                  </a:lnTo>
                  <a:lnTo>
                    <a:pt x="137179" y="1316296"/>
                  </a:lnTo>
                  <a:lnTo>
                    <a:pt x="143812" y="1266845"/>
                  </a:lnTo>
                  <a:lnTo>
                    <a:pt x="150594" y="1217506"/>
                  </a:lnTo>
                  <a:lnTo>
                    <a:pt x="157526" y="1168279"/>
                  </a:lnTo>
                  <a:lnTo>
                    <a:pt x="164607" y="1119166"/>
                  </a:lnTo>
                  <a:lnTo>
                    <a:pt x="171835" y="1070168"/>
                  </a:lnTo>
                  <a:lnTo>
                    <a:pt x="179212" y="1021285"/>
                  </a:lnTo>
                  <a:lnTo>
                    <a:pt x="186736" y="972518"/>
                  </a:lnTo>
                  <a:lnTo>
                    <a:pt x="194407" y="923868"/>
                  </a:lnTo>
                  <a:lnTo>
                    <a:pt x="202224" y="875337"/>
                  </a:lnTo>
                  <a:lnTo>
                    <a:pt x="210186" y="826924"/>
                  </a:lnTo>
                  <a:lnTo>
                    <a:pt x="218295" y="778632"/>
                  </a:lnTo>
                  <a:lnTo>
                    <a:pt x="226548" y="730460"/>
                  </a:lnTo>
                  <a:lnTo>
                    <a:pt x="234946" y="682410"/>
                  </a:lnTo>
                  <a:lnTo>
                    <a:pt x="243487" y="634482"/>
                  </a:lnTo>
                  <a:lnTo>
                    <a:pt x="252172" y="586678"/>
                  </a:lnTo>
                  <a:lnTo>
                    <a:pt x="261000" y="538998"/>
                  </a:lnTo>
                  <a:lnTo>
                    <a:pt x="269971" y="491444"/>
                  </a:lnTo>
                  <a:lnTo>
                    <a:pt x="279084" y="444016"/>
                  </a:lnTo>
                  <a:lnTo>
                    <a:pt x="288338" y="396714"/>
                  </a:lnTo>
                  <a:lnTo>
                    <a:pt x="297733" y="349541"/>
                  </a:lnTo>
                  <a:lnTo>
                    <a:pt x="307269" y="302497"/>
                  </a:lnTo>
                  <a:lnTo>
                    <a:pt x="316945" y="255582"/>
                  </a:lnTo>
                  <a:lnTo>
                    <a:pt x="326761" y="208798"/>
                  </a:lnTo>
                  <a:lnTo>
                    <a:pt x="336716" y="162146"/>
                  </a:lnTo>
                  <a:lnTo>
                    <a:pt x="346809" y="115626"/>
                  </a:lnTo>
                  <a:lnTo>
                    <a:pt x="357041" y="69239"/>
                  </a:lnTo>
                  <a:lnTo>
                    <a:pt x="367411" y="22986"/>
                  </a:lnTo>
                  <a:lnTo>
                    <a:pt x="372871" y="0"/>
                  </a:lnTo>
                  <a:close/>
                </a:path>
              </a:pathLst>
            </a:custGeom>
            <a:ln w="9144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01384" y="0"/>
              <a:ext cx="5690870" cy="6858000"/>
            </a:xfrm>
            <a:custGeom>
              <a:avLst/>
              <a:gdLst/>
              <a:ahLst/>
              <a:cxnLst/>
              <a:rect l="l" t="t" r="r" b="b"/>
              <a:pathLst>
                <a:path w="5690870" h="6858000">
                  <a:moveTo>
                    <a:pt x="5690616" y="0"/>
                  </a:moveTo>
                  <a:lnTo>
                    <a:pt x="372871" y="0"/>
                  </a:lnTo>
                  <a:lnTo>
                    <a:pt x="367411" y="22986"/>
                  </a:lnTo>
                  <a:lnTo>
                    <a:pt x="346809" y="115626"/>
                  </a:lnTo>
                  <a:lnTo>
                    <a:pt x="326761" y="208798"/>
                  </a:lnTo>
                  <a:lnTo>
                    <a:pt x="307269" y="302497"/>
                  </a:lnTo>
                  <a:lnTo>
                    <a:pt x="288338" y="396714"/>
                  </a:lnTo>
                  <a:lnTo>
                    <a:pt x="269971" y="491444"/>
                  </a:lnTo>
                  <a:lnTo>
                    <a:pt x="252172" y="586678"/>
                  </a:lnTo>
                  <a:lnTo>
                    <a:pt x="234946" y="682410"/>
                  </a:lnTo>
                  <a:lnTo>
                    <a:pt x="218295" y="778632"/>
                  </a:lnTo>
                  <a:lnTo>
                    <a:pt x="202224" y="875337"/>
                  </a:lnTo>
                  <a:lnTo>
                    <a:pt x="186736" y="972518"/>
                  </a:lnTo>
                  <a:lnTo>
                    <a:pt x="171835" y="1070168"/>
                  </a:lnTo>
                  <a:lnTo>
                    <a:pt x="157526" y="1168279"/>
                  </a:lnTo>
                  <a:lnTo>
                    <a:pt x="143812" y="1266845"/>
                  </a:lnTo>
                  <a:lnTo>
                    <a:pt x="130696" y="1365858"/>
                  </a:lnTo>
                  <a:lnTo>
                    <a:pt x="118183" y="1465311"/>
                  </a:lnTo>
                  <a:lnTo>
                    <a:pt x="106276" y="1565197"/>
                  </a:lnTo>
                  <a:lnTo>
                    <a:pt x="94980" y="1665509"/>
                  </a:lnTo>
                  <a:lnTo>
                    <a:pt x="84297" y="1766240"/>
                  </a:lnTo>
                  <a:lnTo>
                    <a:pt x="74232" y="1867382"/>
                  </a:lnTo>
                  <a:lnTo>
                    <a:pt x="64789" y="1968928"/>
                  </a:lnTo>
                  <a:lnTo>
                    <a:pt x="55972" y="2070871"/>
                  </a:lnTo>
                  <a:lnTo>
                    <a:pt x="47784" y="2173204"/>
                  </a:lnTo>
                  <a:lnTo>
                    <a:pt x="40228" y="2275920"/>
                  </a:lnTo>
                  <a:lnTo>
                    <a:pt x="33310" y="2379011"/>
                  </a:lnTo>
                  <a:lnTo>
                    <a:pt x="27033" y="2482470"/>
                  </a:lnTo>
                  <a:lnTo>
                    <a:pt x="21400" y="2586291"/>
                  </a:lnTo>
                  <a:lnTo>
                    <a:pt x="16415" y="2690466"/>
                  </a:lnTo>
                  <a:lnTo>
                    <a:pt x="12083" y="2794988"/>
                  </a:lnTo>
                  <a:lnTo>
                    <a:pt x="8407" y="2899849"/>
                  </a:lnTo>
                  <a:lnTo>
                    <a:pt x="5390" y="3005043"/>
                  </a:lnTo>
                  <a:lnTo>
                    <a:pt x="3038" y="3110562"/>
                  </a:lnTo>
                  <a:lnTo>
                    <a:pt x="1352" y="3216399"/>
                  </a:lnTo>
                  <a:lnTo>
                    <a:pt x="338" y="3322547"/>
                  </a:lnTo>
                  <a:lnTo>
                    <a:pt x="0" y="3429000"/>
                  </a:lnTo>
                  <a:lnTo>
                    <a:pt x="338" y="3535452"/>
                  </a:lnTo>
                  <a:lnTo>
                    <a:pt x="1352" y="3641600"/>
                  </a:lnTo>
                  <a:lnTo>
                    <a:pt x="3038" y="3747437"/>
                  </a:lnTo>
                  <a:lnTo>
                    <a:pt x="5390" y="3852957"/>
                  </a:lnTo>
                  <a:lnTo>
                    <a:pt x="8407" y="3958151"/>
                  </a:lnTo>
                  <a:lnTo>
                    <a:pt x="12083" y="4063013"/>
                  </a:lnTo>
                  <a:lnTo>
                    <a:pt x="16415" y="4167535"/>
                  </a:lnTo>
                  <a:lnTo>
                    <a:pt x="21400" y="4271710"/>
                  </a:lnTo>
                  <a:lnTo>
                    <a:pt x="27033" y="4375531"/>
                  </a:lnTo>
                  <a:lnTo>
                    <a:pt x="33310" y="4478991"/>
                  </a:lnTo>
                  <a:lnTo>
                    <a:pt x="40228" y="4582083"/>
                  </a:lnTo>
                  <a:lnTo>
                    <a:pt x="47784" y="4684800"/>
                  </a:lnTo>
                  <a:lnTo>
                    <a:pt x="55972" y="4787134"/>
                  </a:lnTo>
                  <a:lnTo>
                    <a:pt x="64789" y="4889078"/>
                  </a:lnTo>
                  <a:lnTo>
                    <a:pt x="74232" y="4990625"/>
                  </a:lnTo>
                  <a:lnTo>
                    <a:pt x="84297" y="5091768"/>
                  </a:lnTo>
                  <a:lnTo>
                    <a:pt x="94980" y="5192499"/>
                  </a:lnTo>
                  <a:lnTo>
                    <a:pt x="106276" y="5292812"/>
                  </a:lnTo>
                  <a:lnTo>
                    <a:pt x="118183" y="5392699"/>
                  </a:lnTo>
                  <a:lnTo>
                    <a:pt x="130696" y="5492154"/>
                  </a:lnTo>
                  <a:lnTo>
                    <a:pt x="143812" y="5591168"/>
                  </a:lnTo>
                  <a:lnTo>
                    <a:pt x="157526" y="5689736"/>
                  </a:lnTo>
                  <a:lnTo>
                    <a:pt x="171835" y="5787848"/>
                  </a:lnTo>
                  <a:lnTo>
                    <a:pt x="186736" y="5885500"/>
                  </a:lnTo>
                  <a:lnTo>
                    <a:pt x="202224" y="5982682"/>
                  </a:lnTo>
                  <a:lnTo>
                    <a:pt x="218295" y="6079389"/>
                  </a:lnTo>
                  <a:lnTo>
                    <a:pt x="234946" y="6175613"/>
                  </a:lnTo>
                  <a:lnTo>
                    <a:pt x="252172" y="6271346"/>
                  </a:lnTo>
                  <a:lnTo>
                    <a:pt x="269971" y="6366582"/>
                  </a:lnTo>
                  <a:lnTo>
                    <a:pt x="288338" y="6461313"/>
                  </a:lnTo>
                  <a:lnTo>
                    <a:pt x="307269" y="6555533"/>
                  </a:lnTo>
                  <a:lnTo>
                    <a:pt x="326761" y="6649234"/>
                  </a:lnTo>
                  <a:lnTo>
                    <a:pt x="346809" y="6742408"/>
                  </a:lnTo>
                  <a:lnTo>
                    <a:pt x="367411" y="6835049"/>
                  </a:lnTo>
                  <a:lnTo>
                    <a:pt x="372871" y="6857999"/>
                  </a:lnTo>
                  <a:lnTo>
                    <a:pt x="5690616" y="6857999"/>
                  </a:lnTo>
                  <a:lnTo>
                    <a:pt x="5690616" y="0"/>
                  </a:lnTo>
                  <a:close/>
                </a:path>
              </a:pathLst>
            </a:custGeom>
            <a:solidFill>
              <a:srgbClr val="0024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03007" y="624839"/>
              <a:ext cx="548640" cy="73660"/>
            </a:xfrm>
            <a:custGeom>
              <a:avLst/>
              <a:gdLst/>
              <a:ahLst/>
              <a:cxnLst/>
              <a:rect l="l" t="t" r="r" b="b"/>
              <a:pathLst>
                <a:path w="548640" h="73659">
                  <a:moveTo>
                    <a:pt x="54864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48640" y="73151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03007" y="2182368"/>
              <a:ext cx="4389120" cy="18415"/>
            </a:xfrm>
            <a:custGeom>
              <a:avLst/>
              <a:gdLst/>
              <a:ahLst/>
              <a:cxnLst/>
              <a:rect l="l" t="t" r="r" b="b"/>
              <a:pathLst>
                <a:path w="4389120" h="18414">
                  <a:moveTo>
                    <a:pt x="4389120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389120" y="18287"/>
                  </a:lnTo>
                  <a:lnTo>
                    <a:pt x="438912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5952" y="2484119"/>
              <a:ext cx="387096" cy="3962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6847" y="2410968"/>
              <a:ext cx="4084320" cy="515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6847" y="2685287"/>
              <a:ext cx="4297680" cy="5151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6847" y="2959607"/>
              <a:ext cx="3334511" cy="5151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6847" y="3233928"/>
              <a:ext cx="3944111" cy="5151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6847" y="3508248"/>
              <a:ext cx="3980688" cy="515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46847" y="3782567"/>
              <a:ext cx="2276855" cy="51511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336028" y="2467813"/>
            <a:ext cx="4295140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Clr>
                <a:srgbClr val="99CCFF"/>
              </a:buClr>
              <a:buSzPct val="80555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En el interior del queso, una multitud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microorganismos,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bacterias,</a:t>
            </a:r>
            <a:r>
              <a:rPr sz="1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mohos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levaduras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forman otros que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incrementan su digestibilidad,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valor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alimenticio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y le confieren su gusto y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aroma</a:t>
            </a: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particulares.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10530" cy="6858000"/>
            <a:chOff x="0" y="0"/>
            <a:chExt cx="551053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510530" cy="6858000"/>
            </a:xfrm>
            <a:custGeom>
              <a:avLst/>
              <a:gdLst/>
              <a:ahLst/>
              <a:cxnLst/>
              <a:rect l="l" t="t" r="r" b="b"/>
              <a:pathLst>
                <a:path w="5510530" h="6858000">
                  <a:moveTo>
                    <a:pt x="45024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918077" y="6857999"/>
                  </a:lnTo>
                  <a:lnTo>
                    <a:pt x="3962521" y="6830765"/>
                  </a:lnTo>
                  <a:lnTo>
                    <a:pt x="4050747" y="6774963"/>
                  </a:lnTo>
                  <a:lnTo>
                    <a:pt x="4095004" y="6747728"/>
                  </a:lnTo>
                  <a:lnTo>
                    <a:pt x="4139671" y="6721828"/>
                  </a:lnTo>
                  <a:lnTo>
                    <a:pt x="4184985" y="6697928"/>
                  </a:lnTo>
                  <a:lnTo>
                    <a:pt x="4231184" y="6676697"/>
                  </a:lnTo>
                  <a:lnTo>
                    <a:pt x="4315436" y="6645073"/>
                  </a:lnTo>
                  <a:lnTo>
                    <a:pt x="4350333" y="6627363"/>
                  </a:lnTo>
                  <a:lnTo>
                    <a:pt x="4381513" y="6604300"/>
                  </a:lnTo>
                  <a:lnTo>
                    <a:pt x="4407296" y="6574517"/>
                  </a:lnTo>
                  <a:lnTo>
                    <a:pt x="4426004" y="6536644"/>
                  </a:lnTo>
                  <a:lnTo>
                    <a:pt x="4435957" y="6489312"/>
                  </a:lnTo>
                  <a:lnTo>
                    <a:pt x="4435475" y="6431153"/>
                  </a:lnTo>
                  <a:lnTo>
                    <a:pt x="4437963" y="6401640"/>
                  </a:lnTo>
                  <a:lnTo>
                    <a:pt x="4448905" y="6379130"/>
                  </a:lnTo>
                  <a:lnTo>
                    <a:pt x="4466943" y="6366627"/>
                  </a:lnTo>
                  <a:lnTo>
                    <a:pt x="4490720" y="6367132"/>
                  </a:lnTo>
                  <a:lnTo>
                    <a:pt x="4534932" y="6369296"/>
                  </a:lnTo>
                  <a:lnTo>
                    <a:pt x="4569904" y="6349787"/>
                  </a:lnTo>
                  <a:lnTo>
                    <a:pt x="4599448" y="6317604"/>
                  </a:lnTo>
                  <a:lnTo>
                    <a:pt x="4627372" y="6281750"/>
                  </a:lnTo>
                  <a:lnTo>
                    <a:pt x="4660755" y="6240898"/>
                  </a:lnTo>
                  <a:lnTo>
                    <a:pt x="4694959" y="6201526"/>
                  </a:lnTo>
                  <a:lnTo>
                    <a:pt x="4731274" y="6165710"/>
                  </a:lnTo>
                  <a:lnTo>
                    <a:pt x="4770985" y="6135524"/>
                  </a:lnTo>
                  <a:lnTo>
                    <a:pt x="4815382" y="6113043"/>
                  </a:lnTo>
                  <a:lnTo>
                    <a:pt x="4865751" y="6100343"/>
                  </a:lnTo>
                  <a:lnTo>
                    <a:pt x="4848046" y="6064664"/>
                  </a:lnTo>
                  <a:lnTo>
                    <a:pt x="4826508" y="6049659"/>
                  </a:lnTo>
                  <a:lnTo>
                    <a:pt x="4802779" y="6049324"/>
                  </a:lnTo>
                  <a:lnTo>
                    <a:pt x="4778502" y="6057658"/>
                  </a:lnTo>
                  <a:lnTo>
                    <a:pt x="4727918" y="6079372"/>
                  </a:lnTo>
                  <a:lnTo>
                    <a:pt x="4576228" y="6146219"/>
                  </a:lnTo>
                  <a:lnTo>
                    <a:pt x="4525645" y="6167932"/>
                  </a:lnTo>
                  <a:lnTo>
                    <a:pt x="4483939" y="6184881"/>
                  </a:lnTo>
                  <a:lnTo>
                    <a:pt x="4440602" y="6199498"/>
                  </a:lnTo>
                  <a:lnTo>
                    <a:pt x="4394003" y="6205448"/>
                  </a:lnTo>
                  <a:lnTo>
                    <a:pt x="4342511" y="6196393"/>
                  </a:lnTo>
                  <a:lnTo>
                    <a:pt x="4372377" y="6147486"/>
                  </a:lnTo>
                  <a:lnTo>
                    <a:pt x="4406472" y="6109156"/>
                  </a:lnTo>
                  <a:lnTo>
                    <a:pt x="4443678" y="6079350"/>
                  </a:lnTo>
                  <a:lnTo>
                    <a:pt x="4482874" y="6056015"/>
                  </a:lnTo>
                  <a:lnTo>
                    <a:pt x="4522942" y="6037099"/>
                  </a:lnTo>
                  <a:lnTo>
                    <a:pt x="4601210" y="6004306"/>
                  </a:lnTo>
                  <a:lnTo>
                    <a:pt x="4644806" y="5980434"/>
                  </a:lnTo>
                  <a:lnTo>
                    <a:pt x="4684072" y="5951833"/>
                  </a:lnTo>
                  <a:lnTo>
                    <a:pt x="4720028" y="5919000"/>
                  </a:lnTo>
                  <a:lnTo>
                    <a:pt x="4753694" y="5882434"/>
                  </a:lnTo>
                  <a:lnTo>
                    <a:pt x="4786089" y="5842632"/>
                  </a:lnTo>
                  <a:lnTo>
                    <a:pt x="4818233" y="5800091"/>
                  </a:lnTo>
                  <a:lnTo>
                    <a:pt x="4851146" y="5755309"/>
                  </a:lnTo>
                  <a:lnTo>
                    <a:pt x="4807196" y="5749536"/>
                  </a:lnTo>
                  <a:lnTo>
                    <a:pt x="4768135" y="5760321"/>
                  </a:lnTo>
                  <a:lnTo>
                    <a:pt x="4731871" y="5778616"/>
                  </a:lnTo>
                  <a:lnTo>
                    <a:pt x="4696316" y="5795375"/>
                  </a:lnTo>
                  <a:lnTo>
                    <a:pt x="4659376" y="5801550"/>
                  </a:lnTo>
                  <a:lnTo>
                    <a:pt x="4650613" y="5769546"/>
                  </a:lnTo>
                  <a:lnTo>
                    <a:pt x="4691986" y="5742176"/>
                  </a:lnTo>
                  <a:lnTo>
                    <a:pt x="4726748" y="5709145"/>
                  </a:lnTo>
                  <a:lnTo>
                    <a:pt x="4755409" y="5670890"/>
                  </a:lnTo>
                  <a:lnTo>
                    <a:pt x="4778481" y="5627845"/>
                  </a:lnTo>
                  <a:lnTo>
                    <a:pt x="4796474" y="5580448"/>
                  </a:lnTo>
                  <a:lnTo>
                    <a:pt x="4809900" y="5529132"/>
                  </a:lnTo>
                  <a:lnTo>
                    <a:pt x="4819269" y="5474335"/>
                  </a:lnTo>
                  <a:lnTo>
                    <a:pt x="4829076" y="5431438"/>
                  </a:lnTo>
                  <a:lnTo>
                    <a:pt x="4847907" y="5400532"/>
                  </a:lnTo>
                  <a:lnTo>
                    <a:pt x="4872740" y="5376269"/>
                  </a:lnTo>
                  <a:lnTo>
                    <a:pt x="4900549" y="5353304"/>
                  </a:lnTo>
                  <a:lnTo>
                    <a:pt x="4939171" y="5320492"/>
                  </a:lnTo>
                  <a:lnTo>
                    <a:pt x="5017049" y="5255339"/>
                  </a:lnTo>
                  <a:lnTo>
                    <a:pt x="5055855" y="5222272"/>
                  </a:lnTo>
                  <a:lnTo>
                    <a:pt x="5094271" y="5188394"/>
                  </a:lnTo>
                  <a:lnTo>
                    <a:pt x="5132075" y="5153343"/>
                  </a:lnTo>
                  <a:lnTo>
                    <a:pt x="5169040" y="5116755"/>
                  </a:lnTo>
                  <a:lnTo>
                    <a:pt x="5204942" y="5078268"/>
                  </a:lnTo>
                  <a:lnTo>
                    <a:pt x="5239557" y="5037520"/>
                  </a:lnTo>
                  <a:lnTo>
                    <a:pt x="5272659" y="4994148"/>
                  </a:lnTo>
                  <a:lnTo>
                    <a:pt x="5226909" y="5004378"/>
                  </a:lnTo>
                  <a:lnTo>
                    <a:pt x="5182929" y="5020651"/>
                  </a:lnTo>
                  <a:lnTo>
                    <a:pt x="5140040" y="5041341"/>
                  </a:lnTo>
                  <a:lnTo>
                    <a:pt x="5097558" y="5064823"/>
                  </a:lnTo>
                  <a:lnTo>
                    <a:pt x="5054802" y="5089472"/>
                  </a:lnTo>
                  <a:lnTo>
                    <a:pt x="5011090" y="5113662"/>
                  </a:lnTo>
                  <a:lnTo>
                    <a:pt x="4965742" y="5135769"/>
                  </a:lnTo>
                  <a:lnTo>
                    <a:pt x="4918075" y="5154168"/>
                  </a:lnTo>
                  <a:lnTo>
                    <a:pt x="4950386" y="5107346"/>
                  </a:lnTo>
                  <a:lnTo>
                    <a:pt x="4984355" y="5064657"/>
                  </a:lnTo>
                  <a:lnTo>
                    <a:pt x="5019720" y="5025548"/>
                  </a:lnTo>
                  <a:lnTo>
                    <a:pt x="5056218" y="4989466"/>
                  </a:lnTo>
                  <a:lnTo>
                    <a:pt x="5093589" y="4955857"/>
                  </a:lnTo>
                  <a:lnTo>
                    <a:pt x="5131569" y="4924168"/>
                  </a:lnTo>
                  <a:lnTo>
                    <a:pt x="5169896" y="4893847"/>
                  </a:lnTo>
                  <a:lnTo>
                    <a:pt x="5246546" y="4835092"/>
                  </a:lnTo>
                  <a:lnTo>
                    <a:pt x="5284343" y="4805553"/>
                  </a:lnTo>
                  <a:lnTo>
                    <a:pt x="5369750" y="4733544"/>
                  </a:lnTo>
                  <a:lnTo>
                    <a:pt x="5413930" y="4701540"/>
                  </a:lnTo>
                  <a:lnTo>
                    <a:pt x="5461635" y="4677537"/>
                  </a:lnTo>
                  <a:lnTo>
                    <a:pt x="5481121" y="4669869"/>
                  </a:lnTo>
                  <a:lnTo>
                    <a:pt x="5499798" y="4656201"/>
                  </a:lnTo>
                  <a:lnTo>
                    <a:pt x="5510284" y="4634531"/>
                  </a:lnTo>
                  <a:lnTo>
                    <a:pt x="5505196" y="4602861"/>
                  </a:lnTo>
                  <a:lnTo>
                    <a:pt x="5489682" y="4580580"/>
                  </a:lnTo>
                  <a:lnTo>
                    <a:pt x="5470334" y="4573968"/>
                  </a:lnTo>
                  <a:lnTo>
                    <a:pt x="5448796" y="4577357"/>
                  </a:lnTo>
                  <a:lnTo>
                    <a:pt x="5426710" y="4585081"/>
                  </a:lnTo>
                  <a:lnTo>
                    <a:pt x="5384059" y="4598963"/>
                  </a:lnTo>
                  <a:lnTo>
                    <a:pt x="5339311" y="4607384"/>
                  </a:lnTo>
                  <a:lnTo>
                    <a:pt x="5291772" y="4611708"/>
                  </a:lnTo>
                  <a:lnTo>
                    <a:pt x="5240745" y="4613301"/>
                  </a:lnTo>
                  <a:lnTo>
                    <a:pt x="5185537" y="4613529"/>
                  </a:lnTo>
                  <a:lnTo>
                    <a:pt x="5214947" y="4574540"/>
                  </a:lnTo>
                  <a:lnTo>
                    <a:pt x="5248110" y="4545751"/>
                  </a:lnTo>
                  <a:lnTo>
                    <a:pt x="5283830" y="4524172"/>
                  </a:lnTo>
                  <a:lnTo>
                    <a:pt x="5320911" y="4506814"/>
                  </a:lnTo>
                  <a:lnTo>
                    <a:pt x="5358157" y="4490688"/>
                  </a:lnTo>
                  <a:lnTo>
                    <a:pt x="5394372" y="4472803"/>
                  </a:lnTo>
                  <a:lnTo>
                    <a:pt x="5428361" y="4450171"/>
                  </a:lnTo>
                  <a:lnTo>
                    <a:pt x="5458927" y="4419801"/>
                  </a:lnTo>
                  <a:lnTo>
                    <a:pt x="5484876" y="4378706"/>
                  </a:lnTo>
                  <a:lnTo>
                    <a:pt x="5434842" y="4371821"/>
                  </a:lnTo>
                  <a:lnTo>
                    <a:pt x="5388551" y="4377397"/>
                  </a:lnTo>
                  <a:lnTo>
                    <a:pt x="5344899" y="4389971"/>
                  </a:lnTo>
                  <a:lnTo>
                    <a:pt x="5302784" y="4404081"/>
                  </a:lnTo>
                  <a:lnTo>
                    <a:pt x="5261102" y="4414266"/>
                  </a:lnTo>
                  <a:lnTo>
                    <a:pt x="5222061" y="4415321"/>
                  </a:lnTo>
                  <a:lnTo>
                    <a:pt x="5199666" y="4401375"/>
                  </a:lnTo>
                  <a:lnTo>
                    <a:pt x="5191986" y="4370760"/>
                  </a:lnTo>
                  <a:lnTo>
                    <a:pt x="5197094" y="4321810"/>
                  </a:lnTo>
                  <a:lnTo>
                    <a:pt x="5203877" y="4266543"/>
                  </a:lnTo>
                  <a:lnTo>
                    <a:pt x="5200979" y="4222242"/>
                  </a:lnTo>
                  <a:lnTo>
                    <a:pt x="5188394" y="4189793"/>
                  </a:lnTo>
                  <a:lnTo>
                    <a:pt x="5166115" y="4170087"/>
                  </a:lnTo>
                  <a:lnTo>
                    <a:pt x="5134135" y="4164012"/>
                  </a:lnTo>
                  <a:lnTo>
                    <a:pt x="5041019" y="4182681"/>
                  </a:lnTo>
                  <a:lnTo>
                    <a:pt x="5014690" y="4168902"/>
                  </a:lnTo>
                  <a:lnTo>
                    <a:pt x="5009078" y="4136453"/>
                  </a:lnTo>
                  <a:lnTo>
                    <a:pt x="5019802" y="4090670"/>
                  </a:lnTo>
                  <a:lnTo>
                    <a:pt x="5031591" y="4042478"/>
                  </a:lnTo>
                  <a:lnTo>
                    <a:pt x="5033598" y="3997070"/>
                  </a:lnTo>
                  <a:lnTo>
                    <a:pt x="5028168" y="3953652"/>
                  </a:lnTo>
                  <a:lnTo>
                    <a:pt x="5017648" y="3911430"/>
                  </a:lnTo>
                  <a:lnTo>
                    <a:pt x="5004382" y="3869610"/>
                  </a:lnTo>
                  <a:lnTo>
                    <a:pt x="4990719" y="3827399"/>
                  </a:lnTo>
                  <a:lnTo>
                    <a:pt x="4975277" y="3768271"/>
                  </a:lnTo>
                  <a:lnTo>
                    <a:pt x="4969754" y="3717130"/>
                  </a:lnTo>
                  <a:lnTo>
                    <a:pt x="4974399" y="3671316"/>
                  </a:lnTo>
                  <a:lnTo>
                    <a:pt x="4989458" y="3628168"/>
                  </a:lnTo>
                  <a:lnTo>
                    <a:pt x="5015178" y="3585028"/>
                  </a:lnTo>
                  <a:lnTo>
                    <a:pt x="5051806" y="3539236"/>
                  </a:lnTo>
                  <a:lnTo>
                    <a:pt x="5089176" y="3500453"/>
                  </a:lnTo>
                  <a:lnTo>
                    <a:pt x="5128450" y="3463670"/>
                  </a:lnTo>
                  <a:lnTo>
                    <a:pt x="5171535" y="3428222"/>
                  </a:lnTo>
                  <a:lnTo>
                    <a:pt x="5220335" y="3393440"/>
                  </a:lnTo>
                  <a:lnTo>
                    <a:pt x="5174571" y="3381452"/>
                  </a:lnTo>
                  <a:lnTo>
                    <a:pt x="5152930" y="3364880"/>
                  </a:lnTo>
                  <a:lnTo>
                    <a:pt x="5149004" y="3344808"/>
                  </a:lnTo>
                  <a:lnTo>
                    <a:pt x="5156390" y="3322320"/>
                  </a:lnTo>
                  <a:lnTo>
                    <a:pt x="5168682" y="3298497"/>
                  </a:lnTo>
                  <a:lnTo>
                    <a:pt x="5179473" y="3274425"/>
                  </a:lnTo>
                  <a:lnTo>
                    <a:pt x="5182358" y="3251186"/>
                  </a:lnTo>
                  <a:lnTo>
                    <a:pt x="5170932" y="3229864"/>
                  </a:lnTo>
                  <a:lnTo>
                    <a:pt x="5133874" y="3229264"/>
                  </a:lnTo>
                  <a:lnTo>
                    <a:pt x="5097828" y="3239510"/>
                  </a:lnTo>
                  <a:lnTo>
                    <a:pt x="5062074" y="3257201"/>
                  </a:lnTo>
                  <a:lnTo>
                    <a:pt x="4988568" y="3301332"/>
                  </a:lnTo>
                  <a:lnTo>
                    <a:pt x="4949378" y="3320974"/>
                  </a:lnTo>
                  <a:lnTo>
                    <a:pt x="4907604" y="3334470"/>
                  </a:lnTo>
                  <a:lnTo>
                    <a:pt x="4862526" y="3338422"/>
                  </a:lnTo>
                  <a:lnTo>
                    <a:pt x="4813427" y="3329432"/>
                  </a:lnTo>
                  <a:lnTo>
                    <a:pt x="4853617" y="3299597"/>
                  </a:lnTo>
                  <a:lnTo>
                    <a:pt x="4894308" y="3272271"/>
                  </a:lnTo>
                  <a:lnTo>
                    <a:pt x="4935292" y="3246907"/>
                  </a:lnTo>
                  <a:lnTo>
                    <a:pt x="4976358" y="3222961"/>
                  </a:lnTo>
                  <a:lnTo>
                    <a:pt x="5057899" y="3177146"/>
                  </a:lnTo>
                  <a:lnTo>
                    <a:pt x="5097954" y="3154187"/>
                  </a:lnTo>
                  <a:lnTo>
                    <a:pt x="5137254" y="3130469"/>
                  </a:lnTo>
                  <a:lnTo>
                    <a:pt x="5175587" y="3105446"/>
                  </a:lnTo>
                  <a:lnTo>
                    <a:pt x="5212746" y="3078573"/>
                  </a:lnTo>
                  <a:lnTo>
                    <a:pt x="5248518" y="3049307"/>
                  </a:lnTo>
                  <a:lnTo>
                    <a:pt x="5282697" y="3017103"/>
                  </a:lnTo>
                  <a:lnTo>
                    <a:pt x="5315070" y="2981415"/>
                  </a:lnTo>
                  <a:lnTo>
                    <a:pt x="5345430" y="2941701"/>
                  </a:lnTo>
                  <a:lnTo>
                    <a:pt x="5321518" y="2923420"/>
                  </a:lnTo>
                  <a:lnTo>
                    <a:pt x="5298154" y="2923476"/>
                  </a:lnTo>
                  <a:lnTo>
                    <a:pt x="5275885" y="2928199"/>
                  </a:lnTo>
                  <a:lnTo>
                    <a:pt x="5249245" y="2922638"/>
                  </a:lnTo>
                  <a:lnTo>
                    <a:pt x="5207301" y="2923974"/>
                  </a:lnTo>
                  <a:lnTo>
                    <a:pt x="5175490" y="2923652"/>
                  </a:lnTo>
                  <a:lnTo>
                    <a:pt x="5139196" y="2920711"/>
                  </a:lnTo>
                  <a:lnTo>
                    <a:pt x="5100479" y="2913681"/>
                  </a:lnTo>
                  <a:lnTo>
                    <a:pt x="5061396" y="2901092"/>
                  </a:lnTo>
                  <a:lnTo>
                    <a:pt x="5024007" y="2881474"/>
                  </a:lnTo>
                  <a:lnTo>
                    <a:pt x="4990370" y="2853358"/>
                  </a:lnTo>
                  <a:lnTo>
                    <a:pt x="4962542" y="2815274"/>
                  </a:lnTo>
                  <a:lnTo>
                    <a:pt x="4942584" y="2765751"/>
                  </a:lnTo>
                  <a:lnTo>
                    <a:pt x="4932553" y="2703322"/>
                  </a:lnTo>
                  <a:lnTo>
                    <a:pt x="4920996" y="2703322"/>
                  </a:lnTo>
                  <a:lnTo>
                    <a:pt x="4915154" y="2692654"/>
                  </a:lnTo>
                  <a:lnTo>
                    <a:pt x="4900378" y="2655482"/>
                  </a:lnTo>
                  <a:lnTo>
                    <a:pt x="4895151" y="2611310"/>
                  </a:lnTo>
                  <a:lnTo>
                    <a:pt x="4886114" y="2573139"/>
                  </a:lnTo>
                  <a:lnTo>
                    <a:pt x="4859909" y="2553970"/>
                  </a:lnTo>
                  <a:lnTo>
                    <a:pt x="4816697" y="2545135"/>
                  </a:lnTo>
                  <a:lnTo>
                    <a:pt x="4773771" y="2533967"/>
                  </a:lnTo>
                  <a:lnTo>
                    <a:pt x="4730321" y="2527466"/>
                  </a:lnTo>
                  <a:lnTo>
                    <a:pt x="4685538" y="2532634"/>
                  </a:lnTo>
                  <a:lnTo>
                    <a:pt x="4650101" y="2543635"/>
                  </a:lnTo>
                  <a:lnTo>
                    <a:pt x="4613878" y="2553970"/>
                  </a:lnTo>
                  <a:lnTo>
                    <a:pt x="4577131" y="2561637"/>
                  </a:lnTo>
                  <a:lnTo>
                    <a:pt x="4540123" y="2564638"/>
                  </a:lnTo>
                  <a:lnTo>
                    <a:pt x="4516632" y="2570868"/>
                  </a:lnTo>
                  <a:lnTo>
                    <a:pt x="4491719" y="2584875"/>
                  </a:lnTo>
                  <a:lnTo>
                    <a:pt x="4466451" y="2599627"/>
                  </a:lnTo>
                  <a:lnTo>
                    <a:pt x="4441894" y="2608097"/>
                  </a:lnTo>
                  <a:lnTo>
                    <a:pt x="4419114" y="2603256"/>
                  </a:lnTo>
                  <a:lnTo>
                    <a:pt x="4399177" y="2578074"/>
                  </a:lnTo>
                  <a:lnTo>
                    <a:pt x="4383151" y="2525522"/>
                  </a:lnTo>
                  <a:lnTo>
                    <a:pt x="4368308" y="2524299"/>
                  </a:lnTo>
                  <a:lnTo>
                    <a:pt x="4331938" y="2529078"/>
                  </a:lnTo>
                  <a:lnTo>
                    <a:pt x="4243578" y="2543302"/>
                  </a:lnTo>
                  <a:lnTo>
                    <a:pt x="4211909" y="2551414"/>
                  </a:lnTo>
                  <a:lnTo>
                    <a:pt x="4179681" y="2557526"/>
                  </a:lnTo>
                  <a:lnTo>
                    <a:pt x="4149620" y="2550302"/>
                  </a:lnTo>
                  <a:lnTo>
                    <a:pt x="4124452" y="2518410"/>
                  </a:lnTo>
                  <a:lnTo>
                    <a:pt x="4127930" y="2484572"/>
                  </a:lnTo>
                  <a:lnTo>
                    <a:pt x="4154281" y="2447734"/>
                  </a:lnTo>
                  <a:lnTo>
                    <a:pt x="4194800" y="2416897"/>
                  </a:lnTo>
                  <a:lnTo>
                    <a:pt x="4240784" y="2401062"/>
                  </a:lnTo>
                  <a:lnTo>
                    <a:pt x="4282098" y="2396061"/>
                  </a:lnTo>
                  <a:lnTo>
                    <a:pt x="4323175" y="2393061"/>
                  </a:lnTo>
                  <a:lnTo>
                    <a:pt x="4363728" y="2394061"/>
                  </a:lnTo>
                  <a:lnTo>
                    <a:pt x="4403471" y="2401062"/>
                  </a:lnTo>
                  <a:lnTo>
                    <a:pt x="4446204" y="2405893"/>
                  </a:lnTo>
                  <a:lnTo>
                    <a:pt x="4479115" y="2394378"/>
                  </a:lnTo>
                  <a:lnTo>
                    <a:pt x="4503287" y="2367504"/>
                  </a:lnTo>
                  <a:lnTo>
                    <a:pt x="4519803" y="2326259"/>
                  </a:lnTo>
                  <a:lnTo>
                    <a:pt x="4538281" y="2281142"/>
                  </a:lnTo>
                  <a:lnTo>
                    <a:pt x="4563046" y="2245360"/>
                  </a:lnTo>
                  <a:lnTo>
                    <a:pt x="4593812" y="2216245"/>
                  </a:lnTo>
                  <a:lnTo>
                    <a:pt x="4630293" y="2191130"/>
                  </a:lnTo>
                  <a:lnTo>
                    <a:pt x="4672738" y="2164609"/>
                  </a:lnTo>
                  <a:lnTo>
                    <a:pt x="4757100" y="2110396"/>
                  </a:lnTo>
                  <a:lnTo>
                    <a:pt x="4799401" y="2083699"/>
                  </a:lnTo>
                  <a:lnTo>
                    <a:pt x="4842039" y="2057939"/>
                  </a:lnTo>
                  <a:lnTo>
                    <a:pt x="4885205" y="2033613"/>
                  </a:lnTo>
                  <a:lnTo>
                    <a:pt x="4929093" y="2011218"/>
                  </a:lnTo>
                  <a:lnTo>
                    <a:pt x="4973895" y="1991253"/>
                  </a:lnTo>
                  <a:lnTo>
                    <a:pt x="5019802" y="1974214"/>
                  </a:lnTo>
                  <a:lnTo>
                    <a:pt x="5040108" y="1966934"/>
                  </a:lnTo>
                  <a:lnTo>
                    <a:pt x="5060140" y="1953307"/>
                  </a:lnTo>
                  <a:lnTo>
                    <a:pt x="5077434" y="1929655"/>
                  </a:lnTo>
                  <a:lnTo>
                    <a:pt x="5089525" y="1892300"/>
                  </a:lnTo>
                  <a:lnTo>
                    <a:pt x="5042472" y="1904602"/>
                  </a:lnTo>
                  <a:lnTo>
                    <a:pt x="4995746" y="1918250"/>
                  </a:lnTo>
                  <a:lnTo>
                    <a:pt x="4949313" y="1933069"/>
                  </a:lnTo>
                  <a:lnTo>
                    <a:pt x="4903135" y="1948887"/>
                  </a:lnTo>
                  <a:lnTo>
                    <a:pt x="4857179" y="1965531"/>
                  </a:lnTo>
                  <a:lnTo>
                    <a:pt x="4811409" y="1982829"/>
                  </a:lnTo>
                  <a:lnTo>
                    <a:pt x="4765789" y="2000607"/>
                  </a:lnTo>
                  <a:lnTo>
                    <a:pt x="4584107" y="2073069"/>
                  </a:lnTo>
                  <a:lnTo>
                    <a:pt x="4538710" y="2090658"/>
                  </a:lnTo>
                  <a:lnTo>
                    <a:pt x="4493251" y="2107690"/>
                  </a:lnTo>
                  <a:lnTo>
                    <a:pt x="4447695" y="2123994"/>
                  </a:lnTo>
                  <a:lnTo>
                    <a:pt x="4402007" y="2139395"/>
                  </a:lnTo>
                  <a:lnTo>
                    <a:pt x="4356152" y="2153722"/>
                  </a:lnTo>
                  <a:lnTo>
                    <a:pt x="4310093" y="2166801"/>
                  </a:lnTo>
                  <a:lnTo>
                    <a:pt x="4263797" y="2178460"/>
                  </a:lnTo>
                  <a:lnTo>
                    <a:pt x="4217227" y="2188526"/>
                  </a:lnTo>
                  <a:lnTo>
                    <a:pt x="4170348" y="2196826"/>
                  </a:lnTo>
                  <a:lnTo>
                    <a:pt x="4123124" y="2203187"/>
                  </a:lnTo>
                  <a:lnTo>
                    <a:pt x="4075522" y="2207437"/>
                  </a:lnTo>
                  <a:lnTo>
                    <a:pt x="4027504" y="2209402"/>
                  </a:lnTo>
                  <a:lnTo>
                    <a:pt x="3979037" y="2208911"/>
                  </a:lnTo>
                  <a:lnTo>
                    <a:pt x="4025084" y="2180908"/>
                  </a:lnTo>
                  <a:lnTo>
                    <a:pt x="4073046" y="2159500"/>
                  </a:lnTo>
                  <a:lnTo>
                    <a:pt x="4122365" y="2142570"/>
                  </a:lnTo>
                  <a:lnTo>
                    <a:pt x="4172484" y="2128004"/>
                  </a:lnTo>
                  <a:lnTo>
                    <a:pt x="4222845" y="2113686"/>
                  </a:lnTo>
                  <a:lnTo>
                    <a:pt x="4272891" y="2097503"/>
                  </a:lnTo>
                  <a:lnTo>
                    <a:pt x="4322064" y="2077339"/>
                  </a:lnTo>
                  <a:lnTo>
                    <a:pt x="4273923" y="2062858"/>
                  </a:lnTo>
                  <a:lnTo>
                    <a:pt x="4226861" y="2063058"/>
                  </a:lnTo>
                  <a:lnTo>
                    <a:pt x="4180615" y="2072986"/>
                  </a:lnTo>
                  <a:lnTo>
                    <a:pt x="4089527" y="2102230"/>
                  </a:lnTo>
                  <a:lnTo>
                    <a:pt x="4052257" y="2110395"/>
                  </a:lnTo>
                  <a:lnTo>
                    <a:pt x="4018596" y="2110367"/>
                  </a:lnTo>
                  <a:lnTo>
                    <a:pt x="3990781" y="2097366"/>
                  </a:lnTo>
                  <a:lnTo>
                    <a:pt x="3971049" y="2066614"/>
                  </a:lnTo>
                  <a:lnTo>
                    <a:pt x="3961638" y="2013330"/>
                  </a:lnTo>
                  <a:lnTo>
                    <a:pt x="3961638" y="1984883"/>
                  </a:lnTo>
                  <a:lnTo>
                    <a:pt x="4003072" y="1931923"/>
                  </a:lnTo>
                  <a:lnTo>
                    <a:pt x="4057650" y="1902967"/>
                  </a:lnTo>
                  <a:lnTo>
                    <a:pt x="4076067" y="1896133"/>
                  </a:lnTo>
                  <a:lnTo>
                    <a:pt x="4093924" y="1885632"/>
                  </a:lnTo>
                  <a:lnTo>
                    <a:pt x="4107424" y="1870463"/>
                  </a:lnTo>
                  <a:lnTo>
                    <a:pt x="4112768" y="1849627"/>
                  </a:lnTo>
                  <a:lnTo>
                    <a:pt x="4117754" y="1795892"/>
                  </a:lnTo>
                  <a:lnTo>
                    <a:pt x="4133949" y="1754011"/>
                  </a:lnTo>
                  <a:lnTo>
                    <a:pt x="4159012" y="1721612"/>
                  </a:lnTo>
                  <a:lnTo>
                    <a:pt x="4190605" y="1696324"/>
                  </a:lnTo>
                  <a:lnTo>
                    <a:pt x="4226389" y="1675779"/>
                  </a:lnTo>
                  <a:lnTo>
                    <a:pt x="4264025" y="1657603"/>
                  </a:lnTo>
                  <a:lnTo>
                    <a:pt x="4234519" y="1629267"/>
                  </a:lnTo>
                  <a:lnTo>
                    <a:pt x="4206954" y="1625600"/>
                  </a:lnTo>
                  <a:lnTo>
                    <a:pt x="4181032" y="1632600"/>
                  </a:lnTo>
                  <a:lnTo>
                    <a:pt x="4156456" y="1636267"/>
                  </a:lnTo>
                  <a:lnTo>
                    <a:pt x="4141513" y="1633156"/>
                  </a:lnTo>
                  <a:lnTo>
                    <a:pt x="4128452" y="1627377"/>
                  </a:lnTo>
                  <a:lnTo>
                    <a:pt x="4119201" y="1616265"/>
                  </a:lnTo>
                  <a:lnTo>
                    <a:pt x="4115689" y="1597152"/>
                  </a:lnTo>
                  <a:lnTo>
                    <a:pt x="4117376" y="1577760"/>
                  </a:lnTo>
                  <a:lnTo>
                    <a:pt x="4122610" y="1559369"/>
                  </a:lnTo>
                  <a:lnTo>
                    <a:pt x="4131655" y="1545645"/>
                  </a:lnTo>
                  <a:lnTo>
                    <a:pt x="4144772" y="1540255"/>
                  </a:lnTo>
                  <a:lnTo>
                    <a:pt x="4185519" y="1533339"/>
                  </a:lnTo>
                  <a:lnTo>
                    <a:pt x="4223138" y="1516816"/>
                  </a:lnTo>
                  <a:lnTo>
                    <a:pt x="4258583" y="1493468"/>
                  </a:lnTo>
                  <a:lnTo>
                    <a:pt x="4292807" y="1466078"/>
                  </a:lnTo>
                  <a:lnTo>
                    <a:pt x="4326767" y="1437428"/>
                  </a:lnTo>
                  <a:lnTo>
                    <a:pt x="4361415" y="1410302"/>
                  </a:lnTo>
                  <a:lnTo>
                    <a:pt x="4397706" y="1387480"/>
                  </a:lnTo>
                  <a:lnTo>
                    <a:pt x="4436595" y="1371747"/>
                  </a:lnTo>
                  <a:lnTo>
                    <a:pt x="4479036" y="1365885"/>
                  </a:lnTo>
                  <a:lnTo>
                    <a:pt x="4504601" y="1358591"/>
                  </a:lnTo>
                  <a:lnTo>
                    <a:pt x="4507155" y="1339544"/>
                  </a:lnTo>
                  <a:lnTo>
                    <a:pt x="4486816" y="1283175"/>
                  </a:lnTo>
                  <a:lnTo>
                    <a:pt x="4485718" y="1254348"/>
                  </a:lnTo>
                  <a:lnTo>
                    <a:pt x="4505198" y="1230757"/>
                  </a:lnTo>
                  <a:lnTo>
                    <a:pt x="4504646" y="1222422"/>
                  </a:lnTo>
                  <a:lnTo>
                    <a:pt x="4487450" y="1214755"/>
                  </a:lnTo>
                  <a:lnTo>
                    <a:pt x="4463157" y="1209754"/>
                  </a:lnTo>
                  <a:lnTo>
                    <a:pt x="4441317" y="1209421"/>
                  </a:lnTo>
                  <a:lnTo>
                    <a:pt x="4424251" y="1215088"/>
                  </a:lnTo>
                  <a:lnTo>
                    <a:pt x="4407186" y="1222756"/>
                  </a:lnTo>
                  <a:lnTo>
                    <a:pt x="4389025" y="1226423"/>
                  </a:lnTo>
                  <a:lnTo>
                    <a:pt x="4368673" y="1220089"/>
                  </a:lnTo>
                  <a:lnTo>
                    <a:pt x="4366686" y="1178917"/>
                  </a:lnTo>
                  <a:lnTo>
                    <a:pt x="4379166" y="1149413"/>
                  </a:lnTo>
                  <a:lnTo>
                    <a:pt x="4426712" y="1113409"/>
                  </a:lnTo>
                  <a:lnTo>
                    <a:pt x="4472183" y="1087280"/>
                  </a:lnTo>
                  <a:lnTo>
                    <a:pt x="4518050" y="1061475"/>
                  </a:lnTo>
                  <a:lnTo>
                    <a:pt x="4564740" y="1038053"/>
                  </a:lnTo>
                  <a:lnTo>
                    <a:pt x="4612680" y="1019075"/>
                  </a:lnTo>
                  <a:lnTo>
                    <a:pt x="4662297" y="1006601"/>
                  </a:lnTo>
                  <a:lnTo>
                    <a:pt x="4681730" y="1001212"/>
                  </a:lnTo>
                  <a:lnTo>
                    <a:pt x="4696031" y="990155"/>
                  </a:lnTo>
                  <a:lnTo>
                    <a:pt x="4704356" y="973097"/>
                  </a:lnTo>
                  <a:lnTo>
                    <a:pt x="4705858" y="949705"/>
                  </a:lnTo>
                  <a:lnTo>
                    <a:pt x="4697573" y="925258"/>
                  </a:lnTo>
                  <a:lnTo>
                    <a:pt x="4683299" y="916813"/>
                  </a:lnTo>
                  <a:lnTo>
                    <a:pt x="4665764" y="917701"/>
                  </a:lnTo>
                  <a:lnTo>
                    <a:pt x="4647692" y="921258"/>
                  </a:lnTo>
                  <a:lnTo>
                    <a:pt x="4636813" y="924591"/>
                  </a:lnTo>
                  <a:lnTo>
                    <a:pt x="4625911" y="926591"/>
                  </a:lnTo>
                  <a:lnTo>
                    <a:pt x="4615009" y="923258"/>
                  </a:lnTo>
                  <a:lnTo>
                    <a:pt x="4604131" y="910589"/>
                  </a:lnTo>
                  <a:lnTo>
                    <a:pt x="4653993" y="874657"/>
                  </a:lnTo>
                  <a:lnTo>
                    <a:pt x="4701726" y="842360"/>
                  </a:lnTo>
                  <a:lnTo>
                    <a:pt x="4747602" y="813333"/>
                  </a:lnTo>
                  <a:lnTo>
                    <a:pt x="4791891" y="787210"/>
                  </a:lnTo>
                  <a:lnTo>
                    <a:pt x="4834862" y="763625"/>
                  </a:lnTo>
                  <a:lnTo>
                    <a:pt x="4876787" y="742213"/>
                  </a:lnTo>
                  <a:lnTo>
                    <a:pt x="4917935" y="722609"/>
                  </a:lnTo>
                  <a:lnTo>
                    <a:pt x="4958577" y="704447"/>
                  </a:lnTo>
                  <a:lnTo>
                    <a:pt x="4998983" y="687362"/>
                  </a:lnTo>
                  <a:lnTo>
                    <a:pt x="5039423" y="670988"/>
                  </a:lnTo>
                  <a:lnTo>
                    <a:pt x="5163655" y="622479"/>
                  </a:lnTo>
                  <a:lnTo>
                    <a:pt x="5206937" y="605295"/>
                  </a:lnTo>
                  <a:lnTo>
                    <a:pt x="5251605" y="586995"/>
                  </a:lnTo>
                  <a:lnTo>
                    <a:pt x="5297929" y="567214"/>
                  </a:lnTo>
                  <a:lnTo>
                    <a:pt x="5346180" y="545585"/>
                  </a:lnTo>
                  <a:lnTo>
                    <a:pt x="5396628" y="521744"/>
                  </a:lnTo>
                  <a:lnTo>
                    <a:pt x="5449543" y="495325"/>
                  </a:lnTo>
                  <a:lnTo>
                    <a:pt x="5505196" y="465963"/>
                  </a:lnTo>
                  <a:lnTo>
                    <a:pt x="5446063" y="447905"/>
                  </a:lnTo>
                  <a:lnTo>
                    <a:pt x="5393706" y="446849"/>
                  </a:lnTo>
                  <a:lnTo>
                    <a:pt x="5346230" y="454461"/>
                  </a:lnTo>
                  <a:lnTo>
                    <a:pt x="5301742" y="462407"/>
                  </a:lnTo>
                  <a:lnTo>
                    <a:pt x="5257371" y="469692"/>
                  </a:lnTo>
                  <a:lnTo>
                    <a:pt x="5229546" y="478020"/>
                  </a:lnTo>
                  <a:lnTo>
                    <a:pt x="5212753" y="487097"/>
                  </a:lnTo>
                  <a:lnTo>
                    <a:pt x="5190198" y="506336"/>
                  </a:lnTo>
                  <a:lnTo>
                    <a:pt x="5173404" y="515913"/>
                  </a:lnTo>
                  <a:lnTo>
                    <a:pt x="5145580" y="525074"/>
                  </a:lnTo>
                  <a:lnTo>
                    <a:pt x="5101209" y="533526"/>
                  </a:lnTo>
                  <a:lnTo>
                    <a:pt x="5059850" y="541976"/>
                  </a:lnTo>
                  <a:lnTo>
                    <a:pt x="5018937" y="550766"/>
                  </a:lnTo>
                  <a:lnTo>
                    <a:pt x="4977481" y="554265"/>
                  </a:lnTo>
                  <a:lnTo>
                    <a:pt x="4934495" y="546840"/>
                  </a:lnTo>
                  <a:lnTo>
                    <a:pt x="4888992" y="522859"/>
                  </a:lnTo>
                  <a:lnTo>
                    <a:pt x="4854177" y="508464"/>
                  </a:lnTo>
                  <a:lnTo>
                    <a:pt x="4814198" y="509260"/>
                  </a:lnTo>
                  <a:lnTo>
                    <a:pt x="4771574" y="520810"/>
                  </a:lnTo>
                  <a:lnTo>
                    <a:pt x="4728821" y="538676"/>
                  </a:lnTo>
                  <a:lnTo>
                    <a:pt x="4688459" y="558419"/>
                  </a:lnTo>
                  <a:lnTo>
                    <a:pt x="4648942" y="575421"/>
                  </a:lnTo>
                  <a:lnTo>
                    <a:pt x="4607782" y="582422"/>
                  </a:lnTo>
                  <a:lnTo>
                    <a:pt x="4563336" y="577421"/>
                  </a:lnTo>
                  <a:lnTo>
                    <a:pt x="4513961" y="558419"/>
                  </a:lnTo>
                  <a:lnTo>
                    <a:pt x="4600845" y="529081"/>
                  </a:lnTo>
                  <a:lnTo>
                    <a:pt x="4639494" y="516413"/>
                  </a:lnTo>
                  <a:lnTo>
                    <a:pt x="4676775" y="505078"/>
                  </a:lnTo>
                  <a:lnTo>
                    <a:pt x="4703875" y="494188"/>
                  </a:lnTo>
                  <a:lnTo>
                    <a:pt x="4723654" y="476630"/>
                  </a:lnTo>
                  <a:lnTo>
                    <a:pt x="4735264" y="451072"/>
                  </a:lnTo>
                  <a:lnTo>
                    <a:pt x="4737862" y="416178"/>
                  </a:lnTo>
                  <a:lnTo>
                    <a:pt x="4738757" y="393398"/>
                  </a:lnTo>
                  <a:lnTo>
                    <a:pt x="4738544" y="369950"/>
                  </a:lnTo>
                  <a:lnTo>
                    <a:pt x="4732879" y="349170"/>
                  </a:lnTo>
                  <a:lnTo>
                    <a:pt x="4717415" y="334391"/>
                  </a:lnTo>
                  <a:lnTo>
                    <a:pt x="4698815" y="328779"/>
                  </a:lnTo>
                  <a:lnTo>
                    <a:pt x="4679680" y="332168"/>
                  </a:lnTo>
                  <a:lnTo>
                    <a:pt x="4662712" y="342892"/>
                  </a:lnTo>
                  <a:lnTo>
                    <a:pt x="4650613" y="359283"/>
                  </a:lnTo>
                  <a:lnTo>
                    <a:pt x="4639189" y="392731"/>
                  </a:lnTo>
                  <a:lnTo>
                    <a:pt x="4624467" y="421513"/>
                  </a:lnTo>
                  <a:lnTo>
                    <a:pt x="4603196" y="442293"/>
                  </a:lnTo>
                  <a:lnTo>
                    <a:pt x="4572127" y="451738"/>
                  </a:lnTo>
                  <a:lnTo>
                    <a:pt x="4539529" y="450850"/>
                  </a:lnTo>
                  <a:lnTo>
                    <a:pt x="4533947" y="439292"/>
                  </a:lnTo>
                  <a:lnTo>
                    <a:pt x="4554728" y="394842"/>
                  </a:lnTo>
                  <a:lnTo>
                    <a:pt x="4555589" y="370673"/>
                  </a:lnTo>
                  <a:lnTo>
                    <a:pt x="4544473" y="356171"/>
                  </a:lnTo>
                  <a:lnTo>
                    <a:pt x="4526831" y="350337"/>
                  </a:lnTo>
                  <a:lnTo>
                    <a:pt x="4508119" y="352171"/>
                  </a:lnTo>
                  <a:lnTo>
                    <a:pt x="4464318" y="361653"/>
                  </a:lnTo>
                  <a:lnTo>
                    <a:pt x="4420098" y="361653"/>
                  </a:lnTo>
                  <a:lnTo>
                    <a:pt x="4375547" y="357504"/>
                  </a:lnTo>
                  <a:lnTo>
                    <a:pt x="4330752" y="354541"/>
                  </a:lnTo>
                  <a:lnTo>
                    <a:pt x="4285801" y="358097"/>
                  </a:lnTo>
                  <a:lnTo>
                    <a:pt x="4240784" y="373507"/>
                  </a:lnTo>
                  <a:lnTo>
                    <a:pt x="4254719" y="321787"/>
                  </a:lnTo>
                  <a:lnTo>
                    <a:pt x="4273823" y="279832"/>
                  </a:lnTo>
                  <a:lnTo>
                    <a:pt x="4298902" y="246761"/>
                  </a:lnTo>
                  <a:lnTo>
                    <a:pt x="4330766" y="221690"/>
                  </a:lnTo>
                  <a:lnTo>
                    <a:pt x="4370221" y="203738"/>
                  </a:lnTo>
                  <a:lnTo>
                    <a:pt x="4418076" y="192024"/>
                  </a:lnTo>
                  <a:lnTo>
                    <a:pt x="4446796" y="190579"/>
                  </a:lnTo>
                  <a:lnTo>
                    <a:pt x="4475813" y="188468"/>
                  </a:lnTo>
                  <a:lnTo>
                    <a:pt x="4531360" y="163575"/>
                  </a:lnTo>
                  <a:lnTo>
                    <a:pt x="4557585" y="132905"/>
                  </a:lnTo>
                  <a:lnTo>
                    <a:pt x="4562471" y="113069"/>
                  </a:lnTo>
                  <a:lnTo>
                    <a:pt x="4557522" y="88900"/>
                  </a:lnTo>
                  <a:lnTo>
                    <a:pt x="4548578" y="74620"/>
                  </a:lnTo>
                  <a:lnTo>
                    <a:pt x="4535789" y="68008"/>
                  </a:lnTo>
                  <a:lnTo>
                    <a:pt x="4520785" y="67397"/>
                  </a:lnTo>
                  <a:lnTo>
                    <a:pt x="4505198" y="71120"/>
                  </a:lnTo>
                  <a:lnTo>
                    <a:pt x="4454032" y="91431"/>
                  </a:lnTo>
                  <a:lnTo>
                    <a:pt x="4401860" y="106452"/>
                  </a:lnTo>
                  <a:lnTo>
                    <a:pt x="4349110" y="117717"/>
                  </a:lnTo>
                  <a:lnTo>
                    <a:pt x="4296207" y="126764"/>
                  </a:lnTo>
                  <a:lnTo>
                    <a:pt x="4243578" y="135127"/>
                  </a:lnTo>
                  <a:lnTo>
                    <a:pt x="4232717" y="137739"/>
                  </a:lnTo>
                  <a:lnTo>
                    <a:pt x="4221845" y="137350"/>
                  </a:lnTo>
                  <a:lnTo>
                    <a:pt x="4210949" y="129627"/>
                  </a:lnTo>
                  <a:lnTo>
                    <a:pt x="4200017" y="110235"/>
                  </a:lnTo>
                  <a:lnTo>
                    <a:pt x="4250665" y="93427"/>
                  </a:lnTo>
                  <a:lnTo>
                    <a:pt x="4300991" y="75334"/>
                  </a:lnTo>
                  <a:lnTo>
                    <a:pt x="4451703" y="18290"/>
                  </a:lnTo>
                  <a:lnTo>
                    <a:pt x="4502404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4024" y="2578607"/>
              <a:ext cx="3995928" cy="123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511" y="3249167"/>
              <a:ext cx="3651504" cy="12344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89685" y="2731719"/>
            <a:ext cx="3134360" cy="1365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Etapas</a:t>
            </a:r>
            <a:r>
              <a:rPr sz="4400" spc="-4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sz="4400" spc="-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la </a:t>
            </a:r>
            <a:r>
              <a:rPr sz="4400" spc="-120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maduración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99225" y="691895"/>
            <a:ext cx="4554220" cy="850900"/>
            <a:chOff x="6199225" y="691895"/>
            <a:chExt cx="4554220" cy="8509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9225" y="879149"/>
              <a:ext cx="162356" cy="1717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2240" y="1052575"/>
              <a:ext cx="3989079" cy="406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31863" y="1051559"/>
              <a:ext cx="3965575" cy="18415"/>
            </a:xfrm>
            <a:custGeom>
              <a:avLst/>
              <a:gdLst/>
              <a:ahLst/>
              <a:cxnLst/>
              <a:rect l="l" t="t" r="r" b="b"/>
              <a:pathLst>
                <a:path w="3965575" h="18415">
                  <a:moveTo>
                    <a:pt x="3965447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965447" y="18287"/>
                  </a:lnTo>
                  <a:lnTo>
                    <a:pt x="39654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0319" y="691895"/>
              <a:ext cx="4383024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0319" y="966215"/>
              <a:ext cx="1149096" cy="57607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176264" y="759079"/>
            <a:ext cx="4333875" cy="60388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6870" marR="5080" indent="-344805">
              <a:lnSpc>
                <a:spcPts val="2160"/>
              </a:lnSpc>
              <a:spcBef>
                <a:spcPts val="365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Fermentación</a:t>
            </a:r>
            <a:r>
              <a:rPr sz="20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láctica</a:t>
            </a:r>
            <a:r>
              <a:rPr sz="20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 hidrólisis</a:t>
            </a:r>
            <a:r>
              <a:rPr sz="2000" i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i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lactosa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22719" y="1301496"/>
            <a:ext cx="4956175" cy="4599940"/>
            <a:chOff x="6522719" y="1301496"/>
            <a:chExt cx="4956175" cy="459994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22719" y="1316736"/>
              <a:ext cx="844296" cy="60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1472184"/>
              <a:ext cx="280416" cy="2926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9607" y="1301496"/>
              <a:ext cx="4440936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9607" y="1575816"/>
              <a:ext cx="4072128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2081784"/>
              <a:ext cx="280416" cy="2926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9607" y="1911096"/>
              <a:ext cx="4538472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9607" y="2185416"/>
              <a:ext cx="4581144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69607" y="2459736"/>
              <a:ext cx="4087367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69607" y="2734056"/>
              <a:ext cx="3688079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3240024"/>
              <a:ext cx="280416" cy="2926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69607" y="3069336"/>
              <a:ext cx="4172711" cy="5760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69607" y="3343656"/>
              <a:ext cx="4337304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69607" y="3617975"/>
              <a:ext cx="3730752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69607" y="3892296"/>
              <a:ext cx="1722120" cy="576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4398263"/>
              <a:ext cx="280416" cy="2926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69607" y="4227575"/>
              <a:ext cx="4568952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69607" y="4501896"/>
              <a:ext cx="4562856" cy="576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69607" y="4776216"/>
              <a:ext cx="4709159" cy="576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69607" y="5050536"/>
              <a:ext cx="4282440" cy="576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69607" y="5324855"/>
              <a:ext cx="1036320" cy="57607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633464" y="1368374"/>
            <a:ext cx="4594225" cy="4354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6385" marR="258445" indent="-286385">
              <a:lnSpc>
                <a:spcPts val="2280"/>
              </a:lnSpc>
              <a:spcBef>
                <a:spcPts val="9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863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inicia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tina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quesera,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cuando</a:t>
            </a:r>
            <a:endParaRPr sz="2000">
              <a:latin typeface="Arial MT"/>
              <a:cs typeface="Arial MT"/>
            </a:endParaRPr>
          </a:p>
          <a:p>
            <a:pPr marR="266065" algn="ctr">
              <a:lnSpc>
                <a:spcPts val="228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adicionan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cultivos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lácticos.</a:t>
            </a:r>
            <a:endParaRPr sz="2000">
              <a:latin typeface="Arial MT"/>
              <a:cs typeface="Arial MT"/>
            </a:endParaRPr>
          </a:p>
          <a:p>
            <a:pPr marL="299085" marR="130810" indent="-287020">
              <a:lnSpc>
                <a:spcPct val="9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resultado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degradación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lactosa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por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acción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bacterias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lácticas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producción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ácido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láctico,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gas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carbónico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agua.</a:t>
            </a:r>
            <a:endParaRPr sz="2000">
              <a:latin typeface="Arial MT"/>
              <a:cs typeface="Arial MT"/>
            </a:endParaRPr>
          </a:p>
          <a:p>
            <a:pPr marL="299085" marR="367030" indent="-287020">
              <a:lnSpc>
                <a:spcPct val="9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Según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queso,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lactosa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puede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completar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su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degradación</a:t>
            </a:r>
            <a:r>
              <a:rPr sz="20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entre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24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horas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y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días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después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su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elaboración.</a:t>
            </a:r>
            <a:endParaRPr sz="2000">
              <a:latin typeface="Arial MT"/>
              <a:cs typeface="Arial MT"/>
            </a:endParaRPr>
          </a:p>
          <a:p>
            <a:pPr marL="299085" marR="5080" indent="-287020">
              <a:lnSpc>
                <a:spcPct val="9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ácido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láctico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combinado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sales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(de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calcio)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produce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lactatos,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base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producción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algunas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sustancias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liberadoras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aroma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sabor.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8239" y="919380"/>
            <a:ext cx="4648200" cy="2019300"/>
            <a:chOff x="1158239" y="919380"/>
            <a:chExt cx="4648200" cy="2019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8008" y="919380"/>
              <a:ext cx="3922827" cy="7164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39" y="1371600"/>
              <a:ext cx="4648200" cy="15666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9516" y="713689"/>
            <a:ext cx="397764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  <a:spcBef>
                <a:spcPts val="95"/>
              </a:spcBef>
            </a:pP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Etapas</a:t>
            </a:r>
            <a:r>
              <a:rPr sz="5600" u="none" spc="-4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sz="5600" u="none" spc="-4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la </a:t>
            </a:r>
            <a:r>
              <a:rPr sz="5600" u="none" spc="-154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dirty="0">
                <a:solidFill>
                  <a:srgbClr val="C0C0C0"/>
                </a:solidFill>
                <a:latin typeface="Arial MT"/>
                <a:cs typeface="Arial MT"/>
              </a:rPr>
              <a:t>maduración</a:t>
            </a:r>
            <a:endParaRPr sz="56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648" y="368808"/>
            <a:ext cx="24383" cy="64891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6479" y="740663"/>
            <a:ext cx="137160" cy="14020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6144" y="969263"/>
            <a:ext cx="88391" cy="914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1240" y="1484375"/>
            <a:ext cx="128015" cy="1280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49540" y="3018524"/>
            <a:ext cx="3432006" cy="296468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9583" y="1652612"/>
            <a:ext cx="152806" cy="1705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09484" y="1580768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653528" y="1615821"/>
            <a:ext cx="2341245" cy="565150"/>
            <a:chOff x="7653528" y="1615821"/>
            <a:chExt cx="2341245" cy="56515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72430" y="1616659"/>
              <a:ext cx="2312576" cy="2112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53528" y="1615821"/>
              <a:ext cx="2340864" cy="2586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664958" y="1824355"/>
              <a:ext cx="2298700" cy="18415"/>
            </a:xfrm>
            <a:custGeom>
              <a:avLst/>
              <a:gdLst/>
              <a:ahLst/>
              <a:cxnLst/>
              <a:rect l="l" t="t" r="r" b="b"/>
              <a:pathLst>
                <a:path w="2298700" h="18414">
                  <a:moveTo>
                    <a:pt x="2298192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298192" y="18287"/>
                  </a:lnTo>
                  <a:lnTo>
                    <a:pt x="229819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83225" y="2075786"/>
              <a:ext cx="106364" cy="10491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766684" y="2022729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900416" y="1828800"/>
            <a:ext cx="3606165" cy="3319779"/>
            <a:chOff x="7900416" y="1828800"/>
            <a:chExt cx="3606165" cy="3319779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00416" y="1828800"/>
              <a:ext cx="3605783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75549" y="1978405"/>
              <a:ext cx="3166618" cy="23444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00416" y="2133600"/>
              <a:ext cx="3480816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80375" y="2285365"/>
              <a:ext cx="3033776" cy="2353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00416" y="2438400"/>
              <a:ext cx="3593591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72882" y="2590165"/>
              <a:ext cx="3158490" cy="23533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00416" y="2743200"/>
              <a:ext cx="2813304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068310" y="2895980"/>
              <a:ext cx="2378329" cy="23431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00416" y="3048000"/>
              <a:ext cx="2606039" cy="576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73390" y="3199764"/>
              <a:ext cx="2164968" cy="1850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00416" y="3352800"/>
              <a:ext cx="2026920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073390" y="3502405"/>
              <a:ext cx="1660016" cy="23749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79864" y="3352800"/>
              <a:ext cx="1856231" cy="576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753727" y="3505580"/>
              <a:ext cx="1426718" cy="18402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00416" y="3657600"/>
              <a:ext cx="1530096" cy="57607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078343" y="3810380"/>
              <a:ext cx="1163955" cy="184150"/>
            </a:xfrm>
            <a:custGeom>
              <a:avLst/>
              <a:gdLst/>
              <a:ahLst/>
              <a:cxnLst/>
              <a:rect l="l" t="t" r="r" b="b"/>
              <a:pathLst>
                <a:path w="1163954" h="184150">
                  <a:moveTo>
                    <a:pt x="69214" y="46863"/>
                  </a:moveTo>
                  <a:lnTo>
                    <a:pt x="25495" y="63706"/>
                  </a:lnTo>
                  <a:lnTo>
                    <a:pt x="4875" y="99708"/>
                  </a:lnTo>
                  <a:lnTo>
                    <a:pt x="0" y="131445"/>
                  </a:lnTo>
                  <a:lnTo>
                    <a:pt x="833" y="143212"/>
                  </a:lnTo>
                  <a:lnTo>
                    <a:pt x="20502" y="176254"/>
                  </a:lnTo>
                  <a:lnTo>
                    <a:pt x="48005" y="184023"/>
                  </a:lnTo>
                  <a:lnTo>
                    <a:pt x="57630" y="183282"/>
                  </a:lnTo>
                  <a:lnTo>
                    <a:pt x="66706" y="181054"/>
                  </a:lnTo>
                  <a:lnTo>
                    <a:pt x="75259" y="177325"/>
                  </a:lnTo>
                  <a:lnTo>
                    <a:pt x="83311" y="172085"/>
                  </a:lnTo>
                  <a:lnTo>
                    <a:pt x="89054" y="166751"/>
                  </a:lnTo>
                  <a:lnTo>
                    <a:pt x="41148" y="166751"/>
                  </a:lnTo>
                  <a:lnTo>
                    <a:pt x="35051" y="163957"/>
                  </a:lnTo>
                  <a:lnTo>
                    <a:pt x="22613" y="133223"/>
                  </a:lnTo>
                  <a:lnTo>
                    <a:pt x="22963" y="125001"/>
                  </a:lnTo>
                  <a:lnTo>
                    <a:pt x="34972" y="84550"/>
                  </a:lnTo>
                  <a:lnTo>
                    <a:pt x="58165" y="65278"/>
                  </a:lnTo>
                  <a:lnTo>
                    <a:pt x="108159" y="65278"/>
                  </a:lnTo>
                  <a:lnTo>
                    <a:pt x="102742" y="58801"/>
                  </a:lnTo>
                  <a:lnTo>
                    <a:pt x="96004" y="53560"/>
                  </a:lnTo>
                  <a:lnTo>
                    <a:pt x="88169" y="49831"/>
                  </a:lnTo>
                  <a:lnTo>
                    <a:pt x="79240" y="47603"/>
                  </a:lnTo>
                  <a:lnTo>
                    <a:pt x="69214" y="46863"/>
                  </a:lnTo>
                  <a:close/>
                </a:path>
                <a:path w="1163954" h="184150">
                  <a:moveTo>
                    <a:pt x="84835" y="133223"/>
                  </a:moveTo>
                  <a:lnTo>
                    <a:pt x="55625" y="166751"/>
                  </a:lnTo>
                  <a:lnTo>
                    <a:pt x="89054" y="166751"/>
                  </a:lnTo>
                  <a:lnTo>
                    <a:pt x="90596" y="165318"/>
                  </a:lnTo>
                  <a:lnTo>
                    <a:pt x="97012" y="157003"/>
                  </a:lnTo>
                  <a:lnTo>
                    <a:pt x="102546" y="147117"/>
                  </a:lnTo>
                  <a:lnTo>
                    <a:pt x="107187" y="135636"/>
                  </a:lnTo>
                  <a:lnTo>
                    <a:pt x="84835" y="133223"/>
                  </a:lnTo>
                  <a:close/>
                </a:path>
                <a:path w="1163954" h="184150">
                  <a:moveTo>
                    <a:pt x="108159" y="65278"/>
                  </a:moveTo>
                  <a:lnTo>
                    <a:pt x="74929" y="65278"/>
                  </a:lnTo>
                  <a:lnTo>
                    <a:pt x="81152" y="67691"/>
                  </a:lnTo>
                  <a:lnTo>
                    <a:pt x="90550" y="77089"/>
                  </a:lnTo>
                  <a:lnTo>
                    <a:pt x="92963" y="83566"/>
                  </a:lnTo>
                  <a:lnTo>
                    <a:pt x="93090" y="91821"/>
                  </a:lnTo>
                  <a:lnTo>
                    <a:pt x="115061" y="90424"/>
                  </a:lnTo>
                  <a:lnTo>
                    <a:pt x="114298" y="81035"/>
                  </a:lnTo>
                  <a:lnTo>
                    <a:pt x="111998" y="72659"/>
                  </a:lnTo>
                  <a:lnTo>
                    <a:pt x="108159" y="65278"/>
                  </a:lnTo>
                  <a:close/>
                </a:path>
                <a:path w="1163954" h="184150">
                  <a:moveTo>
                    <a:pt x="181609" y="0"/>
                  </a:moveTo>
                  <a:lnTo>
                    <a:pt x="159384" y="0"/>
                  </a:lnTo>
                  <a:lnTo>
                    <a:pt x="154050" y="25273"/>
                  </a:lnTo>
                  <a:lnTo>
                    <a:pt x="176275" y="25273"/>
                  </a:lnTo>
                  <a:lnTo>
                    <a:pt x="181609" y="0"/>
                  </a:lnTo>
                  <a:close/>
                </a:path>
                <a:path w="1163954" h="184150">
                  <a:moveTo>
                    <a:pt x="171196" y="49911"/>
                  </a:moveTo>
                  <a:lnTo>
                    <a:pt x="148843" y="49911"/>
                  </a:lnTo>
                  <a:lnTo>
                    <a:pt x="121411" y="181102"/>
                  </a:lnTo>
                  <a:lnTo>
                    <a:pt x="143763" y="181102"/>
                  </a:lnTo>
                  <a:lnTo>
                    <a:pt x="171196" y="49911"/>
                  </a:lnTo>
                  <a:close/>
                </a:path>
                <a:path w="1163954" h="184150">
                  <a:moveTo>
                    <a:pt x="408050" y="46863"/>
                  </a:moveTo>
                  <a:lnTo>
                    <a:pt x="369206" y="58596"/>
                  </a:lnTo>
                  <a:lnTo>
                    <a:pt x="342185" y="96170"/>
                  </a:lnTo>
                  <a:lnTo>
                    <a:pt x="336550" y="131318"/>
                  </a:lnTo>
                  <a:lnTo>
                    <a:pt x="336956" y="138910"/>
                  </a:lnTo>
                  <a:lnTo>
                    <a:pt x="356423" y="173825"/>
                  </a:lnTo>
                  <a:lnTo>
                    <a:pt x="390143" y="184023"/>
                  </a:lnTo>
                  <a:lnTo>
                    <a:pt x="399361" y="183378"/>
                  </a:lnTo>
                  <a:lnTo>
                    <a:pt x="434741" y="166751"/>
                  </a:lnTo>
                  <a:lnTo>
                    <a:pt x="381253" y="166751"/>
                  </a:lnTo>
                  <a:lnTo>
                    <a:pt x="373760" y="163576"/>
                  </a:lnTo>
                  <a:lnTo>
                    <a:pt x="358901" y="122301"/>
                  </a:lnTo>
                  <a:lnTo>
                    <a:pt x="359917" y="114808"/>
                  </a:lnTo>
                  <a:lnTo>
                    <a:pt x="362203" y="106299"/>
                  </a:lnTo>
                  <a:lnTo>
                    <a:pt x="364362" y="97663"/>
                  </a:lnTo>
                  <a:lnTo>
                    <a:pt x="393826" y="65913"/>
                  </a:lnTo>
                  <a:lnTo>
                    <a:pt x="400176" y="64135"/>
                  </a:lnTo>
                  <a:lnTo>
                    <a:pt x="448171" y="64135"/>
                  </a:lnTo>
                  <a:lnTo>
                    <a:pt x="446277" y="61722"/>
                  </a:lnTo>
                  <a:lnTo>
                    <a:pt x="438465" y="55221"/>
                  </a:lnTo>
                  <a:lnTo>
                    <a:pt x="429498" y="50577"/>
                  </a:lnTo>
                  <a:lnTo>
                    <a:pt x="419363" y="47791"/>
                  </a:lnTo>
                  <a:lnTo>
                    <a:pt x="408050" y="46863"/>
                  </a:lnTo>
                  <a:close/>
                </a:path>
                <a:path w="1163954" h="184150">
                  <a:moveTo>
                    <a:pt x="224408" y="67183"/>
                  </a:moveTo>
                  <a:lnTo>
                    <a:pt x="202056" y="67183"/>
                  </a:lnTo>
                  <a:lnTo>
                    <a:pt x="184023" y="153797"/>
                  </a:lnTo>
                  <a:lnTo>
                    <a:pt x="182879" y="160401"/>
                  </a:lnTo>
                  <a:lnTo>
                    <a:pt x="182879" y="168910"/>
                  </a:lnTo>
                  <a:lnTo>
                    <a:pt x="184911" y="173482"/>
                  </a:lnTo>
                  <a:lnTo>
                    <a:pt x="188849" y="176657"/>
                  </a:lnTo>
                  <a:lnTo>
                    <a:pt x="194182" y="181102"/>
                  </a:lnTo>
                  <a:lnTo>
                    <a:pt x="201167" y="183261"/>
                  </a:lnTo>
                  <a:lnTo>
                    <a:pt x="215137" y="183261"/>
                  </a:lnTo>
                  <a:lnTo>
                    <a:pt x="220345" y="182499"/>
                  </a:lnTo>
                  <a:lnTo>
                    <a:pt x="225678" y="181102"/>
                  </a:lnTo>
                  <a:lnTo>
                    <a:pt x="229078" y="164338"/>
                  </a:lnTo>
                  <a:lnTo>
                    <a:pt x="212725" y="164338"/>
                  </a:lnTo>
                  <a:lnTo>
                    <a:pt x="210184" y="163703"/>
                  </a:lnTo>
                  <a:lnTo>
                    <a:pt x="207136" y="160909"/>
                  </a:lnTo>
                  <a:lnTo>
                    <a:pt x="206375" y="158877"/>
                  </a:lnTo>
                  <a:lnTo>
                    <a:pt x="206490" y="153797"/>
                  </a:lnTo>
                  <a:lnTo>
                    <a:pt x="207390" y="148844"/>
                  </a:lnTo>
                  <a:lnTo>
                    <a:pt x="224408" y="67183"/>
                  </a:lnTo>
                  <a:close/>
                </a:path>
                <a:path w="1163954" h="184150">
                  <a:moveTo>
                    <a:pt x="294385" y="49911"/>
                  </a:moveTo>
                  <a:lnTo>
                    <a:pt x="274700" y="49911"/>
                  </a:lnTo>
                  <a:lnTo>
                    <a:pt x="247268" y="181102"/>
                  </a:lnTo>
                  <a:lnTo>
                    <a:pt x="268477" y="181102"/>
                  </a:lnTo>
                  <a:lnTo>
                    <a:pt x="279653" y="128397"/>
                  </a:lnTo>
                  <a:lnTo>
                    <a:pt x="283491" y="112732"/>
                  </a:lnTo>
                  <a:lnTo>
                    <a:pt x="287972" y="99663"/>
                  </a:lnTo>
                  <a:lnTo>
                    <a:pt x="293119" y="89213"/>
                  </a:lnTo>
                  <a:lnTo>
                    <a:pt x="298957" y="81407"/>
                  </a:lnTo>
                  <a:lnTo>
                    <a:pt x="303971" y="76708"/>
                  </a:lnTo>
                  <a:lnTo>
                    <a:pt x="288925" y="76708"/>
                  </a:lnTo>
                  <a:lnTo>
                    <a:pt x="294385" y="49911"/>
                  </a:lnTo>
                  <a:close/>
                </a:path>
                <a:path w="1163954" h="184150">
                  <a:moveTo>
                    <a:pt x="448171" y="64135"/>
                  </a:moveTo>
                  <a:lnTo>
                    <a:pt x="416305" y="64135"/>
                  </a:lnTo>
                  <a:lnTo>
                    <a:pt x="423799" y="67437"/>
                  </a:lnTo>
                  <a:lnTo>
                    <a:pt x="429767" y="74041"/>
                  </a:lnTo>
                  <a:lnTo>
                    <a:pt x="433675" y="79418"/>
                  </a:lnTo>
                  <a:lnTo>
                    <a:pt x="436451" y="85820"/>
                  </a:lnTo>
                  <a:lnTo>
                    <a:pt x="438108" y="93221"/>
                  </a:lnTo>
                  <a:lnTo>
                    <a:pt x="438657" y="101600"/>
                  </a:lnTo>
                  <a:lnTo>
                    <a:pt x="438657" y="109093"/>
                  </a:lnTo>
                  <a:lnTo>
                    <a:pt x="437387" y="116967"/>
                  </a:lnTo>
                  <a:lnTo>
                    <a:pt x="434848" y="125095"/>
                  </a:lnTo>
                  <a:lnTo>
                    <a:pt x="433070" y="130937"/>
                  </a:lnTo>
                  <a:lnTo>
                    <a:pt x="409321" y="161925"/>
                  </a:lnTo>
                  <a:lnTo>
                    <a:pt x="395224" y="166751"/>
                  </a:lnTo>
                  <a:lnTo>
                    <a:pt x="434741" y="166751"/>
                  </a:lnTo>
                  <a:lnTo>
                    <a:pt x="455612" y="133856"/>
                  </a:lnTo>
                  <a:lnTo>
                    <a:pt x="460755" y="101727"/>
                  </a:lnTo>
                  <a:lnTo>
                    <a:pt x="459851" y="89796"/>
                  </a:lnTo>
                  <a:lnTo>
                    <a:pt x="457136" y="79152"/>
                  </a:lnTo>
                  <a:lnTo>
                    <a:pt x="452612" y="69794"/>
                  </a:lnTo>
                  <a:lnTo>
                    <a:pt x="448171" y="64135"/>
                  </a:lnTo>
                  <a:close/>
                </a:path>
                <a:path w="1163954" h="184150">
                  <a:moveTo>
                    <a:pt x="229361" y="162941"/>
                  </a:moveTo>
                  <a:lnTo>
                    <a:pt x="225551" y="163830"/>
                  </a:lnTo>
                  <a:lnTo>
                    <a:pt x="221106" y="164338"/>
                  </a:lnTo>
                  <a:lnTo>
                    <a:pt x="229078" y="164338"/>
                  </a:lnTo>
                  <a:lnTo>
                    <a:pt x="229361" y="162941"/>
                  </a:lnTo>
                  <a:close/>
                </a:path>
                <a:path w="1163954" h="184150">
                  <a:moveTo>
                    <a:pt x="332993" y="46863"/>
                  </a:moveTo>
                  <a:lnTo>
                    <a:pt x="321817" y="46863"/>
                  </a:lnTo>
                  <a:lnTo>
                    <a:pt x="315213" y="49276"/>
                  </a:lnTo>
                  <a:lnTo>
                    <a:pt x="288925" y="76708"/>
                  </a:lnTo>
                  <a:lnTo>
                    <a:pt x="303971" y="76708"/>
                  </a:lnTo>
                  <a:lnTo>
                    <a:pt x="305103" y="75646"/>
                  </a:lnTo>
                  <a:lnTo>
                    <a:pt x="311165" y="71516"/>
                  </a:lnTo>
                  <a:lnTo>
                    <a:pt x="317156" y="69030"/>
                  </a:lnTo>
                  <a:lnTo>
                    <a:pt x="323087" y="68199"/>
                  </a:lnTo>
                  <a:lnTo>
                    <a:pt x="337683" y="68199"/>
                  </a:lnTo>
                  <a:lnTo>
                    <a:pt x="344931" y="51689"/>
                  </a:lnTo>
                  <a:lnTo>
                    <a:pt x="338454" y="48514"/>
                  </a:lnTo>
                  <a:lnTo>
                    <a:pt x="332993" y="46863"/>
                  </a:lnTo>
                  <a:close/>
                </a:path>
                <a:path w="1163954" h="184150">
                  <a:moveTo>
                    <a:pt x="337683" y="68199"/>
                  </a:moveTo>
                  <a:lnTo>
                    <a:pt x="327659" y="68199"/>
                  </a:lnTo>
                  <a:lnTo>
                    <a:pt x="331977" y="69596"/>
                  </a:lnTo>
                  <a:lnTo>
                    <a:pt x="335787" y="72517"/>
                  </a:lnTo>
                  <a:lnTo>
                    <a:pt x="337683" y="68199"/>
                  </a:lnTo>
                  <a:close/>
                </a:path>
                <a:path w="1163954" h="184150">
                  <a:moveTo>
                    <a:pt x="250062" y="49911"/>
                  </a:moveTo>
                  <a:lnTo>
                    <a:pt x="187959" y="49911"/>
                  </a:lnTo>
                  <a:lnTo>
                    <a:pt x="184403" y="67183"/>
                  </a:lnTo>
                  <a:lnTo>
                    <a:pt x="246252" y="67183"/>
                  </a:lnTo>
                  <a:lnTo>
                    <a:pt x="250062" y="49911"/>
                  </a:lnTo>
                  <a:close/>
                </a:path>
                <a:path w="1163954" h="184150">
                  <a:moveTo>
                    <a:pt x="237998" y="2159"/>
                  </a:moveTo>
                  <a:lnTo>
                    <a:pt x="212471" y="17653"/>
                  </a:lnTo>
                  <a:lnTo>
                    <a:pt x="205612" y="49911"/>
                  </a:lnTo>
                  <a:lnTo>
                    <a:pt x="227964" y="49911"/>
                  </a:lnTo>
                  <a:lnTo>
                    <a:pt x="237998" y="2159"/>
                  </a:lnTo>
                  <a:close/>
                </a:path>
                <a:path w="1163954" h="184150">
                  <a:moveTo>
                    <a:pt x="676275" y="46863"/>
                  </a:moveTo>
                  <a:lnTo>
                    <a:pt x="637430" y="58596"/>
                  </a:lnTo>
                  <a:lnTo>
                    <a:pt x="610409" y="96170"/>
                  </a:lnTo>
                  <a:lnTo>
                    <a:pt x="604774" y="131318"/>
                  </a:lnTo>
                  <a:lnTo>
                    <a:pt x="605180" y="138910"/>
                  </a:lnTo>
                  <a:lnTo>
                    <a:pt x="624647" y="173825"/>
                  </a:lnTo>
                  <a:lnTo>
                    <a:pt x="658367" y="184023"/>
                  </a:lnTo>
                  <a:lnTo>
                    <a:pt x="667585" y="183378"/>
                  </a:lnTo>
                  <a:lnTo>
                    <a:pt x="702965" y="166751"/>
                  </a:lnTo>
                  <a:lnTo>
                    <a:pt x="649477" y="166751"/>
                  </a:lnTo>
                  <a:lnTo>
                    <a:pt x="641984" y="163576"/>
                  </a:lnTo>
                  <a:lnTo>
                    <a:pt x="627143" y="122174"/>
                  </a:lnTo>
                  <a:lnTo>
                    <a:pt x="628141" y="114808"/>
                  </a:lnTo>
                  <a:lnTo>
                    <a:pt x="630427" y="106299"/>
                  </a:lnTo>
                  <a:lnTo>
                    <a:pt x="632586" y="97663"/>
                  </a:lnTo>
                  <a:lnTo>
                    <a:pt x="662051" y="65913"/>
                  </a:lnTo>
                  <a:lnTo>
                    <a:pt x="668401" y="64135"/>
                  </a:lnTo>
                  <a:lnTo>
                    <a:pt x="716395" y="64135"/>
                  </a:lnTo>
                  <a:lnTo>
                    <a:pt x="714501" y="61722"/>
                  </a:lnTo>
                  <a:lnTo>
                    <a:pt x="706689" y="55221"/>
                  </a:lnTo>
                  <a:lnTo>
                    <a:pt x="697722" y="50577"/>
                  </a:lnTo>
                  <a:lnTo>
                    <a:pt x="687587" y="47791"/>
                  </a:lnTo>
                  <a:lnTo>
                    <a:pt x="676275" y="46863"/>
                  </a:lnTo>
                  <a:close/>
                </a:path>
                <a:path w="1163954" h="184150">
                  <a:moveTo>
                    <a:pt x="506095" y="49911"/>
                  </a:moveTo>
                  <a:lnTo>
                    <a:pt x="484377" y="49911"/>
                  </a:lnTo>
                  <a:lnTo>
                    <a:pt x="505840" y="181102"/>
                  </a:lnTo>
                  <a:lnTo>
                    <a:pt x="530732" y="181102"/>
                  </a:lnTo>
                  <a:lnTo>
                    <a:pt x="542358" y="160782"/>
                  </a:lnTo>
                  <a:lnTo>
                    <a:pt x="521970" y="160782"/>
                  </a:lnTo>
                  <a:lnTo>
                    <a:pt x="520684" y="148302"/>
                  </a:lnTo>
                  <a:lnTo>
                    <a:pt x="519474" y="137564"/>
                  </a:lnTo>
                  <a:lnTo>
                    <a:pt x="518364" y="128778"/>
                  </a:lnTo>
                  <a:lnTo>
                    <a:pt x="517398" y="122174"/>
                  </a:lnTo>
                  <a:lnTo>
                    <a:pt x="506095" y="49911"/>
                  </a:lnTo>
                  <a:close/>
                </a:path>
                <a:path w="1163954" h="184150">
                  <a:moveTo>
                    <a:pt x="716395" y="64135"/>
                  </a:moveTo>
                  <a:lnTo>
                    <a:pt x="684529" y="64135"/>
                  </a:lnTo>
                  <a:lnTo>
                    <a:pt x="692023" y="67437"/>
                  </a:lnTo>
                  <a:lnTo>
                    <a:pt x="697991" y="74041"/>
                  </a:lnTo>
                  <a:lnTo>
                    <a:pt x="701899" y="79418"/>
                  </a:lnTo>
                  <a:lnTo>
                    <a:pt x="704675" y="85820"/>
                  </a:lnTo>
                  <a:lnTo>
                    <a:pt x="706332" y="93221"/>
                  </a:lnTo>
                  <a:lnTo>
                    <a:pt x="706881" y="101600"/>
                  </a:lnTo>
                  <a:lnTo>
                    <a:pt x="706881" y="109093"/>
                  </a:lnTo>
                  <a:lnTo>
                    <a:pt x="705611" y="116967"/>
                  </a:lnTo>
                  <a:lnTo>
                    <a:pt x="703072" y="125095"/>
                  </a:lnTo>
                  <a:lnTo>
                    <a:pt x="701293" y="130937"/>
                  </a:lnTo>
                  <a:lnTo>
                    <a:pt x="677545" y="161925"/>
                  </a:lnTo>
                  <a:lnTo>
                    <a:pt x="663448" y="166751"/>
                  </a:lnTo>
                  <a:lnTo>
                    <a:pt x="702965" y="166751"/>
                  </a:lnTo>
                  <a:lnTo>
                    <a:pt x="723836" y="133856"/>
                  </a:lnTo>
                  <a:lnTo>
                    <a:pt x="728979" y="101727"/>
                  </a:lnTo>
                  <a:lnTo>
                    <a:pt x="728075" y="89796"/>
                  </a:lnTo>
                  <a:lnTo>
                    <a:pt x="725360" y="79152"/>
                  </a:lnTo>
                  <a:lnTo>
                    <a:pt x="720836" y="69794"/>
                  </a:lnTo>
                  <a:lnTo>
                    <a:pt x="716395" y="64135"/>
                  </a:lnTo>
                  <a:close/>
                </a:path>
                <a:path w="1163954" h="184150">
                  <a:moveTo>
                    <a:pt x="605789" y="49911"/>
                  </a:moveTo>
                  <a:lnTo>
                    <a:pt x="582295" y="49911"/>
                  </a:lnTo>
                  <a:lnTo>
                    <a:pt x="538216" y="129032"/>
                  </a:lnTo>
                  <a:lnTo>
                    <a:pt x="533532" y="137721"/>
                  </a:lnTo>
                  <a:lnTo>
                    <a:pt x="529192" y="146050"/>
                  </a:lnTo>
                  <a:lnTo>
                    <a:pt x="525422" y="153566"/>
                  </a:lnTo>
                  <a:lnTo>
                    <a:pt x="521970" y="160782"/>
                  </a:lnTo>
                  <a:lnTo>
                    <a:pt x="542358" y="160782"/>
                  </a:lnTo>
                  <a:lnTo>
                    <a:pt x="605789" y="49911"/>
                  </a:lnTo>
                  <a:close/>
                </a:path>
                <a:path w="1163954" h="184150">
                  <a:moveTo>
                    <a:pt x="876173" y="49911"/>
                  </a:moveTo>
                  <a:lnTo>
                    <a:pt x="853821" y="49911"/>
                  </a:lnTo>
                  <a:lnTo>
                    <a:pt x="837895" y="125857"/>
                  </a:lnTo>
                  <a:lnTo>
                    <a:pt x="836112" y="134885"/>
                  </a:lnTo>
                  <a:lnTo>
                    <a:pt x="834802" y="142716"/>
                  </a:lnTo>
                  <a:lnTo>
                    <a:pt x="834016" y="149070"/>
                  </a:lnTo>
                  <a:lnTo>
                    <a:pt x="833754" y="153924"/>
                  </a:lnTo>
                  <a:lnTo>
                    <a:pt x="833754" y="162433"/>
                  </a:lnTo>
                  <a:lnTo>
                    <a:pt x="867663" y="184023"/>
                  </a:lnTo>
                  <a:lnTo>
                    <a:pt x="879901" y="182356"/>
                  </a:lnTo>
                  <a:lnTo>
                    <a:pt x="892032" y="177355"/>
                  </a:lnTo>
                  <a:lnTo>
                    <a:pt x="904043" y="169021"/>
                  </a:lnTo>
                  <a:lnTo>
                    <a:pt x="907389" y="165735"/>
                  </a:lnTo>
                  <a:lnTo>
                    <a:pt x="868299" y="165735"/>
                  </a:lnTo>
                  <a:lnTo>
                    <a:pt x="863853" y="164338"/>
                  </a:lnTo>
                  <a:lnTo>
                    <a:pt x="860932" y="161544"/>
                  </a:lnTo>
                  <a:lnTo>
                    <a:pt x="857884" y="158877"/>
                  </a:lnTo>
                  <a:lnTo>
                    <a:pt x="856360" y="154940"/>
                  </a:lnTo>
                  <a:lnTo>
                    <a:pt x="856360" y="146177"/>
                  </a:lnTo>
                  <a:lnTo>
                    <a:pt x="857123" y="140716"/>
                  </a:lnTo>
                  <a:lnTo>
                    <a:pt x="858647" y="133731"/>
                  </a:lnTo>
                  <a:lnTo>
                    <a:pt x="876173" y="49911"/>
                  </a:lnTo>
                  <a:close/>
                </a:path>
                <a:path w="1163954" h="184150">
                  <a:moveTo>
                    <a:pt x="788161" y="49911"/>
                  </a:moveTo>
                  <a:lnTo>
                    <a:pt x="768476" y="49911"/>
                  </a:lnTo>
                  <a:lnTo>
                    <a:pt x="741045" y="181102"/>
                  </a:lnTo>
                  <a:lnTo>
                    <a:pt x="762253" y="181102"/>
                  </a:lnTo>
                  <a:lnTo>
                    <a:pt x="773429" y="128397"/>
                  </a:lnTo>
                  <a:lnTo>
                    <a:pt x="777267" y="112732"/>
                  </a:lnTo>
                  <a:lnTo>
                    <a:pt x="781748" y="99663"/>
                  </a:lnTo>
                  <a:lnTo>
                    <a:pt x="786895" y="89213"/>
                  </a:lnTo>
                  <a:lnTo>
                    <a:pt x="792733" y="81407"/>
                  </a:lnTo>
                  <a:lnTo>
                    <a:pt x="797747" y="76708"/>
                  </a:lnTo>
                  <a:lnTo>
                    <a:pt x="782701" y="76708"/>
                  </a:lnTo>
                  <a:lnTo>
                    <a:pt x="788161" y="49911"/>
                  </a:lnTo>
                  <a:close/>
                </a:path>
                <a:path w="1163954" h="184150">
                  <a:moveTo>
                    <a:pt x="936510" y="157353"/>
                  </a:moveTo>
                  <a:lnTo>
                    <a:pt x="915924" y="157353"/>
                  </a:lnTo>
                  <a:lnTo>
                    <a:pt x="910971" y="181102"/>
                  </a:lnTo>
                  <a:lnTo>
                    <a:pt x="931545" y="181102"/>
                  </a:lnTo>
                  <a:lnTo>
                    <a:pt x="936510" y="157353"/>
                  </a:lnTo>
                  <a:close/>
                </a:path>
                <a:path w="1163954" h="184150">
                  <a:moveTo>
                    <a:pt x="958976" y="49911"/>
                  </a:moveTo>
                  <a:lnTo>
                    <a:pt x="936625" y="49911"/>
                  </a:lnTo>
                  <a:lnTo>
                    <a:pt x="924813" y="106553"/>
                  </a:lnTo>
                  <a:lnTo>
                    <a:pt x="922401" y="117856"/>
                  </a:lnTo>
                  <a:lnTo>
                    <a:pt x="920368" y="125857"/>
                  </a:lnTo>
                  <a:lnTo>
                    <a:pt x="918463" y="130429"/>
                  </a:lnTo>
                  <a:lnTo>
                    <a:pt x="915797" y="137414"/>
                  </a:lnTo>
                  <a:lnTo>
                    <a:pt x="886586" y="164211"/>
                  </a:lnTo>
                  <a:lnTo>
                    <a:pt x="880363" y="165735"/>
                  </a:lnTo>
                  <a:lnTo>
                    <a:pt x="907389" y="165735"/>
                  </a:lnTo>
                  <a:lnTo>
                    <a:pt x="915924" y="157353"/>
                  </a:lnTo>
                  <a:lnTo>
                    <a:pt x="936510" y="157353"/>
                  </a:lnTo>
                  <a:lnTo>
                    <a:pt x="958976" y="49911"/>
                  </a:lnTo>
                  <a:close/>
                </a:path>
                <a:path w="1163954" h="184150">
                  <a:moveTo>
                    <a:pt x="826770" y="46863"/>
                  </a:moveTo>
                  <a:lnTo>
                    <a:pt x="815593" y="46863"/>
                  </a:lnTo>
                  <a:lnTo>
                    <a:pt x="808989" y="49276"/>
                  </a:lnTo>
                  <a:lnTo>
                    <a:pt x="782701" y="76708"/>
                  </a:lnTo>
                  <a:lnTo>
                    <a:pt x="797747" y="76708"/>
                  </a:lnTo>
                  <a:lnTo>
                    <a:pt x="798879" y="75646"/>
                  </a:lnTo>
                  <a:lnTo>
                    <a:pt x="804941" y="71516"/>
                  </a:lnTo>
                  <a:lnTo>
                    <a:pt x="810932" y="69030"/>
                  </a:lnTo>
                  <a:lnTo>
                    <a:pt x="816863" y="68199"/>
                  </a:lnTo>
                  <a:lnTo>
                    <a:pt x="831459" y="68199"/>
                  </a:lnTo>
                  <a:lnTo>
                    <a:pt x="838707" y="51689"/>
                  </a:lnTo>
                  <a:lnTo>
                    <a:pt x="832230" y="48514"/>
                  </a:lnTo>
                  <a:lnTo>
                    <a:pt x="826770" y="46863"/>
                  </a:lnTo>
                  <a:close/>
                </a:path>
                <a:path w="1163954" h="184150">
                  <a:moveTo>
                    <a:pt x="831459" y="68199"/>
                  </a:moveTo>
                  <a:lnTo>
                    <a:pt x="821435" y="68199"/>
                  </a:lnTo>
                  <a:lnTo>
                    <a:pt x="825753" y="69596"/>
                  </a:lnTo>
                  <a:lnTo>
                    <a:pt x="829563" y="72517"/>
                  </a:lnTo>
                  <a:lnTo>
                    <a:pt x="831459" y="68199"/>
                  </a:lnTo>
                  <a:close/>
                </a:path>
                <a:path w="1163954" h="184150">
                  <a:moveTo>
                    <a:pt x="1016253" y="49911"/>
                  </a:moveTo>
                  <a:lnTo>
                    <a:pt x="993901" y="49911"/>
                  </a:lnTo>
                  <a:lnTo>
                    <a:pt x="966470" y="181102"/>
                  </a:lnTo>
                  <a:lnTo>
                    <a:pt x="988822" y="181102"/>
                  </a:lnTo>
                  <a:lnTo>
                    <a:pt x="1001776" y="118999"/>
                  </a:lnTo>
                  <a:lnTo>
                    <a:pt x="1004016" y="109571"/>
                  </a:lnTo>
                  <a:lnTo>
                    <a:pt x="1022476" y="75438"/>
                  </a:lnTo>
                  <a:lnTo>
                    <a:pt x="1029243" y="71501"/>
                  </a:lnTo>
                  <a:lnTo>
                    <a:pt x="1011681" y="71501"/>
                  </a:lnTo>
                  <a:lnTo>
                    <a:pt x="1016253" y="49911"/>
                  </a:lnTo>
                  <a:close/>
                </a:path>
                <a:path w="1163954" h="184150">
                  <a:moveTo>
                    <a:pt x="1085158" y="65278"/>
                  </a:moveTo>
                  <a:lnTo>
                    <a:pt x="1053718" y="65278"/>
                  </a:lnTo>
                  <a:lnTo>
                    <a:pt x="1057148" y="66548"/>
                  </a:lnTo>
                  <a:lnTo>
                    <a:pt x="1059941" y="69215"/>
                  </a:lnTo>
                  <a:lnTo>
                    <a:pt x="1062608" y="71882"/>
                  </a:lnTo>
                  <a:lnTo>
                    <a:pt x="1063878" y="75311"/>
                  </a:lnTo>
                  <a:lnTo>
                    <a:pt x="1063878" y="82169"/>
                  </a:lnTo>
                  <a:lnTo>
                    <a:pt x="1063243" y="86487"/>
                  </a:lnTo>
                  <a:lnTo>
                    <a:pt x="1061575" y="94361"/>
                  </a:lnTo>
                  <a:lnTo>
                    <a:pt x="1043431" y="181102"/>
                  </a:lnTo>
                  <a:lnTo>
                    <a:pt x="1065783" y="181102"/>
                  </a:lnTo>
                  <a:lnTo>
                    <a:pt x="1079118" y="117475"/>
                  </a:lnTo>
                  <a:lnTo>
                    <a:pt x="1081383" y="107930"/>
                  </a:lnTo>
                  <a:lnTo>
                    <a:pt x="1105066" y="71501"/>
                  </a:lnTo>
                  <a:lnTo>
                    <a:pt x="1086484" y="71501"/>
                  </a:lnTo>
                  <a:lnTo>
                    <a:pt x="1085158" y="65278"/>
                  </a:lnTo>
                  <a:close/>
                </a:path>
                <a:path w="1163954" h="184150">
                  <a:moveTo>
                    <a:pt x="1163011" y="65278"/>
                  </a:moveTo>
                  <a:lnTo>
                    <a:pt x="1130553" y="65278"/>
                  </a:lnTo>
                  <a:lnTo>
                    <a:pt x="1134490" y="66548"/>
                  </a:lnTo>
                  <a:lnTo>
                    <a:pt x="1137157" y="68961"/>
                  </a:lnTo>
                  <a:lnTo>
                    <a:pt x="1139825" y="71501"/>
                  </a:lnTo>
                  <a:lnTo>
                    <a:pt x="1141222" y="74803"/>
                  </a:lnTo>
                  <a:lnTo>
                    <a:pt x="1141222" y="82169"/>
                  </a:lnTo>
                  <a:lnTo>
                    <a:pt x="1140459" y="87249"/>
                  </a:lnTo>
                  <a:lnTo>
                    <a:pt x="1138935" y="94361"/>
                  </a:lnTo>
                  <a:lnTo>
                    <a:pt x="1120902" y="181102"/>
                  </a:lnTo>
                  <a:lnTo>
                    <a:pt x="1143253" y="181102"/>
                  </a:lnTo>
                  <a:lnTo>
                    <a:pt x="1161742" y="92456"/>
                  </a:lnTo>
                  <a:lnTo>
                    <a:pt x="1162811" y="87249"/>
                  </a:lnTo>
                  <a:lnTo>
                    <a:pt x="1163633" y="81026"/>
                  </a:lnTo>
                  <a:lnTo>
                    <a:pt x="1163701" y="67183"/>
                  </a:lnTo>
                  <a:lnTo>
                    <a:pt x="1163011" y="65278"/>
                  </a:lnTo>
                  <a:close/>
                </a:path>
                <a:path w="1163954" h="184150">
                  <a:moveTo>
                    <a:pt x="1063371" y="46863"/>
                  </a:moveTo>
                  <a:lnTo>
                    <a:pt x="1047623" y="46863"/>
                  </a:lnTo>
                  <a:lnTo>
                    <a:pt x="1040510" y="48641"/>
                  </a:lnTo>
                  <a:lnTo>
                    <a:pt x="1011681" y="71501"/>
                  </a:lnTo>
                  <a:lnTo>
                    <a:pt x="1029243" y="71501"/>
                  </a:lnTo>
                  <a:lnTo>
                    <a:pt x="1036447" y="67310"/>
                  </a:lnTo>
                  <a:lnTo>
                    <a:pt x="1043051" y="65278"/>
                  </a:lnTo>
                  <a:lnTo>
                    <a:pt x="1085158" y="65278"/>
                  </a:lnTo>
                  <a:lnTo>
                    <a:pt x="1084833" y="63754"/>
                  </a:lnTo>
                  <a:lnTo>
                    <a:pt x="1081151" y="57658"/>
                  </a:lnTo>
                  <a:lnTo>
                    <a:pt x="1070228" y="49022"/>
                  </a:lnTo>
                  <a:lnTo>
                    <a:pt x="1063371" y="46863"/>
                  </a:lnTo>
                  <a:close/>
                </a:path>
                <a:path w="1163954" h="184150">
                  <a:moveTo>
                    <a:pt x="1130807" y="46863"/>
                  </a:moveTo>
                  <a:lnTo>
                    <a:pt x="1122679" y="46863"/>
                  </a:lnTo>
                  <a:lnTo>
                    <a:pt x="1114932" y="48895"/>
                  </a:lnTo>
                  <a:lnTo>
                    <a:pt x="1086484" y="71501"/>
                  </a:lnTo>
                  <a:lnTo>
                    <a:pt x="1105066" y="71501"/>
                  </a:lnTo>
                  <a:lnTo>
                    <a:pt x="1112138" y="67310"/>
                  </a:lnTo>
                  <a:lnTo>
                    <a:pt x="1118997" y="65278"/>
                  </a:lnTo>
                  <a:lnTo>
                    <a:pt x="1163011" y="65278"/>
                  </a:lnTo>
                  <a:lnTo>
                    <a:pt x="1161033" y="59817"/>
                  </a:lnTo>
                  <a:lnTo>
                    <a:pt x="1155446" y="54610"/>
                  </a:lnTo>
                  <a:lnTo>
                    <a:pt x="1150846" y="51256"/>
                  </a:lnTo>
                  <a:lnTo>
                    <a:pt x="1145222" y="48831"/>
                  </a:lnTo>
                  <a:lnTo>
                    <a:pt x="1138551" y="47359"/>
                  </a:lnTo>
                  <a:lnTo>
                    <a:pt x="1130807" y="46863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083040" y="3657600"/>
              <a:ext cx="2365248" cy="576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262110" y="3807205"/>
              <a:ext cx="1909318" cy="2374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900416" y="3962400"/>
              <a:ext cx="3307079" cy="5760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072882" y="4115180"/>
              <a:ext cx="2880106" cy="23431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900416" y="4267200"/>
              <a:ext cx="2983992" cy="5760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71993" y="4418964"/>
              <a:ext cx="2554858" cy="2353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900416" y="4572000"/>
              <a:ext cx="1420368" cy="57607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072882" y="4724780"/>
              <a:ext cx="963294" cy="184150"/>
            </a:xfrm>
            <a:custGeom>
              <a:avLst/>
              <a:gdLst/>
              <a:ahLst/>
              <a:cxnLst/>
              <a:rect l="l" t="t" r="r" b="b"/>
              <a:pathLst>
                <a:path w="963295" h="184150">
                  <a:moveTo>
                    <a:pt x="63373" y="46863"/>
                  </a:moveTo>
                  <a:lnTo>
                    <a:pt x="55372" y="46863"/>
                  </a:lnTo>
                  <a:lnTo>
                    <a:pt x="47486" y="47406"/>
                  </a:lnTo>
                  <a:lnTo>
                    <a:pt x="10195" y="72356"/>
                  </a:lnTo>
                  <a:lnTo>
                    <a:pt x="0" y="115570"/>
                  </a:lnTo>
                  <a:lnTo>
                    <a:pt x="452" y="125360"/>
                  </a:lnTo>
                  <a:lnTo>
                    <a:pt x="15928" y="164994"/>
                  </a:lnTo>
                  <a:lnTo>
                    <a:pt x="56388" y="184023"/>
                  </a:lnTo>
                  <a:lnTo>
                    <a:pt x="67766" y="182806"/>
                  </a:lnTo>
                  <a:lnTo>
                    <a:pt x="77694" y="179147"/>
                  </a:lnTo>
                  <a:lnTo>
                    <a:pt x="86141" y="173039"/>
                  </a:lnTo>
                  <a:lnTo>
                    <a:pt x="92061" y="165735"/>
                  </a:lnTo>
                  <a:lnTo>
                    <a:pt x="58547" y="165735"/>
                  </a:lnTo>
                  <a:lnTo>
                    <a:pt x="51546" y="164951"/>
                  </a:lnTo>
                  <a:lnTo>
                    <a:pt x="23506" y="127357"/>
                  </a:lnTo>
                  <a:lnTo>
                    <a:pt x="22860" y="115570"/>
                  </a:lnTo>
                  <a:lnTo>
                    <a:pt x="23479" y="103399"/>
                  </a:lnTo>
                  <a:lnTo>
                    <a:pt x="43910" y="68310"/>
                  </a:lnTo>
                  <a:lnTo>
                    <a:pt x="57531" y="65278"/>
                  </a:lnTo>
                  <a:lnTo>
                    <a:pt x="113665" y="65278"/>
                  </a:lnTo>
                  <a:lnTo>
                    <a:pt x="113665" y="64897"/>
                  </a:lnTo>
                  <a:lnTo>
                    <a:pt x="91567" y="64897"/>
                  </a:lnTo>
                  <a:lnTo>
                    <a:pt x="87757" y="59563"/>
                  </a:lnTo>
                  <a:lnTo>
                    <a:pt x="82676" y="55245"/>
                  </a:lnTo>
                  <a:lnTo>
                    <a:pt x="70358" y="48514"/>
                  </a:lnTo>
                  <a:lnTo>
                    <a:pt x="63373" y="46863"/>
                  </a:lnTo>
                  <a:close/>
                </a:path>
                <a:path w="963295" h="184150">
                  <a:moveTo>
                    <a:pt x="113665" y="164465"/>
                  </a:moveTo>
                  <a:lnTo>
                    <a:pt x="93091" y="164465"/>
                  </a:lnTo>
                  <a:lnTo>
                    <a:pt x="93091" y="181102"/>
                  </a:lnTo>
                  <a:lnTo>
                    <a:pt x="113665" y="181102"/>
                  </a:lnTo>
                  <a:lnTo>
                    <a:pt x="113665" y="164465"/>
                  </a:lnTo>
                  <a:close/>
                </a:path>
                <a:path w="963295" h="184150">
                  <a:moveTo>
                    <a:pt x="113665" y="65278"/>
                  </a:moveTo>
                  <a:lnTo>
                    <a:pt x="57531" y="65278"/>
                  </a:lnTo>
                  <a:lnTo>
                    <a:pt x="64841" y="66063"/>
                  </a:lnTo>
                  <a:lnTo>
                    <a:pt x="71532" y="68421"/>
                  </a:lnTo>
                  <a:lnTo>
                    <a:pt x="92827" y="104854"/>
                  </a:lnTo>
                  <a:lnTo>
                    <a:pt x="93472" y="117475"/>
                  </a:lnTo>
                  <a:lnTo>
                    <a:pt x="92831" y="128883"/>
                  </a:lnTo>
                  <a:lnTo>
                    <a:pt x="71977" y="162766"/>
                  </a:lnTo>
                  <a:lnTo>
                    <a:pt x="58547" y="165735"/>
                  </a:lnTo>
                  <a:lnTo>
                    <a:pt x="92061" y="165735"/>
                  </a:lnTo>
                  <a:lnTo>
                    <a:pt x="93091" y="164465"/>
                  </a:lnTo>
                  <a:lnTo>
                    <a:pt x="113665" y="164465"/>
                  </a:lnTo>
                  <a:lnTo>
                    <a:pt x="113665" y="65278"/>
                  </a:lnTo>
                  <a:close/>
                </a:path>
                <a:path w="963295" h="184150">
                  <a:moveTo>
                    <a:pt x="113665" y="0"/>
                  </a:moveTo>
                  <a:lnTo>
                    <a:pt x="91567" y="0"/>
                  </a:lnTo>
                  <a:lnTo>
                    <a:pt x="91567" y="64897"/>
                  </a:lnTo>
                  <a:lnTo>
                    <a:pt x="113665" y="64897"/>
                  </a:lnTo>
                  <a:lnTo>
                    <a:pt x="113665" y="0"/>
                  </a:lnTo>
                  <a:close/>
                </a:path>
                <a:path w="963295" h="184150">
                  <a:moveTo>
                    <a:pt x="170561" y="0"/>
                  </a:moveTo>
                  <a:lnTo>
                    <a:pt x="148336" y="0"/>
                  </a:lnTo>
                  <a:lnTo>
                    <a:pt x="148336" y="25527"/>
                  </a:lnTo>
                  <a:lnTo>
                    <a:pt x="170561" y="25527"/>
                  </a:lnTo>
                  <a:lnTo>
                    <a:pt x="170561" y="0"/>
                  </a:lnTo>
                  <a:close/>
                </a:path>
                <a:path w="963295" h="184150">
                  <a:moveTo>
                    <a:pt x="170561" y="49911"/>
                  </a:moveTo>
                  <a:lnTo>
                    <a:pt x="148336" y="49911"/>
                  </a:lnTo>
                  <a:lnTo>
                    <a:pt x="148336" y="181102"/>
                  </a:lnTo>
                  <a:lnTo>
                    <a:pt x="170561" y="181102"/>
                  </a:lnTo>
                  <a:lnTo>
                    <a:pt x="170561" y="49911"/>
                  </a:lnTo>
                  <a:close/>
                </a:path>
                <a:path w="963295" h="184150">
                  <a:moveTo>
                    <a:pt x="304774" y="65278"/>
                  </a:moveTo>
                  <a:lnTo>
                    <a:pt x="255270" y="65278"/>
                  </a:lnTo>
                  <a:lnTo>
                    <a:pt x="263203" y="65752"/>
                  </a:lnTo>
                  <a:lnTo>
                    <a:pt x="270104" y="67183"/>
                  </a:lnTo>
                  <a:lnTo>
                    <a:pt x="275879" y="69510"/>
                  </a:lnTo>
                  <a:lnTo>
                    <a:pt x="280670" y="72771"/>
                  </a:lnTo>
                  <a:lnTo>
                    <a:pt x="284861" y="76581"/>
                  </a:lnTo>
                  <a:lnTo>
                    <a:pt x="286893" y="82931"/>
                  </a:lnTo>
                  <a:lnTo>
                    <a:pt x="286766" y="97790"/>
                  </a:lnTo>
                  <a:lnTo>
                    <a:pt x="279556" y="99909"/>
                  </a:lnTo>
                  <a:lnTo>
                    <a:pt x="270525" y="101885"/>
                  </a:lnTo>
                  <a:lnTo>
                    <a:pt x="259709" y="103719"/>
                  </a:lnTo>
                  <a:lnTo>
                    <a:pt x="238378" y="106553"/>
                  </a:lnTo>
                  <a:lnTo>
                    <a:pt x="231775" y="107569"/>
                  </a:lnTo>
                  <a:lnTo>
                    <a:pt x="227457" y="108712"/>
                  </a:lnTo>
                  <a:lnTo>
                    <a:pt x="221488" y="110363"/>
                  </a:lnTo>
                  <a:lnTo>
                    <a:pt x="216153" y="112903"/>
                  </a:lnTo>
                  <a:lnTo>
                    <a:pt x="211454" y="116078"/>
                  </a:lnTo>
                  <a:lnTo>
                    <a:pt x="206628" y="119253"/>
                  </a:lnTo>
                  <a:lnTo>
                    <a:pt x="202819" y="123571"/>
                  </a:lnTo>
                  <a:lnTo>
                    <a:pt x="199898" y="128905"/>
                  </a:lnTo>
                  <a:lnTo>
                    <a:pt x="196976" y="134112"/>
                  </a:lnTo>
                  <a:lnTo>
                    <a:pt x="195579" y="140081"/>
                  </a:lnTo>
                  <a:lnTo>
                    <a:pt x="195579" y="146431"/>
                  </a:lnTo>
                  <a:lnTo>
                    <a:pt x="221249" y="181371"/>
                  </a:lnTo>
                  <a:lnTo>
                    <a:pt x="240411" y="184023"/>
                  </a:lnTo>
                  <a:lnTo>
                    <a:pt x="249047" y="184023"/>
                  </a:lnTo>
                  <a:lnTo>
                    <a:pt x="286430" y="166624"/>
                  </a:lnTo>
                  <a:lnTo>
                    <a:pt x="236982" y="166624"/>
                  </a:lnTo>
                  <a:lnTo>
                    <a:pt x="230504" y="164592"/>
                  </a:lnTo>
                  <a:lnTo>
                    <a:pt x="225933" y="160655"/>
                  </a:lnTo>
                  <a:lnTo>
                    <a:pt x="221488" y="156718"/>
                  </a:lnTo>
                  <a:lnTo>
                    <a:pt x="219201" y="151765"/>
                  </a:lnTo>
                  <a:lnTo>
                    <a:pt x="219201" y="141986"/>
                  </a:lnTo>
                  <a:lnTo>
                    <a:pt x="220218" y="138430"/>
                  </a:lnTo>
                  <a:lnTo>
                    <a:pt x="222376" y="135255"/>
                  </a:lnTo>
                  <a:lnTo>
                    <a:pt x="224409" y="132080"/>
                  </a:lnTo>
                  <a:lnTo>
                    <a:pt x="227329" y="129667"/>
                  </a:lnTo>
                  <a:lnTo>
                    <a:pt x="234950" y="126365"/>
                  </a:lnTo>
                  <a:lnTo>
                    <a:pt x="241300" y="124968"/>
                  </a:lnTo>
                  <a:lnTo>
                    <a:pt x="261798" y="121761"/>
                  </a:lnTo>
                  <a:lnTo>
                    <a:pt x="271652" y="119761"/>
                  </a:lnTo>
                  <a:lnTo>
                    <a:pt x="279983" y="117570"/>
                  </a:lnTo>
                  <a:lnTo>
                    <a:pt x="286766" y="115189"/>
                  </a:lnTo>
                  <a:lnTo>
                    <a:pt x="309245" y="115189"/>
                  </a:lnTo>
                  <a:lnTo>
                    <a:pt x="309245" y="86487"/>
                  </a:lnTo>
                  <a:lnTo>
                    <a:pt x="308864" y="79756"/>
                  </a:lnTo>
                  <a:lnTo>
                    <a:pt x="308228" y="75946"/>
                  </a:lnTo>
                  <a:lnTo>
                    <a:pt x="306832" y="69850"/>
                  </a:lnTo>
                  <a:lnTo>
                    <a:pt x="304774" y="65278"/>
                  </a:lnTo>
                  <a:close/>
                </a:path>
                <a:path w="963295" h="184150">
                  <a:moveTo>
                    <a:pt x="310723" y="164846"/>
                  </a:moveTo>
                  <a:lnTo>
                    <a:pt x="288671" y="164846"/>
                  </a:lnTo>
                  <a:lnTo>
                    <a:pt x="289306" y="171069"/>
                  </a:lnTo>
                  <a:lnTo>
                    <a:pt x="290829" y="176403"/>
                  </a:lnTo>
                  <a:lnTo>
                    <a:pt x="293116" y="181102"/>
                  </a:lnTo>
                  <a:lnTo>
                    <a:pt x="316357" y="181102"/>
                  </a:lnTo>
                  <a:lnTo>
                    <a:pt x="313563" y="176022"/>
                  </a:lnTo>
                  <a:lnTo>
                    <a:pt x="311658" y="170815"/>
                  </a:lnTo>
                  <a:lnTo>
                    <a:pt x="310769" y="165227"/>
                  </a:lnTo>
                  <a:lnTo>
                    <a:pt x="310723" y="164846"/>
                  </a:lnTo>
                  <a:close/>
                </a:path>
                <a:path w="963295" h="184150">
                  <a:moveTo>
                    <a:pt x="309245" y="115189"/>
                  </a:moveTo>
                  <a:lnTo>
                    <a:pt x="286766" y="115189"/>
                  </a:lnTo>
                  <a:lnTo>
                    <a:pt x="286766" y="133096"/>
                  </a:lnTo>
                  <a:lnTo>
                    <a:pt x="285623" y="140589"/>
                  </a:lnTo>
                  <a:lnTo>
                    <a:pt x="283210" y="145542"/>
                  </a:lnTo>
                  <a:lnTo>
                    <a:pt x="280162" y="152146"/>
                  </a:lnTo>
                  <a:lnTo>
                    <a:pt x="275209" y="157226"/>
                  </a:lnTo>
                  <a:lnTo>
                    <a:pt x="268477" y="160909"/>
                  </a:lnTo>
                  <a:lnTo>
                    <a:pt x="261874" y="164719"/>
                  </a:lnTo>
                  <a:lnTo>
                    <a:pt x="254253" y="166624"/>
                  </a:lnTo>
                  <a:lnTo>
                    <a:pt x="286430" y="166624"/>
                  </a:lnTo>
                  <a:lnTo>
                    <a:pt x="288671" y="164846"/>
                  </a:lnTo>
                  <a:lnTo>
                    <a:pt x="310723" y="164846"/>
                  </a:lnTo>
                  <a:lnTo>
                    <a:pt x="310102" y="159704"/>
                  </a:lnTo>
                  <a:lnTo>
                    <a:pt x="309626" y="151336"/>
                  </a:lnTo>
                  <a:lnTo>
                    <a:pt x="309387" y="141986"/>
                  </a:lnTo>
                  <a:lnTo>
                    <a:pt x="309263" y="128905"/>
                  </a:lnTo>
                  <a:lnTo>
                    <a:pt x="309245" y="115189"/>
                  </a:lnTo>
                  <a:close/>
                </a:path>
                <a:path w="963295" h="184150">
                  <a:moveTo>
                    <a:pt x="258572" y="46863"/>
                  </a:moveTo>
                  <a:lnTo>
                    <a:pt x="220218" y="54610"/>
                  </a:lnTo>
                  <a:lnTo>
                    <a:pt x="209169" y="64770"/>
                  </a:lnTo>
                  <a:lnTo>
                    <a:pt x="204597" y="70485"/>
                  </a:lnTo>
                  <a:lnTo>
                    <a:pt x="201295" y="77978"/>
                  </a:lnTo>
                  <a:lnTo>
                    <a:pt x="199390" y="87249"/>
                  </a:lnTo>
                  <a:lnTo>
                    <a:pt x="221107" y="90297"/>
                  </a:lnTo>
                  <a:lnTo>
                    <a:pt x="223520" y="80899"/>
                  </a:lnTo>
                  <a:lnTo>
                    <a:pt x="227202" y="74422"/>
                  </a:lnTo>
                  <a:lnTo>
                    <a:pt x="232156" y="70739"/>
                  </a:lnTo>
                  <a:lnTo>
                    <a:pt x="237109" y="67183"/>
                  </a:lnTo>
                  <a:lnTo>
                    <a:pt x="244856" y="65278"/>
                  </a:lnTo>
                  <a:lnTo>
                    <a:pt x="304774" y="65278"/>
                  </a:lnTo>
                  <a:lnTo>
                    <a:pt x="304546" y="64770"/>
                  </a:lnTo>
                  <a:lnTo>
                    <a:pt x="301244" y="60833"/>
                  </a:lnTo>
                  <a:lnTo>
                    <a:pt x="297942" y="56769"/>
                  </a:lnTo>
                  <a:lnTo>
                    <a:pt x="292862" y="53467"/>
                  </a:lnTo>
                  <a:lnTo>
                    <a:pt x="285876" y="50800"/>
                  </a:lnTo>
                  <a:lnTo>
                    <a:pt x="280181" y="49113"/>
                  </a:lnTo>
                  <a:lnTo>
                    <a:pt x="273748" y="47879"/>
                  </a:lnTo>
                  <a:lnTo>
                    <a:pt x="266553" y="47120"/>
                  </a:lnTo>
                  <a:lnTo>
                    <a:pt x="258572" y="46863"/>
                  </a:lnTo>
                  <a:close/>
                </a:path>
                <a:path w="963295" h="184150">
                  <a:moveTo>
                    <a:pt x="396240" y="46863"/>
                  </a:moveTo>
                  <a:lnTo>
                    <a:pt x="358233" y="59344"/>
                  </a:lnTo>
                  <a:lnTo>
                    <a:pt x="338216" y="96012"/>
                  </a:lnTo>
                  <a:lnTo>
                    <a:pt x="336423" y="115951"/>
                  </a:lnTo>
                  <a:lnTo>
                    <a:pt x="337446" y="131401"/>
                  </a:lnTo>
                  <a:lnTo>
                    <a:pt x="352806" y="166370"/>
                  </a:lnTo>
                  <a:lnTo>
                    <a:pt x="396113" y="184023"/>
                  </a:lnTo>
                  <a:lnTo>
                    <a:pt x="406449" y="183215"/>
                  </a:lnTo>
                  <a:lnTo>
                    <a:pt x="415940" y="180800"/>
                  </a:lnTo>
                  <a:lnTo>
                    <a:pt x="424598" y="176789"/>
                  </a:lnTo>
                  <a:lnTo>
                    <a:pt x="432435" y="171196"/>
                  </a:lnTo>
                  <a:lnTo>
                    <a:pt x="437618" y="165735"/>
                  </a:lnTo>
                  <a:lnTo>
                    <a:pt x="395859" y="165735"/>
                  </a:lnTo>
                  <a:lnTo>
                    <a:pt x="388123" y="164976"/>
                  </a:lnTo>
                  <a:lnTo>
                    <a:pt x="359923" y="127650"/>
                  </a:lnTo>
                  <a:lnTo>
                    <a:pt x="359283" y="115316"/>
                  </a:lnTo>
                  <a:lnTo>
                    <a:pt x="359947" y="103147"/>
                  </a:lnTo>
                  <a:lnTo>
                    <a:pt x="381904" y="68183"/>
                  </a:lnTo>
                  <a:lnTo>
                    <a:pt x="397128" y="65151"/>
                  </a:lnTo>
                  <a:lnTo>
                    <a:pt x="438427" y="65151"/>
                  </a:lnTo>
                  <a:lnTo>
                    <a:pt x="437386" y="63656"/>
                  </a:lnTo>
                  <a:lnTo>
                    <a:pt x="431165" y="57658"/>
                  </a:lnTo>
                  <a:lnTo>
                    <a:pt x="423904" y="52970"/>
                  </a:lnTo>
                  <a:lnTo>
                    <a:pt x="415655" y="49593"/>
                  </a:lnTo>
                  <a:lnTo>
                    <a:pt x="406429" y="47549"/>
                  </a:lnTo>
                  <a:lnTo>
                    <a:pt x="396240" y="46863"/>
                  </a:lnTo>
                  <a:close/>
                </a:path>
                <a:path w="963295" h="184150">
                  <a:moveTo>
                    <a:pt x="428878" y="132969"/>
                  </a:moveTo>
                  <a:lnTo>
                    <a:pt x="404622" y="165735"/>
                  </a:lnTo>
                  <a:lnTo>
                    <a:pt x="437618" y="165735"/>
                  </a:lnTo>
                  <a:lnTo>
                    <a:pt x="439078" y="164197"/>
                  </a:lnTo>
                  <a:lnTo>
                    <a:pt x="444341" y="155971"/>
                  </a:lnTo>
                  <a:lnTo>
                    <a:pt x="448222" y="146532"/>
                  </a:lnTo>
                  <a:lnTo>
                    <a:pt x="450723" y="135890"/>
                  </a:lnTo>
                  <a:lnTo>
                    <a:pt x="428878" y="132969"/>
                  </a:lnTo>
                  <a:close/>
                </a:path>
                <a:path w="963295" h="184150">
                  <a:moveTo>
                    <a:pt x="438427" y="65151"/>
                  </a:moveTo>
                  <a:lnTo>
                    <a:pt x="404495" y="65151"/>
                  </a:lnTo>
                  <a:lnTo>
                    <a:pt x="410845" y="67437"/>
                  </a:lnTo>
                  <a:lnTo>
                    <a:pt x="421259" y="76327"/>
                  </a:lnTo>
                  <a:lnTo>
                    <a:pt x="424942" y="82931"/>
                  </a:lnTo>
                  <a:lnTo>
                    <a:pt x="426974" y="91694"/>
                  </a:lnTo>
                  <a:lnTo>
                    <a:pt x="448691" y="88392"/>
                  </a:lnTo>
                  <a:lnTo>
                    <a:pt x="446113" y="79035"/>
                  </a:lnTo>
                  <a:lnTo>
                    <a:pt x="442356" y="70786"/>
                  </a:lnTo>
                  <a:lnTo>
                    <a:pt x="438427" y="65151"/>
                  </a:lnTo>
                  <a:close/>
                </a:path>
                <a:path w="963295" h="184150">
                  <a:moveTo>
                    <a:pt x="525145" y="46863"/>
                  </a:moveTo>
                  <a:lnTo>
                    <a:pt x="480949" y="65151"/>
                  </a:lnTo>
                  <a:lnTo>
                    <a:pt x="464982" y="100941"/>
                  </a:lnTo>
                  <a:lnTo>
                    <a:pt x="463931" y="116586"/>
                  </a:lnTo>
                  <a:lnTo>
                    <a:pt x="464978" y="131685"/>
                  </a:lnTo>
                  <a:lnTo>
                    <a:pt x="489910" y="174003"/>
                  </a:lnTo>
                  <a:lnTo>
                    <a:pt x="526415" y="184023"/>
                  </a:lnTo>
                  <a:lnTo>
                    <a:pt x="537323" y="183330"/>
                  </a:lnTo>
                  <a:lnTo>
                    <a:pt x="571484" y="165735"/>
                  </a:lnTo>
                  <a:lnTo>
                    <a:pt x="526542" y="165735"/>
                  </a:lnTo>
                  <a:lnTo>
                    <a:pt x="518612" y="165018"/>
                  </a:lnTo>
                  <a:lnTo>
                    <a:pt x="488055" y="131300"/>
                  </a:lnTo>
                  <a:lnTo>
                    <a:pt x="486791" y="121158"/>
                  </a:lnTo>
                  <a:lnTo>
                    <a:pt x="584708" y="121158"/>
                  </a:lnTo>
                  <a:lnTo>
                    <a:pt x="584835" y="115189"/>
                  </a:lnTo>
                  <a:lnTo>
                    <a:pt x="583991" y="102870"/>
                  </a:lnTo>
                  <a:lnTo>
                    <a:pt x="488061" y="102870"/>
                  </a:lnTo>
                  <a:lnTo>
                    <a:pt x="489205" y="94726"/>
                  </a:lnTo>
                  <a:lnTo>
                    <a:pt x="518066" y="65793"/>
                  </a:lnTo>
                  <a:lnTo>
                    <a:pt x="525399" y="65151"/>
                  </a:lnTo>
                  <a:lnTo>
                    <a:pt x="568353" y="65151"/>
                  </a:lnTo>
                  <a:lnTo>
                    <a:pt x="568071" y="64770"/>
                  </a:lnTo>
                  <a:lnTo>
                    <a:pt x="559167" y="56935"/>
                  </a:lnTo>
                  <a:lnTo>
                    <a:pt x="549036" y="51339"/>
                  </a:lnTo>
                  <a:lnTo>
                    <a:pt x="537692" y="47982"/>
                  </a:lnTo>
                  <a:lnTo>
                    <a:pt x="525145" y="46863"/>
                  </a:lnTo>
                  <a:close/>
                </a:path>
                <a:path w="963295" h="184150">
                  <a:moveTo>
                    <a:pt x="561086" y="138811"/>
                  </a:moveTo>
                  <a:lnTo>
                    <a:pt x="557657" y="148209"/>
                  </a:lnTo>
                  <a:lnTo>
                    <a:pt x="553085" y="155067"/>
                  </a:lnTo>
                  <a:lnTo>
                    <a:pt x="547370" y="159258"/>
                  </a:lnTo>
                  <a:lnTo>
                    <a:pt x="541654" y="163576"/>
                  </a:lnTo>
                  <a:lnTo>
                    <a:pt x="534670" y="165735"/>
                  </a:lnTo>
                  <a:lnTo>
                    <a:pt x="571484" y="165735"/>
                  </a:lnTo>
                  <a:lnTo>
                    <a:pt x="576310" y="159512"/>
                  </a:lnTo>
                  <a:lnTo>
                    <a:pt x="580757" y="151130"/>
                  </a:lnTo>
                  <a:lnTo>
                    <a:pt x="584073" y="141605"/>
                  </a:lnTo>
                  <a:lnTo>
                    <a:pt x="561086" y="138811"/>
                  </a:lnTo>
                  <a:close/>
                </a:path>
                <a:path w="963295" h="184150">
                  <a:moveTo>
                    <a:pt x="568353" y="65151"/>
                  </a:moveTo>
                  <a:lnTo>
                    <a:pt x="525399" y="65151"/>
                  </a:lnTo>
                  <a:lnTo>
                    <a:pt x="533473" y="65958"/>
                  </a:lnTo>
                  <a:lnTo>
                    <a:pt x="540750" y="68373"/>
                  </a:lnTo>
                  <a:lnTo>
                    <a:pt x="561340" y="102870"/>
                  </a:lnTo>
                  <a:lnTo>
                    <a:pt x="583991" y="102870"/>
                  </a:lnTo>
                  <a:lnTo>
                    <a:pt x="583787" y="99881"/>
                  </a:lnTo>
                  <a:lnTo>
                    <a:pt x="580644" y="86360"/>
                  </a:lnTo>
                  <a:lnTo>
                    <a:pt x="575405" y="74648"/>
                  </a:lnTo>
                  <a:lnTo>
                    <a:pt x="568353" y="65151"/>
                  </a:lnTo>
                  <a:close/>
                </a:path>
                <a:path w="963295" h="184150">
                  <a:moveTo>
                    <a:pt x="637667" y="67183"/>
                  </a:moveTo>
                  <a:lnTo>
                    <a:pt x="615569" y="67183"/>
                  </a:lnTo>
                  <a:lnTo>
                    <a:pt x="615569" y="142621"/>
                  </a:lnTo>
                  <a:lnTo>
                    <a:pt x="632078" y="181483"/>
                  </a:lnTo>
                  <a:lnTo>
                    <a:pt x="638428" y="182753"/>
                  </a:lnTo>
                  <a:lnTo>
                    <a:pt x="651383" y="182753"/>
                  </a:lnTo>
                  <a:lnTo>
                    <a:pt x="656971" y="182118"/>
                  </a:lnTo>
                  <a:lnTo>
                    <a:pt x="663194" y="180848"/>
                  </a:lnTo>
                  <a:lnTo>
                    <a:pt x="660162" y="162052"/>
                  </a:lnTo>
                  <a:lnTo>
                    <a:pt x="646938" y="162052"/>
                  </a:lnTo>
                  <a:lnTo>
                    <a:pt x="644398" y="161417"/>
                  </a:lnTo>
                  <a:lnTo>
                    <a:pt x="637667" y="150241"/>
                  </a:lnTo>
                  <a:lnTo>
                    <a:pt x="637667" y="67183"/>
                  </a:lnTo>
                  <a:close/>
                </a:path>
                <a:path w="963295" h="184150">
                  <a:moveTo>
                    <a:pt x="660019" y="161163"/>
                  </a:moveTo>
                  <a:lnTo>
                    <a:pt x="652779" y="162052"/>
                  </a:lnTo>
                  <a:lnTo>
                    <a:pt x="660162" y="162052"/>
                  </a:lnTo>
                  <a:lnTo>
                    <a:pt x="660019" y="161163"/>
                  </a:lnTo>
                  <a:close/>
                </a:path>
                <a:path w="963295" h="184150">
                  <a:moveTo>
                    <a:pt x="660019" y="49911"/>
                  </a:moveTo>
                  <a:lnTo>
                    <a:pt x="599313" y="49911"/>
                  </a:lnTo>
                  <a:lnTo>
                    <a:pt x="599313" y="67183"/>
                  </a:lnTo>
                  <a:lnTo>
                    <a:pt x="660019" y="67183"/>
                  </a:lnTo>
                  <a:lnTo>
                    <a:pt x="660019" y="49911"/>
                  </a:lnTo>
                  <a:close/>
                </a:path>
                <a:path w="963295" h="184150">
                  <a:moveTo>
                    <a:pt x="637667" y="4064"/>
                  </a:moveTo>
                  <a:lnTo>
                    <a:pt x="615569" y="17399"/>
                  </a:lnTo>
                  <a:lnTo>
                    <a:pt x="615569" y="49911"/>
                  </a:lnTo>
                  <a:lnTo>
                    <a:pt x="637667" y="49911"/>
                  </a:lnTo>
                  <a:lnTo>
                    <a:pt x="637667" y="4064"/>
                  </a:lnTo>
                  <a:close/>
                </a:path>
                <a:path w="963295" h="184150">
                  <a:moveTo>
                    <a:pt x="703961" y="0"/>
                  </a:moveTo>
                  <a:lnTo>
                    <a:pt x="681736" y="0"/>
                  </a:lnTo>
                  <a:lnTo>
                    <a:pt x="681736" y="25527"/>
                  </a:lnTo>
                  <a:lnTo>
                    <a:pt x="703961" y="25527"/>
                  </a:lnTo>
                  <a:lnTo>
                    <a:pt x="703961" y="0"/>
                  </a:lnTo>
                  <a:close/>
                </a:path>
                <a:path w="963295" h="184150">
                  <a:moveTo>
                    <a:pt x="703961" y="49911"/>
                  </a:moveTo>
                  <a:lnTo>
                    <a:pt x="681736" y="49911"/>
                  </a:lnTo>
                  <a:lnTo>
                    <a:pt x="681736" y="181102"/>
                  </a:lnTo>
                  <a:lnTo>
                    <a:pt x="703961" y="181102"/>
                  </a:lnTo>
                  <a:lnTo>
                    <a:pt x="703961" y="49911"/>
                  </a:lnTo>
                  <a:close/>
                </a:path>
                <a:path w="963295" h="184150">
                  <a:moveTo>
                    <a:pt x="758190" y="0"/>
                  </a:moveTo>
                  <a:lnTo>
                    <a:pt x="735965" y="0"/>
                  </a:lnTo>
                  <a:lnTo>
                    <a:pt x="735965" y="181102"/>
                  </a:lnTo>
                  <a:lnTo>
                    <a:pt x="758190" y="181102"/>
                  </a:lnTo>
                  <a:lnTo>
                    <a:pt x="758190" y="0"/>
                  </a:lnTo>
                  <a:close/>
                </a:path>
                <a:path w="963295" h="184150">
                  <a:moveTo>
                    <a:pt x="844550" y="46863"/>
                  </a:moveTo>
                  <a:lnTo>
                    <a:pt x="803275" y="61468"/>
                  </a:lnTo>
                  <a:lnTo>
                    <a:pt x="784344" y="98419"/>
                  </a:lnTo>
                  <a:lnTo>
                    <a:pt x="783082" y="115443"/>
                  </a:lnTo>
                  <a:lnTo>
                    <a:pt x="784131" y="131062"/>
                  </a:lnTo>
                  <a:lnTo>
                    <a:pt x="799973" y="166370"/>
                  </a:lnTo>
                  <a:lnTo>
                    <a:pt x="844550" y="184023"/>
                  </a:lnTo>
                  <a:lnTo>
                    <a:pt x="852957" y="183522"/>
                  </a:lnTo>
                  <a:lnTo>
                    <a:pt x="889063" y="166290"/>
                  </a:lnTo>
                  <a:lnTo>
                    <a:pt x="889532" y="165735"/>
                  </a:lnTo>
                  <a:lnTo>
                    <a:pt x="844550" y="165735"/>
                  </a:lnTo>
                  <a:lnTo>
                    <a:pt x="836598" y="164949"/>
                  </a:lnTo>
                  <a:lnTo>
                    <a:pt x="808688" y="137445"/>
                  </a:lnTo>
                  <a:lnTo>
                    <a:pt x="805942" y="115443"/>
                  </a:lnTo>
                  <a:lnTo>
                    <a:pt x="806630" y="103655"/>
                  </a:lnTo>
                  <a:lnTo>
                    <a:pt x="829325" y="68405"/>
                  </a:lnTo>
                  <a:lnTo>
                    <a:pt x="844550" y="65278"/>
                  </a:lnTo>
                  <a:lnTo>
                    <a:pt x="889238" y="65278"/>
                  </a:lnTo>
                  <a:lnTo>
                    <a:pt x="888746" y="64643"/>
                  </a:lnTo>
                  <a:lnTo>
                    <a:pt x="879554" y="56882"/>
                  </a:lnTo>
                  <a:lnTo>
                    <a:pt x="869124" y="51323"/>
                  </a:lnTo>
                  <a:lnTo>
                    <a:pt x="857456" y="47980"/>
                  </a:lnTo>
                  <a:lnTo>
                    <a:pt x="844550" y="46863"/>
                  </a:lnTo>
                  <a:close/>
                </a:path>
                <a:path w="963295" h="184150">
                  <a:moveTo>
                    <a:pt x="889238" y="65278"/>
                  </a:moveTo>
                  <a:lnTo>
                    <a:pt x="844550" y="65278"/>
                  </a:lnTo>
                  <a:lnTo>
                    <a:pt x="852410" y="66063"/>
                  </a:lnTo>
                  <a:lnTo>
                    <a:pt x="859615" y="68421"/>
                  </a:lnTo>
                  <a:lnTo>
                    <a:pt x="882467" y="103247"/>
                  </a:lnTo>
                  <a:lnTo>
                    <a:pt x="883114" y="115443"/>
                  </a:lnTo>
                  <a:lnTo>
                    <a:pt x="882467" y="126801"/>
                  </a:lnTo>
                  <a:lnTo>
                    <a:pt x="859710" y="162591"/>
                  </a:lnTo>
                  <a:lnTo>
                    <a:pt x="844550" y="165735"/>
                  </a:lnTo>
                  <a:lnTo>
                    <a:pt x="889532" y="165735"/>
                  </a:lnTo>
                  <a:lnTo>
                    <a:pt x="905541" y="125537"/>
                  </a:lnTo>
                  <a:lnTo>
                    <a:pt x="906018" y="113538"/>
                  </a:lnTo>
                  <a:lnTo>
                    <a:pt x="904926" y="98772"/>
                  </a:lnTo>
                  <a:lnTo>
                    <a:pt x="901668" y="85709"/>
                  </a:lnTo>
                  <a:lnTo>
                    <a:pt x="896266" y="74336"/>
                  </a:lnTo>
                  <a:lnTo>
                    <a:pt x="889238" y="65278"/>
                  </a:lnTo>
                  <a:close/>
                </a:path>
                <a:path w="963295" h="184150">
                  <a:moveTo>
                    <a:pt x="963168" y="155702"/>
                  </a:moveTo>
                  <a:lnTo>
                    <a:pt x="937768" y="155702"/>
                  </a:lnTo>
                  <a:lnTo>
                    <a:pt x="937768" y="181102"/>
                  </a:lnTo>
                  <a:lnTo>
                    <a:pt x="963168" y="181102"/>
                  </a:lnTo>
                  <a:lnTo>
                    <a:pt x="963168" y="155702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54807" y="332231"/>
            <a:ext cx="6915911" cy="123444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991104" y="484708"/>
            <a:ext cx="620458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Etapas</a:t>
            </a:r>
            <a:r>
              <a:rPr u="none" spc="-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de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la</a:t>
            </a:r>
            <a:r>
              <a:rPr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maduración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509016" y="1511808"/>
            <a:ext cx="11235055" cy="2667000"/>
            <a:chOff x="509016" y="1511808"/>
            <a:chExt cx="11235055" cy="266700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016" y="1645920"/>
              <a:ext cx="676656" cy="6918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9432" y="1511808"/>
              <a:ext cx="4559808" cy="9083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3272" y="2072640"/>
              <a:ext cx="4072128" cy="853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1560" y="2346960"/>
              <a:ext cx="377952" cy="390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22248" y="2103120"/>
              <a:ext cx="911352" cy="7955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10512" y="2103120"/>
              <a:ext cx="1286256" cy="7955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73680" y="2103120"/>
              <a:ext cx="1048512" cy="7955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499104" y="2103120"/>
              <a:ext cx="752855" cy="7955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28872" y="2103120"/>
              <a:ext cx="1603248" cy="7955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09031" y="2103120"/>
              <a:ext cx="950976" cy="7955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33872" y="2103120"/>
              <a:ext cx="1328927" cy="7955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39712" y="2103120"/>
              <a:ext cx="670559" cy="79552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87184" y="2103120"/>
              <a:ext cx="749807" cy="7955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613904" y="2103120"/>
              <a:ext cx="1328927" cy="7955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619744" y="2103120"/>
              <a:ext cx="649224" cy="7955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45880" y="2103120"/>
              <a:ext cx="1822703" cy="7955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445496" y="2103120"/>
              <a:ext cx="871727" cy="79552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94135" y="2103120"/>
              <a:ext cx="749807" cy="79552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22248" y="2529840"/>
              <a:ext cx="1447800" cy="7955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07336" y="2529840"/>
              <a:ext cx="990600" cy="79552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935223" y="2529840"/>
              <a:ext cx="1505712" cy="79552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78224" y="2529840"/>
              <a:ext cx="868679" cy="7955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584192" y="2529840"/>
              <a:ext cx="932688" cy="79552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54168" y="2529840"/>
              <a:ext cx="1801367" cy="79552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92824" y="2529840"/>
              <a:ext cx="2395728" cy="7955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625839" y="2529840"/>
              <a:ext cx="1923288" cy="79552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183368" y="2529840"/>
              <a:ext cx="990600" cy="7955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811256" y="2529840"/>
              <a:ext cx="932688" cy="79552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22248" y="2956560"/>
              <a:ext cx="1746503" cy="79552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758439" y="2956560"/>
              <a:ext cx="2197608" cy="79552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45736" y="2956560"/>
              <a:ext cx="868680" cy="7955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404104" y="2956560"/>
              <a:ext cx="929639" cy="7955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123431" y="2956560"/>
              <a:ext cx="1661160" cy="79552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74280" y="2956560"/>
              <a:ext cx="1761744" cy="79552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125711" y="2956560"/>
              <a:ext cx="1837944" cy="7955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753344" y="2956560"/>
              <a:ext cx="990600" cy="79552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22248" y="3383280"/>
              <a:ext cx="1926336" cy="79552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767583" y="3383280"/>
              <a:ext cx="871728" cy="79552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261360" y="3383280"/>
              <a:ext cx="2438400" cy="79552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224272" y="3383280"/>
              <a:ext cx="576072" cy="795528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688644" y="1529288"/>
            <a:ext cx="10821035" cy="240030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844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Hidrólisis</a:t>
            </a:r>
            <a:r>
              <a:rPr sz="3200" i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3200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</a:t>
            </a:r>
            <a:r>
              <a:rPr sz="3200" i="1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3200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proteínas</a:t>
            </a:r>
            <a:endParaRPr sz="3200">
              <a:latin typeface="Arial"/>
              <a:cs typeface="Arial"/>
            </a:endParaRPr>
          </a:p>
          <a:p>
            <a:pPr marL="756285" marR="5080" lvl="1" indent="-287020" algn="just">
              <a:lnSpc>
                <a:spcPct val="100000"/>
              </a:lnSpc>
              <a:spcBef>
                <a:spcPts val="66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920" algn="l"/>
              </a:tabLst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Se inicia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adición del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cuajo a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leche y continúa en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queso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por acción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las enzimas proteolíticas liberadas por los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cuerpos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bacteriales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de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cultivos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lácticos,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pasando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por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procesos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degradación: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62" name="object 6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770252" y="4792853"/>
            <a:ext cx="1522095" cy="296545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073778" y="4792853"/>
            <a:ext cx="1521968" cy="369570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6307328" y="4792853"/>
            <a:ext cx="1522095" cy="369570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8753729" y="4792853"/>
            <a:ext cx="1234694" cy="369570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8323453" y="5945378"/>
            <a:ext cx="1880870" cy="296481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3499103" y="5945378"/>
            <a:ext cx="1737868" cy="296481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5321808" y="5910071"/>
            <a:ext cx="1518285" cy="518159"/>
            <a:chOff x="5321808" y="5910071"/>
            <a:chExt cx="1518285" cy="518159"/>
          </a:xfrm>
        </p:grpSpPr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21808" y="5910071"/>
              <a:ext cx="676656" cy="518159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33288" y="6059423"/>
              <a:ext cx="320039" cy="35661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867400" y="5910071"/>
              <a:ext cx="917448" cy="51815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19672" y="6059423"/>
              <a:ext cx="320040" cy="356616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5430011" y="5962599"/>
            <a:ext cx="133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CC00"/>
                </a:solidFill>
                <a:latin typeface="Arial Black"/>
                <a:cs typeface="Arial Black"/>
              </a:rPr>
              <a:t>CO</a:t>
            </a:r>
            <a:r>
              <a:rPr sz="1800" spc="-15" baseline="-20833" dirty="0">
                <a:solidFill>
                  <a:srgbClr val="FFCC00"/>
                </a:solidFill>
                <a:latin typeface="Arial Black"/>
                <a:cs typeface="Arial Black"/>
              </a:rPr>
              <a:t>2</a:t>
            </a:r>
            <a:r>
              <a:rPr sz="1800" spc="262" baseline="-20833" dirty="0">
                <a:solidFill>
                  <a:srgbClr val="FFCC00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CC00"/>
                </a:solidFill>
                <a:latin typeface="Arial Black"/>
                <a:cs typeface="Arial Black"/>
              </a:rPr>
              <a:t>+</a:t>
            </a:r>
            <a:r>
              <a:rPr sz="1800" spc="-30" dirty="0">
                <a:solidFill>
                  <a:srgbClr val="FFCC00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FFCC00"/>
                </a:solidFill>
                <a:latin typeface="Arial Black"/>
                <a:cs typeface="Arial Black"/>
              </a:rPr>
              <a:t>NH</a:t>
            </a:r>
            <a:r>
              <a:rPr sz="1800" spc="-15" baseline="-20833" dirty="0">
                <a:solidFill>
                  <a:srgbClr val="FFCC00"/>
                </a:solidFill>
                <a:latin typeface="Arial Black"/>
                <a:cs typeface="Arial Black"/>
              </a:rPr>
              <a:t>3</a:t>
            </a:r>
            <a:endParaRPr sz="1800" baseline="-20833">
              <a:latin typeface="Arial Black"/>
              <a:cs typeface="Arial Black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360420" y="4864608"/>
            <a:ext cx="576580" cy="155575"/>
          </a:xfrm>
          <a:custGeom>
            <a:avLst/>
            <a:gdLst/>
            <a:ahLst/>
            <a:cxnLst/>
            <a:rect l="l" t="t" r="r" b="b"/>
            <a:pathLst>
              <a:path w="576579" h="155575">
                <a:moveTo>
                  <a:pt x="420624" y="0"/>
                </a:moveTo>
                <a:lnTo>
                  <a:pt x="420624" y="155448"/>
                </a:lnTo>
                <a:lnTo>
                  <a:pt x="524255" y="103632"/>
                </a:lnTo>
                <a:lnTo>
                  <a:pt x="446531" y="103632"/>
                </a:lnTo>
                <a:lnTo>
                  <a:pt x="446531" y="51816"/>
                </a:lnTo>
                <a:lnTo>
                  <a:pt x="524255" y="51816"/>
                </a:lnTo>
                <a:lnTo>
                  <a:pt x="420624" y="0"/>
                </a:lnTo>
                <a:close/>
              </a:path>
              <a:path w="576579" h="155575">
                <a:moveTo>
                  <a:pt x="420624" y="51816"/>
                </a:moveTo>
                <a:lnTo>
                  <a:pt x="0" y="51816"/>
                </a:lnTo>
                <a:lnTo>
                  <a:pt x="0" y="103632"/>
                </a:lnTo>
                <a:lnTo>
                  <a:pt x="420624" y="103632"/>
                </a:lnTo>
                <a:lnTo>
                  <a:pt x="420624" y="51816"/>
                </a:lnTo>
                <a:close/>
              </a:path>
              <a:path w="576579" h="155575">
                <a:moveTo>
                  <a:pt x="524255" y="51816"/>
                </a:moveTo>
                <a:lnTo>
                  <a:pt x="446531" y="51816"/>
                </a:lnTo>
                <a:lnTo>
                  <a:pt x="446531" y="103632"/>
                </a:lnTo>
                <a:lnTo>
                  <a:pt x="524255" y="103632"/>
                </a:lnTo>
                <a:lnTo>
                  <a:pt x="576071" y="77724"/>
                </a:lnTo>
                <a:lnTo>
                  <a:pt x="524255" y="5181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664708" y="4864608"/>
            <a:ext cx="576580" cy="155575"/>
          </a:xfrm>
          <a:custGeom>
            <a:avLst/>
            <a:gdLst/>
            <a:ahLst/>
            <a:cxnLst/>
            <a:rect l="l" t="t" r="r" b="b"/>
            <a:pathLst>
              <a:path w="576579" h="155575">
                <a:moveTo>
                  <a:pt x="420624" y="0"/>
                </a:moveTo>
                <a:lnTo>
                  <a:pt x="420624" y="155448"/>
                </a:lnTo>
                <a:lnTo>
                  <a:pt x="524255" y="103632"/>
                </a:lnTo>
                <a:lnTo>
                  <a:pt x="446531" y="103632"/>
                </a:lnTo>
                <a:lnTo>
                  <a:pt x="446531" y="51816"/>
                </a:lnTo>
                <a:lnTo>
                  <a:pt x="524255" y="51816"/>
                </a:lnTo>
                <a:lnTo>
                  <a:pt x="420624" y="0"/>
                </a:lnTo>
                <a:close/>
              </a:path>
              <a:path w="576579" h="155575">
                <a:moveTo>
                  <a:pt x="420624" y="51816"/>
                </a:moveTo>
                <a:lnTo>
                  <a:pt x="0" y="51816"/>
                </a:lnTo>
                <a:lnTo>
                  <a:pt x="0" y="103632"/>
                </a:lnTo>
                <a:lnTo>
                  <a:pt x="420624" y="103632"/>
                </a:lnTo>
                <a:lnTo>
                  <a:pt x="420624" y="51816"/>
                </a:lnTo>
                <a:close/>
              </a:path>
              <a:path w="576579" h="155575">
                <a:moveTo>
                  <a:pt x="524255" y="51816"/>
                </a:moveTo>
                <a:lnTo>
                  <a:pt x="446531" y="51816"/>
                </a:lnTo>
                <a:lnTo>
                  <a:pt x="446531" y="103632"/>
                </a:lnTo>
                <a:lnTo>
                  <a:pt x="524255" y="103632"/>
                </a:lnTo>
                <a:lnTo>
                  <a:pt x="576071" y="77724"/>
                </a:lnTo>
                <a:lnTo>
                  <a:pt x="524255" y="5181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968995" y="4864608"/>
            <a:ext cx="576580" cy="155575"/>
          </a:xfrm>
          <a:custGeom>
            <a:avLst/>
            <a:gdLst/>
            <a:ahLst/>
            <a:cxnLst/>
            <a:rect l="l" t="t" r="r" b="b"/>
            <a:pathLst>
              <a:path w="576579" h="155575">
                <a:moveTo>
                  <a:pt x="420624" y="0"/>
                </a:moveTo>
                <a:lnTo>
                  <a:pt x="420624" y="155448"/>
                </a:lnTo>
                <a:lnTo>
                  <a:pt x="524255" y="103632"/>
                </a:lnTo>
                <a:lnTo>
                  <a:pt x="446531" y="103632"/>
                </a:lnTo>
                <a:lnTo>
                  <a:pt x="446531" y="51816"/>
                </a:lnTo>
                <a:lnTo>
                  <a:pt x="524255" y="51816"/>
                </a:lnTo>
                <a:lnTo>
                  <a:pt x="420624" y="0"/>
                </a:lnTo>
                <a:close/>
              </a:path>
              <a:path w="576579" h="155575">
                <a:moveTo>
                  <a:pt x="420624" y="51816"/>
                </a:moveTo>
                <a:lnTo>
                  <a:pt x="0" y="51816"/>
                </a:lnTo>
                <a:lnTo>
                  <a:pt x="0" y="103632"/>
                </a:lnTo>
                <a:lnTo>
                  <a:pt x="420624" y="103632"/>
                </a:lnTo>
                <a:lnTo>
                  <a:pt x="420624" y="51816"/>
                </a:lnTo>
                <a:close/>
              </a:path>
              <a:path w="576579" h="155575">
                <a:moveTo>
                  <a:pt x="524255" y="51816"/>
                </a:moveTo>
                <a:lnTo>
                  <a:pt x="446531" y="51816"/>
                </a:lnTo>
                <a:lnTo>
                  <a:pt x="446531" y="103632"/>
                </a:lnTo>
                <a:lnTo>
                  <a:pt x="524255" y="103632"/>
                </a:lnTo>
                <a:lnTo>
                  <a:pt x="576072" y="77724"/>
                </a:lnTo>
                <a:lnTo>
                  <a:pt x="524255" y="5181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332976" y="5231891"/>
            <a:ext cx="155575" cy="576580"/>
          </a:xfrm>
          <a:custGeom>
            <a:avLst/>
            <a:gdLst/>
            <a:ahLst/>
            <a:cxnLst/>
            <a:rect l="l" t="t" r="r" b="b"/>
            <a:pathLst>
              <a:path w="155575" h="576579">
                <a:moveTo>
                  <a:pt x="51816" y="420623"/>
                </a:moveTo>
                <a:lnTo>
                  <a:pt x="0" y="420623"/>
                </a:lnTo>
                <a:lnTo>
                  <a:pt x="77724" y="576071"/>
                </a:lnTo>
                <a:lnTo>
                  <a:pt x="142494" y="446531"/>
                </a:lnTo>
                <a:lnTo>
                  <a:pt x="51816" y="446531"/>
                </a:lnTo>
                <a:lnTo>
                  <a:pt x="51816" y="420623"/>
                </a:lnTo>
                <a:close/>
              </a:path>
              <a:path w="155575" h="576579">
                <a:moveTo>
                  <a:pt x="103631" y="0"/>
                </a:moveTo>
                <a:lnTo>
                  <a:pt x="51816" y="0"/>
                </a:lnTo>
                <a:lnTo>
                  <a:pt x="51816" y="446531"/>
                </a:lnTo>
                <a:lnTo>
                  <a:pt x="103631" y="446531"/>
                </a:lnTo>
                <a:lnTo>
                  <a:pt x="103631" y="0"/>
                </a:lnTo>
                <a:close/>
              </a:path>
              <a:path w="155575" h="576579">
                <a:moveTo>
                  <a:pt x="155448" y="420623"/>
                </a:moveTo>
                <a:lnTo>
                  <a:pt x="103631" y="420623"/>
                </a:lnTo>
                <a:lnTo>
                  <a:pt x="103631" y="446531"/>
                </a:lnTo>
                <a:lnTo>
                  <a:pt x="142494" y="446531"/>
                </a:lnTo>
                <a:lnTo>
                  <a:pt x="155448" y="420623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960107" y="6089903"/>
            <a:ext cx="1225550" cy="155575"/>
          </a:xfrm>
          <a:custGeom>
            <a:avLst/>
            <a:gdLst/>
            <a:ahLst/>
            <a:cxnLst/>
            <a:rect l="l" t="t" r="r" b="b"/>
            <a:pathLst>
              <a:path w="1225550" h="155575">
                <a:moveTo>
                  <a:pt x="155448" y="0"/>
                </a:moveTo>
                <a:lnTo>
                  <a:pt x="0" y="77724"/>
                </a:lnTo>
                <a:lnTo>
                  <a:pt x="155448" y="155448"/>
                </a:lnTo>
                <a:lnTo>
                  <a:pt x="155448" y="103632"/>
                </a:lnTo>
                <a:lnTo>
                  <a:pt x="129540" y="103632"/>
                </a:lnTo>
                <a:lnTo>
                  <a:pt x="129540" y="51816"/>
                </a:lnTo>
                <a:lnTo>
                  <a:pt x="155448" y="51816"/>
                </a:lnTo>
                <a:lnTo>
                  <a:pt x="155448" y="0"/>
                </a:lnTo>
                <a:close/>
              </a:path>
              <a:path w="1225550" h="155575">
                <a:moveTo>
                  <a:pt x="155448" y="51816"/>
                </a:moveTo>
                <a:lnTo>
                  <a:pt x="129540" y="51816"/>
                </a:lnTo>
                <a:lnTo>
                  <a:pt x="129540" y="103632"/>
                </a:lnTo>
                <a:lnTo>
                  <a:pt x="155448" y="103632"/>
                </a:lnTo>
                <a:lnTo>
                  <a:pt x="155448" y="51816"/>
                </a:lnTo>
                <a:close/>
              </a:path>
              <a:path w="1225550" h="155575">
                <a:moveTo>
                  <a:pt x="1225296" y="51816"/>
                </a:moveTo>
                <a:lnTo>
                  <a:pt x="155448" y="51816"/>
                </a:lnTo>
                <a:lnTo>
                  <a:pt x="155448" y="103632"/>
                </a:lnTo>
                <a:lnTo>
                  <a:pt x="1225296" y="103632"/>
                </a:lnTo>
                <a:lnTo>
                  <a:pt x="1225296" y="51816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554736"/>
            <a:ext cx="5742432" cy="574243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35736" y="2026920"/>
            <a:ext cx="4316095" cy="3039110"/>
            <a:chOff x="935736" y="2026920"/>
            <a:chExt cx="4316095" cy="30391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6527" y="2026920"/>
              <a:ext cx="4014216" cy="1453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4872" y="2819400"/>
              <a:ext cx="1557527" cy="14538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5736" y="3611880"/>
              <a:ext cx="4315968" cy="145389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30833" y="2206574"/>
            <a:ext cx="3482340" cy="2405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10"/>
              </a:spcBef>
            </a:pPr>
            <a:r>
              <a:rPr sz="5200" u="none" spc="5" dirty="0">
                <a:solidFill>
                  <a:srgbClr val="FFFFFF"/>
                </a:solidFill>
                <a:latin typeface="Arial MT"/>
                <a:cs typeface="Arial MT"/>
              </a:rPr>
              <a:t>Etapas de </a:t>
            </a:r>
            <a:r>
              <a:rPr sz="5200" u="none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00" u="none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5200" u="none" spc="5" dirty="0">
                <a:solidFill>
                  <a:srgbClr val="FFFFFF"/>
                </a:solidFill>
                <a:latin typeface="Arial MT"/>
                <a:cs typeface="Arial MT"/>
              </a:rPr>
              <a:t> ma</a:t>
            </a:r>
            <a:r>
              <a:rPr sz="5200" u="none" spc="1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5200" u="none" dirty="0">
                <a:solidFill>
                  <a:srgbClr val="FFFFFF"/>
                </a:solidFill>
                <a:latin typeface="Arial MT"/>
                <a:cs typeface="Arial MT"/>
              </a:rPr>
              <a:t>ura</a:t>
            </a:r>
            <a:r>
              <a:rPr sz="5200" u="none" spc="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5200" u="none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5200" u="none" spc="-25" dirty="0">
                <a:solidFill>
                  <a:srgbClr val="FFFFFF"/>
                </a:solidFill>
                <a:latin typeface="Arial MT"/>
                <a:cs typeface="Arial MT"/>
              </a:rPr>
              <a:t>ó</a:t>
            </a:r>
            <a:r>
              <a:rPr sz="5200" u="none" spc="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52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4711" y="374904"/>
            <a:ext cx="170687" cy="1706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8640" y="1085088"/>
            <a:ext cx="158495" cy="15544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1314284"/>
            <a:ext cx="162356" cy="17055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6723888" y="1278127"/>
            <a:ext cx="2261870" cy="565785"/>
            <a:chOff x="6723888" y="1278127"/>
            <a:chExt cx="2261870" cy="565785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3218" y="1278331"/>
              <a:ext cx="2232495" cy="259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23888" y="1278127"/>
              <a:ext cx="2261616" cy="2580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0537" y="1739719"/>
              <a:ext cx="106364" cy="1038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377432" y="1243075"/>
            <a:ext cx="2635250" cy="27051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"/>
              <a:tabLst>
                <a:tab pos="355600" algn="l"/>
                <a:tab pos="356235" algn="l"/>
                <a:tab pos="2621915" algn="l"/>
              </a:tabLst>
            </a:pPr>
            <a:r>
              <a:rPr sz="1600" u="heavy" dirty="0">
                <a:solidFill>
                  <a:srgbClr val="99CC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34885" y="1685036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63511" y="1490472"/>
            <a:ext cx="4419600" cy="2051685"/>
            <a:chOff x="6763511" y="1490472"/>
            <a:chExt cx="4419600" cy="2051685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70775" y="1490472"/>
              <a:ext cx="4172712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43749" y="1640840"/>
              <a:ext cx="3726433" cy="2344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70775" y="1795272"/>
              <a:ext cx="4212335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49083" y="1948688"/>
              <a:ext cx="3758565" cy="2169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70775" y="2100072"/>
              <a:ext cx="3749039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41336" y="2253488"/>
              <a:ext cx="3232404" cy="2313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0775" y="2404872"/>
              <a:ext cx="3779520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48575" y="2558288"/>
              <a:ext cx="3325368" cy="2313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70775" y="2709672"/>
              <a:ext cx="1261872" cy="5760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48575" y="2862072"/>
              <a:ext cx="876935" cy="185420"/>
            </a:xfrm>
            <a:custGeom>
              <a:avLst/>
              <a:gdLst/>
              <a:ahLst/>
              <a:cxnLst/>
              <a:rect l="l" t="t" r="r" b="b"/>
              <a:pathLst>
                <a:path w="876934" h="185419">
                  <a:moveTo>
                    <a:pt x="22225" y="1015"/>
                  </a:moveTo>
                  <a:lnTo>
                    <a:pt x="0" y="1015"/>
                  </a:lnTo>
                  <a:lnTo>
                    <a:pt x="0" y="182117"/>
                  </a:lnTo>
                  <a:lnTo>
                    <a:pt x="22225" y="182117"/>
                  </a:lnTo>
                  <a:lnTo>
                    <a:pt x="22225" y="1015"/>
                  </a:lnTo>
                  <a:close/>
                </a:path>
                <a:path w="876934" h="185419">
                  <a:moveTo>
                    <a:pt x="157079" y="66420"/>
                  </a:moveTo>
                  <a:lnTo>
                    <a:pt x="107569" y="66420"/>
                  </a:lnTo>
                  <a:lnTo>
                    <a:pt x="115448" y="66877"/>
                  </a:lnTo>
                  <a:lnTo>
                    <a:pt x="122316" y="68262"/>
                  </a:lnTo>
                  <a:lnTo>
                    <a:pt x="128160" y="70600"/>
                  </a:lnTo>
                  <a:lnTo>
                    <a:pt x="132969" y="73913"/>
                  </a:lnTo>
                  <a:lnTo>
                    <a:pt x="137159" y="77597"/>
                  </a:lnTo>
                  <a:lnTo>
                    <a:pt x="139192" y="83947"/>
                  </a:lnTo>
                  <a:lnTo>
                    <a:pt x="139065" y="98805"/>
                  </a:lnTo>
                  <a:lnTo>
                    <a:pt x="99441" y="106552"/>
                  </a:lnTo>
                  <a:lnTo>
                    <a:pt x="90677" y="107568"/>
                  </a:lnTo>
                  <a:lnTo>
                    <a:pt x="84074" y="108712"/>
                  </a:lnTo>
                  <a:lnTo>
                    <a:pt x="49275" y="135254"/>
                  </a:lnTo>
                  <a:lnTo>
                    <a:pt x="47751" y="141097"/>
                  </a:lnTo>
                  <a:lnTo>
                    <a:pt x="47751" y="147574"/>
                  </a:lnTo>
                  <a:lnTo>
                    <a:pt x="73548" y="182435"/>
                  </a:lnTo>
                  <a:lnTo>
                    <a:pt x="92709" y="185038"/>
                  </a:lnTo>
                  <a:lnTo>
                    <a:pt x="101346" y="185038"/>
                  </a:lnTo>
                  <a:lnTo>
                    <a:pt x="138888" y="167639"/>
                  </a:lnTo>
                  <a:lnTo>
                    <a:pt x="89280" y="167639"/>
                  </a:lnTo>
                  <a:lnTo>
                    <a:pt x="82803" y="165735"/>
                  </a:lnTo>
                  <a:lnTo>
                    <a:pt x="73787" y="157733"/>
                  </a:lnTo>
                  <a:lnTo>
                    <a:pt x="71500" y="152780"/>
                  </a:lnTo>
                  <a:lnTo>
                    <a:pt x="71500" y="143001"/>
                  </a:lnTo>
                  <a:lnTo>
                    <a:pt x="72517" y="139573"/>
                  </a:lnTo>
                  <a:lnTo>
                    <a:pt x="74675" y="136398"/>
                  </a:lnTo>
                  <a:lnTo>
                    <a:pt x="76707" y="133223"/>
                  </a:lnTo>
                  <a:lnTo>
                    <a:pt x="79628" y="130810"/>
                  </a:lnTo>
                  <a:lnTo>
                    <a:pt x="83439" y="129158"/>
                  </a:lnTo>
                  <a:lnTo>
                    <a:pt x="87122" y="127507"/>
                  </a:lnTo>
                  <a:lnTo>
                    <a:pt x="93599" y="125983"/>
                  </a:lnTo>
                  <a:lnTo>
                    <a:pt x="102743" y="124713"/>
                  </a:lnTo>
                  <a:lnTo>
                    <a:pt x="114097" y="122832"/>
                  </a:lnTo>
                  <a:lnTo>
                    <a:pt x="123951" y="120808"/>
                  </a:lnTo>
                  <a:lnTo>
                    <a:pt x="132282" y="118641"/>
                  </a:lnTo>
                  <a:lnTo>
                    <a:pt x="139065" y="116331"/>
                  </a:lnTo>
                  <a:lnTo>
                    <a:pt x="161544" y="116331"/>
                  </a:lnTo>
                  <a:lnTo>
                    <a:pt x="161544" y="87629"/>
                  </a:lnTo>
                  <a:lnTo>
                    <a:pt x="161163" y="80772"/>
                  </a:lnTo>
                  <a:lnTo>
                    <a:pt x="160527" y="76962"/>
                  </a:lnTo>
                  <a:lnTo>
                    <a:pt x="159130" y="70865"/>
                  </a:lnTo>
                  <a:lnTo>
                    <a:pt x="157079" y="66420"/>
                  </a:lnTo>
                  <a:close/>
                </a:path>
                <a:path w="876934" h="185419">
                  <a:moveTo>
                    <a:pt x="162900" y="165988"/>
                  </a:moveTo>
                  <a:lnTo>
                    <a:pt x="140970" y="165988"/>
                  </a:lnTo>
                  <a:lnTo>
                    <a:pt x="141604" y="172085"/>
                  </a:lnTo>
                  <a:lnTo>
                    <a:pt x="143128" y="177545"/>
                  </a:lnTo>
                  <a:lnTo>
                    <a:pt x="145415" y="182117"/>
                  </a:lnTo>
                  <a:lnTo>
                    <a:pt x="168655" y="182117"/>
                  </a:lnTo>
                  <a:lnTo>
                    <a:pt x="165862" y="177037"/>
                  </a:lnTo>
                  <a:lnTo>
                    <a:pt x="163956" y="171830"/>
                  </a:lnTo>
                  <a:lnTo>
                    <a:pt x="162941" y="166369"/>
                  </a:lnTo>
                  <a:lnTo>
                    <a:pt x="162900" y="165988"/>
                  </a:lnTo>
                  <a:close/>
                </a:path>
                <a:path w="876934" h="185419">
                  <a:moveTo>
                    <a:pt x="161544" y="116331"/>
                  </a:moveTo>
                  <a:lnTo>
                    <a:pt x="139065" y="116331"/>
                  </a:lnTo>
                  <a:lnTo>
                    <a:pt x="139065" y="134238"/>
                  </a:lnTo>
                  <a:lnTo>
                    <a:pt x="137922" y="141604"/>
                  </a:lnTo>
                  <a:lnTo>
                    <a:pt x="106552" y="167639"/>
                  </a:lnTo>
                  <a:lnTo>
                    <a:pt x="138888" y="167639"/>
                  </a:lnTo>
                  <a:lnTo>
                    <a:pt x="140970" y="165988"/>
                  </a:lnTo>
                  <a:lnTo>
                    <a:pt x="162900" y="165988"/>
                  </a:lnTo>
                  <a:lnTo>
                    <a:pt x="162347" y="160845"/>
                  </a:lnTo>
                  <a:lnTo>
                    <a:pt x="161909" y="152463"/>
                  </a:lnTo>
                  <a:lnTo>
                    <a:pt x="161680" y="143001"/>
                  </a:lnTo>
                  <a:lnTo>
                    <a:pt x="161557" y="129158"/>
                  </a:lnTo>
                  <a:lnTo>
                    <a:pt x="161544" y="116331"/>
                  </a:lnTo>
                  <a:close/>
                </a:path>
                <a:path w="876934" h="185419">
                  <a:moveTo>
                    <a:pt x="110871" y="48005"/>
                  </a:moveTo>
                  <a:lnTo>
                    <a:pt x="72517" y="55625"/>
                  </a:lnTo>
                  <a:lnTo>
                    <a:pt x="51689" y="88391"/>
                  </a:lnTo>
                  <a:lnTo>
                    <a:pt x="73405" y="91312"/>
                  </a:lnTo>
                  <a:lnTo>
                    <a:pt x="75819" y="82041"/>
                  </a:lnTo>
                  <a:lnTo>
                    <a:pt x="79501" y="75564"/>
                  </a:lnTo>
                  <a:lnTo>
                    <a:pt x="89407" y="68199"/>
                  </a:lnTo>
                  <a:lnTo>
                    <a:pt x="97154" y="66420"/>
                  </a:lnTo>
                  <a:lnTo>
                    <a:pt x="157079" y="66420"/>
                  </a:lnTo>
                  <a:lnTo>
                    <a:pt x="156845" y="65912"/>
                  </a:lnTo>
                  <a:lnTo>
                    <a:pt x="118850" y="48246"/>
                  </a:lnTo>
                  <a:lnTo>
                    <a:pt x="110871" y="48005"/>
                  </a:lnTo>
                  <a:close/>
                </a:path>
                <a:path w="876934" h="185419">
                  <a:moveTo>
                    <a:pt x="141477" y="0"/>
                  </a:moveTo>
                  <a:lnTo>
                    <a:pt x="112268" y="0"/>
                  </a:lnTo>
                  <a:lnTo>
                    <a:pt x="95884" y="34670"/>
                  </a:lnTo>
                  <a:lnTo>
                    <a:pt x="114300" y="34670"/>
                  </a:lnTo>
                  <a:lnTo>
                    <a:pt x="141477" y="0"/>
                  </a:lnTo>
                  <a:close/>
                </a:path>
                <a:path w="876934" h="185419">
                  <a:moveTo>
                    <a:pt x="248539" y="48005"/>
                  </a:moveTo>
                  <a:lnTo>
                    <a:pt x="210532" y="60380"/>
                  </a:lnTo>
                  <a:lnTo>
                    <a:pt x="190515" y="97091"/>
                  </a:lnTo>
                  <a:lnTo>
                    <a:pt x="188722" y="116966"/>
                  </a:lnTo>
                  <a:lnTo>
                    <a:pt x="189745" y="132472"/>
                  </a:lnTo>
                  <a:lnTo>
                    <a:pt x="205104" y="167512"/>
                  </a:lnTo>
                  <a:lnTo>
                    <a:pt x="248412" y="185038"/>
                  </a:lnTo>
                  <a:lnTo>
                    <a:pt x="258748" y="184251"/>
                  </a:lnTo>
                  <a:lnTo>
                    <a:pt x="268239" y="181879"/>
                  </a:lnTo>
                  <a:lnTo>
                    <a:pt x="276897" y="177913"/>
                  </a:lnTo>
                  <a:lnTo>
                    <a:pt x="284733" y="172338"/>
                  </a:lnTo>
                  <a:lnTo>
                    <a:pt x="289996" y="166750"/>
                  </a:lnTo>
                  <a:lnTo>
                    <a:pt x="248157" y="166750"/>
                  </a:lnTo>
                  <a:lnTo>
                    <a:pt x="240422" y="166010"/>
                  </a:lnTo>
                  <a:lnTo>
                    <a:pt x="212222" y="128666"/>
                  </a:lnTo>
                  <a:lnTo>
                    <a:pt x="211581" y="116331"/>
                  </a:lnTo>
                  <a:lnTo>
                    <a:pt x="212246" y="104235"/>
                  </a:lnTo>
                  <a:lnTo>
                    <a:pt x="234203" y="69262"/>
                  </a:lnTo>
                  <a:lnTo>
                    <a:pt x="249427" y="66293"/>
                  </a:lnTo>
                  <a:lnTo>
                    <a:pt x="290778" y="66293"/>
                  </a:lnTo>
                  <a:lnTo>
                    <a:pt x="289683" y="64726"/>
                  </a:lnTo>
                  <a:lnTo>
                    <a:pt x="283464" y="58800"/>
                  </a:lnTo>
                  <a:lnTo>
                    <a:pt x="276203" y="54060"/>
                  </a:lnTo>
                  <a:lnTo>
                    <a:pt x="267954" y="50688"/>
                  </a:lnTo>
                  <a:lnTo>
                    <a:pt x="258728" y="48674"/>
                  </a:lnTo>
                  <a:lnTo>
                    <a:pt x="248539" y="48005"/>
                  </a:lnTo>
                  <a:close/>
                </a:path>
                <a:path w="876934" h="185419">
                  <a:moveTo>
                    <a:pt x="281177" y="134112"/>
                  </a:moveTo>
                  <a:lnTo>
                    <a:pt x="256921" y="166750"/>
                  </a:lnTo>
                  <a:lnTo>
                    <a:pt x="289996" y="166750"/>
                  </a:lnTo>
                  <a:lnTo>
                    <a:pt x="291377" y="165284"/>
                  </a:lnTo>
                  <a:lnTo>
                    <a:pt x="296640" y="157051"/>
                  </a:lnTo>
                  <a:lnTo>
                    <a:pt x="300521" y="147603"/>
                  </a:lnTo>
                  <a:lnTo>
                    <a:pt x="303022" y="136905"/>
                  </a:lnTo>
                  <a:lnTo>
                    <a:pt x="281177" y="134112"/>
                  </a:lnTo>
                  <a:close/>
                </a:path>
                <a:path w="876934" h="185419">
                  <a:moveTo>
                    <a:pt x="290778" y="66293"/>
                  </a:moveTo>
                  <a:lnTo>
                    <a:pt x="256794" y="66293"/>
                  </a:lnTo>
                  <a:lnTo>
                    <a:pt x="263144" y="68452"/>
                  </a:lnTo>
                  <a:lnTo>
                    <a:pt x="273557" y="77342"/>
                  </a:lnTo>
                  <a:lnTo>
                    <a:pt x="277241" y="83947"/>
                  </a:lnTo>
                  <a:lnTo>
                    <a:pt x="279273" y="92837"/>
                  </a:lnTo>
                  <a:lnTo>
                    <a:pt x="300863" y="89407"/>
                  </a:lnTo>
                  <a:lnTo>
                    <a:pt x="298358" y="80053"/>
                  </a:lnTo>
                  <a:lnTo>
                    <a:pt x="294640" y="71818"/>
                  </a:lnTo>
                  <a:lnTo>
                    <a:pt x="290778" y="66293"/>
                  </a:lnTo>
                  <a:close/>
                </a:path>
                <a:path w="876934" h="185419">
                  <a:moveTo>
                    <a:pt x="349757" y="68199"/>
                  </a:moveTo>
                  <a:lnTo>
                    <a:pt x="327659" y="68199"/>
                  </a:lnTo>
                  <a:lnTo>
                    <a:pt x="327659" y="143637"/>
                  </a:lnTo>
                  <a:lnTo>
                    <a:pt x="339725" y="179958"/>
                  </a:lnTo>
                  <a:lnTo>
                    <a:pt x="344170" y="182625"/>
                  </a:lnTo>
                  <a:lnTo>
                    <a:pt x="350520" y="183895"/>
                  </a:lnTo>
                  <a:lnTo>
                    <a:pt x="363474" y="183895"/>
                  </a:lnTo>
                  <a:lnTo>
                    <a:pt x="369062" y="183133"/>
                  </a:lnTo>
                  <a:lnTo>
                    <a:pt x="375284" y="181863"/>
                  </a:lnTo>
                  <a:lnTo>
                    <a:pt x="372253" y="163067"/>
                  </a:lnTo>
                  <a:lnTo>
                    <a:pt x="359028" y="163067"/>
                  </a:lnTo>
                  <a:lnTo>
                    <a:pt x="356489" y="162560"/>
                  </a:lnTo>
                  <a:lnTo>
                    <a:pt x="354710" y="161543"/>
                  </a:lnTo>
                  <a:lnTo>
                    <a:pt x="352932" y="160400"/>
                  </a:lnTo>
                  <a:lnTo>
                    <a:pt x="351663" y="159003"/>
                  </a:lnTo>
                  <a:lnTo>
                    <a:pt x="350900" y="157099"/>
                  </a:lnTo>
                  <a:lnTo>
                    <a:pt x="350139" y="155320"/>
                  </a:lnTo>
                  <a:lnTo>
                    <a:pt x="349757" y="151256"/>
                  </a:lnTo>
                  <a:lnTo>
                    <a:pt x="349757" y="68199"/>
                  </a:lnTo>
                  <a:close/>
                </a:path>
                <a:path w="876934" h="185419">
                  <a:moveTo>
                    <a:pt x="372109" y="162178"/>
                  </a:moveTo>
                  <a:lnTo>
                    <a:pt x="368046" y="162813"/>
                  </a:lnTo>
                  <a:lnTo>
                    <a:pt x="364871" y="163067"/>
                  </a:lnTo>
                  <a:lnTo>
                    <a:pt x="372253" y="163067"/>
                  </a:lnTo>
                  <a:lnTo>
                    <a:pt x="372109" y="162178"/>
                  </a:lnTo>
                  <a:close/>
                </a:path>
                <a:path w="876934" h="185419">
                  <a:moveTo>
                    <a:pt x="372109" y="50926"/>
                  </a:moveTo>
                  <a:lnTo>
                    <a:pt x="311403" y="50926"/>
                  </a:lnTo>
                  <a:lnTo>
                    <a:pt x="311403" y="68199"/>
                  </a:lnTo>
                  <a:lnTo>
                    <a:pt x="372109" y="68199"/>
                  </a:lnTo>
                  <a:lnTo>
                    <a:pt x="372109" y="50926"/>
                  </a:lnTo>
                  <a:close/>
                </a:path>
                <a:path w="876934" h="185419">
                  <a:moveTo>
                    <a:pt x="349757" y="5079"/>
                  </a:moveTo>
                  <a:lnTo>
                    <a:pt x="327659" y="18414"/>
                  </a:lnTo>
                  <a:lnTo>
                    <a:pt x="327659" y="50926"/>
                  </a:lnTo>
                  <a:lnTo>
                    <a:pt x="349757" y="50926"/>
                  </a:lnTo>
                  <a:lnTo>
                    <a:pt x="349757" y="5079"/>
                  </a:lnTo>
                  <a:close/>
                </a:path>
                <a:path w="876934" h="185419">
                  <a:moveTo>
                    <a:pt x="416051" y="1015"/>
                  </a:moveTo>
                  <a:lnTo>
                    <a:pt x="393826" y="1015"/>
                  </a:lnTo>
                  <a:lnTo>
                    <a:pt x="393826" y="26542"/>
                  </a:lnTo>
                  <a:lnTo>
                    <a:pt x="416051" y="26542"/>
                  </a:lnTo>
                  <a:lnTo>
                    <a:pt x="416051" y="1015"/>
                  </a:lnTo>
                  <a:close/>
                </a:path>
                <a:path w="876934" h="185419">
                  <a:moveTo>
                    <a:pt x="416051" y="50926"/>
                  </a:moveTo>
                  <a:lnTo>
                    <a:pt x="393826" y="50926"/>
                  </a:lnTo>
                  <a:lnTo>
                    <a:pt x="393826" y="182117"/>
                  </a:lnTo>
                  <a:lnTo>
                    <a:pt x="416051" y="182117"/>
                  </a:lnTo>
                  <a:lnTo>
                    <a:pt x="416051" y="50926"/>
                  </a:lnTo>
                  <a:close/>
                </a:path>
                <a:path w="876934" h="185419">
                  <a:moveTo>
                    <a:pt x="501523" y="48005"/>
                  </a:moveTo>
                  <a:lnTo>
                    <a:pt x="463516" y="60380"/>
                  </a:lnTo>
                  <a:lnTo>
                    <a:pt x="443499" y="97091"/>
                  </a:lnTo>
                  <a:lnTo>
                    <a:pt x="441705" y="116966"/>
                  </a:lnTo>
                  <a:lnTo>
                    <a:pt x="442729" y="132472"/>
                  </a:lnTo>
                  <a:lnTo>
                    <a:pt x="458089" y="167512"/>
                  </a:lnTo>
                  <a:lnTo>
                    <a:pt x="501396" y="185038"/>
                  </a:lnTo>
                  <a:lnTo>
                    <a:pt x="511732" y="184251"/>
                  </a:lnTo>
                  <a:lnTo>
                    <a:pt x="521223" y="181879"/>
                  </a:lnTo>
                  <a:lnTo>
                    <a:pt x="529881" y="177913"/>
                  </a:lnTo>
                  <a:lnTo>
                    <a:pt x="537718" y="172338"/>
                  </a:lnTo>
                  <a:lnTo>
                    <a:pt x="542980" y="166750"/>
                  </a:lnTo>
                  <a:lnTo>
                    <a:pt x="501142" y="166750"/>
                  </a:lnTo>
                  <a:lnTo>
                    <a:pt x="493406" y="166010"/>
                  </a:lnTo>
                  <a:lnTo>
                    <a:pt x="465206" y="128666"/>
                  </a:lnTo>
                  <a:lnTo>
                    <a:pt x="464566" y="116331"/>
                  </a:lnTo>
                  <a:lnTo>
                    <a:pt x="465230" y="104235"/>
                  </a:lnTo>
                  <a:lnTo>
                    <a:pt x="487187" y="69262"/>
                  </a:lnTo>
                  <a:lnTo>
                    <a:pt x="502412" y="66293"/>
                  </a:lnTo>
                  <a:lnTo>
                    <a:pt x="543762" y="66293"/>
                  </a:lnTo>
                  <a:lnTo>
                    <a:pt x="542667" y="64726"/>
                  </a:lnTo>
                  <a:lnTo>
                    <a:pt x="536448" y="58800"/>
                  </a:lnTo>
                  <a:lnTo>
                    <a:pt x="529187" y="54060"/>
                  </a:lnTo>
                  <a:lnTo>
                    <a:pt x="520938" y="50688"/>
                  </a:lnTo>
                  <a:lnTo>
                    <a:pt x="511712" y="48674"/>
                  </a:lnTo>
                  <a:lnTo>
                    <a:pt x="501523" y="48005"/>
                  </a:lnTo>
                  <a:close/>
                </a:path>
                <a:path w="876934" h="185419">
                  <a:moveTo>
                    <a:pt x="534162" y="134112"/>
                  </a:moveTo>
                  <a:lnTo>
                    <a:pt x="509904" y="166750"/>
                  </a:lnTo>
                  <a:lnTo>
                    <a:pt x="542980" y="166750"/>
                  </a:lnTo>
                  <a:lnTo>
                    <a:pt x="544361" y="165284"/>
                  </a:lnTo>
                  <a:lnTo>
                    <a:pt x="549624" y="157051"/>
                  </a:lnTo>
                  <a:lnTo>
                    <a:pt x="553505" y="147603"/>
                  </a:lnTo>
                  <a:lnTo>
                    <a:pt x="556005" y="136905"/>
                  </a:lnTo>
                  <a:lnTo>
                    <a:pt x="534162" y="134112"/>
                  </a:lnTo>
                  <a:close/>
                </a:path>
                <a:path w="876934" h="185419">
                  <a:moveTo>
                    <a:pt x="543762" y="66293"/>
                  </a:moveTo>
                  <a:lnTo>
                    <a:pt x="509777" y="66293"/>
                  </a:lnTo>
                  <a:lnTo>
                    <a:pt x="516127" y="68452"/>
                  </a:lnTo>
                  <a:lnTo>
                    <a:pt x="526542" y="77342"/>
                  </a:lnTo>
                  <a:lnTo>
                    <a:pt x="530225" y="83947"/>
                  </a:lnTo>
                  <a:lnTo>
                    <a:pt x="532256" y="92837"/>
                  </a:lnTo>
                  <a:lnTo>
                    <a:pt x="553847" y="89407"/>
                  </a:lnTo>
                  <a:lnTo>
                    <a:pt x="551342" y="80053"/>
                  </a:lnTo>
                  <a:lnTo>
                    <a:pt x="547624" y="71818"/>
                  </a:lnTo>
                  <a:lnTo>
                    <a:pt x="543762" y="66293"/>
                  </a:lnTo>
                  <a:close/>
                </a:path>
                <a:path w="876934" h="185419">
                  <a:moveTo>
                    <a:pt x="629793" y="48005"/>
                  </a:moveTo>
                  <a:lnTo>
                    <a:pt x="588518" y="62483"/>
                  </a:lnTo>
                  <a:lnTo>
                    <a:pt x="569587" y="99435"/>
                  </a:lnTo>
                  <a:lnTo>
                    <a:pt x="568325" y="116458"/>
                  </a:lnTo>
                  <a:lnTo>
                    <a:pt x="569374" y="132131"/>
                  </a:lnTo>
                  <a:lnTo>
                    <a:pt x="585253" y="167417"/>
                  </a:lnTo>
                  <a:lnTo>
                    <a:pt x="629793" y="185038"/>
                  </a:lnTo>
                  <a:lnTo>
                    <a:pt x="638200" y="184538"/>
                  </a:lnTo>
                  <a:lnTo>
                    <a:pt x="674333" y="167386"/>
                  </a:lnTo>
                  <a:lnTo>
                    <a:pt x="674870" y="166750"/>
                  </a:lnTo>
                  <a:lnTo>
                    <a:pt x="629793" y="166750"/>
                  </a:lnTo>
                  <a:lnTo>
                    <a:pt x="621781" y="165965"/>
                  </a:lnTo>
                  <a:lnTo>
                    <a:pt x="593883" y="138572"/>
                  </a:lnTo>
                  <a:lnTo>
                    <a:pt x="591184" y="116458"/>
                  </a:lnTo>
                  <a:lnTo>
                    <a:pt x="591855" y="104673"/>
                  </a:lnTo>
                  <a:lnTo>
                    <a:pt x="614521" y="69500"/>
                  </a:lnTo>
                  <a:lnTo>
                    <a:pt x="629793" y="66420"/>
                  </a:lnTo>
                  <a:lnTo>
                    <a:pt x="674577" y="66420"/>
                  </a:lnTo>
                  <a:lnTo>
                    <a:pt x="673989" y="65658"/>
                  </a:lnTo>
                  <a:lnTo>
                    <a:pt x="664797" y="57917"/>
                  </a:lnTo>
                  <a:lnTo>
                    <a:pt x="654367" y="52403"/>
                  </a:lnTo>
                  <a:lnTo>
                    <a:pt x="642699" y="49103"/>
                  </a:lnTo>
                  <a:lnTo>
                    <a:pt x="629793" y="48005"/>
                  </a:lnTo>
                  <a:close/>
                </a:path>
                <a:path w="876934" h="185419">
                  <a:moveTo>
                    <a:pt x="674577" y="66420"/>
                  </a:moveTo>
                  <a:lnTo>
                    <a:pt x="629793" y="66420"/>
                  </a:lnTo>
                  <a:lnTo>
                    <a:pt x="637651" y="67186"/>
                  </a:lnTo>
                  <a:lnTo>
                    <a:pt x="644842" y="69500"/>
                  </a:lnTo>
                  <a:lnTo>
                    <a:pt x="667583" y="104370"/>
                  </a:lnTo>
                  <a:lnTo>
                    <a:pt x="668238" y="116458"/>
                  </a:lnTo>
                  <a:lnTo>
                    <a:pt x="667603" y="127871"/>
                  </a:lnTo>
                  <a:lnTo>
                    <a:pt x="644904" y="163623"/>
                  </a:lnTo>
                  <a:lnTo>
                    <a:pt x="629793" y="166750"/>
                  </a:lnTo>
                  <a:lnTo>
                    <a:pt x="674870" y="166750"/>
                  </a:lnTo>
                  <a:lnTo>
                    <a:pt x="690659" y="126662"/>
                  </a:lnTo>
                  <a:lnTo>
                    <a:pt x="691133" y="114680"/>
                  </a:lnTo>
                  <a:lnTo>
                    <a:pt x="690062" y="99895"/>
                  </a:lnTo>
                  <a:lnTo>
                    <a:pt x="686847" y="86788"/>
                  </a:lnTo>
                  <a:lnTo>
                    <a:pt x="681489" y="75372"/>
                  </a:lnTo>
                  <a:lnTo>
                    <a:pt x="674577" y="66420"/>
                  </a:lnTo>
                  <a:close/>
                </a:path>
                <a:path w="876934" h="185419">
                  <a:moveTo>
                    <a:pt x="729869" y="139445"/>
                  </a:moveTo>
                  <a:lnTo>
                    <a:pt x="707898" y="143001"/>
                  </a:lnTo>
                  <a:lnTo>
                    <a:pt x="710324" y="152763"/>
                  </a:lnTo>
                  <a:lnTo>
                    <a:pt x="713978" y="161274"/>
                  </a:lnTo>
                  <a:lnTo>
                    <a:pt x="751901" y="184374"/>
                  </a:lnTo>
                  <a:lnTo>
                    <a:pt x="763904" y="185038"/>
                  </a:lnTo>
                  <a:lnTo>
                    <a:pt x="771427" y="184705"/>
                  </a:lnTo>
                  <a:lnTo>
                    <a:pt x="808892" y="166750"/>
                  </a:lnTo>
                  <a:lnTo>
                    <a:pt x="753745" y="166750"/>
                  </a:lnTo>
                  <a:lnTo>
                    <a:pt x="745871" y="164464"/>
                  </a:lnTo>
                  <a:lnTo>
                    <a:pt x="740155" y="159765"/>
                  </a:lnTo>
                  <a:lnTo>
                    <a:pt x="734568" y="155066"/>
                  </a:lnTo>
                  <a:lnTo>
                    <a:pt x="731139" y="148336"/>
                  </a:lnTo>
                  <a:lnTo>
                    <a:pt x="729869" y="139445"/>
                  </a:lnTo>
                  <a:close/>
                </a:path>
                <a:path w="876934" h="185419">
                  <a:moveTo>
                    <a:pt x="759841" y="48005"/>
                  </a:moveTo>
                  <a:lnTo>
                    <a:pt x="752982" y="48005"/>
                  </a:lnTo>
                  <a:lnTo>
                    <a:pt x="746632" y="48894"/>
                  </a:lnTo>
                  <a:lnTo>
                    <a:pt x="740664" y="50673"/>
                  </a:lnTo>
                  <a:lnTo>
                    <a:pt x="734695" y="52324"/>
                  </a:lnTo>
                  <a:lnTo>
                    <a:pt x="729996" y="54610"/>
                  </a:lnTo>
                  <a:lnTo>
                    <a:pt x="726567" y="57150"/>
                  </a:lnTo>
                  <a:lnTo>
                    <a:pt x="721868" y="60451"/>
                  </a:lnTo>
                  <a:lnTo>
                    <a:pt x="718312" y="64515"/>
                  </a:lnTo>
                  <a:lnTo>
                    <a:pt x="715645" y="69468"/>
                  </a:lnTo>
                  <a:lnTo>
                    <a:pt x="712851" y="74549"/>
                  </a:lnTo>
                  <a:lnTo>
                    <a:pt x="711580" y="79882"/>
                  </a:lnTo>
                  <a:lnTo>
                    <a:pt x="711580" y="92201"/>
                  </a:lnTo>
                  <a:lnTo>
                    <a:pt x="743997" y="120776"/>
                  </a:lnTo>
                  <a:lnTo>
                    <a:pt x="776858" y="129539"/>
                  </a:lnTo>
                  <a:lnTo>
                    <a:pt x="784351" y="132079"/>
                  </a:lnTo>
                  <a:lnTo>
                    <a:pt x="787400" y="134112"/>
                  </a:lnTo>
                  <a:lnTo>
                    <a:pt x="791845" y="136905"/>
                  </a:lnTo>
                  <a:lnTo>
                    <a:pt x="794003" y="140842"/>
                  </a:lnTo>
                  <a:lnTo>
                    <a:pt x="794003" y="151511"/>
                  </a:lnTo>
                  <a:lnTo>
                    <a:pt x="791464" y="156337"/>
                  </a:lnTo>
                  <a:lnTo>
                    <a:pt x="781557" y="164718"/>
                  </a:lnTo>
                  <a:lnTo>
                    <a:pt x="774065" y="166750"/>
                  </a:lnTo>
                  <a:lnTo>
                    <a:pt x="808892" y="166750"/>
                  </a:lnTo>
                  <a:lnTo>
                    <a:pt x="810387" y="164464"/>
                  </a:lnTo>
                  <a:lnTo>
                    <a:pt x="814704" y="157987"/>
                  </a:lnTo>
                  <a:lnTo>
                    <a:pt x="816864" y="151002"/>
                  </a:lnTo>
                  <a:lnTo>
                    <a:pt x="816864" y="136016"/>
                  </a:lnTo>
                  <a:lnTo>
                    <a:pt x="815085" y="129666"/>
                  </a:lnTo>
                  <a:lnTo>
                    <a:pt x="811529" y="124587"/>
                  </a:lnTo>
                  <a:lnTo>
                    <a:pt x="807974" y="119379"/>
                  </a:lnTo>
                  <a:lnTo>
                    <a:pt x="753109" y="99567"/>
                  </a:lnTo>
                  <a:lnTo>
                    <a:pt x="746505" y="97662"/>
                  </a:lnTo>
                  <a:lnTo>
                    <a:pt x="744347" y="96900"/>
                  </a:lnTo>
                  <a:lnTo>
                    <a:pt x="740409" y="95250"/>
                  </a:lnTo>
                  <a:lnTo>
                    <a:pt x="737616" y="93344"/>
                  </a:lnTo>
                  <a:lnTo>
                    <a:pt x="735838" y="90931"/>
                  </a:lnTo>
                  <a:lnTo>
                    <a:pt x="733932" y="88645"/>
                  </a:lnTo>
                  <a:lnTo>
                    <a:pt x="733044" y="86105"/>
                  </a:lnTo>
                  <a:lnTo>
                    <a:pt x="733044" y="78612"/>
                  </a:lnTo>
                  <a:lnTo>
                    <a:pt x="735202" y="74675"/>
                  </a:lnTo>
                  <a:lnTo>
                    <a:pt x="743966" y="67944"/>
                  </a:lnTo>
                  <a:lnTo>
                    <a:pt x="751331" y="66293"/>
                  </a:lnTo>
                  <a:lnTo>
                    <a:pt x="805592" y="66293"/>
                  </a:lnTo>
                  <a:lnTo>
                    <a:pt x="800480" y="59436"/>
                  </a:lnTo>
                  <a:lnTo>
                    <a:pt x="767320" y="48271"/>
                  </a:lnTo>
                  <a:lnTo>
                    <a:pt x="759841" y="48005"/>
                  </a:lnTo>
                  <a:close/>
                </a:path>
                <a:path w="876934" h="185419">
                  <a:moveTo>
                    <a:pt x="805592" y="66293"/>
                  </a:moveTo>
                  <a:lnTo>
                    <a:pt x="770127" y="66293"/>
                  </a:lnTo>
                  <a:lnTo>
                    <a:pt x="776858" y="68199"/>
                  </a:lnTo>
                  <a:lnTo>
                    <a:pt x="781557" y="71881"/>
                  </a:lnTo>
                  <a:lnTo>
                    <a:pt x="786256" y="75691"/>
                  </a:lnTo>
                  <a:lnTo>
                    <a:pt x="789177" y="81025"/>
                  </a:lnTo>
                  <a:lnTo>
                    <a:pt x="790194" y="87756"/>
                  </a:lnTo>
                  <a:lnTo>
                    <a:pt x="811910" y="84708"/>
                  </a:lnTo>
                  <a:lnTo>
                    <a:pt x="810514" y="76326"/>
                  </a:lnTo>
                  <a:lnTo>
                    <a:pt x="807974" y="69468"/>
                  </a:lnTo>
                  <a:lnTo>
                    <a:pt x="805592" y="66293"/>
                  </a:lnTo>
                  <a:close/>
                </a:path>
                <a:path w="876934" h="185419">
                  <a:moveTo>
                    <a:pt x="876426" y="156844"/>
                  </a:moveTo>
                  <a:lnTo>
                    <a:pt x="851026" y="156844"/>
                  </a:lnTo>
                  <a:lnTo>
                    <a:pt x="851026" y="182117"/>
                  </a:lnTo>
                  <a:lnTo>
                    <a:pt x="876426" y="182117"/>
                  </a:lnTo>
                  <a:lnTo>
                    <a:pt x="876426" y="156844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63511" y="3249167"/>
              <a:ext cx="280416" cy="29260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834885" y="3270325"/>
            <a:ext cx="121285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763511" y="3075432"/>
            <a:ext cx="4373880" cy="1746885"/>
            <a:chOff x="6763511" y="3075432"/>
            <a:chExt cx="4373880" cy="1746885"/>
          </a:xfrm>
        </p:grpSpPr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70775" y="3075432"/>
              <a:ext cx="4142231" cy="576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152639" y="3227832"/>
              <a:ext cx="3687444" cy="23533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70775" y="3380232"/>
              <a:ext cx="4032504" cy="5760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49083" y="3532632"/>
              <a:ext cx="3583940" cy="23533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70775" y="3685032"/>
              <a:ext cx="4166616" cy="5760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40574" y="3837432"/>
              <a:ext cx="3715511" cy="2353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970775" y="3989832"/>
              <a:ext cx="2859024" cy="57607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42225" y="4142232"/>
              <a:ext cx="2406777" cy="23533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763511" y="4529328"/>
              <a:ext cx="280416" cy="292607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6834885" y="4551426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970776" y="4355591"/>
            <a:ext cx="4200525" cy="1490980"/>
            <a:chOff x="6970776" y="4355591"/>
            <a:chExt cx="4200525" cy="1490980"/>
          </a:xfrm>
        </p:grpSpPr>
        <p:pic>
          <p:nvPicPr>
            <p:cNvPr id="42" name="object 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70776" y="4355591"/>
              <a:ext cx="3578352" cy="5760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51878" y="4507991"/>
              <a:ext cx="3130042" cy="2353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70776" y="4660391"/>
              <a:ext cx="3014472" cy="5760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41464" y="4812791"/>
              <a:ext cx="2573528" cy="23240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70776" y="4965191"/>
              <a:ext cx="4200144" cy="5760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49084" y="5117591"/>
              <a:ext cx="3752850" cy="23240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970776" y="5269991"/>
              <a:ext cx="3520439" cy="57607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140194" y="5422391"/>
              <a:ext cx="3143377" cy="232384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437632" y="5751576"/>
            <a:ext cx="112775" cy="11277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4472" y="512063"/>
              <a:ext cx="6199632" cy="12344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0767" y="664921"/>
            <a:ext cx="549021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u="none" spc="-5" dirty="0">
                <a:solidFill>
                  <a:srgbClr val="FFFFFF"/>
                </a:solidFill>
                <a:latin typeface="Arial"/>
                <a:cs typeface="Arial"/>
              </a:rPr>
              <a:t>Definición</a:t>
            </a:r>
            <a:r>
              <a:rPr b="1" u="none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u="none" spc="-5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b="1" u="none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u="none" spc="-5" dirty="0">
                <a:solidFill>
                  <a:srgbClr val="FFFFFF"/>
                </a:solidFill>
                <a:latin typeface="Arial"/>
                <a:cs typeface="Arial"/>
              </a:rPr>
              <a:t>queso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737616" y="1737360"/>
            <a:ext cx="10833100" cy="2468880"/>
            <a:chOff x="737616" y="1737360"/>
            <a:chExt cx="10833100" cy="24688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616" y="1871472"/>
              <a:ext cx="676656" cy="6918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032" y="1737360"/>
              <a:ext cx="9406128" cy="9083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032" y="2225040"/>
              <a:ext cx="4898136" cy="9083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7616" y="2944368"/>
              <a:ext cx="676656" cy="6918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8032" y="2810256"/>
              <a:ext cx="10552176" cy="9083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8032" y="3297936"/>
              <a:ext cx="8619744" cy="908303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17244" y="1850517"/>
            <a:ext cx="10265410" cy="2073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115316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cuajada de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 leche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consolidada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utilizada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como</a:t>
            </a:r>
            <a:r>
              <a:rPr sz="3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alimento.</a:t>
            </a:r>
            <a:endParaRPr sz="3200">
              <a:latin typeface="Arial MT"/>
              <a:cs typeface="Arial MT"/>
            </a:endParaRPr>
          </a:p>
          <a:p>
            <a:pPr marL="356870" marR="5080" indent="-344805">
              <a:lnSpc>
                <a:spcPct val="100000"/>
              </a:lnSpc>
              <a:spcBef>
                <a:spcPts val="770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producto,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más</a:t>
            </a:r>
            <a:r>
              <a:rPr sz="3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menos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fermentado, obtenido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por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 coagulación</a:t>
            </a:r>
            <a:r>
              <a:rPr sz="32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 la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mediante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cuajo.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" y="554736"/>
            <a:ext cx="5742940" cy="5742940"/>
            <a:chOff x="198120" y="554736"/>
            <a:chExt cx="5742940" cy="574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554736"/>
              <a:ext cx="5742432" cy="5742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6528" y="2026919"/>
              <a:ext cx="4014216" cy="1453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4871" y="2819400"/>
              <a:ext cx="1557527" cy="14538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5736" y="3611880"/>
              <a:ext cx="4315968" cy="14538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0833" y="2206574"/>
            <a:ext cx="3482340" cy="2405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3175" algn="ctr">
              <a:lnSpc>
                <a:spcPct val="100000"/>
              </a:lnSpc>
              <a:spcBef>
                <a:spcPts val="110"/>
              </a:spcBef>
            </a:pPr>
            <a:r>
              <a:rPr sz="5200" spc="5" dirty="0">
                <a:solidFill>
                  <a:srgbClr val="FFFFFF"/>
                </a:solidFill>
                <a:latin typeface="Arial MT"/>
                <a:cs typeface="Arial MT"/>
              </a:rPr>
              <a:t>Etapas de </a:t>
            </a:r>
            <a:r>
              <a:rPr sz="52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0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5200" spc="5" dirty="0">
                <a:solidFill>
                  <a:srgbClr val="FFFFFF"/>
                </a:solidFill>
                <a:latin typeface="Arial MT"/>
                <a:cs typeface="Arial MT"/>
              </a:rPr>
              <a:t> ma</a:t>
            </a:r>
            <a:r>
              <a:rPr sz="5200" spc="1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5200" dirty="0">
                <a:solidFill>
                  <a:srgbClr val="FFFFFF"/>
                </a:solidFill>
                <a:latin typeface="Arial MT"/>
                <a:cs typeface="Arial MT"/>
              </a:rPr>
              <a:t>ura</a:t>
            </a:r>
            <a:r>
              <a:rPr sz="5200" spc="1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52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5200" spc="-25" dirty="0">
                <a:solidFill>
                  <a:srgbClr val="FFFFFF"/>
                </a:solidFill>
                <a:latin typeface="Arial MT"/>
                <a:cs typeface="Arial MT"/>
              </a:rPr>
              <a:t>ó</a:t>
            </a:r>
            <a:r>
              <a:rPr sz="5200" spc="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52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48640" y="374904"/>
            <a:ext cx="5001895" cy="5489575"/>
            <a:chOff x="548640" y="374904"/>
            <a:chExt cx="5001895" cy="548957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00393" y="643724"/>
            <a:ext cx="162356" cy="17055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723888" y="607568"/>
            <a:ext cx="2828925" cy="535305"/>
            <a:chOff x="6723888" y="607568"/>
            <a:chExt cx="2828925" cy="53530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2917" y="607771"/>
              <a:ext cx="2790485" cy="2592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23888" y="607568"/>
              <a:ext cx="2828544" cy="2580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50537" y="1038679"/>
              <a:ext cx="106364" cy="1038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377432" y="572262"/>
            <a:ext cx="3189605" cy="59055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"/>
              <a:tabLst>
                <a:tab pos="355600" algn="l"/>
                <a:tab pos="356235" algn="l"/>
                <a:tab pos="3188970" algn="l"/>
              </a:tabLst>
            </a:pPr>
            <a:r>
              <a:rPr sz="1600" u="heavy" dirty="0">
                <a:solidFill>
                  <a:srgbClr val="99CC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763511" y="789431"/>
            <a:ext cx="4462780" cy="1624965"/>
            <a:chOff x="6763511" y="789431"/>
            <a:chExt cx="4462780" cy="162496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70775" y="789431"/>
              <a:ext cx="3694176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52385" y="942847"/>
              <a:ext cx="3242310" cy="23431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70775" y="1063752"/>
              <a:ext cx="1307592" cy="5760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142225" y="1217168"/>
              <a:ext cx="861060" cy="184150"/>
            </a:xfrm>
            <a:custGeom>
              <a:avLst/>
              <a:gdLst/>
              <a:ahLst/>
              <a:cxnLst/>
              <a:rect l="l" t="t" r="r" b="b"/>
              <a:pathLst>
                <a:path w="861059" h="184150">
                  <a:moveTo>
                    <a:pt x="59817" y="46990"/>
                  </a:moveTo>
                  <a:lnTo>
                    <a:pt x="21810" y="59364"/>
                  </a:lnTo>
                  <a:lnTo>
                    <a:pt x="1793" y="96075"/>
                  </a:lnTo>
                  <a:lnTo>
                    <a:pt x="0" y="115951"/>
                  </a:lnTo>
                  <a:lnTo>
                    <a:pt x="1023" y="131456"/>
                  </a:lnTo>
                  <a:lnTo>
                    <a:pt x="16382" y="166497"/>
                  </a:lnTo>
                  <a:lnTo>
                    <a:pt x="59690" y="184023"/>
                  </a:lnTo>
                  <a:lnTo>
                    <a:pt x="70026" y="183235"/>
                  </a:lnTo>
                  <a:lnTo>
                    <a:pt x="79517" y="180863"/>
                  </a:lnTo>
                  <a:lnTo>
                    <a:pt x="88175" y="176897"/>
                  </a:lnTo>
                  <a:lnTo>
                    <a:pt x="96012" y="171323"/>
                  </a:lnTo>
                  <a:lnTo>
                    <a:pt x="101274" y="165735"/>
                  </a:lnTo>
                  <a:lnTo>
                    <a:pt x="59435" y="165735"/>
                  </a:lnTo>
                  <a:lnTo>
                    <a:pt x="51700" y="164994"/>
                  </a:lnTo>
                  <a:lnTo>
                    <a:pt x="23500" y="127650"/>
                  </a:lnTo>
                  <a:lnTo>
                    <a:pt x="22859" y="115316"/>
                  </a:lnTo>
                  <a:lnTo>
                    <a:pt x="23524" y="103219"/>
                  </a:lnTo>
                  <a:lnTo>
                    <a:pt x="45481" y="68246"/>
                  </a:lnTo>
                  <a:lnTo>
                    <a:pt x="60705" y="65278"/>
                  </a:lnTo>
                  <a:lnTo>
                    <a:pt x="102056" y="65278"/>
                  </a:lnTo>
                  <a:lnTo>
                    <a:pt x="100961" y="63710"/>
                  </a:lnTo>
                  <a:lnTo>
                    <a:pt x="94742" y="57785"/>
                  </a:lnTo>
                  <a:lnTo>
                    <a:pt x="87481" y="53044"/>
                  </a:lnTo>
                  <a:lnTo>
                    <a:pt x="79232" y="49672"/>
                  </a:lnTo>
                  <a:lnTo>
                    <a:pt x="70006" y="47658"/>
                  </a:lnTo>
                  <a:lnTo>
                    <a:pt x="59817" y="46990"/>
                  </a:lnTo>
                  <a:close/>
                </a:path>
                <a:path w="861059" h="184150">
                  <a:moveTo>
                    <a:pt x="92455" y="133096"/>
                  </a:moveTo>
                  <a:lnTo>
                    <a:pt x="68199" y="165735"/>
                  </a:lnTo>
                  <a:lnTo>
                    <a:pt x="101274" y="165735"/>
                  </a:lnTo>
                  <a:lnTo>
                    <a:pt x="102655" y="164268"/>
                  </a:lnTo>
                  <a:lnTo>
                    <a:pt x="107918" y="156035"/>
                  </a:lnTo>
                  <a:lnTo>
                    <a:pt x="111799" y="146587"/>
                  </a:lnTo>
                  <a:lnTo>
                    <a:pt x="114300" y="135890"/>
                  </a:lnTo>
                  <a:lnTo>
                    <a:pt x="92455" y="133096"/>
                  </a:lnTo>
                  <a:close/>
                </a:path>
                <a:path w="861059" h="184150">
                  <a:moveTo>
                    <a:pt x="102056" y="65278"/>
                  </a:moveTo>
                  <a:lnTo>
                    <a:pt x="68072" y="65278"/>
                  </a:lnTo>
                  <a:lnTo>
                    <a:pt x="74422" y="67437"/>
                  </a:lnTo>
                  <a:lnTo>
                    <a:pt x="84835" y="76327"/>
                  </a:lnTo>
                  <a:lnTo>
                    <a:pt x="88519" y="82931"/>
                  </a:lnTo>
                  <a:lnTo>
                    <a:pt x="90550" y="91821"/>
                  </a:lnTo>
                  <a:lnTo>
                    <a:pt x="112141" y="88392"/>
                  </a:lnTo>
                  <a:lnTo>
                    <a:pt x="109636" y="79037"/>
                  </a:lnTo>
                  <a:lnTo>
                    <a:pt x="105918" y="70802"/>
                  </a:lnTo>
                  <a:lnTo>
                    <a:pt x="102056" y="65278"/>
                  </a:lnTo>
                  <a:close/>
                </a:path>
                <a:path w="861059" h="184150">
                  <a:moveTo>
                    <a:pt x="188087" y="46990"/>
                  </a:moveTo>
                  <a:lnTo>
                    <a:pt x="146812" y="61468"/>
                  </a:lnTo>
                  <a:lnTo>
                    <a:pt x="127881" y="98419"/>
                  </a:lnTo>
                  <a:lnTo>
                    <a:pt x="126619" y="115443"/>
                  </a:lnTo>
                  <a:lnTo>
                    <a:pt x="127668" y="131115"/>
                  </a:lnTo>
                  <a:lnTo>
                    <a:pt x="143547" y="166401"/>
                  </a:lnTo>
                  <a:lnTo>
                    <a:pt x="188087" y="184023"/>
                  </a:lnTo>
                  <a:lnTo>
                    <a:pt x="196494" y="183522"/>
                  </a:lnTo>
                  <a:lnTo>
                    <a:pt x="232627" y="166370"/>
                  </a:lnTo>
                  <a:lnTo>
                    <a:pt x="233164" y="165735"/>
                  </a:lnTo>
                  <a:lnTo>
                    <a:pt x="188087" y="165735"/>
                  </a:lnTo>
                  <a:lnTo>
                    <a:pt x="180075" y="164949"/>
                  </a:lnTo>
                  <a:lnTo>
                    <a:pt x="152177" y="137556"/>
                  </a:lnTo>
                  <a:lnTo>
                    <a:pt x="149478" y="115443"/>
                  </a:lnTo>
                  <a:lnTo>
                    <a:pt x="150149" y="103657"/>
                  </a:lnTo>
                  <a:lnTo>
                    <a:pt x="172815" y="68484"/>
                  </a:lnTo>
                  <a:lnTo>
                    <a:pt x="188087" y="65405"/>
                  </a:lnTo>
                  <a:lnTo>
                    <a:pt x="232871" y="65405"/>
                  </a:lnTo>
                  <a:lnTo>
                    <a:pt x="232282" y="64643"/>
                  </a:lnTo>
                  <a:lnTo>
                    <a:pt x="223091" y="56901"/>
                  </a:lnTo>
                  <a:lnTo>
                    <a:pt x="212661" y="51387"/>
                  </a:lnTo>
                  <a:lnTo>
                    <a:pt x="200993" y="48087"/>
                  </a:lnTo>
                  <a:lnTo>
                    <a:pt x="188087" y="46990"/>
                  </a:lnTo>
                  <a:close/>
                </a:path>
                <a:path w="861059" h="184150">
                  <a:moveTo>
                    <a:pt x="232871" y="65405"/>
                  </a:moveTo>
                  <a:lnTo>
                    <a:pt x="188087" y="65405"/>
                  </a:lnTo>
                  <a:lnTo>
                    <a:pt x="195945" y="66170"/>
                  </a:lnTo>
                  <a:lnTo>
                    <a:pt x="203136" y="68484"/>
                  </a:lnTo>
                  <a:lnTo>
                    <a:pt x="225877" y="103354"/>
                  </a:lnTo>
                  <a:lnTo>
                    <a:pt x="226532" y="115443"/>
                  </a:lnTo>
                  <a:lnTo>
                    <a:pt x="225897" y="126855"/>
                  </a:lnTo>
                  <a:lnTo>
                    <a:pt x="203198" y="162607"/>
                  </a:lnTo>
                  <a:lnTo>
                    <a:pt x="188087" y="165735"/>
                  </a:lnTo>
                  <a:lnTo>
                    <a:pt x="233164" y="165735"/>
                  </a:lnTo>
                  <a:lnTo>
                    <a:pt x="248971" y="125646"/>
                  </a:lnTo>
                  <a:lnTo>
                    <a:pt x="249427" y="113665"/>
                  </a:lnTo>
                  <a:lnTo>
                    <a:pt x="248356" y="98879"/>
                  </a:lnTo>
                  <a:lnTo>
                    <a:pt x="245141" y="85772"/>
                  </a:lnTo>
                  <a:lnTo>
                    <a:pt x="239783" y="74356"/>
                  </a:lnTo>
                  <a:lnTo>
                    <a:pt x="232871" y="65405"/>
                  </a:lnTo>
                  <a:close/>
                </a:path>
                <a:path w="861059" h="184150">
                  <a:moveTo>
                    <a:pt x="294894" y="49911"/>
                  </a:moveTo>
                  <a:lnTo>
                    <a:pt x="275081" y="49911"/>
                  </a:lnTo>
                  <a:lnTo>
                    <a:pt x="275081" y="181102"/>
                  </a:lnTo>
                  <a:lnTo>
                    <a:pt x="297306" y="181102"/>
                  </a:lnTo>
                  <a:lnTo>
                    <a:pt x="297306" y="113030"/>
                  </a:lnTo>
                  <a:lnTo>
                    <a:pt x="297523" y="104600"/>
                  </a:lnTo>
                  <a:lnTo>
                    <a:pt x="316933" y="68326"/>
                  </a:lnTo>
                  <a:lnTo>
                    <a:pt x="294894" y="68326"/>
                  </a:lnTo>
                  <a:lnTo>
                    <a:pt x="294894" y="49911"/>
                  </a:lnTo>
                  <a:close/>
                </a:path>
                <a:path w="861059" h="184150">
                  <a:moveTo>
                    <a:pt x="370415" y="66167"/>
                  </a:moveTo>
                  <a:lnTo>
                    <a:pt x="338074" y="66167"/>
                  </a:lnTo>
                  <a:lnTo>
                    <a:pt x="343916" y="68707"/>
                  </a:lnTo>
                  <a:lnTo>
                    <a:pt x="347599" y="73660"/>
                  </a:lnTo>
                  <a:lnTo>
                    <a:pt x="351154" y="78612"/>
                  </a:lnTo>
                  <a:lnTo>
                    <a:pt x="352961" y="85598"/>
                  </a:lnTo>
                  <a:lnTo>
                    <a:pt x="353059" y="181102"/>
                  </a:lnTo>
                  <a:lnTo>
                    <a:pt x="375284" y="181102"/>
                  </a:lnTo>
                  <a:lnTo>
                    <a:pt x="375303" y="104600"/>
                  </a:lnTo>
                  <a:lnTo>
                    <a:pt x="389889" y="69977"/>
                  </a:lnTo>
                  <a:lnTo>
                    <a:pt x="371728" y="69977"/>
                  </a:lnTo>
                  <a:lnTo>
                    <a:pt x="370415" y="66167"/>
                  </a:lnTo>
                  <a:close/>
                </a:path>
                <a:path w="861059" h="184150">
                  <a:moveTo>
                    <a:pt x="447895" y="66167"/>
                  </a:moveTo>
                  <a:lnTo>
                    <a:pt x="412496" y="66167"/>
                  </a:lnTo>
                  <a:lnTo>
                    <a:pt x="416941" y="67437"/>
                  </a:lnTo>
                  <a:lnTo>
                    <a:pt x="420750" y="69850"/>
                  </a:lnTo>
                  <a:lnTo>
                    <a:pt x="424433" y="72136"/>
                  </a:lnTo>
                  <a:lnTo>
                    <a:pt x="427100" y="75311"/>
                  </a:lnTo>
                  <a:lnTo>
                    <a:pt x="428498" y="79248"/>
                  </a:lnTo>
                  <a:lnTo>
                    <a:pt x="430022" y="83185"/>
                  </a:lnTo>
                  <a:lnTo>
                    <a:pt x="430656" y="89535"/>
                  </a:lnTo>
                  <a:lnTo>
                    <a:pt x="430656" y="181102"/>
                  </a:lnTo>
                  <a:lnTo>
                    <a:pt x="452754" y="181102"/>
                  </a:lnTo>
                  <a:lnTo>
                    <a:pt x="452661" y="89535"/>
                  </a:lnTo>
                  <a:lnTo>
                    <a:pt x="452110" y="80537"/>
                  </a:lnTo>
                  <a:lnTo>
                    <a:pt x="450167" y="71469"/>
                  </a:lnTo>
                  <a:lnTo>
                    <a:pt x="447895" y="66167"/>
                  </a:lnTo>
                  <a:close/>
                </a:path>
                <a:path w="861059" h="184150">
                  <a:moveTo>
                    <a:pt x="412242" y="46990"/>
                  </a:moveTo>
                  <a:lnTo>
                    <a:pt x="400357" y="48420"/>
                  </a:lnTo>
                  <a:lnTo>
                    <a:pt x="389651" y="52720"/>
                  </a:lnTo>
                  <a:lnTo>
                    <a:pt x="380112" y="59902"/>
                  </a:lnTo>
                  <a:lnTo>
                    <a:pt x="371728" y="69977"/>
                  </a:lnTo>
                  <a:lnTo>
                    <a:pt x="389889" y="69977"/>
                  </a:lnTo>
                  <a:lnTo>
                    <a:pt x="390525" y="69342"/>
                  </a:lnTo>
                  <a:lnTo>
                    <a:pt x="398145" y="66167"/>
                  </a:lnTo>
                  <a:lnTo>
                    <a:pt x="447895" y="66167"/>
                  </a:lnTo>
                  <a:lnTo>
                    <a:pt x="446914" y="63877"/>
                  </a:lnTo>
                  <a:lnTo>
                    <a:pt x="442341" y="57785"/>
                  </a:lnTo>
                  <a:lnTo>
                    <a:pt x="436530" y="53044"/>
                  </a:lnTo>
                  <a:lnTo>
                    <a:pt x="429577" y="49672"/>
                  </a:lnTo>
                  <a:lnTo>
                    <a:pt x="421481" y="47658"/>
                  </a:lnTo>
                  <a:lnTo>
                    <a:pt x="412242" y="46990"/>
                  </a:lnTo>
                  <a:close/>
                </a:path>
                <a:path w="861059" h="184150">
                  <a:moveTo>
                    <a:pt x="344424" y="46990"/>
                  </a:moveTo>
                  <a:lnTo>
                    <a:pt x="326008" y="46990"/>
                  </a:lnTo>
                  <a:lnTo>
                    <a:pt x="318262" y="48895"/>
                  </a:lnTo>
                  <a:lnTo>
                    <a:pt x="304546" y="56769"/>
                  </a:lnTo>
                  <a:lnTo>
                    <a:pt x="299084" y="61849"/>
                  </a:lnTo>
                  <a:lnTo>
                    <a:pt x="294894" y="68326"/>
                  </a:lnTo>
                  <a:lnTo>
                    <a:pt x="316933" y="68326"/>
                  </a:lnTo>
                  <a:lnTo>
                    <a:pt x="317753" y="67818"/>
                  </a:lnTo>
                  <a:lnTo>
                    <a:pt x="323469" y="66167"/>
                  </a:lnTo>
                  <a:lnTo>
                    <a:pt x="370415" y="66167"/>
                  </a:lnTo>
                  <a:lnTo>
                    <a:pt x="369189" y="62611"/>
                  </a:lnTo>
                  <a:lnTo>
                    <a:pt x="364871" y="57023"/>
                  </a:lnTo>
                  <a:lnTo>
                    <a:pt x="358648" y="52959"/>
                  </a:lnTo>
                  <a:lnTo>
                    <a:pt x="352425" y="49022"/>
                  </a:lnTo>
                  <a:lnTo>
                    <a:pt x="344424" y="46990"/>
                  </a:lnTo>
                  <a:close/>
                </a:path>
                <a:path w="861059" h="184150">
                  <a:moveTo>
                    <a:pt x="544702" y="46990"/>
                  </a:moveTo>
                  <a:lnTo>
                    <a:pt x="503427" y="61468"/>
                  </a:lnTo>
                  <a:lnTo>
                    <a:pt x="484497" y="98419"/>
                  </a:lnTo>
                  <a:lnTo>
                    <a:pt x="483234" y="115443"/>
                  </a:lnTo>
                  <a:lnTo>
                    <a:pt x="484284" y="131115"/>
                  </a:lnTo>
                  <a:lnTo>
                    <a:pt x="500163" y="166401"/>
                  </a:lnTo>
                  <a:lnTo>
                    <a:pt x="544702" y="184023"/>
                  </a:lnTo>
                  <a:lnTo>
                    <a:pt x="553110" y="183522"/>
                  </a:lnTo>
                  <a:lnTo>
                    <a:pt x="589243" y="166370"/>
                  </a:lnTo>
                  <a:lnTo>
                    <a:pt x="589780" y="165735"/>
                  </a:lnTo>
                  <a:lnTo>
                    <a:pt x="544702" y="165735"/>
                  </a:lnTo>
                  <a:lnTo>
                    <a:pt x="536691" y="164949"/>
                  </a:lnTo>
                  <a:lnTo>
                    <a:pt x="508793" y="137556"/>
                  </a:lnTo>
                  <a:lnTo>
                    <a:pt x="506095" y="115443"/>
                  </a:lnTo>
                  <a:lnTo>
                    <a:pt x="506765" y="103657"/>
                  </a:lnTo>
                  <a:lnTo>
                    <a:pt x="529431" y="68484"/>
                  </a:lnTo>
                  <a:lnTo>
                    <a:pt x="544702" y="65405"/>
                  </a:lnTo>
                  <a:lnTo>
                    <a:pt x="589487" y="65405"/>
                  </a:lnTo>
                  <a:lnTo>
                    <a:pt x="588899" y="64643"/>
                  </a:lnTo>
                  <a:lnTo>
                    <a:pt x="579707" y="56901"/>
                  </a:lnTo>
                  <a:lnTo>
                    <a:pt x="569277" y="51387"/>
                  </a:lnTo>
                  <a:lnTo>
                    <a:pt x="557609" y="48087"/>
                  </a:lnTo>
                  <a:lnTo>
                    <a:pt x="544702" y="46990"/>
                  </a:lnTo>
                  <a:close/>
                </a:path>
                <a:path w="861059" h="184150">
                  <a:moveTo>
                    <a:pt x="589487" y="65405"/>
                  </a:moveTo>
                  <a:lnTo>
                    <a:pt x="544702" y="65405"/>
                  </a:lnTo>
                  <a:lnTo>
                    <a:pt x="552561" y="66170"/>
                  </a:lnTo>
                  <a:lnTo>
                    <a:pt x="559752" y="68484"/>
                  </a:lnTo>
                  <a:lnTo>
                    <a:pt x="582493" y="103354"/>
                  </a:lnTo>
                  <a:lnTo>
                    <a:pt x="583148" y="115443"/>
                  </a:lnTo>
                  <a:lnTo>
                    <a:pt x="582513" y="126855"/>
                  </a:lnTo>
                  <a:lnTo>
                    <a:pt x="559814" y="162607"/>
                  </a:lnTo>
                  <a:lnTo>
                    <a:pt x="544702" y="165735"/>
                  </a:lnTo>
                  <a:lnTo>
                    <a:pt x="589780" y="165735"/>
                  </a:lnTo>
                  <a:lnTo>
                    <a:pt x="605569" y="125646"/>
                  </a:lnTo>
                  <a:lnTo>
                    <a:pt x="606044" y="113665"/>
                  </a:lnTo>
                  <a:lnTo>
                    <a:pt x="604972" y="98879"/>
                  </a:lnTo>
                  <a:lnTo>
                    <a:pt x="601757" y="85772"/>
                  </a:lnTo>
                  <a:lnTo>
                    <a:pt x="596399" y="74356"/>
                  </a:lnTo>
                  <a:lnTo>
                    <a:pt x="589487" y="65405"/>
                  </a:lnTo>
                  <a:close/>
                </a:path>
                <a:path w="861059" h="184150">
                  <a:moveTo>
                    <a:pt x="752601" y="46990"/>
                  </a:moveTo>
                  <a:lnTo>
                    <a:pt x="708405" y="65278"/>
                  </a:lnTo>
                  <a:lnTo>
                    <a:pt x="692332" y="100961"/>
                  </a:lnTo>
                  <a:lnTo>
                    <a:pt x="691260" y="116586"/>
                  </a:lnTo>
                  <a:lnTo>
                    <a:pt x="692328" y="131704"/>
                  </a:lnTo>
                  <a:lnTo>
                    <a:pt x="708151" y="166370"/>
                  </a:lnTo>
                  <a:lnTo>
                    <a:pt x="753872" y="184023"/>
                  </a:lnTo>
                  <a:lnTo>
                    <a:pt x="764780" y="183332"/>
                  </a:lnTo>
                  <a:lnTo>
                    <a:pt x="798928" y="165735"/>
                  </a:lnTo>
                  <a:lnTo>
                    <a:pt x="753999" y="165735"/>
                  </a:lnTo>
                  <a:lnTo>
                    <a:pt x="746069" y="165020"/>
                  </a:lnTo>
                  <a:lnTo>
                    <a:pt x="715512" y="131373"/>
                  </a:lnTo>
                  <a:lnTo>
                    <a:pt x="714248" y="121158"/>
                  </a:lnTo>
                  <a:lnTo>
                    <a:pt x="812165" y="121158"/>
                  </a:lnTo>
                  <a:lnTo>
                    <a:pt x="812292" y="115316"/>
                  </a:lnTo>
                  <a:lnTo>
                    <a:pt x="811443" y="102870"/>
                  </a:lnTo>
                  <a:lnTo>
                    <a:pt x="715518" y="102870"/>
                  </a:lnTo>
                  <a:lnTo>
                    <a:pt x="716662" y="94726"/>
                  </a:lnTo>
                  <a:lnTo>
                    <a:pt x="745470" y="65901"/>
                  </a:lnTo>
                  <a:lnTo>
                    <a:pt x="752855" y="65278"/>
                  </a:lnTo>
                  <a:lnTo>
                    <a:pt x="795811" y="65278"/>
                  </a:lnTo>
                  <a:lnTo>
                    <a:pt x="795527" y="64897"/>
                  </a:lnTo>
                  <a:lnTo>
                    <a:pt x="786624" y="57062"/>
                  </a:lnTo>
                  <a:lnTo>
                    <a:pt x="776493" y="51466"/>
                  </a:lnTo>
                  <a:lnTo>
                    <a:pt x="765149" y="48109"/>
                  </a:lnTo>
                  <a:lnTo>
                    <a:pt x="752601" y="46990"/>
                  </a:lnTo>
                  <a:close/>
                </a:path>
                <a:path w="861059" h="184150">
                  <a:moveTo>
                    <a:pt x="788543" y="138811"/>
                  </a:moveTo>
                  <a:lnTo>
                    <a:pt x="762126" y="165735"/>
                  </a:lnTo>
                  <a:lnTo>
                    <a:pt x="798928" y="165735"/>
                  </a:lnTo>
                  <a:lnTo>
                    <a:pt x="803719" y="159543"/>
                  </a:lnTo>
                  <a:lnTo>
                    <a:pt x="808196" y="151185"/>
                  </a:lnTo>
                  <a:lnTo>
                    <a:pt x="811529" y="141732"/>
                  </a:lnTo>
                  <a:lnTo>
                    <a:pt x="788543" y="138811"/>
                  </a:lnTo>
                  <a:close/>
                </a:path>
                <a:path w="861059" h="184150">
                  <a:moveTo>
                    <a:pt x="795811" y="65278"/>
                  </a:moveTo>
                  <a:lnTo>
                    <a:pt x="752855" y="65278"/>
                  </a:lnTo>
                  <a:lnTo>
                    <a:pt x="760930" y="66067"/>
                  </a:lnTo>
                  <a:lnTo>
                    <a:pt x="768207" y="68453"/>
                  </a:lnTo>
                  <a:lnTo>
                    <a:pt x="788797" y="102870"/>
                  </a:lnTo>
                  <a:lnTo>
                    <a:pt x="811443" y="102870"/>
                  </a:lnTo>
                  <a:lnTo>
                    <a:pt x="811244" y="99954"/>
                  </a:lnTo>
                  <a:lnTo>
                    <a:pt x="808101" y="86439"/>
                  </a:lnTo>
                  <a:lnTo>
                    <a:pt x="802862" y="74757"/>
                  </a:lnTo>
                  <a:lnTo>
                    <a:pt x="795811" y="65278"/>
                  </a:lnTo>
                  <a:close/>
                </a:path>
                <a:path w="861059" h="184150">
                  <a:moveTo>
                    <a:pt x="860678" y="0"/>
                  </a:moveTo>
                  <a:lnTo>
                    <a:pt x="838453" y="0"/>
                  </a:lnTo>
                  <a:lnTo>
                    <a:pt x="838453" y="181102"/>
                  </a:lnTo>
                  <a:lnTo>
                    <a:pt x="860678" y="181102"/>
                  </a:lnTo>
                  <a:lnTo>
                    <a:pt x="86067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30895" y="1063752"/>
              <a:ext cx="1560576" cy="57607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103869" y="1217168"/>
              <a:ext cx="1134745" cy="184150"/>
            </a:xfrm>
            <a:custGeom>
              <a:avLst/>
              <a:gdLst/>
              <a:ahLst/>
              <a:cxnLst/>
              <a:rect l="l" t="t" r="r" b="b"/>
              <a:pathLst>
                <a:path w="1134745" h="184150">
                  <a:moveTo>
                    <a:pt x="168655" y="0"/>
                  </a:moveTo>
                  <a:lnTo>
                    <a:pt x="37973" y="0"/>
                  </a:lnTo>
                  <a:lnTo>
                    <a:pt x="0" y="181102"/>
                  </a:lnTo>
                  <a:lnTo>
                    <a:pt x="138175" y="181102"/>
                  </a:lnTo>
                  <a:lnTo>
                    <a:pt x="142494" y="160528"/>
                  </a:lnTo>
                  <a:lnTo>
                    <a:pt x="28575" y="160528"/>
                  </a:lnTo>
                  <a:lnTo>
                    <a:pt x="41655" y="97536"/>
                  </a:lnTo>
                  <a:lnTo>
                    <a:pt x="145414" y="97536"/>
                  </a:lnTo>
                  <a:lnTo>
                    <a:pt x="149732" y="76962"/>
                  </a:lnTo>
                  <a:lnTo>
                    <a:pt x="45974" y="76962"/>
                  </a:lnTo>
                  <a:lnTo>
                    <a:pt x="57784" y="20574"/>
                  </a:lnTo>
                  <a:lnTo>
                    <a:pt x="164337" y="20574"/>
                  </a:lnTo>
                  <a:lnTo>
                    <a:pt x="168655" y="0"/>
                  </a:lnTo>
                  <a:close/>
                </a:path>
                <a:path w="1134745" h="184150">
                  <a:moveTo>
                    <a:pt x="214375" y="49911"/>
                  </a:moveTo>
                  <a:lnTo>
                    <a:pt x="192024" y="49911"/>
                  </a:lnTo>
                  <a:lnTo>
                    <a:pt x="164591" y="181102"/>
                  </a:lnTo>
                  <a:lnTo>
                    <a:pt x="186944" y="181102"/>
                  </a:lnTo>
                  <a:lnTo>
                    <a:pt x="199898" y="119126"/>
                  </a:lnTo>
                  <a:lnTo>
                    <a:pt x="202136" y="109696"/>
                  </a:lnTo>
                  <a:lnTo>
                    <a:pt x="220599" y="75437"/>
                  </a:lnTo>
                  <a:lnTo>
                    <a:pt x="227365" y="71501"/>
                  </a:lnTo>
                  <a:lnTo>
                    <a:pt x="209803" y="71501"/>
                  </a:lnTo>
                  <a:lnTo>
                    <a:pt x="214375" y="49911"/>
                  </a:lnTo>
                  <a:close/>
                </a:path>
                <a:path w="1134745" h="184150">
                  <a:moveTo>
                    <a:pt x="283207" y="65405"/>
                  </a:moveTo>
                  <a:lnTo>
                    <a:pt x="251840" y="65405"/>
                  </a:lnTo>
                  <a:lnTo>
                    <a:pt x="255270" y="66675"/>
                  </a:lnTo>
                  <a:lnTo>
                    <a:pt x="257936" y="69342"/>
                  </a:lnTo>
                  <a:lnTo>
                    <a:pt x="260730" y="71882"/>
                  </a:lnTo>
                  <a:lnTo>
                    <a:pt x="262000" y="75437"/>
                  </a:lnTo>
                  <a:lnTo>
                    <a:pt x="262000" y="82169"/>
                  </a:lnTo>
                  <a:lnTo>
                    <a:pt x="261365" y="86487"/>
                  </a:lnTo>
                  <a:lnTo>
                    <a:pt x="241553" y="181102"/>
                  </a:lnTo>
                  <a:lnTo>
                    <a:pt x="263905" y="181102"/>
                  </a:lnTo>
                  <a:lnTo>
                    <a:pt x="277240" y="117475"/>
                  </a:lnTo>
                  <a:lnTo>
                    <a:pt x="291083" y="80772"/>
                  </a:lnTo>
                  <a:lnTo>
                    <a:pt x="303184" y="71501"/>
                  </a:lnTo>
                  <a:lnTo>
                    <a:pt x="284606" y="71501"/>
                  </a:lnTo>
                  <a:lnTo>
                    <a:pt x="283207" y="65405"/>
                  </a:lnTo>
                  <a:close/>
                </a:path>
                <a:path w="1134745" h="184150">
                  <a:moveTo>
                    <a:pt x="361136" y="65405"/>
                  </a:moveTo>
                  <a:lnTo>
                    <a:pt x="328675" y="65405"/>
                  </a:lnTo>
                  <a:lnTo>
                    <a:pt x="332485" y="66548"/>
                  </a:lnTo>
                  <a:lnTo>
                    <a:pt x="337947" y="71501"/>
                  </a:lnTo>
                  <a:lnTo>
                    <a:pt x="339344" y="74930"/>
                  </a:lnTo>
                  <a:lnTo>
                    <a:pt x="339344" y="82169"/>
                  </a:lnTo>
                  <a:lnTo>
                    <a:pt x="338581" y="87249"/>
                  </a:lnTo>
                  <a:lnTo>
                    <a:pt x="337057" y="94361"/>
                  </a:lnTo>
                  <a:lnTo>
                    <a:pt x="318897" y="181102"/>
                  </a:lnTo>
                  <a:lnTo>
                    <a:pt x="341375" y="181102"/>
                  </a:lnTo>
                  <a:lnTo>
                    <a:pt x="359028" y="96647"/>
                  </a:lnTo>
                  <a:lnTo>
                    <a:pt x="360933" y="87249"/>
                  </a:lnTo>
                  <a:lnTo>
                    <a:pt x="361771" y="81026"/>
                  </a:lnTo>
                  <a:lnTo>
                    <a:pt x="361823" y="67183"/>
                  </a:lnTo>
                  <a:lnTo>
                    <a:pt x="361136" y="65405"/>
                  </a:lnTo>
                  <a:close/>
                </a:path>
                <a:path w="1134745" h="184150">
                  <a:moveTo>
                    <a:pt x="261493" y="46990"/>
                  </a:moveTo>
                  <a:lnTo>
                    <a:pt x="245745" y="46990"/>
                  </a:lnTo>
                  <a:lnTo>
                    <a:pt x="238632" y="48768"/>
                  </a:lnTo>
                  <a:lnTo>
                    <a:pt x="209803" y="71501"/>
                  </a:lnTo>
                  <a:lnTo>
                    <a:pt x="227365" y="71501"/>
                  </a:lnTo>
                  <a:lnTo>
                    <a:pt x="234569" y="67310"/>
                  </a:lnTo>
                  <a:lnTo>
                    <a:pt x="241173" y="65405"/>
                  </a:lnTo>
                  <a:lnTo>
                    <a:pt x="283207" y="65405"/>
                  </a:lnTo>
                  <a:lnTo>
                    <a:pt x="282828" y="63754"/>
                  </a:lnTo>
                  <a:lnTo>
                    <a:pt x="279273" y="57785"/>
                  </a:lnTo>
                  <a:lnTo>
                    <a:pt x="268350" y="49149"/>
                  </a:lnTo>
                  <a:lnTo>
                    <a:pt x="261493" y="46990"/>
                  </a:lnTo>
                  <a:close/>
                </a:path>
                <a:path w="1134745" h="184150">
                  <a:moveTo>
                    <a:pt x="328929" y="46990"/>
                  </a:moveTo>
                  <a:lnTo>
                    <a:pt x="320801" y="46990"/>
                  </a:lnTo>
                  <a:lnTo>
                    <a:pt x="313054" y="49022"/>
                  </a:lnTo>
                  <a:lnTo>
                    <a:pt x="284606" y="71501"/>
                  </a:lnTo>
                  <a:lnTo>
                    <a:pt x="303184" y="71501"/>
                  </a:lnTo>
                  <a:lnTo>
                    <a:pt x="310260" y="67310"/>
                  </a:lnTo>
                  <a:lnTo>
                    <a:pt x="317119" y="65405"/>
                  </a:lnTo>
                  <a:lnTo>
                    <a:pt x="361136" y="65405"/>
                  </a:lnTo>
                  <a:lnTo>
                    <a:pt x="359028" y="59944"/>
                  </a:lnTo>
                  <a:lnTo>
                    <a:pt x="353568" y="54737"/>
                  </a:lnTo>
                  <a:lnTo>
                    <a:pt x="348968" y="51329"/>
                  </a:lnTo>
                  <a:lnTo>
                    <a:pt x="343344" y="48910"/>
                  </a:lnTo>
                  <a:lnTo>
                    <a:pt x="336673" y="47468"/>
                  </a:lnTo>
                  <a:lnTo>
                    <a:pt x="328929" y="46990"/>
                  </a:lnTo>
                  <a:close/>
                </a:path>
                <a:path w="1134745" h="184150">
                  <a:moveTo>
                    <a:pt x="424687" y="49911"/>
                  </a:moveTo>
                  <a:lnTo>
                    <a:pt x="402335" y="49911"/>
                  </a:lnTo>
                  <a:lnTo>
                    <a:pt x="374903" y="181102"/>
                  </a:lnTo>
                  <a:lnTo>
                    <a:pt x="397255" y="181102"/>
                  </a:lnTo>
                  <a:lnTo>
                    <a:pt x="410209" y="119126"/>
                  </a:lnTo>
                  <a:lnTo>
                    <a:pt x="412448" y="109696"/>
                  </a:lnTo>
                  <a:lnTo>
                    <a:pt x="430910" y="75437"/>
                  </a:lnTo>
                  <a:lnTo>
                    <a:pt x="437677" y="71501"/>
                  </a:lnTo>
                  <a:lnTo>
                    <a:pt x="420115" y="71501"/>
                  </a:lnTo>
                  <a:lnTo>
                    <a:pt x="424687" y="49911"/>
                  </a:lnTo>
                  <a:close/>
                </a:path>
                <a:path w="1134745" h="184150">
                  <a:moveTo>
                    <a:pt x="493519" y="65405"/>
                  </a:moveTo>
                  <a:lnTo>
                    <a:pt x="462152" y="65405"/>
                  </a:lnTo>
                  <a:lnTo>
                    <a:pt x="465581" y="66675"/>
                  </a:lnTo>
                  <a:lnTo>
                    <a:pt x="468249" y="69342"/>
                  </a:lnTo>
                  <a:lnTo>
                    <a:pt x="471043" y="71882"/>
                  </a:lnTo>
                  <a:lnTo>
                    <a:pt x="472312" y="75437"/>
                  </a:lnTo>
                  <a:lnTo>
                    <a:pt x="472312" y="82169"/>
                  </a:lnTo>
                  <a:lnTo>
                    <a:pt x="471677" y="86487"/>
                  </a:lnTo>
                  <a:lnTo>
                    <a:pt x="451865" y="181102"/>
                  </a:lnTo>
                  <a:lnTo>
                    <a:pt x="474218" y="181102"/>
                  </a:lnTo>
                  <a:lnTo>
                    <a:pt x="487552" y="117475"/>
                  </a:lnTo>
                  <a:lnTo>
                    <a:pt x="501396" y="80772"/>
                  </a:lnTo>
                  <a:lnTo>
                    <a:pt x="513496" y="71501"/>
                  </a:lnTo>
                  <a:lnTo>
                    <a:pt x="494919" y="71501"/>
                  </a:lnTo>
                  <a:lnTo>
                    <a:pt x="493519" y="65405"/>
                  </a:lnTo>
                  <a:close/>
                </a:path>
                <a:path w="1134745" h="184150">
                  <a:moveTo>
                    <a:pt x="571448" y="65405"/>
                  </a:moveTo>
                  <a:lnTo>
                    <a:pt x="538987" y="65405"/>
                  </a:lnTo>
                  <a:lnTo>
                    <a:pt x="542798" y="66548"/>
                  </a:lnTo>
                  <a:lnTo>
                    <a:pt x="548258" y="71501"/>
                  </a:lnTo>
                  <a:lnTo>
                    <a:pt x="549655" y="74930"/>
                  </a:lnTo>
                  <a:lnTo>
                    <a:pt x="549655" y="82169"/>
                  </a:lnTo>
                  <a:lnTo>
                    <a:pt x="548894" y="87249"/>
                  </a:lnTo>
                  <a:lnTo>
                    <a:pt x="547370" y="94361"/>
                  </a:lnTo>
                  <a:lnTo>
                    <a:pt x="529208" y="181102"/>
                  </a:lnTo>
                  <a:lnTo>
                    <a:pt x="551687" y="181102"/>
                  </a:lnTo>
                  <a:lnTo>
                    <a:pt x="569340" y="96647"/>
                  </a:lnTo>
                  <a:lnTo>
                    <a:pt x="571246" y="87249"/>
                  </a:lnTo>
                  <a:lnTo>
                    <a:pt x="572083" y="81026"/>
                  </a:lnTo>
                  <a:lnTo>
                    <a:pt x="572134" y="67183"/>
                  </a:lnTo>
                  <a:lnTo>
                    <a:pt x="571448" y="65405"/>
                  </a:lnTo>
                  <a:close/>
                </a:path>
                <a:path w="1134745" h="184150">
                  <a:moveTo>
                    <a:pt x="471804" y="46990"/>
                  </a:moveTo>
                  <a:lnTo>
                    <a:pt x="456056" y="46990"/>
                  </a:lnTo>
                  <a:lnTo>
                    <a:pt x="448945" y="48768"/>
                  </a:lnTo>
                  <a:lnTo>
                    <a:pt x="420115" y="71501"/>
                  </a:lnTo>
                  <a:lnTo>
                    <a:pt x="437677" y="71501"/>
                  </a:lnTo>
                  <a:lnTo>
                    <a:pt x="444880" y="67310"/>
                  </a:lnTo>
                  <a:lnTo>
                    <a:pt x="451484" y="65405"/>
                  </a:lnTo>
                  <a:lnTo>
                    <a:pt x="493519" y="65405"/>
                  </a:lnTo>
                  <a:lnTo>
                    <a:pt x="493140" y="63754"/>
                  </a:lnTo>
                  <a:lnTo>
                    <a:pt x="489584" y="57785"/>
                  </a:lnTo>
                  <a:lnTo>
                    <a:pt x="478662" y="49149"/>
                  </a:lnTo>
                  <a:lnTo>
                    <a:pt x="471804" y="46990"/>
                  </a:lnTo>
                  <a:close/>
                </a:path>
                <a:path w="1134745" h="184150">
                  <a:moveTo>
                    <a:pt x="539241" y="46990"/>
                  </a:moveTo>
                  <a:lnTo>
                    <a:pt x="531113" y="46990"/>
                  </a:lnTo>
                  <a:lnTo>
                    <a:pt x="523366" y="49022"/>
                  </a:lnTo>
                  <a:lnTo>
                    <a:pt x="494919" y="71501"/>
                  </a:lnTo>
                  <a:lnTo>
                    <a:pt x="513496" y="71501"/>
                  </a:lnTo>
                  <a:lnTo>
                    <a:pt x="520573" y="67310"/>
                  </a:lnTo>
                  <a:lnTo>
                    <a:pt x="527430" y="65405"/>
                  </a:lnTo>
                  <a:lnTo>
                    <a:pt x="571448" y="65405"/>
                  </a:lnTo>
                  <a:lnTo>
                    <a:pt x="569340" y="59944"/>
                  </a:lnTo>
                  <a:lnTo>
                    <a:pt x="563879" y="54737"/>
                  </a:lnTo>
                  <a:lnTo>
                    <a:pt x="559280" y="51329"/>
                  </a:lnTo>
                  <a:lnTo>
                    <a:pt x="553656" y="48910"/>
                  </a:lnTo>
                  <a:lnTo>
                    <a:pt x="546985" y="47468"/>
                  </a:lnTo>
                  <a:lnTo>
                    <a:pt x="539241" y="46990"/>
                  </a:lnTo>
                  <a:close/>
                </a:path>
                <a:path w="1134745" h="184150">
                  <a:moveTo>
                    <a:pt x="659891" y="46990"/>
                  </a:moveTo>
                  <a:lnTo>
                    <a:pt x="618182" y="62345"/>
                  </a:lnTo>
                  <a:lnTo>
                    <a:pt x="595614" y="96930"/>
                  </a:lnTo>
                  <a:lnTo>
                    <a:pt x="590041" y="128524"/>
                  </a:lnTo>
                  <a:lnTo>
                    <a:pt x="590426" y="136499"/>
                  </a:lnTo>
                  <a:lnTo>
                    <a:pt x="609197" y="173575"/>
                  </a:lnTo>
                  <a:lnTo>
                    <a:pt x="641603" y="184023"/>
                  </a:lnTo>
                  <a:lnTo>
                    <a:pt x="652895" y="183118"/>
                  </a:lnTo>
                  <a:lnTo>
                    <a:pt x="663352" y="180403"/>
                  </a:lnTo>
                  <a:lnTo>
                    <a:pt x="673000" y="175879"/>
                  </a:lnTo>
                  <a:lnTo>
                    <a:pt x="681862" y="169545"/>
                  </a:lnTo>
                  <a:lnTo>
                    <a:pt x="685781" y="165735"/>
                  </a:lnTo>
                  <a:lnTo>
                    <a:pt x="633602" y="165735"/>
                  </a:lnTo>
                  <a:lnTo>
                    <a:pt x="626745" y="162560"/>
                  </a:lnTo>
                  <a:lnTo>
                    <a:pt x="612678" y="128524"/>
                  </a:lnTo>
                  <a:lnTo>
                    <a:pt x="612775" y="123571"/>
                  </a:lnTo>
                  <a:lnTo>
                    <a:pt x="613028" y="121031"/>
                  </a:lnTo>
                  <a:lnTo>
                    <a:pt x="709676" y="121031"/>
                  </a:lnTo>
                  <a:lnTo>
                    <a:pt x="710819" y="114300"/>
                  </a:lnTo>
                  <a:lnTo>
                    <a:pt x="711453" y="107696"/>
                  </a:lnTo>
                  <a:lnTo>
                    <a:pt x="711453" y="104012"/>
                  </a:lnTo>
                  <a:lnTo>
                    <a:pt x="616711" y="104012"/>
                  </a:lnTo>
                  <a:lnTo>
                    <a:pt x="619950" y="94708"/>
                  </a:lnTo>
                  <a:lnTo>
                    <a:pt x="646699" y="66865"/>
                  </a:lnTo>
                  <a:lnTo>
                    <a:pt x="660400" y="64389"/>
                  </a:lnTo>
                  <a:lnTo>
                    <a:pt x="699614" y="64389"/>
                  </a:lnTo>
                  <a:lnTo>
                    <a:pt x="697356" y="61468"/>
                  </a:lnTo>
                  <a:lnTo>
                    <a:pt x="689788" y="55133"/>
                  </a:lnTo>
                  <a:lnTo>
                    <a:pt x="681005" y="50609"/>
                  </a:lnTo>
                  <a:lnTo>
                    <a:pt x="671032" y="47894"/>
                  </a:lnTo>
                  <a:lnTo>
                    <a:pt x="659891" y="46990"/>
                  </a:lnTo>
                  <a:close/>
                </a:path>
                <a:path w="1134745" h="184150">
                  <a:moveTo>
                    <a:pt x="681608" y="136525"/>
                  </a:moveTo>
                  <a:lnTo>
                    <a:pt x="649351" y="165735"/>
                  </a:lnTo>
                  <a:lnTo>
                    <a:pt x="685781" y="165735"/>
                  </a:lnTo>
                  <a:lnTo>
                    <a:pt x="689504" y="162115"/>
                  </a:lnTo>
                  <a:lnTo>
                    <a:pt x="695658" y="154495"/>
                  </a:lnTo>
                  <a:lnTo>
                    <a:pt x="700311" y="146685"/>
                  </a:lnTo>
                  <a:lnTo>
                    <a:pt x="703452" y="138684"/>
                  </a:lnTo>
                  <a:lnTo>
                    <a:pt x="681608" y="136525"/>
                  </a:lnTo>
                  <a:close/>
                </a:path>
                <a:path w="1134745" h="184150">
                  <a:moveTo>
                    <a:pt x="699614" y="64389"/>
                  </a:moveTo>
                  <a:lnTo>
                    <a:pt x="669162" y="64389"/>
                  </a:lnTo>
                  <a:lnTo>
                    <a:pt x="676401" y="67310"/>
                  </a:lnTo>
                  <a:lnTo>
                    <a:pt x="681989" y="73279"/>
                  </a:lnTo>
                  <a:lnTo>
                    <a:pt x="690245" y="104012"/>
                  </a:lnTo>
                  <a:lnTo>
                    <a:pt x="711453" y="104012"/>
                  </a:lnTo>
                  <a:lnTo>
                    <a:pt x="711453" y="101346"/>
                  </a:lnTo>
                  <a:lnTo>
                    <a:pt x="710572" y="89364"/>
                  </a:lnTo>
                  <a:lnTo>
                    <a:pt x="707929" y="78740"/>
                  </a:lnTo>
                  <a:lnTo>
                    <a:pt x="703524" y="69449"/>
                  </a:lnTo>
                  <a:lnTo>
                    <a:pt x="699614" y="64389"/>
                  </a:lnTo>
                  <a:close/>
                </a:path>
                <a:path w="1134745" h="184150">
                  <a:moveTo>
                    <a:pt x="773176" y="49911"/>
                  </a:moveTo>
                  <a:lnTo>
                    <a:pt x="752982" y="49911"/>
                  </a:lnTo>
                  <a:lnTo>
                    <a:pt x="725551" y="181102"/>
                  </a:lnTo>
                  <a:lnTo>
                    <a:pt x="747902" y="181102"/>
                  </a:lnTo>
                  <a:lnTo>
                    <a:pt x="760602" y="120015"/>
                  </a:lnTo>
                  <a:lnTo>
                    <a:pt x="764196" y="106156"/>
                  </a:lnTo>
                  <a:lnTo>
                    <a:pt x="768683" y="94488"/>
                  </a:lnTo>
                  <a:lnTo>
                    <a:pt x="774051" y="85010"/>
                  </a:lnTo>
                  <a:lnTo>
                    <a:pt x="780287" y="77724"/>
                  </a:lnTo>
                  <a:lnTo>
                    <a:pt x="786631" y="72771"/>
                  </a:lnTo>
                  <a:lnTo>
                    <a:pt x="768350" y="72771"/>
                  </a:lnTo>
                  <a:lnTo>
                    <a:pt x="773176" y="49911"/>
                  </a:lnTo>
                  <a:close/>
                </a:path>
                <a:path w="1134745" h="184150">
                  <a:moveTo>
                    <a:pt x="849196" y="65405"/>
                  </a:moveTo>
                  <a:lnTo>
                    <a:pt x="816482" y="65405"/>
                  </a:lnTo>
                  <a:lnTo>
                    <a:pt x="820927" y="66675"/>
                  </a:lnTo>
                  <a:lnTo>
                    <a:pt x="823849" y="69469"/>
                  </a:lnTo>
                  <a:lnTo>
                    <a:pt x="826897" y="72136"/>
                  </a:lnTo>
                  <a:lnTo>
                    <a:pt x="828421" y="75692"/>
                  </a:lnTo>
                  <a:lnTo>
                    <a:pt x="828421" y="83947"/>
                  </a:lnTo>
                  <a:lnTo>
                    <a:pt x="827531" y="89916"/>
                  </a:lnTo>
                  <a:lnTo>
                    <a:pt x="825753" y="97917"/>
                  </a:lnTo>
                  <a:lnTo>
                    <a:pt x="808354" y="181102"/>
                  </a:lnTo>
                  <a:lnTo>
                    <a:pt x="830706" y="181102"/>
                  </a:lnTo>
                  <a:lnTo>
                    <a:pt x="847471" y="101727"/>
                  </a:lnTo>
                  <a:lnTo>
                    <a:pt x="849629" y="91186"/>
                  </a:lnTo>
                  <a:lnTo>
                    <a:pt x="850595" y="83947"/>
                  </a:lnTo>
                  <a:lnTo>
                    <a:pt x="850646" y="69087"/>
                  </a:lnTo>
                  <a:lnTo>
                    <a:pt x="849196" y="65405"/>
                  </a:lnTo>
                  <a:close/>
                </a:path>
                <a:path w="1134745" h="184150">
                  <a:moveTo>
                    <a:pt x="816482" y="46990"/>
                  </a:moveTo>
                  <a:lnTo>
                    <a:pt x="808608" y="46990"/>
                  </a:lnTo>
                  <a:lnTo>
                    <a:pt x="800734" y="49022"/>
                  </a:lnTo>
                  <a:lnTo>
                    <a:pt x="768350" y="72771"/>
                  </a:lnTo>
                  <a:lnTo>
                    <a:pt x="786631" y="72771"/>
                  </a:lnTo>
                  <a:lnTo>
                    <a:pt x="787213" y="72316"/>
                  </a:lnTo>
                  <a:lnTo>
                    <a:pt x="794638" y="68468"/>
                  </a:lnTo>
                  <a:lnTo>
                    <a:pt x="802540" y="66168"/>
                  </a:lnTo>
                  <a:lnTo>
                    <a:pt x="810895" y="65405"/>
                  </a:lnTo>
                  <a:lnTo>
                    <a:pt x="849196" y="65405"/>
                  </a:lnTo>
                  <a:lnTo>
                    <a:pt x="847598" y="61341"/>
                  </a:lnTo>
                  <a:lnTo>
                    <a:pt x="841501" y="55626"/>
                  </a:lnTo>
                  <a:lnTo>
                    <a:pt x="836574" y="51812"/>
                  </a:lnTo>
                  <a:lnTo>
                    <a:pt x="830754" y="49117"/>
                  </a:lnTo>
                  <a:lnTo>
                    <a:pt x="824053" y="47517"/>
                  </a:lnTo>
                  <a:lnTo>
                    <a:pt x="816482" y="46990"/>
                  </a:lnTo>
                  <a:close/>
                </a:path>
                <a:path w="1134745" h="184150">
                  <a:moveTo>
                    <a:pt x="1057503" y="65278"/>
                  </a:moveTo>
                  <a:lnTo>
                    <a:pt x="1020063" y="65278"/>
                  </a:lnTo>
                  <a:lnTo>
                    <a:pt x="1027556" y="67310"/>
                  </a:lnTo>
                  <a:lnTo>
                    <a:pt x="1032763" y="71374"/>
                  </a:lnTo>
                  <a:lnTo>
                    <a:pt x="1036574" y="74422"/>
                  </a:lnTo>
                  <a:lnTo>
                    <a:pt x="1038478" y="78486"/>
                  </a:lnTo>
                  <a:lnTo>
                    <a:pt x="1038412" y="88011"/>
                  </a:lnTo>
                  <a:lnTo>
                    <a:pt x="995997" y="103753"/>
                  </a:lnTo>
                  <a:lnTo>
                    <a:pt x="987996" y="104314"/>
                  </a:lnTo>
                  <a:lnTo>
                    <a:pt x="956818" y="113030"/>
                  </a:lnTo>
                  <a:lnTo>
                    <a:pt x="951356" y="116332"/>
                  </a:lnTo>
                  <a:lnTo>
                    <a:pt x="946911" y="120904"/>
                  </a:lnTo>
                  <a:lnTo>
                    <a:pt x="943482" y="126619"/>
                  </a:lnTo>
                  <a:lnTo>
                    <a:pt x="940180" y="132207"/>
                  </a:lnTo>
                  <a:lnTo>
                    <a:pt x="938529" y="138684"/>
                  </a:lnTo>
                  <a:lnTo>
                    <a:pt x="938529" y="146050"/>
                  </a:lnTo>
                  <a:lnTo>
                    <a:pt x="962548" y="181356"/>
                  </a:lnTo>
                  <a:lnTo>
                    <a:pt x="978915" y="184023"/>
                  </a:lnTo>
                  <a:lnTo>
                    <a:pt x="987044" y="184023"/>
                  </a:lnTo>
                  <a:lnTo>
                    <a:pt x="1021880" y="166751"/>
                  </a:lnTo>
                  <a:lnTo>
                    <a:pt x="977773" y="166751"/>
                  </a:lnTo>
                  <a:lnTo>
                    <a:pt x="971550" y="164719"/>
                  </a:lnTo>
                  <a:lnTo>
                    <a:pt x="967231" y="160655"/>
                  </a:lnTo>
                  <a:lnTo>
                    <a:pt x="962913" y="156718"/>
                  </a:lnTo>
                  <a:lnTo>
                    <a:pt x="960754" y="151511"/>
                  </a:lnTo>
                  <a:lnTo>
                    <a:pt x="960754" y="140589"/>
                  </a:lnTo>
                  <a:lnTo>
                    <a:pt x="962151" y="136271"/>
                  </a:lnTo>
                  <a:lnTo>
                    <a:pt x="1004443" y="119634"/>
                  </a:lnTo>
                  <a:lnTo>
                    <a:pt x="1012951" y="118872"/>
                  </a:lnTo>
                  <a:lnTo>
                    <a:pt x="1018921" y="118110"/>
                  </a:lnTo>
                  <a:lnTo>
                    <a:pt x="1026032" y="116840"/>
                  </a:lnTo>
                  <a:lnTo>
                    <a:pt x="1029461" y="115824"/>
                  </a:lnTo>
                  <a:lnTo>
                    <a:pt x="1032509" y="114681"/>
                  </a:lnTo>
                  <a:lnTo>
                    <a:pt x="1055428" y="114681"/>
                  </a:lnTo>
                  <a:lnTo>
                    <a:pt x="1058127" y="102681"/>
                  </a:lnTo>
                  <a:lnTo>
                    <a:pt x="1059560" y="96139"/>
                  </a:lnTo>
                  <a:lnTo>
                    <a:pt x="1060577" y="88011"/>
                  </a:lnTo>
                  <a:lnTo>
                    <a:pt x="1060456" y="71501"/>
                  </a:lnTo>
                  <a:lnTo>
                    <a:pt x="1057503" y="65278"/>
                  </a:lnTo>
                  <a:close/>
                </a:path>
                <a:path w="1134745" h="184150">
                  <a:moveTo>
                    <a:pt x="913002" y="67183"/>
                  </a:moveTo>
                  <a:lnTo>
                    <a:pt x="890651" y="67183"/>
                  </a:lnTo>
                  <a:lnTo>
                    <a:pt x="872616" y="153797"/>
                  </a:lnTo>
                  <a:lnTo>
                    <a:pt x="871474" y="160401"/>
                  </a:lnTo>
                  <a:lnTo>
                    <a:pt x="871474" y="169037"/>
                  </a:lnTo>
                  <a:lnTo>
                    <a:pt x="873505" y="173482"/>
                  </a:lnTo>
                  <a:lnTo>
                    <a:pt x="877443" y="176784"/>
                  </a:lnTo>
                  <a:lnTo>
                    <a:pt x="882776" y="181102"/>
                  </a:lnTo>
                  <a:lnTo>
                    <a:pt x="889761" y="183261"/>
                  </a:lnTo>
                  <a:lnTo>
                    <a:pt x="903731" y="183261"/>
                  </a:lnTo>
                  <a:lnTo>
                    <a:pt x="908938" y="182626"/>
                  </a:lnTo>
                  <a:lnTo>
                    <a:pt x="914273" y="181229"/>
                  </a:lnTo>
                  <a:lnTo>
                    <a:pt x="917649" y="164465"/>
                  </a:lnTo>
                  <a:lnTo>
                    <a:pt x="901319" y="164465"/>
                  </a:lnTo>
                  <a:lnTo>
                    <a:pt x="898778" y="163703"/>
                  </a:lnTo>
                  <a:lnTo>
                    <a:pt x="895730" y="160909"/>
                  </a:lnTo>
                  <a:lnTo>
                    <a:pt x="894969" y="158877"/>
                  </a:lnTo>
                  <a:lnTo>
                    <a:pt x="895087" y="153797"/>
                  </a:lnTo>
                  <a:lnTo>
                    <a:pt x="895984" y="148971"/>
                  </a:lnTo>
                  <a:lnTo>
                    <a:pt x="913002" y="67183"/>
                  </a:lnTo>
                  <a:close/>
                </a:path>
                <a:path w="1134745" h="184150">
                  <a:moveTo>
                    <a:pt x="1046733" y="164846"/>
                  </a:moveTo>
                  <a:lnTo>
                    <a:pt x="1024254" y="164846"/>
                  </a:lnTo>
                  <a:lnTo>
                    <a:pt x="1024762" y="171323"/>
                  </a:lnTo>
                  <a:lnTo>
                    <a:pt x="1025651" y="176784"/>
                  </a:lnTo>
                  <a:lnTo>
                    <a:pt x="1026795" y="181102"/>
                  </a:lnTo>
                  <a:lnTo>
                    <a:pt x="1049401" y="181102"/>
                  </a:lnTo>
                  <a:lnTo>
                    <a:pt x="1047623" y="173355"/>
                  </a:lnTo>
                  <a:lnTo>
                    <a:pt x="1046772" y="167641"/>
                  </a:lnTo>
                  <a:lnTo>
                    <a:pt x="1046733" y="164846"/>
                  </a:lnTo>
                  <a:close/>
                </a:path>
                <a:path w="1134745" h="184150">
                  <a:moveTo>
                    <a:pt x="1055428" y="114681"/>
                  </a:moveTo>
                  <a:lnTo>
                    <a:pt x="1032509" y="114681"/>
                  </a:lnTo>
                  <a:lnTo>
                    <a:pt x="1030656" y="123952"/>
                  </a:lnTo>
                  <a:lnTo>
                    <a:pt x="1028541" y="131794"/>
                  </a:lnTo>
                  <a:lnTo>
                    <a:pt x="1000251" y="164846"/>
                  </a:lnTo>
                  <a:lnTo>
                    <a:pt x="993139" y="166751"/>
                  </a:lnTo>
                  <a:lnTo>
                    <a:pt x="1021880" y="166751"/>
                  </a:lnTo>
                  <a:lnTo>
                    <a:pt x="1024254" y="164846"/>
                  </a:lnTo>
                  <a:lnTo>
                    <a:pt x="1046733" y="164846"/>
                  </a:lnTo>
                  <a:lnTo>
                    <a:pt x="1046853" y="160401"/>
                  </a:lnTo>
                  <a:lnTo>
                    <a:pt x="1046948" y="158085"/>
                  </a:lnTo>
                  <a:lnTo>
                    <a:pt x="1047591" y="152098"/>
                  </a:lnTo>
                  <a:lnTo>
                    <a:pt x="1048662" y="145373"/>
                  </a:lnTo>
                  <a:lnTo>
                    <a:pt x="1050162" y="137922"/>
                  </a:lnTo>
                  <a:lnTo>
                    <a:pt x="1055428" y="114681"/>
                  </a:lnTo>
                  <a:close/>
                </a:path>
                <a:path w="1134745" h="184150">
                  <a:moveTo>
                    <a:pt x="917955" y="162941"/>
                  </a:moveTo>
                  <a:lnTo>
                    <a:pt x="914146" y="163957"/>
                  </a:lnTo>
                  <a:lnTo>
                    <a:pt x="909701" y="164465"/>
                  </a:lnTo>
                  <a:lnTo>
                    <a:pt x="917649" y="164465"/>
                  </a:lnTo>
                  <a:lnTo>
                    <a:pt x="917955" y="162941"/>
                  </a:lnTo>
                  <a:close/>
                </a:path>
                <a:path w="1134745" h="184150">
                  <a:moveTo>
                    <a:pt x="1011174" y="46990"/>
                  </a:moveTo>
                  <a:lnTo>
                    <a:pt x="973327" y="57277"/>
                  </a:lnTo>
                  <a:lnTo>
                    <a:pt x="951356" y="87249"/>
                  </a:lnTo>
                  <a:lnTo>
                    <a:pt x="973962" y="89154"/>
                  </a:lnTo>
                  <a:lnTo>
                    <a:pt x="976756" y="81534"/>
                  </a:lnTo>
                  <a:lnTo>
                    <a:pt x="981075" y="75565"/>
                  </a:lnTo>
                  <a:lnTo>
                    <a:pt x="987044" y="71501"/>
                  </a:lnTo>
                  <a:lnTo>
                    <a:pt x="993012" y="67310"/>
                  </a:lnTo>
                  <a:lnTo>
                    <a:pt x="1000632" y="65278"/>
                  </a:lnTo>
                  <a:lnTo>
                    <a:pt x="1057503" y="65278"/>
                  </a:lnTo>
                  <a:lnTo>
                    <a:pt x="1057021" y="64262"/>
                  </a:lnTo>
                  <a:lnTo>
                    <a:pt x="1049654" y="58547"/>
                  </a:lnTo>
                  <a:lnTo>
                    <a:pt x="1041963" y="53472"/>
                  </a:lnTo>
                  <a:lnTo>
                    <a:pt x="1032986" y="49863"/>
                  </a:lnTo>
                  <a:lnTo>
                    <a:pt x="1022723" y="47706"/>
                  </a:lnTo>
                  <a:lnTo>
                    <a:pt x="1011174" y="46990"/>
                  </a:lnTo>
                  <a:close/>
                </a:path>
                <a:path w="1134745" h="184150">
                  <a:moveTo>
                    <a:pt x="938656" y="49911"/>
                  </a:moveTo>
                  <a:lnTo>
                    <a:pt x="876553" y="49911"/>
                  </a:lnTo>
                  <a:lnTo>
                    <a:pt x="872998" y="67183"/>
                  </a:lnTo>
                  <a:lnTo>
                    <a:pt x="934847" y="67183"/>
                  </a:lnTo>
                  <a:lnTo>
                    <a:pt x="938656" y="49911"/>
                  </a:lnTo>
                  <a:close/>
                </a:path>
                <a:path w="1134745" h="184150">
                  <a:moveTo>
                    <a:pt x="926591" y="2286"/>
                  </a:moveTo>
                  <a:lnTo>
                    <a:pt x="901064" y="17653"/>
                  </a:lnTo>
                  <a:lnTo>
                    <a:pt x="894206" y="49911"/>
                  </a:lnTo>
                  <a:lnTo>
                    <a:pt x="916558" y="49911"/>
                  </a:lnTo>
                  <a:lnTo>
                    <a:pt x="926591" y="2286"/>
                  </a:lnTo>
                  <a:close/>
                </a:path>
                <a:path w="1134745" h="184150">
                  <a:moveTo>
                    <a:pt x="1134490" y="0"/>
                  </a:moveTo>
                  <a:lnTo>
                    <a:pt x="1112138" y="0"/>
                  </a:lnTo>
                  <a:lnTo>
                    <a:pt x="1074293" y="181102"/>
                  </a:lnTo>
                  <a:lnTo>
                    <a:pt x="1096645" y="181102"/>
                  </a:lnTo>
                  <a:lnTo>
                    <a:pt x="113449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144000" y="1063752"/>
              <a:ext cx="542544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309735" y="1267079"/>
              <a:ext cx="120142" cy="1844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39072" y="1063752"/>
              <a:ext cx="1264920" cy="57607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525254" y="1214119"/>
              <a:ext cx="887730" cy="237490"/>
            </a:xfrm>
            <a:custGeom>
              <a:avLst/>
              <a:gdLst/>
              <a:ahLst/>
              <a:cxnLst/>
              <a:rect l="l" t="t" r="r" b="b"/>
              <a:pathLst>
                <a:path w="887729" h="237490">
                  <a:moveTo>
                    <a:pt x="99441" y="0"/>
                  </a:moveTo>
                  <a:lnTo>
                    <a:pt x="61936" y="7125"/>
                  </a:lnTo>
                  <a:lnTo>
                    <a:pt x="30654" y="28987"/>
                  </a:lnTo>
                  <a:lnTo>
                    <a:pt x="8090" y="66038"/>
                  </a:lnTo>
                  <a:lnTo>
                    <a:pt x="0" y="111632"/>
                  </a:lnTo>
                  <a:lnTo>
                    <a:pt x="1023" y="126730"/>
                  </a:lnTo>
                  <a:lnTo>
                    <a:pt x="16382" y="163449"/>
                  </a:lnTo>
                  <a:lnTo>
                    <a:pt x="56959" y="185719"/>
                  </a:lnTo>
                  <a:lnTo>
                    <a:pt x="75438" y="187197"/>
                  </a:lnTo>
                  <a:lnTo>
                    <a:pt x="84796" y="186838"/>
                  </a:lnTo>
                  <a:lnTo>
                    <a:pt x="122493" y="178115"/>
                  </a:lnTo>
                  <a:lnTo>
                    <a:pt x="144999" y="167258"/>
                  </a:lnTo>
                  <a:lnTo>
                    <a:pt x="75184" y="167258"/>
                  </a:lnTo>
                  <a:lnTo>
                    <a:pt x="63996" y="166379"/>
                  </a:lnTo>
                  <a:lnTo>
                    <a:pt x="27987" y="135985"/>
                  </a:lnTo>
                  <a:lnTo>
                    <a:pt x="24655" y="111632"/>
                  </a:lnTo>
                  <a:lnTo>
                    <a:pt x="25261" y="98657"/>
                  </a:lnTo>
                  <a:lnTo>
                    <a:pt x="40294" y="52897"/>
                  </a:lnTo>
                  <a:lnTo>
                    <a:pt x="70693" y="26066"/>
                  </a:lnTo>
                  <a:lnTo>
                    <a:pt x="98678" y="20065"/>
                  </a:lnTo>
                  <a:lnTo>
                    <a:pt x="152958" y="20065"/>
                  </a:lnTo>
                  <a:lnTo>
                    <a:pt x="147542" y="15081"/>
                  </a:lnTo>
                  <a:lnTo>
                    <a:pt x="108821" y="430"/>
                  </a:lnTo>
                  <a:lnTo>
                    <a:pt x="99441" y="0"/>
                  </a:lnTo>
                  <a:close/>
                </a:path>
                <a:path w="887729" h="237490">
                  <a:moveTo>
                    <a:pt x="162687" y="92201"/>
                  </a:moveTo>
                  <a:lnTo>
                    <a:pt x="83439" y="92201"/>
                  </a:lnTo>
                  <a:lnTo>
                    <a:pt x="79121" y="112775"/>
                  </a:lnTo>
                  <a:lnTo>
                    <a:pt x="134112" y="112775"/>
                  </a:lnTo>
                  <a:lnTo>
                    <a:pt x="125984" y="151637"/>
                  </a:lnTo>
                  <a:lnTo>
                    <a:pt x="112652" y="158472"/>
                  </a:lnTo>
                  <a:lnTo>
                    <a:pt x="99726" y="163353"/>
                  </a:lnTo>
                  <a:lnTo>
                    <a:pt x="87229" y="166282"/>
                  </a:lnTo>
                  <a:lnTo>
                    <a:pt x="75184" y="167258"/>
                  </a:lnTo>
                  <a:lnTo>
                    <a:pt x="144999" y="167258"/>
                  </a:lnTo>
                  <a:lnTo>
                    <a:pt x="147193" y="165988"/>
                  </a:lnTo>
                  <a:lnTo>
                    <a:pt x="162687" y="92201"/>
                  </a:lnTo>
                  <a:close/>
                </a:path>
                <a:path w="887729" h="237490">
                  <a:moveTo>
                    <a:pt x="152958" y="20065"/>
                  </a:moveTo>
                  <a:lnTo>
                    <a:pt x="98678" y="20065"/>
                  </a:lnTo>
                  <a:lnTo>
                    <a:pt x="107699" y="20687"/>
                  </a:lnTo>
                  <a:lnTo>
                    <a:pt x="115887" y="22558"/>
                  </a:lnTo>
                  <a:lnTo>
                    <a:pt x="143115" y="49887"/>
                  </a:lnTo>
                  <a:lnTo>
                    <a:pt x="145542" y="58674"/>
                  </a:lnTo>
                  <a:lnTo>
                    <a:pt x="169291" y="56006"/>
                  </a:lnTo>
                  <a:lnTo>
                    <a:pt x="167195" y="47103"/>
                  </a:lnTo>
                  <a:lnTo>
                    <a:pt x="164528" y="39068"/>
                  </a:lnTo>
                  <a:lnTo>
                    <a:pt x="161290" y="31914"/>
                  </a:lnTo>
                  <a:lnTo>
                    <a:pt x="157479" y="25653"/>
                  </a:lnTo>
                  <a:lnTo>
                    <a:pt x="152958" y="20065"/>
                  </a:lnTo>
                  <a:close/>
                </a:path>
                <a:path w="887729" h="237490">
                  <a:moveTo>
                    <a:pt x="400430" y="213740"/>
                  </a:moveTo>
                  <a:lnTo>
                    <a:pt x="399161" y="234822"/>
                  </a:lnTo>
                  <a:lnTo>
                    <a:pt x="403987" y="236474"/>
                  </a:lnTo>
                  <a:lnTo>
                    <a:pt x="409067" y="237362"/>
                  </a:lnTo>
                  <a:lnTo>
                    <a:pt x="422401" y="237362"/>
                  </a:lnTo>
                  <a:lnTo>
                    <a:pt x="448626" y="215772"/>
                  </a:lnTo>
                  <a:lnTo>
                    <a:pt x="409575" y="215772"/>
                  </a:lnTo>
                  <a:lnTo>
                    <a:pt x="405129" y="215137"/>
                  </a:lnTo>
                  <a:lnTo>
                    <a:pt x="400430" y="213740"/>
                  </a:lnTo>
                  <a:close/>
                </a:path>
                <a:path w="887729" h="237490">
                  <a:moveTo>
                    <a:pt x="444119" y="52958"/>
                  </a:moveTo>
                  <a:lnTo>
                    <a:pt x="422021" y="52958"/>
                  </a:lnTo>
                  <a:lnTo>
                    <a:pt x="443992" y="184530"/>
                  </a:lnTo>
                  <a:lnTo>
                    <a:pt x="436752" y="197357"/>
                  </a:lnTo>
                  <a:lnTo>
                    <a:pt x="418465" y="215772"/>
                  </a:lnTo>
                  <a:lnTo>
                    <a:pt x="448626" y="215772"/>
                  </a:lnTo>
                  <a:lnTo>
                    <a:pt x="451544" y="211500"/>
                  </a:lnTo>
                  <a:lnTo>
                    <a:pt x="457453" y="201549"/>
                  </a:lnTo>
                  <a:lnTo>
                    <a:pt x="481595" y="158622"/>
                  </a:lnTo>
                  <a:lnTo>
                    <a:pt x="458977" y="158622"/>
                  </a:lnTo>
                  <a:lnTo>
                    <a:pt x="457880" y="148738"/>
                  </a:lnTo>
                  <a:lnTo>
                    <a:pt x="456554" y="137989"/>
                  </a:lnTo>
                  <a:lnTo>
                    <a:pt x="455291" y="128650"/>
                  </a:lnTo>
                  <a:lnTo>
                    <a:pt x="444119" y="52958"/>
                  </a:lnTo>
                  <a:close/>
                </a:path>
                <a:path w="887729" h="237490">
                  <a:moveTo>
                    <a:pt x="317119" y="52958"/>
                  </a:moveTo>
                  <a:lnTo>
                    <a:pt x="294767" y="52958"/>
                  </a:lnTo>
                  <a:lnTo>
                    <a:pt x="278810" y="129065"/>
                  </a:lnTo>
                  <a:lnTo>
                    <a:pt x="274755" y="165607"/>
                  </a:lnTo>
                  <a:lnTo>
                    <a:pt x="277749" y="172592"/>
                  </a:lnTo>
                  <a:lnTo>
                    <a:pt x="308610" y="187070"/>
                  </a:lnTo>
                  <a:lnTo>
                    <a:pt x="320847" y="185404"/>
                  </a:lnTo>
                  <a:lnTo>
                    <a:pt x="332978" y="180403"/>
                  </a:lnTo>
                  <a:lnTo>
                    <a:pt x="344989" y="172069"/>
                  </a:lnTo>
                  <a:lnTo>
                    <a:pt x="348335" y="168782"/>
                  </a:lnTo>
                  <a:lnTo>
                    <a:pt x="309245" y="168782"/>
                  </a:lnTo>
                  <a:lnTo>
                    <a:pt x="304800" y="167385"/>
                  </a:lnTo>
                  <a:lnTo>
                    <a:pt x="301751" y="164718"/>
                  </a:lnTo>
                  <a:lnTo>
                    <a:pt x="298830" y="161925"/>
                  </a:lnTo>
                  <a:lnTo>
                    <a:pt x="297306" y="158114"/>
                  </a:lnTo>
                  <a:lnTo>
                    <a:pt x="297376" y="148738"/>
                  </a:lnTo>
                  <a:lnTo>
                    <a:pt x="298069" y="143890"/>
                  </a:lnTo>
                  <a:lnTo>
                    <a:pt x="299593" y="136778"/>
                  </a:lnTo>
                  <a:lnTo>
                    <a:pt x="317119" y="52958"/>
                  </a:lnTo>
                  <a:close/>
                </a:path>
                <a:path w="887729" h="237490">
                  <a:moveTo>
                    <a:pt x="610107" y="50037"/>
                  </a:moveTo>
                  <a:lnTo>
                    <a:pt x="568398" y="65393"/>
                  </a:lnTo>
                  <a:lnTo>
                    <a:pt x="545830" y="99978"/>
                  </a:lnTo>
                  <a:lnTo>
                    <a:pt x="540349" y="133476"/>
                  </a:lnTo>
                  <a:lnTo>
                    <a:pt x="540663" y="139682"/>
                  </a:lnTo>
                  <a:lnTo>
                    <a:pt x="559413" y="176623"/>
                  </a:lnTo>
                  <a:lnTo>
                    <a:pt x="591820" y="187070"/>
                  </a:lnTo>
                  <a:lnTo>
                    <a:pt x="603111" y="186166"/>
                  </a:lnTo>
                  <a:lnTo>
                    <a:pt x="613568" y="183451"/>
                  </a:lnTo>
                  <a:lnTo>
                    <a:pt x="623216" y="178927"/>
                  </a:lnTo>
                  <a:lnTo>
                    <a:pt x="632078" y="172592"/>
                  </a:lnTo>
                  <a:lnTo>
                    <a:pt x="635997" y="168782"/>
                  </a:lnTo>
                  <a:lnTo>
                    <a:pt x="583819" y="168782"/>
                  </a:lnTo>
                  <a:lnTo>
                    <a:pt x="576961" y="165607"/>
                  </a:lnTo>
                  <a:lnTo>
                    <a:pt x="562894" y="131571"/>
                  </a:lnTo>
                  <a:lnTo>
                    <a:pt x="562991" y="126618"/>
                  </a:lnTo>
                  <a:lnTo>
                    <a:pt x="563245" y="124078"/>
                  </a:lnTo>
                  <a:lnTo>
                    <a:pt x="659892" y="124078"/>
                  </a:lnTo>
                  <a:lnTo>
                    <a:pt x="661035" y="117347"/>
                  </a:lnTo>
                  <a:lnTo>
                    <a:pt x="661670" y="110743"/>
                  </a:lnTo>
                  <a:lnTo>
                    <a:pt x="661670" y="107060"/>
                  </a:lnTo>
                  <a:lnTo>
                    <a:pt x="566927" y="107060"/>
                  </a:lnTo>
                  <a:lnTo>
                    <a:pt x="570166" y="97756"/>
                  </a:lnTo>
                  <a:lnTo>
                    <a:pt x="596915" y="69913"/>
                  </a:lnTo>
                  <a:lnTo>
                    <a:pt x="610616" y="67437"/>
                  </a:lnTo>
                  <a:lnTo>
                    <a:pt x="649830" y="67437"/>
                  </a:lnTo>
                  <a:lnTo>
                    <a:pt x="647573" y="64515"/>
                  </a:lnTo>
                  <a:lnTo>
                    <a:pt x="640004" y="58181"/>
                  </a:lnTo>
                  <a:lnTo>
                    <a:pt x="631221" y="53657"/>
                  </a:lnTo>
                  <a:lnTo>
                    <a:pt x="621248" y="50942"/>
                  </a:lnTo>
                  <a:lnTo>
                    <a:pt x="610107" y="50037"/>
                  </a:lnTo>
                  <a:close/>
                </a:path>
                <a:path w="887729" h="237490">
                  <a:moveTo>
                    <a:pt x="229107" y="52958"/>
                  </a:moveTo>
                  <a:lnTo>
                    <a:pt x="209423" y="52958"/>
                  </a:lnTo>
                  <a:lnTo>
                    <a:pt x="181991" y="184150"/>
                  </a:lnTo>
                  <a:lnTo>
                    <a:pt x="203200" y="184150"/>
                  </a:lnTo>
                  <a:lnTo>
                    <a:pt x="214249" y="131571"/>
                  </a:lnTo>
                  <a:lnTo>
                    <a:pt x="218106" y="115851"/>
                  </a:lnTo>
                  <a:lnTo>
                    <a:pt x="222631" y="102774"/>
                  </a:lnTo>
                  <a:lnTo>
                    <a:pt x="227822" y="92317"/>
                  </a:lnTo>
                  <a:lnTo>
                    <a:pt x="233679" y="84454"/>
                  </a:lnTo>
                  <a:lnTo>
                    <a:pt x="238710" y="79755"/>
                  </a:lnTo>
                  <a:lnTo>
                    <a:pt x="223520" y="79755"/>
                  </a:lnTo>
                  <a:lnTo>
                    <a:pt x="229107" y="52958"/>
                  </a:lnTo>
                  <a:close/>
                </a:path>
                <a:path w="887729" h="237490">
                  <a:moveTo>
                    <a:pt x="377456" y="160400"/>
                  </a:moveTo>
                  <a:lnTo>
                    <a:pt x="356870" y="160400"/>
                  </a:lnTo>
                  <a:lnTo>
                    <a:pt x="351917" y="184150"/>
                  </a:lnTo>
                  <a:lnTo>
                    <a:pt x="372491" y="184150"/>
                  </a:lnTo>
                  <a:lnTo>
                    <a:pt x="377456" y="160400"/>
                  </a:lnTo>
                  <a:close/>
                </a:path>
                <a:path w="887729" h="237490">
                  <a:moveTo>
                    <a:pt x="399923" y="52958"/>
                  </a:moveTo>
                  <a:lnTo>
                    <a:pt x="377571" y="52958"/>
                  </a:lnTo>
                  <a:lnTo>
                    <a:pt x="365518" y="110743"/>
                  </a:lnTo>
                  <a:lnTo>
                    <a:pt x="363347" y="121030"/>
                  </a:lnTo>
                  <a:lnTo>
                    <a:pt x="361315" y="128904"/>
                  </a:lnTo>
                  <a:lnTo>
                    <a:pt x="359410" y="133476"/>
                  </a:lnTo>
                  <a:lnTo>
                    <a:pt x="356743" y="140588"/>
                  </a:lnTo>
                  <a:lnTo>
                    <a:pt x="327405" y="167258"/>
                  </a:lnTo>
                  <a:lnTo>
                    <a:pt x="321310" y="168782"/>
                  </a:lnTo>
                  <a:lnTo>
                    <a:pt x="348335" y="168782"/>
                  </a:lnTo>
                  <a:lnTo>
                    <a:pt x="356870" y="160400"/>
                  </a:lnTo>
                  <a:lnTo>
                    <a:pt x="377456" y="160400"/>
                  </a:lnTo>
                  <a:lnTo>
                    <a:pt x="399923" y="52958"/>
                  </a:lnTo>
                  <a:close/>
                </a:path>
                <a:path w="887729" h="237490">
                  <a:moveTo>
                    <a:pt x="631825" y="139572"/>
                  </a:moveTo>
                  <a:lnTo>
                    <a:pt x="599567" y="168782"/>
                  </a:lnTo>
                  <a:lnTo>
                    <a:pt x="635997" y="168782"/>
                  </a:lnTo>
                  <a:lnTo>
                    <a:pt x="639720" y="165163"/>
                  </a:lnTo>
                  <a:lnTo>
                    <a:pt x="645874" y="157543"/>
                  </a:lnTo>
                  <a:lnTo>
                    <a:pt x="650527" y="149732"/>
                  </a:lnTo>
                  <a:lnTo>
                    <a:pt x="653669" y="141731"/>
                  </a:lnTo>
                  <a:lnTo>
                    <a:pt x="631825" y="139572"/>
                  </a:lnTo>
                  <a:close/>
                </a:path>
                <a:path w="887729" h="237490">
                  <a:moveTo>
                    <a:pt x="541020" y="52958"/>
                  </a:moveTo>
                  <a:lnTo>
                    <a:pt x="517651" y="52958"/>
                  </a:lnTo>
                  <a:lnTo>
                    <a:pt x="458977" y="158622"/>
                  </a:lnTo>
                  <a:lnTo>
                    <a:pt x="481595" y="158622"/>
                  </a:lnTo>
                  <a:lnTo>
                    <a:pt x="541020" y="52958"/>
                  </a:lnTo>
                  <a:close/>
                </a:path>
                <a:path w="887729" h="237490">
                  <a:moveTo>
                    <a:pt x="649830" y="67437"/>
                  </a:moveTo>
                  <a:lnTo>
                    <a:pt x="619378" y="67437"/>
                  </a:lnTo>
                  <a:lnTo>
                    <a:pt x="626618" y="70357"/>
                  </a:lnTo>
                  <a:lnTo>
                    <a:pt x="632205" y="76326"/>
                  </a:lnTo>
                  <a:lnTo>
                    <a:pt x="640461" y="107060"/>
                  </a:lnTo>
                  <a:lnTo>
                    <a:pt x="661670" y="107060"/>
                  </a:lnTo>
                  <a:lnTo>
                    <a:pt x="661550" y="102774"/>
                  </a:lnTo>
                  <a:lnTo>
                    <a:pt x="660788" y="92412"/>
                  </a:lnTo>
                  <a:lnTo>
                    <a:pt x="658145" y="81787"/>
                  </a:lnTo>
                  <a:lnTo>
                    <a:pt x="653740" y="72497"/>
                  </a:lnTo>
                  <a:lnTo>
                    <a:pt x="649830" y="67437"/>
                  </a:lnTo>
                  <a:close/>
                </a:path>
                <a:path w="887729" h="237490">
                  <a:moveTo>
                    <a:pt x="267716" y="50037"/>
                  </a:moveTo>
                  <a:lnTo>
                    <a:pt x="256413" y="50037"/>
                  </a:lnTo>
                  <a:lnTo>
                    <a:pt x="249809" y="52450"/>
                  </a:lnTo>
                  <a:lnTo>
                    <a:pt x="223520" y="79755"/>
                  </a:lnTo>
                  <a:lnTo>
                    <a:pt x="238710" y="79755"/>
                  </a:lnTo>
                  <a:lnTo>
                    <a:pt x="239825" y="78714"/>
                  </a:lnTo>
                  <a:lnTo>
                    <a:pt x="245887" y="74628"/>
                  </a:lnTo>
                  <a:lnTo>
                    <a:pt x="251878" y="72185"/>
                  </a:lnTo>
                  <a:lnTo>
                    <a:pt x="257810" y="71374"/>
                  </a:lnTo>
                  <a:lnTo>
                    <a:pt x="272361" y="71374"/>
                  </a:lnTo>
                  <a:lnTo>
                    <a:pt x="279653" y="54863"/>
                  </a:lnTo>
                  <a:lnTo>
                    <a:pt x="273176" y="51562"/>
                  </a:lnTo>
                  <a:lnTo>
                    <a:pt x="267716" y="50037"/>
                  </a:lnTo>
                  <a:close/>
                </a:path>
                <a:path w="887729" h="237490">
                  <a:moveTo>
                    <a:pt x="272361" y="71374"/>
                  </a:moveTo>
                  <a:lnTo>
                    <a:pt x="262381" y="71374"/>
                  </a:lnTo>
                  <a:lnTo>
                    <a:pt x="266700" y="72770"/>
                  </a:lnTo>
                  <a:lnTo>
                    <a:pt x="270510" y="75564"/>
                  </a:lnTo>
                  <a:lnTo>
                    <a:pt x="272361" y="71374"/>
                  </a:lnTo>
                  <a:close/>
                </a:path>
                <a:path w="887729" h="237490">
                  <a:moveTo>
                    <a:pt x="835660" y="50037"/>
                  </a:moveTo>
                  <a:lnTo>
                    <a:pt x="793950" y="65393"/>
                  </a:lnTo>
                  <a:lnTo>
                    <a:pt x="771382" y="99978"/>
                  </a:lnTo>
                  <a:lnTo>
                    <a:pt x="765810" y="131571"/>
                  </a:lnTo>
                  <a:lnTo>
                    <a:pt x="766194" y="139547"/>
                  </a:lnTo>
                  <a:lnTo>
                    <a:pt x="784965" y="176623"/>
                  </a:lnTo>
                  <a:lnTo>
                    <a:pt x="817372" y="187070"/>
                  </a:lnTo>
                  <a:lnTo>
                    <a:pt x="828663" y="186166"/>
                  </a:lnTo>
                  <a:lnTo>
                    <a:pt x="839120" y="183451"/>
                  </a:lnTo>
                  <a:lnTo>
                    <a:pt x="848768" y="178927"/>
                  </a:lnTo>
                  <a:lnTo>
                    <a:pt x="857630" y="172592"/>
                  </a:lnTo>
                  <a:lnTo>
                    <a:pt x="861549" y="168782"/>
                  </a:lnTo>
                  <a:lnTo>
                    <a:pt x="809371" y="168782"/>
                  </a:lnTo>
                  <a:lnTo>
                    <a:pt x="802513" y="165607"/>
                  </a:lnTo>
                  <a:lnTo>
                    <a:pt x="788446" y="131571"/>
                  </a:lnTo>
                  <a:lnTo>
                    <a:pt x="788543" y="126618"/>
                  </a:lnTo>
                  <a:lnTo>
                    <a:pt x="788797" y="124078"/>
                  </a:lnTo>
                  <a:lnTo>
                    <a:pt x="885444" y="124078"/>
                  </a:lnTo>
                  <a:lnTo>
                    <a:pt x="886587" y="117347"/>
                  </a:lnTo>
                  <a:lnTo>
                    <a:pt x="887222" y="110743"/>
                  </a:lnTo>
                  <a:lnTo>
                    <a:pt x="887222" y="107060"/>
                  </a:lnTo>
                  <a:lnTo>
                    <a:pt x="792479" y="107060"/>
                  </a:lnTo>
                  <a:lnTo>
                    <a:pt x="795718" y="97756"/>
                  </a:lnTo>
                  <a:lnTo>
                    <a:pt x="822467" y="69913"/>
                  </a:lnTo>
                  <a:lnTo>
                    <a:pt x="836168" y="67437"/>
                  </a:lnTo>
                  <a:lnTo>
                    <a:pt x="875382" y="67437"/>
                  </a:lnTo>
                  <a:lnTo>
                    <a:pt x="873125" y="64515"/>
                  </a:lnTo>
                  <a:lnTo>
                    <a:pt x="865556" y="58181"/>
                  </a:lnTo>
                  <a:lnTo>
                    <a:pt x="856773" y="53657"/>
                  </a:lnTo>
                  <a:lnTo>
                    <a:pt x="846800" y="50942"/>
                  </a:lnTo>
                  <a:lnTo>
                    <a:pt x="835660" y="50037"/>
                  </a:lnTo>
                  <a:close/>
                </a:path>
                <a:path w="887729" h="237490">
                  <a:moveTo>
                    <a:pt x="722884" y="52958"/>
                  </a:moveTo>
                  <a:lnTo>
                    <a:pt x="703199" y="52958"/>
                  </a:lnTo>
                  <a:lnTo>
                    <a:pt x="675767" y="184150"/>
                  </a:lnTo>
                  <a:lnTo>
                    <a:pt x="696976" y="184150"/>
                  </a:lnTo>
                  <a:lnTo>
                    <a:pt x="708025" y="131571"/>
                  </a:lnTo>
                  <a:lnTo>
                    <a:pt x="711882" y="115851"/>
                  </a:lnTo>
                  <a:lnTo>
                    <a:pt x="716407" y="102774"/>
                  </a:lnTo>
                  <a:lnTo>
                    <a:pt x="721598" y="92317"/>
                  </a:lnTo>
                  <a:lnTo>
                    <a:pt x="727455" y="84454"/>
                  </a:lnTo>
                  <a:lnTo>
                    <a:pt x="732486" y="79755"/>
                  </a:lnTo>
                  <a:lnTo>
                    <a:pt x="717296" y="79755"/>
                  </a:lnTo>
                  <a:lnTo>
                    <a:pt x="722884" y="52958"/>
                  </a:lnTo>
                  <a:close/>
                </a:path>
                <a:path w="887729" h="237490">
                  <a:moveTo>
                    <a:pt x="857376" y="139572"/>
                  </a:moveTo>
                  <a:lnTo>
                    <a:pt x="825119" y="168782"/>
                  </a:lnTo>
                  <a:lnTo>
                    <a:pt x="861549" y="168782"/>
                  </a:lnTo>
                  <a:lnTo>
                    <a:pt x="865272" y="165163"/>
                  </a:lnTo>
                  <a:lnTo>
                    <a:pt x="871426" y="157543"/>
                  </a:lnTo>
                  <a:lnTo>
                    <a:pt x="876079" y="149732"/>
                  </a:lnTo>
                  <a:lnTo>
                    <a:pt x="879221" y="141731"/>
                  </a:lnTo>
                  <a:lnTo>
                    <a:pt x="857376" y="139572"/>
                  </a:lnTo>
                  <a:close/>
                </a:path>
                <a:path w="887729" h="237490">
                  <a:moveTo>
                    <a:pt x="875382" y="67437"/>
                  </a:moveTo>
                  <a:lnTo>
                    <a:pt x="844930" y="67437"/>
                  </a:lnTo>
                  <a:lnTo>
                    <a:pt x="852170" y="70357"/>
                  </a:lnTo>
                  <a:lnTo>
                    <a:pt x="857757" y="76326"/>
                  </a:lnTo>
                  <a:lnTo>
                    <a:pt x="866013" y="107060"/>
                  </a:lnTo>
                  <a:lnTo>
                    <a:pt x="887222" y="107060"/>
                  </a:lnTo>
                  <a:lnTo>
                    <a:pt x="887102" y="102774"/>
                  </a:lnTo>
                  <a:lnTo>
                    <a:pt x="886340" y="92412"/>
                  </a:lnTo>
                  <a:lnTo>
                    <a:pt x="883697" y="81787"/>
                  </a:lnTo>
                  <a:lnTo>
                    <a:pt x="879292" y="72497"/>
                  </a:lnTo>
                  <a:lnTo>
                    <a:pt x="875382" y="67437"/>
                  </a:lnTo>
                  <a:close/>
                </a:path>
                <a:path w="887729" h="237490">
                  <a:moveTo>
                    <a:pt x="761492" y="50037"/>
                  </a:moveTo>
                  <a:lnTo>
                    <a:pt x="750189" y="50037"/>
                  </a:lnTo>
                  <a:lnTo>
                    <a:pt x="743585" y="52450"/>
                  </a:lnTo>
                  <a:lnTo>
                    <a:pt x="717296" y="79755"/>
                  </a:lnTo>
                  <a:lnTo>
                    <a:pt x="732486" y="79755"/>
                  </a:lnTo>
                  <a:lnTo>
                    <a:pt x="733601" y="78714"/>
                  </a:lnTo>
                  <a:lnTo>
                    <a:pt x="739663" y="74628"/>
                  </a:lnTo>
                  <a:lnTo>
                    <a:pt x="745654" y="72185"/>
                  </a:lnTo>
                  <a:lnTo>
                    <a:pt x="751586" y="71374"/>
                  </a:lnTo>
                  <a:lnTo>
                    <a:pt x="766137" y="71374"/>
                  </a:lnTo>
                  <a:lnTo>
                    <a:pt x="773429" y="54863"/>
                  </a:lnTo>
                  <a:lnTo>
                    <a:pt x="766952" y="51562"/>
                  </a:lnTo>
                  <a:lnTo>
                    <a:pt x="761492" y="50037"/>
                  </a:lnTo>
                  <a:close/>
                </a:path>
                <a:path w="887729" h="237490">
                  <a:moveTo>
                    <a:pt x="766137" y="71374"/>
                  </a:moveTo>
                  <a:lnTo>
                    <a:pt x="756157" y="71374"/>
                  </a:lnTo>
                  <a:lnTo>
                    <a:pt x="760476" y="72770"/>
                  </a:lnTo>
                  <a:lnTo>
                    <a:pt x="764286" y="75564"/>
                  </a:lnTo>
                  <a:lnTo>
                    <a:pt x="766137" y="71374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56520" y="1063752"/>
              <a:ext cx="484631" cy="5760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441051" y="137294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5323" y="0"/>
                  </a:moveTo>
                  <a:lnTo>
                    <a:pt x="0" y="0"/>
                  </a:lnTo>
                  <a:lnTo>
                    <a:pt x="0" y="25322"/>
                  </a:lnTo>
                  <a:lnTo>
                    <a:pt x="25323" y="25322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70775" y="1338072"/>
              <a:ext cx="4255008" cy="576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51623" y="1491487"/>
              <a:ext cx="3806190" cy="23139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70775" y="1612392"/>
              <a:ext cx="1091183" cy="57607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148575" y="1764792"/>
              <a:ext cx="706120" cy="185420"/>
            </a:xfrm>
            <a:custGeom>
              <a:avLst/>
              <a:gdLst/>
              <a:ahLst/>
              <a:cxnLst/>
              <a:rect l="l" t="t" r="r" b="b"/>
              <a:pathLst>
                <a:path w="706120" h="185419">
                  <a:moveTo>
                    <a:pt x="22225" y="1016"/>
                  </a:moveTo>
                  <a:lnTo>
                    <a:pt x="0" y="1016"/>
                  </a:lnTo>
                  <a:lnTo>
                    <a:pt x="0" y="182118"/>
                  </a:lnTo>
                  <a:lnTo>
                    <a:pt x="22225" y="182118"/>
                  </a:lnTo>
                  <a:lnTo>
                    <a:pt x="22225" y="1016"/>
                  </a:lnTo>
                  <a:close/>
                </a:path>
                <a:path w="706120" h="185419">
                  <a:moveTo>
                    <a:pt x="157079" y="66421"/>
                  </a:moveTo>
                  <a:lnTo>
                    <a:pt x="107569" y="66421"/>
                  </a:lnTo>
                  <a:lnTo>
                    <a:pt x="115448" y="66877"/>
                  </a:lnTo>
                  <a:lnTo>
                    <a:pt x="122316" y="68262"/>
                  </a:lnTo>
                  <a:lnTo>
                    <a:pt x="128160" y="70600"/>
                  </a:lnTo>
                  <a:lnTo>
                    <a:pt x="132969" y="73913"/>
                  </a:lnTo>
                  <a:lnTo>
                    <a:pt x="137159" y="77597"/>
                  </a:lnTo>
                  <a:lnTo>
                    <a:pt x="139192" y="83947"/>
                  </a:lnTo>
                  <a:lnTo>
                    <a:pt x="139065" y="98806"/>
                  </a:lnTo>
                  <a:lnTo>
                    <a:pt x="99441" y="106553"/>
                  </a:lnTo>
                  <a:lnTo>
                    <a:pt x="90677" y="107569"/>
                  </a:lnTo>
                  <a:lnTo>
                    <a:pt x="84074" y="108712"/>
                  </a:lnTo>
                  <a:lnTo>
                    <a:pt x="49275" y="135255"/>
                  </a:lnTo>
                  <a:lnTo>
                    <a:pt x="47751" y="141097"/>
                  </a:lnTo>
                  <a:lnTo>
                    <a:pt x="47751" y="147574"/>
                  </a:lnTo>
                  <a:lnTo>
                    <a:pt x="73548" y="182435"/>
                  </a:lnTo>
                  <a:lnTo>
                    <a:pt x="92709" y="185038"/>
                  </a:lnTo>
                  <a:lnTo>
                    <a:pt x="101346" y="185038"/>
                  </a:lnTo>
                  <a:lnTo>
                    <a:pt x="138888" y="167640"/>
                  </a:lnTo>
                  <a:lnTo>
                    <a:pt x="89280" y="167640"/>
                  </a:lnTo>
                  <a:lnTo>
                    <a:pt x="82803" y="165735"/>
                  </a:lnTo>
                  <a:lnTo>
                    <a:pt x="73787" y="157734"/>
                  </a:lnTo>
                  <a:lnTo>
                    <a:pt x="71500" y="152781"/>
                  </a:lnTo>
                  <a:lnTo>
                    <a:pt x="71500" y="143002"/>
                  </a:lnTo>
                  <a:lnTo>
                    <a:pt x="72517" y="139573"/>
                  </a:lnTo>
                  <a:lnTo>
                    <a:pt x="74675" y="136398"/>
                  </a:lnTo>
                  <a:lnTo>
                    <a:pt x="76707" y="133223"/>
                  </a:lnTo>
                  <a:lnTo>
                    <a:pt x="79628" y="130810"/>
                  </a:lnTo>
                  <a:lnTo>
                    <a:pt x="83439" y="129159"/>
                  </a:lnTo>
                  <a:lnTo>
                    <a:pt x="87122" y="127508"/>
                  </a:lnTo>
                  <a:lnTo>
                    <a:pt x="93599" y="125984"/>
                  </a:lnTo>
                  <a:lnTo>
                    <a:pt x="102743" y="124713"/>
                  </a:lnTo>
                  <a:lnTo>
                    <a:pt x="114097" y="122832"/>
                  </a:lnTo>
                  <a:lnTo>
                    <a:pt x="123951" y="120808"/>
                  </a:lnTo>
                  <a:lnTo>
                    <a:pt x="132282" y="118641"/>
                  </a:lnTo>
                  <a:lnTo>
                    <a:pt x="139065" y="116332"/>
                  </a:lnTo>
                  <a:lnTo>
                    <a:pt x="161544" y="116332"/>
                  </a:lnTo>
                  <a:lnTo>
                    <a:pt x="161544" y="87630"/>
                  </a:lnTo>
                  <a:lnTo>
                    <a:pt x="161163" y="80772"/>
                  </a:lnTo>
                  <a:lnTo>
                    <a:pt x="160527" y="76962"/>
                  </a:lnTo>
                  <a:lnTo>
                    <a:pt x="159130" y="70866"/>
                  </a:lnTo>
                  <a:lnTo>
                    <a:pt x="157079" y="66421"/>
                  </a:lnTo>
                  <a:close/>
                </a:path>
                <a:path w="706120" h="185419">
                  <a:moveTo>
                    <a:pt x="162900" y="165988"/>
                  </a:moveTo>
                  <a:lnTo>
                    <a:pt x="140970" y="165988"/>
                  </a:lnTo>
                  <a:lnTo>
                    <a:pt x="141604" y="172085"/>
                  </a:lnTo>
                  <a:lnTo>
                    <a:pt x="143128" y="177546"/>
                  </a:lnTo>
                  <a:lnTo>
                    <a:pt x="145415" y="182118"/>
                  </a:lnTo>
                  <a:lnTo>
                    <a:pt x="168655" y="182118"/>
                  </a:lnTo>
                  <a:lnTo>
                    <a:pt x="165862" y="177037"/>
                  </a:lnTo>
                  <a:lnTo>
                    <a:pt x="163956" y="171831"/>
                  </a:lnTo>
                  <a:lnTo>
                    <a:pt x="162941" y="166370"/>
                  </a:lnTo>
                  <a:lnTo>
                    <a:pt x="162900" y="165988"/>
                  </a:lnTo>
                  <a:close/>
                </a:path>
                <a:path w="706120" h="185419">
                  <a:moveTo>
                    <a:pt x="161544" y="116332"/>
                  </a:moveTo>
                  <a:lnTo>
                    <a:pt x="139065" y="116332"/>
                  </a:lnTo>
                  <a:lnTo>
                    <a:pt x="139065" y="134238"/>
                  </a:lnTo>
                  <a:lnTo>
                    <a:pt x="137922" y="141605"/>
                  </a:lnTo>
                  <a:lnTo>
                    <a:pt x="106552" y="167640"/>
                  </a:lnTo>
                  <a:lnTo>
                    <a:pt x="138888" y="167640"/>
                  </a:lnTo>
                  <a:lnTo>
                    <a:pt x="140970" y="165988"/>
                  </a:lnTo>
                  <a:lnTo>
                    <a:pt x="162900" y="165988"/>
                  </a:lnTo>
                  <a:lnTo>
                    <a:pt x="162347" y="160845"/>
                  </a:lnTo>
                  <a:lnTo>
                    <a:pt x="161909" y="152463"/>
                  </a:lnTo>
                  <a:lnTo>
                    <a:pt x="161680" y="143002"/>
                  </a:lnTo>
                  <a:lnTo>
                    <a:pt x="161557" y="129159"/>
                  </a:lnTo>
                  <a:lnTo>
                    <a:pt x="161544" y="116332"/>
                  </a:lnTo>
                  <a:close/>
                </a:path>
                <a:path w="706120" h="185419">
                  <a:moveTo>
                    <a:pt x="110871" y="48006"/>
                  </a:moveTo>
                  <a:lnTo>
                    <a:pt x="72517" y="55625"/>
                  </a:lnTo>
                  <a:lnTo>
                    <a:pt x="51689" y="88392"/>
                  </a:lnTo>
                  <a:lnTo>
                    <a:pt x="73405" y="91312"/>
                  </a:lnTo>
                  <a:lnTo>
                    <a:pt x="75819" y="82042"/>
                  </a:lnTo>
                  <a:lnTo>
                    <a:pt x="79501" y="75565"/>
                  </a:lnTo>
                  <a:lnTo>
                    <a:pt x="89407" y="68199"/>
                  </a:lnTo>
                  <a:lnTo>
                    <a:pt x="97154" y="66421"/>
                  </a:lnTo>
                  <a:lnTo>
                    <a:pt x="157079" y="66421"/>
                  </a:lnTo>
                  <a:lnTo>
                    <a:pt x="156845" y="65912"/>
                  </a:lnTo>
                  <a:lnTo>
                    <a:pt x="118850" y="48246"/>
                  </a:lnTo>
                  <a:lnTo>
                    <a:pt x="110871" y="48006"/>
                  </a:lnTo>
                  <a:close/>
                </a:path>
                <a:path w="706120" h="185419">
                  <a:moveTo>
                    <a:pt x="141477" y="0"/>
                  </a:moveTo>
                  <a:lnTo>
                    <a:pt x="112268" y="0"/>
                  </a:lnTo>
                  <a:lnTo>
                    <a:pt x="95884" y="34671"/>
                  </a:lnTo>
                  <a:lnTo>
                    <a:pt x="114300" y="34671"/>
                  </a:lnTo>
                  <a:lnTo>
                    <a:pt x="141477" y="0"/>
                  </a:lnTo>
                  <a:close/>
                </a:path>
                <a:path w="706120" h="185419">
                  <a:moveTo>
                    <a:pt x="248539" y="48006"/>
                  </a:moveTo>
                  <a:lnTo>
                    <a:pt x="210532" y="60380"/>
                  </a:lnTo>
                  <a:lnTo>
                    <a:pt x="190515" y="97091"/>
                  </a:lnTo>
                  <a:lnTo>
                    <a:pt x="188722" y="116967"/>
                  </a:lnTo>
                  <a:lnTo>
                    <a:pt x="189745" y="132472"/>
                  </a:lnTo>
                  <a:lnTo>
                    <a:pt x="205104" y="167512"/>
                  </a:lnTo>
                  <a:lnTo>
                    <a:pt x="248412" y="185038"/>
                  </a:lnTo>
                  <a:lnTo>
                    <a:pt x="258748" y="184251"/>
                  </a:lnTo>
                  <a:lnTo>
                    <a:pt x="268239" y="181879"/>
                  </a:lnTo>
                  <a:lnTo>
                    <a:pt x="276897" y="177913"/>
                  </a:lnTo>
                  <a:lnTo>
                    <a:pt x="284733" y="172338"/>
                  </a:lnTo>
                  <a:lnTo>
                    <a:pt x="290036" y="166750"/>
                  </a:lnTo>
                  <a:lnTo>
                    <a:pt x="248157" y="166750"/>
                  </a:lnTo>
                  <a:lnTo>
                    <a:pt x="240422" y="166010"/>
                  </a:lnTo>
                  <a:lnTo>
                    <a:pt x="212222" y="128666"/>
                  </a:lnTo>
                  <a:lnTo>
                    <a:pt x="211581" y="116332"/>
                  </a:lnTo>
                  <a:lnTo>
                    <a:pt x="212246" y="104235"/>
                  </a:lnTo>
                  <a:lnTo>
                    <a:pt x="234203" y="69262"/>
                  </a:lnTo>
                  <a:lnTo>
                    <a:pt x="249427" y="66294"/>
                  </a:lnTo>
                  <a:lnTo>
                    <a:pt x="290778" y="66294"/>
                  </a:lnTo>
                  <a:lnTo>
                    <a:pt x="289683" y="64726"/>
                  </a:lnTo>
                  <a:lnTo>
                    <a:pt x="283464" y="58800"/>
                  </a:lnTo>
                  <a:lnTo>
                    <a:pt x="276203" y="54060"/>
                  </a:lnTo>
                  <a:lnTo>
                    <a:pt x="267954" y="50688"/>
                  </a:lnTo>
                  <a:lnTo>
                    <a:pt x="258728" y="48674"/>
                  </a:lnTo>
                  <a:lnTo>
                    <a:pt x="248539" y="48006"/>
                  </a:lnTo>
                  <a:close/>
                </a:path>
                <a:path w="706120" h="185419">
                  <a:moveTo>
                    <a:pt x="281177" y="134112"/>
                  </a:moveTo>
                  <a:lnTo>
                    <a:pt x="256921" y="166750"/>
                  </a:lnTo>
                  <a:lnTo>
                    <a:pt x="290036" y="166750"/>
                  </a:lnTo>
                  <a:lnTo>
                    <a:pt x="291377" y="165338"/>
                  </a:lnTo>
                  <a:lnTo>
                    <a:pt x="296640" y="157099"/>
                  </a:lnTo>
                  <a:lnTo>
                    <a:pt x="300521" y="147621"/>
                  </a:lnTo>
                  <a:lnTo>
                    <a:pt x="303022" y="136906"/>
                  </a:lnTo>
                  <a:lnTo>
                    <a:pt x="281177" y="134112"/>
                  </a:lnTo>
                  <a:close/>
                </a:path>
                <a:path w="706120" h="185419">
                  <a:moveTo>
                    <a:pt x="290778" y="66294"/>
                  </a:moveTo>
                  <a:lnTo>
                    <a:pt x="256794" y="66294"/>
                  </a:lnTo>
                  <a:lnTo>
                    <a:pt x="263144" y="68453"/>
                  </a:lnTo>
                  <a:lnTo>
                    <a:pt x="273557" y="77343"/>
                  </a:lnTo>
                  <a:lnTo>
                    <a:pt x="277241" y="83947"/>
                  </a:lnTo>
                  <a:lnTo>
                    <a:pt x="279273" y="92837"/>
                  </a:lnTo>
                  <a:lnTo>
                    <a:pt x="300863" y="89408"/>
                  </a:lnTo>
                  <a:lnTo>
                    <a:pt x="298358" y="80053"/>
                  </a:lnTo>
                  <a:lnTo>
                    <a:pt x="294640" y="71818"/>
                  </a:lnTo>
                  <a:lnTo>
                    <a:pt x="290778" y="66294"/>
                  </a:lnTo>
                  <a:close/>
                </a:path>
                <a:path w="706120" h="185419">
                  <a:moveTo>
                    <a:pt x="349757" y="68199"/>
                  </a:moveTo>
                  <a:lnTo>
                    <a:pt x="327659" y="68199"/>
                  </a:lnTo>
                  <a:lnTo>
                    <a:pt x="327659" y="143637"/>
                  </a:lnTo>
                  <a:lnTo>
                    <a:pt x="339725" y="179959"/>
                  </a:lnTo>
                  <a:lnTo>
                    <a:pt x="344170" y="182625"/>
                  </a:lnTo>
                  <a:lnTo>
                    <a:pt x="350520" y="183896"/>
                  </a:lnTo>
                  <a:lnTo>
                    <a:pt x="363474" y="183896"/>
                  </a:lnTo>
                  <a:lnTo>
                    <a:pt x="369062" y="183134"/>
                  </a:lnTo>
                  <a:lnTo>
                    <a:pt x="375284" y="181863"/>
                  </a:lnTo>
                  <a:lnTo>
                    <a:pt x="372253" y="163068"/>
                  </a:lnTo>
                  <a:lnTo>
                    <a:pt x="359028" y="163068"/>
                  </a:lnTo>
                  <a:lnTo>
                    <a:pt x="356489" y="162560"/>
                  </a:lnTo>
                  <a:lnTo>
                    <a:pt x="354710" y="161544"/>
                  </a:lnTo>
                  <a:lnTo>
                    <a:pt x="352932" y="160400"/>
                  </a:lnTo>
                  <a:lnTo>
                    <a:pt x="351663" y="159004"/>
                  </a:lnTo>
                  <a:lnTo>
                    <a:pt x="350900" y="157099"/>
                  </a:lnTo>
                  <a:lnTo>
                    <a:pt x="350139" y="155321"/>
                  </a:lnTo>
                  <a:lnTo>
                    <a:pt x="349757" y="151257"/>
                  </a:lnTo>
                  <a:lnTo>
                    <a:pt x="349757" y="68199"/>
                  </a:lnTo>
                  <a:close/>
                </a:path>
                <a:path w="706120" h="185419">
                  <a:moveTo>
                    <a:pt x="372109" y="162179"/>
                  </a:moveTo>
                  <a:lnTo>
                    <a:pt x="368046" y="162813"/>
                  </a:lnTo>
                  <a:lnTo>
                    <a:pt x="364871" y="163068"/>
                  </a:lnTo>
                  <a:lnTo>
                    <a:pt x="372253" y="163068"/>
                  </a:lnTo>
                  <a:lnTo>
                    <a:pt x="372109" y="162179"/>
                  </a:lnTo>
                  <a:close/>
                </a:path>
                <a:path w="706120" h="185419">
                  <a:moveTo>
                    <a:pt x="372109" y="50927"/>
                  </a:moveTo>
                  <a:lnTo>
                    <a:pt x="311403" y="50927"/>
                  </a:lnTo>
                  <a:lnTo>
                    <a:pt x="311403" y="68199"/>
                  </a:lnTo>
                  <a:lnTo>
                    <a:pt x="372109" y="68199"/>
                  </a:lnTo>
                  <a:lnTo>
                    <a:pt x="372109" y="50927"/>
                  </a:lnTo>
                  <a:close/>
                </a:path>
                <a:path w="706120" h="185419">
                  <a:moveTo>
                    <a:pt x="349757" y="5080"/>
                  </a:moveTo>
                  <a:lnTo>
                    <a:pt x="327659" y="18415"/>
                  </a:lnTo>
                  <a:lnTo>
                    <a:pt x="327659" y="50927"/>
                  </a:lnTo>
                  <a:lnTo>
                    <a:pt x="349757" y="50927"/>
                  </a:lnTo>
                  <a:lnTo>
                    <a:pt x="349757" y="5080"/>
                  </a:lnTo>
                  <a:close/>
                </a:path>
                <a:path w="706120" h="185419">
                  <a:moveTo>
                    <a:pt x="447548" y="48006"/>
                  </a:moveTo>
                  <a:lnTo>
                    <a:pt x="403351" y="66294"/>
                  </a:lnTo>
                  <a:lnTo>
                    <a:pt x="387278" y="101977"/>
                  </a:lnTo>
                  <a:lnTo>
                    <a:pt x="386206" y="117602"/>
                  </a:lnTo>
                  <a:lnTo>
                    <a:pt x="387274" y="132720"/>
                  </a:lnTo>
                  <a:lnTo>
                    <a:pt x="403098" y="167386"/>
                  </a:lnTo>
                  <a:lnTo>
                    <a:pt x="448818" y="185038"/>
                  </a:lnTo>
                  <a:lnTo>
                    <a:pt x="459726" y="184348"/>
                  </a:lnTo>
                  <a:lnTo>
                    <a:pt x="493874" y="166750"/>
                  </a:lnTo>
                  <a:lnTo>
                    <a:pt x="448945" y="166750"/>
                  </a:lnTo>
                  <a:lnTo>
                    <a:pt x="441015" y="166036"/>
                  </a:lnTo>
                  <a:lnTo>
                    <a:pt x="410458" y="132389"/>
                  </a:lnTo>
                  <a:lnTo>
                    <a:pt x="409194" y="122174"/>
                  </a:lnTo>
                  <a:lnTo>
                    <a:pt x="507110" y="122174"/>
                  </a:lnTo>
                  <a:lnTo>
                    <a:pt x="507110" y="119507"/>
                  </a:lnTo>
                  <a:lnTo>
                    <a:pt x="507238" y="117602"/>
                  </a:lnTo>
                  <a:lnTo>
                    <a:pt x="507238" y="116332"/>
                  </a:lnTo>
                  <a:lnTo>
                    <a:pt x="506389" y="103886"/>
                  </a:lnTo>
                  <a:lnTo>
                    <a:pt x="410464" y="103886"/>
                  </a:lnTo>
                  <a:lnTo>
                    <a:pt x="411608" y="95742"/>
                  </a:lnTo>
                  <a:lnTo>
                    <a:pt x="440416" y="66934"/>
                  </a:lnTo>
                  <a:lnTo>
                    <a:pt x="447801" y="66294"/>
                  </a:lnTo>
                  <a:lnTo>
                    <a:pt x="490757" y="66294"/>
                  </a:lnTo>
                  <a:lnTo>
                    <a:pt x="490474" y="65912"/>
                  </a:lnTo>
                  <a:lnTo>
                    <a:pt x="481570" y="58078"/>
                  </a:lnTo>
                  <a:lnTo>
                    <a:pt x="471439" y="52482"/>
                  </a:lnTo>
                  <a:lnTo>
                    <a:pt x="460095" y="49125"/>
                  </a:lnTo>
                  <a:lnTo>
                    <a:pt x="447548" y="48006"/>
                  </a:lnTo>
                  <a:close/>
                </a:path>
                <a:path w="706120" h="185419">
                  <a:moveTo>
                    <a:pt x="483489" y="139827"/>
                  </a:moveTo>
                  <a:lnTo>
                    <a:pt x="457073" y="166750"/>
                  </a:lnTo>
                  <a:lnTo>
                    <a:pt x="493874" y="166750"/>
                  </a:lnTo>
                  <a:lnTo>
                    <a:pt x="498665" y="160559"/>
                  </a:lnTo>
                  <a:lnTo>
                    <a:pt x="503142" y="152201"/>
                  </a:lnTo>
                  <a:lnTo>
                    <a:pt x="506475" y="142748"/>
                  </a:lnTo>
                  <a:lnTo>
                    <a:pt x="483489" y="139827"/>
                  </a:lnTo>
                  <a:close/>
                </a:path>
                <a:path w="706120" h="185419">
                  <a:moveTo>
                    <a:pt x="490757" y="66294"/>
                  </a:moveTo>
                  <a:lnTo>
                    <a:pt x="447801" y="66294"/>
                  </a:lnTo>
                  <a:lnTo>
                    <a:pt x="455876" y="67083"/>
                  </a:lnTo>
                  <a:lnTo>
                    <a:pt x="463153" y="69469"/>
                  </a:lnTo>
                  <a:lnTo>
                    <a:pt x="483743" y="103886"/>
                  </a:lnTo>
                  <a:lnTo>
                    <a:pt x="506389" y="103886"/>
                  </a:lnTo>
                  <a:lnTo>
                    <a:pt x="506190" y="100970"/>
                  </a:lnTo>
                  <a:lnTo>
                    <a:pt x="503047" y="87455"/>
                  </a:lnTo>
                  <a:lnTo>
                    <a:pt x="497808" y="75773"/>
                  </a:lnTo>
                  <a:lnTo>
                    <a:pt x="490757" y="66294"/>
                  </a:lnTo>
                  <a:close/>
                </a:path>
                <a:path w="706120" h="185419">
                  <a:moveTo>
                    <a:pt x="587121" y="48006"/>
                  </a:moveTo>
                  <a:lnTo>
                    <a:pt x="545846" y="62484"/>
                  </a:lnTo>
                  <a:lnTo>
                    <a:pt x="526915" y="99435"/>
                  </a:lnTo>
                  <a:lnTo>
                    <a:pt x="525652" y="116459"/>
                  </a:lnTo>
                  <a:lnTo>
                    <a:pt x="526702" y="132131"/>
                  </a:lnTo>
                  <a:lnTo>
                    <a:pt x="542581" y="167417"/>
                  </a:lnTo>
                  <a:lnTo>
                    <a:pt x="587121" y="185038"/>
                  </a:lnTo>
                  <a:lnTo>
                    <a:pt x="595528" y="184538"/>
                  </a:lnTo>
                  <a:lnTo>
                    <a:pt x="631661" y="167386"/>
                  </a:lnTo>
                  <a:lnTo>
                    <a:pt x="632198" y="166750"/>
                  </a:lnTo>
                  <a:lnTo>
                    <a:pt x="587121" y="166750"/>
                  </a:lnTo>
                  <a:lnTo>
                    <a:pt x="579109" y="165965"/>
                  </a:lnTo>
                  <a:lnTo>
                    <a:pt x="551211" y="138572"/>
                  </a:lnTo>
                  <a:lnTo>
                    <a:pt x="548513" y="116459"/>
                  </a:lnTo>
                  <a:lnTo>
                    <a:pt x="549183" y="104673"/>
                  </a:lnTo>
                  <a:lnTo>
                    <a:pt x="571849" y="69500"/>
                  </a:lnTo>
                  <a:lnTo>
                    <a:pt x="587121" y="66421"/>
                  </a:lnTo>
                  <a:lnTo>
                    <a:pt x="631905" y="66421"/>
                  </a:lnTo>
                  <a:lnTo>
                    <a:pt x="631317" y="65659"/>
                  </a:lnTo>
                  <a:lnTo>
                    <a:pt x="622125" y="57917"/>
                  </a:lnTo>
                  <a:lnTo>
                    <a:pt x="611695" y="52403"/>
                  </a:lnTo>
                  <a:lnTo>
                    <a:pt x="600027" y="49103"/>
                  </a:lnTo>
                  <a:lnTo>
                    <a:pt x="587121" y="48006"/>
                  </a:lnTo>
                  <a:close/>
                </a:path>
                <a:path w="706120" h="185419">
                  <a:moveTo>
                    <a:pt x="631905" y="66421"/>
                  </a:moveTo>
                  <a:lnTo>
                    <a:pt x="587121" y="66421"/>
                  </a:lnTo>
                  <a:lnTo>
                    <a:pt x="594979" y="67186"/>
                  </a:lnTo>
                  <a:lnTo>
                    <a:pt x="602170" y="69500"/>
                  </a:lnTo>
                  <a:lnTo>
                    <a:pt x="624911" y="104370"/>
                  </a:lnTo>
                  <a:lnTo>
                    <a:pt x="625566" y="116459"/>
                  </a:lnTo>
                  <a:lnTo>
                    <a:pt x="624931" y="127871"/>
                  </a:lnTo>
                  <a:lnTo>
                    <a:pt x="602232" y="163623"/>
                  </a:lnTo>
                  <a:lnTo>
                    <a:pt x="587121" y="166750"/>
                  </a:lnTo>
                  <a:lnTo>
                    <a:pt x="632198" y="166750"/>
                  </a:lnTo>
                  <a:lnTo>
                    <a:pt x="648005" y="126662"/>
                  </a:lnTo>
                  <a:lnTo>
                    <a:pt x="648462" y="114681"/>
                  </a:lnTo>
                  <a:lnTo>
                    <a:pt x="647390" y="99895"/>
                  </a:lnTo>
                  <a:lnTo>
                    <a:pt x="644175" y="86788"/>
                  </a:lnTo>
                  <a:lnTo>
                    <a:pt x="638817" y="75372"/>
                  </a:lnTo>
                  <a:lnTo>
                    <a:pt x="631905" y="66421"/>
                  </a:lnTo>
                  <a:close/>
                </a:path>
                <a:path w="706120" h="185419">
                  <a:moveTo>
                    <a:pt x="705739" y="156845"/>
                  </a:moveTo>
                  <a:lnTo>
                    <a:pt x="680339" y="156845"/>
                  </a:lnTo>
                  <a:lnTo>
                    <a:pt x="680339" y="182118"/>
                  </a:lnTo>
                  <a:lnTo>
                    <a:pt x="705739" y="182118"/>
                  </a:lnTo>
                  <a:lnTo>
                    <a:pt x="705739" y="156845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63511" y="2121407"/>
              <a:ext cx="280416" cy="29260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834885" y="2142489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763511" y="1947672"/>
            <a:ext cx="4337685" cy="3270885"/>
            <a:chOff x="6763511" y="1947672"/>
            <a:chExt cx="4337685" cy="3270885"/>
          </a:xfrm>
        </p:grpSpPr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70775" y="1947672"/>
              <a:ext cx="3648455" cy="5760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43749" y="2098040"/>
              <a:ext cx="3205226" cy="2344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970775" y="2221992"/>
              <a:ext cx="1801368" cy="5760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49083" y="2372359"/>
              <a:ext cx="1426972" cy="23736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24672" y="2221992"/>
              <a:ext cx="2465831" cy="5760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97138" y="2375408"/>
              <a:ext cx="2017394" cy="23139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70775" y="2496312"/>
              <a:ext cx="1441703" cy="5760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142860" y="2649727"/>
              <a:ext cx="1096645" cy="18402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065008" y="2496312"/>
              <a:ext cx="3005328" cy="5760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241919" y="2646680"/>
              <a:ext cx="2558160" cy="23736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70775" y="2770632"/>
              <a:ext cx="4111752" cy="57607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48575" y="2924047"/>
              <a:ext cx="3664712" cy="23139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70775" y="3044952"/>
              <a:ext cx="3154679" cy="57607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34732" y="3195319"/>
              <a:ext cx="2717800" cy="18707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70775" y="3319272"/>
              <a:ext cx="4130039" cy="57607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149083" y="3471672"/>
              <a:ext cx="3695065" cy="23533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970775" y="3593592"/>
              <a:ext cx="3407664" cy="5760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140193" y="3747007"/>
              <a:ext cx="2953892" cy="23139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970775" y="3867911"/>
              <a:ext cx="4126991" cy="57607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140193" y="4018279"/>
              <a:ext cx="3700906" cy="23736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970775" y="4142232"/>
              <a:ext cx="3727704" cy="57607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41463" y="4294632"/>
              <a:ext cx="3292855" cy="18503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70775" y="4416551"/>
              <a:ext cx="1234440" cy="57607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7141336" y="4616957"/>
              <a:ext cx="856615" cy="184785"/>
            </a:xfrm>
            <a:custGeom>
              <a:avLst/>
              <a:gdLst/>
              <a:ahLst/>
              <a:cxnLst/>
              <a:rect l="l" t="t" r="r" b="b"/>
              <a:pathLst>
                <a:path w="856615" h="184785">
                  <a:moveTo>
                    <a:pt x="113538" y="120142"/>
                  </a:moveTo>
                  <a:lnTo>
                    <a:pt x="91313" y="120142"/>
                  </a:lnTo>
                  <a:lnTo>
                    <a:pt x="91313" y="184404"/>
                  </a:lnTo>
                  <a:lnTo>
                    <a:pt x="113538" y="184404"/>
                  </a:lnTo>
                  <a:lnTo>
                    <a:pt x="113538" y="120142"/>
                  </a:lnTo>
                  <a:close/>
                </a:path>
                <a:path w="856615" h="184785">
                  <a:moveTo>
                    <a:pt x="55245" y="0"/>
                  </a:moveTo>
                  <a:lnTo>
                    <a:pt x="15240" y="18034"/>
                  </a:lnTo>
                  <a:lnTo>
                    <a:pt x="428" y="57665"/>
                  </a:lnTo>
                  <a:lnTo>
                    <a:pt x="0" y="67310"/>
                  </a:lnTo>
                  <a:lnTo>
                    <a:pt x="1047" y="82645"/>
                  </a:lnTo>
                  <a:lnTo>
                    <a:pt x="16764" y="118364"/>
                  </a:lnTo>
                  <a:lnTo>
                    <a:pt x="57023" y="137033"/>
                  </a:lnTo>
                  <a:lnTo>
                    <a:pt x="64008" y="137033"/>
                  </a:lnTo>
                  <a:lnTo>
                    <a:pt x="70612" y="135509"/>
                  </a:lnTo>
                  <a:lnTo>
                    <a:pt x="76835" y="132207"/>
                  </a:lnTo>
                  <a:lnTo>
                    <a:pt x="83058" y="129032"/>
                  </a:lnTo>
                  <a:lnTo>
                    <a:pt x="87884" y="124968"/>
                  </a:lnTo>
                  <a:lnTo>
                    <a:pt x="91313" y="120142"/>
                  </a:lnTo>
                  <a:lnTo>
                    <a:pt x="113538" y="120142"/>
                  </a:lnTo>
                  <a:lnTo>
                    <a:pt x="113538" y="118745"/>
                  </a:lnTo>
                  <a:lnTo>
                    <a:pt x="58801" y="118745"/>
                  </a:lnTo>
                  <a:lnTo>
                    <a:pt x="51706" y="117959"/>
                  </a:lnTo>
                  <a:lnTo>
                    <a:pt x="25400" y="90281"/>
                  </a:lnTo>
                  <a:lnTo>
                    <a:pt x="22779" y="67310"/>
                  </a:lnTo>
                  <a:lnTo>
                    <a:pt x="23373" y="56008"/>
                  </a:lnTo>
                  <a:lnTo>
                    <a:pt x="44053" y="20589"/>
                  </a:lnTo>
                  <a:lnTo>
                    <a:pt x="57404" y="17526"/>
                  </a:lnTo>
                  <a:lnTo>
                    <a:pt x="91121" y="17526"/>
                  </a:lnTo>
                  <a:lnTo>
                    <a:pt x="85980" y="11465"/>
                  </a:lnTo>
                  <a:lnTo>
                    <a:pt x="77041" y="5080"/>
                  </a:lnTo>
                  <a:lnTo>
                    <a:pt x="66792" y="1266"/>
                  </a:lnTo>
                  <a:lnTo>
                    <a:pt x="55245" y="0"/>
                  </a:lnTo>
                  <a:close/>
                </a:path>
                <a:path w="856615" h="184785">
                  <a:moveTo>
                    <a:pt x="91121" y="17526"/>
                  </a:moveTo>
                  <a:lnTo>
                    <a:pt x="57404" y="17526"/>
                  </a:lnTo>
                  <a:lnTo>
                    <a:pt x="64426" y="18339"/>
                  </a:lnTo>
                  <a:lnTo>
                    <a:pt x="71008" y="20796"/>
                  </a:lnTo>
                  <a:lnTo>
                    <a:pt x="92912" y="57844"/>
                  </a:lnTo>
                  <a:lnTo>
                    <a:pt x="93599" y="70104"/>
                  </a:lnTo>
                  <a:lnTo>
                    <a:pt x="92956" y="81605"/>
                  </a:lnTo>
                  <a:lnTo>
                    <a:pt x="72056" y="115760"/>
                  </a:lnTo>
                  <a:lnTo>
                    <a:pt x="58801" y="118745"/>
                  </a:lnTo>
                  <a:lnTo>
                    <a:pt x="113538" y="118745"/>
                  </a:lnTo>
                  <a:lnTo>
                    <a:pt x="113538" y="20447"/>
                  </a:lnTo>
                  <a:lnTo>
                    <a:pt x="93599" y="20447"/>
                  </a:lnTo>
                  <a:lnTo>
                    <a:pt x="91121" y="17526"/>
                  </a:lnTo>
                  <a:close/>
                </a:path>
                <a:path w="856615" h="184785">
                  <a:moveTo>
                    <a:pt x="113538" y="2921"/>
                  </a:moveTo>
                  <a:lnTo>
                    <a:pt x="93599" y="2921"/>
                  </a:lnTo>
                  <a:lnTo>
                    <a:pt x="93599" y="20447"/>
                  </a:lnTo>
                  <a:lnTo>
                    <a:pt x="113538" y="20447"/>
                  </a:lnTo>
                  <a:lnTo>
                    <a:pt x="113538" y="2921"/>
                  </a:lnTo>
                  <a:close/>
                </a:path>
                <a:path w="856615" h="184785">
                  <a:moveTo>
                    <a:pt x="169672" y="2921"/>
                  </a:moveTo>
                  <a:lnTo>
                    <a:pt x="147447" y="2921"/>
                  </a:lnTo>
                  <a:lnTo>
                    <a:pt x="147524" y="95123"/>
                  </a:lnTo>
                  <a:lnTo>
                    <a:pt x="147828" y="100584"/>
                  </a:lnTo>
                  <a:lnTo>
                    <a:pt x="148868" y="105029"/>
                  </a:lnTo>
                  <a:lnTo>
                    <a:pt x="150114" y="111506"/>
                  </a:lnTo>
                  <a:lnTo>
                    <a:pt x="152400" y="116967"/>
                  </a:lnTo>
                  <a:lnTo>
                    <a:pt x="155702" y="121412"/>
                  </a:lnTo>
                  <a:lnTo>
                    <a:pt x="158877" y="125984"/>
                  </a:lnTo>
                  <a:lnTo>
                    <a:pt x="163830" y="129667"/>
                  </a:lnTo>
                  <a:lnTo>
                    <a:pt x="170561" y="132588"/>
                  </a:lnTo>
                  <a:lnTo>
                    <a:pt x="177292" y="135636"/>
                  </a:lnTo>
                  <a:lnTo>
                    <a:pt x="184531" y="137033"/>
                  </a:lnTo>
                  <a:lnTo>
                    <a:pt x="192278" y="137033"/>
                  </a:lnTo>
                  <a:lnTo>
                    <a:pt x="204770" y="135636"/>
                  </a:lnTo>
                  <a:lnTo>
                    <a:pt x="215820" y="131492"/>
                  </a:lnTo>
                  <a:lnTo>
                    <a:pt x="225550" y="124549"/>
                  </a:lnTo>
                  <a:lnTo>
                    <a:pt x="231201" y="117983"/>
                  </a:lnTo>
                  <a:lnTo>
                    <a:pt x="189992" y="117983"/>
                  </a:lnTo>
                  <a:lnTo>
                    <a:pt x="184404" y="116205"/>
                  </a:lnTo>
                  <a:lnTo>
                    <a:pt x="179959" y="112903"/>
                  </a:lnTo>
                  <a:lnTo>
                    <a:pt x="175387" y="109601"/>
                  </a:lnTo>
                  <a:lnTo>
                    <a:pt x="172466" y="105029"/>
                  </a:lnTo>
                  <a:lnTo>
                    <a:pt x="170985" y="98806"/>
                  </a:lnTo>
                  <a:lnTo>
                    <a:pt x="170180" y="95123"/>
                  </a:lnTo>
                  <a:lnTo>
                    <a:pt x="169722" y="88026"/>
                  </a:lnTo>
                  <a:lnTo>
                    <a:pt x="169672" y="2921"/>
                  </a:lnTo>
                  <a:close/>
                </a:path>
                <a:path w="856615" h="184785">
                  <a:moveTo>
                    <a:pt x="253746" y="114808"/>
                  </a:moveTo>
                  <a:lnTo>
                    <a:pt x="233934" y="114808"/>
                  </a:lnTo>
                  <a:lnTo>
                    <a:pt x="233934" y="134112"/>
                  </a:lnTo>
                  <a:lnTo>
                    <a:pt x="253746" y="134112"/>
                  </a:lnTo>
                  <a:lnTo>
                    <a:pt x="253746" y="114808"/>
                  </a:lnTo>
                  <a:close/>
                </a:path>
                <a:path w="856615" h="184785">
                  <a:moveTo>
                    <a:pt x="253746" y="2921"/>
                  </a:moveTo>
                  <a:lnTo>
                    <a:pt x="231521" y="2921"/>
                  </a:lnTo>
                  <a:lnTo>
                    <a:pt x="231521" y="73152"/>
                  </a:lnTo>
                  <a:lnTo>
                    <a:pt x="231304" y="81107"/>
                  </a:lnTo>
                  <a:lnTo>
                    <a:pt x="209677" y="116205"/>
                  </a:lnTo>
                  <a:lnTo>
                    <a:pt x="203454" y="117983"/>
                  </a:lnTo>
                  <a:lnTo>
                    <a:pt x="231201" y="117983"/>
                  </a:lnTo>
                  <a:lnTo>
                    <a:pt x="233934" y="114808"/>
                  </a:lnTo>
                  <a:lnTo>
                    <a:pt x="253746" y="114808"/>
                  </a:lnTo>
                  <a:lnTo>
                    <a:pt x="253746" y="2921"/>
                  </a:lnTo>
                  <a:close/>
                </a:path>
                <a:path w="856615" h="184785">
                  <a:moveTo>
                    <a:pt x="342011" y="0"/>
                  </a:moveTo>
                  <a:lnTo>
                    <a:pt x="297815" y="18288"/>
                  </a:lnTo>
                  <a:lnTo>
                    <a:pt x="281741" y="53971"/>
                  </a:lnTo>
                  <a:lnTo>
                    <a:pt x="280670" y="69596"/>
                  </a:lnTo>
                  <a:lnTo>
                    <a:pt x="281737" y="84714"/>
                  </a:lnTo>
                  <a:lnTo>
                    <a:pt x="297561" y="119380"/>
                  </a:lnTo>
                  <a:lnTo>
                    <a:pt x="343281" y="137033"/>
                  </a:lnTo>
                  <a:lnTo>
                    <a:pt x="354189" y="136342"/>
                  </a:lnTo>
                  <a:lnTo>
                    <a:pt x="388337" y="118745"/>
                  </a:lnTo>
                  <a:lnTo>
                    <a:pt x="343408" y="118745"/>
                  </a:lnTo>
                  <a:lnTo>
                    <a:pt x="335478" y="118030"/>
                  </a:lnTo>
                  <a:lnTo>
                    <a:pt x="304921" y="84383"/>
                  </a:lnTo>
                  <a:lnTo>
                    <a:pt x="303657" y="74168"/>
                  </a:lnTo>
                  <a:lnTo>
                    <a:pt x="401574" y="74168"/>
                  </a:lnTo>
                  <a:lnTo>
                    <a:pt x="401574" y="71501"/>
                  </a:lnTo>
                  <a:lnTo>
                    <a:pt x="401701" y="69596"/>
                  </a:lnTo>
                  <a:lnTo>
                    <a:pt x="401701" y="68326"/>
                  </a:lnTo>
                  <a:lnTo>
                    <a:pt x="400852" y="55880"/>
                  </a:lnTo>
                  <a:lnTo>
                    <a:pt x="304927" y="55880"/>
                  </a:lnTo>
                  <a:lnTo>
                    <a:pt x="306071" y="47736"/>
                  </a:lnTo>
                  <a:lnTo>
                    <a:pt x="334879" y="18911"/>
                  </a:lnTo>
                  <a:lnTo>
                    <a:pt x="342265" y="18288"/>
                  </a:lnTo>
                  <a:lnTo>
                    <a:pt x="385220" y="18288"/>
                  </a:lnTo>
                  <a:lnTo>
                    <a:pt x="384937" y="17907"/>
                  </a:lnTo>
                  <a:lnTo>
                    <a:pt x="376033" y="10072"/>
                  </a:lnTo>
                  <a:lnTo>
                    <a:pt x="365902" y="4476"/>
                  </a:lnTo>
                  <a:lnTo>
                    <a:pt x="354558" y="1119"/>
                  </a:lnTo>
                  <a:lnTo>
                    <a:pt x="342011" y="0"/>
                  </a:lnTo>
                  <a:close/>
                </a:path>
                <a:path w="856615" h="184785">
                  <a:moveTo>
                    <a:pt x="377952" y="91821"/>
                  </a:moveTo>
                  <a:lnTo>
                    <a:pt x="351536" y="118745"/>
                  </a:lnTo>
                  <a:lnTo>
                    <a:pt x="388337" y="118745"/>
                  </a:lnTo>
                  <a:lnTo>
                    <a:pt x="393128" y="112553"/>
                  </a:lnTo>
                  <a:lnTo>
                    <a:pt x="397605" y="104195"/>
                  </a:lnTo>
                  <a:lnTo>
                    <a:pt x="400939" y="94742"/>
                  </a:lnTo>
                  <a:lnTo>
                    <a:pt x="377952" y="91821"/>
                  </a:lnTo>
                  <a:close/>
                </a:path>
                <a:path w="856615" h="184785">
                  <a:moveTo>
                    <a:pt x="385220" y="18288"/>
                  </a:moveTo>
                  <a:lnTo>
                    <a:pt x="342265" y="18288"/>
                  </a:lnTo>
                  <a:lnTo>
                    <a:pt x="350339" y="19077"/>
                  </a:lnTo>
                  <a:lnTo>
                    <a:pt x="357616" y="21463"/>
                  </a:lnTo>
                  <a:lnTo>
                    <a:pt x="378206" y="55880"/>
                  </a:lnTo>
                  <a:lnTo>
                    <a:pt x="400852" y="55880"/>
                  </a:lnTo>
                  <a:lnTo>
                    <a:pt x="400653" y="52964"/>
                  </a:lnTo>
                  <a:lnTo>
                    <a:pt x="397510" y="39449"/>
                  </a:lnTo>
                  <a:lnTo>
                    <a:pt x="392271" y="27767"/>
                  </a:lnTo>
                  <a:lnTo>
                    <a:pt x="385220" y="18288"/>
                  </a:lnTo>
                  <a:close/>
                </a:path>
                <a:path w="856615" h="184785">
                  <a:moveTo>
                    <a:pt x="441452" y="91440"/>
                  </a:moveTo>
                  <a:lnTo>
                    <a:pt x="419481" y="94996"/>
                  </a:lnTo>
                  <a:lnTo>
                    <a:pt x="421907" y="104757"/>
                  </a:lnTo>
                  <a:lnTo>
                    <a:pt x="425561" y="113268"/>
                  </a:lnTo>
                  <a:lnTo>
                    <a:pt x="463484" y="136368"/>
                  </a:lnTo>
                  <a:lnTo>
                    <a:pt x="475488" y="137033"/>
                  </a:lnTo>
                  <a:lnTo>
                    <a:pt x="483010" y="136699"/>
                  </a:lnTo>
                  <a:lnTo>
                    <a:pt x="520475" y="118745"/>
                  </a:lnTo>
                  <a:lnTo>
                    <a:pt x="465328" y="118745"/>
                  </a:lnTo>
                  <a:lnTo>
                    <a:pt x="457454" y="116459"/>
                  </a:lnTo>
                  <a:lnTo>
                    <a:pt x="451739" y="111760"/>
                  </a:lnTo>
                  <a:lnTo>
                    <a:pt x="446151" y="107061"/>
                  </a:lnTo>
                  <a:lnTo>
                    <a:pt x="442722" y="100330"/>
                  </a:lnTo>
                  <a:lnTo>
                    <a:pt x="441452" y="91440"/>
                  </a:lnTo>
                  <a:close/>
                </a:path>
                <a:path w="856615" h="184785">
                  <a:moveTo>
                    <a:pt x="471424" y="0"/>
                  </a:moveTo>
                  <a:lnTo>
                    <a:pt x="464566" y="0"/>
                  </a:lnTo>
                  <a:lnTo>
                    <a:pt x="458216" y="889"/>
                  </a:lnTo>
                  <a:lnTo>
                    <a:pt x="452247" y="2667"/>
                  </a:lnTo>
                  <a:lnTo>
                    <a:pt x="446278" y="4318"/>
                  </a:lnTo>
                  <a:lnTo>
                    <a:pt x="441579" y="6604"/>
                  </a:lnTo>
                  <a:lnTo>
                    <a:pt x="438150" y="9144"/>
                  </a:lnTo>
                  <a:lnTo>
                    <a:pt x="433451" y="12446"/>
                  </a:lnTo>
                  <a:lnTo>
                    <a:pt x="429895" y="16510"/>
                  </a:lnTo>
                  <a:lnTo>
                    <a:pt x="427228" y="21463"/>
                  </a:lnTo>
                  <a:lnTo>
                    <a:pt x="424434" y="26543"/>
                  </a:lnTo>
                  <a:lnTo>
                    <a:pt x="423164" y="31877"/>
                  </a:lnTo>
                  <a:lnTo>
                    <a:pt x="423164" y="44196"/>
                  </a:lnTo>
                  <a:lnTo>
                    <a:pt x="455580" y="72771"/>
                  </a:lnTo>
                  <a:lnTo>
                    <a:pt x="488442" y="81534"/>
                  </a:lnTo>
                  <a:lnTo>
                    <a:pt x="495935" y="84074"/>
                  </a:lnTo>
                  <a:lnTo>
                    <a:pt x="498983" y="86106"/>
                  </a:lnTo>
                  <a:lnTo>
                    <a:pt x="503428" y="88900"/>
                  </a:lnTo>
                  <a:lnTo>
                    <a:pt x="505587" y="92837"/>
                  </a:lnTo>
                  <a:lnTo>
                    <a:pt x="505587" y="103505"/>
                  </a:lnTo>
                  <a:lnTo>
                    <a:pt x="503047" y="108331"/>
                  </a:lnTo>
                  <a:lnTo>
                    <a:pt x="493141" y="116713"/>
                  </a:lnTo>
                  <a:lnTo>
                    <a:pt x="485648" y="118745"/>
                  </a:lnTo>
                  <a:lnTo>
                    <a:pt x="520475" y="118745"/>
                  </a:lnTo>
                  <a:lnTo>
                    <a:pt x="521970" y="116459"/>
                  </a:lnTo>
                  <a:lnTo>
                    <a:pt x="526288" y="109982"/>
                  </a:lnTo>
                  <a:lnTo>
                    <a:pt x="528447" y="102997"/>
                  </a:lnTo>
                  <a:lnTo>
                    <a:pt x="528447" y="88011"/>
                  </a:lnTo>
                  <a:lnTo>
                    <a:pt x="526669" y="81661"/>
                  </a:lnTo>
                  <a:lnTo>
                    <a:pt x="523113" y="76581"/>
                  </a:lnTo>
                  <a:lnTo>
                    <a:pt x="519557" y="71374"/>
                  </a:lnTo>
                  <a:lnTo>
                    <a:pt x="464693" y="51562"/>
                  </a:lnTo>
                  <a:lnTo>
                    <a:pt x="458089" y="49657"/>
                  </a:lnTo>
                  <a:lnTo>
                    <a:pt x="455930" y="48895"/>
                  </a:lnTo>
                  <a:lnTo>
                    <a:pt x="451993" y="47244"/>
                  </a:lnTo>
                  <a:lnTo>
                    <a:pt x="449199" y="45339"/>
                  </a:lnTo>
                  <a:lnTo>
                    <a:pt x="447421" y="42926"/>
                  </a:lnTo>
                  <a:lnTo>
                    <a:pt x="445516" y="40640"/>
                  </a:lnTo>
                  <a:lnTo>
                    <a:pt x="444627" y="38100"/>
                  </a:lnTo>
                  <a:lnTo>
                    <a:pt x="444627" y="30607"/>
                  </a:lnTo>
                  <a:lnTo>
                    <a:pt x="446786" y="26670"/>
                  </a:lnTo>
                  <a:lnTo>
                    <a:pt x="455549" y="19939"/>
                  </a:lnTo>
                  <a:lnTo>
                    <a:pt x="462915" y="18288"/>
                  </a:lnTo>
                  <a:lnTo>
                    <a:pt x="517175" y="18288"/>
                  </a:lnTo>
                  <a:lnTo>
                    <a:pt x="512064" y="11430"/>
                  </a:lnTo>
                  <a:lnTo>
                    <a:pt x="478903" y="265"/>
                  </a:lnTo>
                  <a:lnTo>
                    <a:pt x="471424" y="0"/>
                  </a:lnTo>
                  <a:close/>
                </a:path>
                <a:path w="856615" h="184785">
                  <a:moveTo>
                    <a:pt x="517175" y="18288"/>
                  </a:moveTo>
                  <a:lnTo>
                    <a:pt x="481711" y="18288"/>
                  </a:lnTo>
                  <a:lnTo>
                    <a:pt x="488442" y="20193"/>
                  </a:lnTo>
                  <a:lnTo>
                    <a:pt x="493141" y="23876"/>
                  </a:lnTo>
                  <a:lnTo>
                    <a:pt x="497840" y="27686"/>
                  </a:lnTo>
                  <a:lnTo>
                    <a:pt x="500761" y="33020"/>
                  </a:lnTo>
                  <a:lnTo>
                    <a:pt x="501777" y="39751"/>
                  </a:lnTo>
                  <a:lnTo>
                    <a:pt x="523494" y="36703"/>
                  </a:lnTo>
                  <a:lnTo>
                    <a:pt x="522097" y="28321"/>
                  </a:lnTo>
                  <a:lnTo>
                    <a:pt x="519557" y="21463"/>
                  </a:lnTo>
                  <a:lnTo>
                    <a:pt x="517175" y="18288"/>
                  </a:lnTo>
                  <a:close/>
                </a:path>
                <a:path w="856615" h="184785">
                  <a:moveTo>
                    <a:pt x="609600" y="0"/>
                  </a:moveTo>
                  <a:lnTo>
                    <a:pt x="568325" y="14478"/>
                  </a:lnTo>
                  <a:lnTo>
                    <a:pt x="549394" y="51429"/>
                  </a:lnTo>
                  <a:lnTo>
                    <a:pt x="548132" y="68453"/>
                  </a:lnTo>
                  <a:lnTo>
                    <a:pt x="549181" y="84125"/>
                  </a:lnTo>
                  <a:lnTo>
                    <a:pt x="565060" y="119411"/>
                  </a:lnTo>
                  <a:lnTo>
                    <a:pt x="609600" y="137033"/>
                  </a:lnTo>
                  <a:lnTo>
                    <a:pt x="618007" y="136532"/>
                  </a:lnTo>
                  <a:lnTo>
                    <a:pt x="654140" y="119380"/>
                  </a:lnTo>
                  <a:lnTo>
                    <a:pt x="654677" y="118745"/>
                  </a:lnTo>
                  <a:lnTo>
                    <a:pt x="609600" y="118745"/>
                  </a:lnTo>
                  <a:lnTo>
                    <a:pt x="601588" y="117959"/>
                  </a:lnTo>
                  <a:lnTo>
                    <a:pt x="573690" y="90566"/>
                  </a:lnTo>
                  <a:lnTo>
                    <a:pt x="570992" y="68453"/>
                  </a:lnTo>
                  <a:lnTo>
                    <a:pt x="571662" y="56667"/>
                  </a:lnTo>
                  <a:lnTo>
                    <a:pt x="594328" y="21494"/>
                  </a:lnTo>
                  <a:lnTo>
                    <a:pt x="609600" y="18415"/>
                  </a:lnTo>
                  <a:lnTo>
                    <a:pt x="654384" y="18415"/>
                  </a:lnTo>
                  <a:lnTo>
                    <a:pt x="653796" y="17653"/>
                  </a:lnTo>
                  <a:lnTo>
                    <a:pt x="644604" y="9911"/>
                  </a:lnTo>
                  <a:lnTo>
                    <a:pt x="634174" y="4397"/>
                  </a:lnTo>
                  <a:lnTo>
                    <a:pt x="622506" y="1097"/>
                  </a:lnTo>
                  <a:lnTo>
                    <a:pt x="609600" y="0"/>
                  </a:lnTo>
                  <a:close/>
                </a:path>
                <a:path w="856615" h="184785">
                  <a:moveTo>
                    <a:pt x="654384" y="18415"/>
                  </a:moveTo>
                  <a:lnTo>
                    <a:pt x="609600" y="18415"/>
                  </a:lnTo>
                  <a:lnTo>
                    <a:pt x="617458" y="19180"/>
                  </a:lnTo>
                  <a:lnTo>
                    <a:pt x="624649" y="21494"/>
                  </a:lnTo>
                  <a:lnTo>
                    <a:pt x="647390" y="56364"/>
                  </a:lnTo>
                  <a:lnTo>
                    <a:pt x="648045" y="68453"/>
                  </a:lnTo>
                  <a:lnTo>
                    <a:pt x="647410" y="79865"/>
                  </a:lnTo>
                  <a:lnTo>
                    <a:pt x="624711" y="115617"/>
                  </a:lnTo>
                  <a:lnTo>
                    <a:pt x="609600" y="118745"/>
                  </a:lnTo>
                  <a:lnTo>
                    <a:pt x="654677" y="118745"/>
                  </a:lnTo>
                  <a:lnTo>
                    <a:pt x="670484" y="78656"/>
                  </a:lnTo>
                  <a:lnTo>
                    <a:pt x="670941" y="66675"/>
                  </a:lnTo>
                  <a:lnTo>
                    <a:pt x="669869" y="51889"/>
                  </a:lnTo>
                  <a:lnTo>
                    <a:pt x="666654" y="38782"/>
                  </a:lnTo>
                  <a:lnTo>
                    <a:pt x="661296" y="27366"/>
                  </a:lnTo>
                  <a:lnTo>
                    <a:pt x="654384" y="18415"/>
                  </a:lnTo>
                  <a:close/>
                </a:path>
                <a:path w="856615" h="184785">
                  <a:moveTo>
                    <a:pt x="709676" y="91440"/>
                  </a:moveTo>
                  <a:lnTo>
                    <a:pt x="687705" y="94996"/>
                  </a:lnTo>
                  <a:lnTo>
                    <a:pt x="690131" y="104757"/>
                  </a:lnTo>
                  <a:lnTo>
                    <a:pt x="693785" y="113268"/>
                  </a:lnTo>
                  <a:lnTo>
                    <a:pt x="731708" y="136368"/>
                  </a:lnTo>
                  <a:lnTo>
                    <a:pt x="743712" y="137033"/>
                  </a:lnTo>
                  <a:lnTo>
                    <a:pt x="751234" y="136699"/>
                  </a:lnTo>
                  <a:lnTo>
                    <a:pt x="788699" y="118745"/>
                  </a:lnTo>
                  <a:lnTo>
                    <a:pt x="733552" y="118745"/>
                  </a:lnTo>
                  <a:lnTo>
                    <a:pt x="725678" y="116459"/>
                  </a:lnTo>
                  <a:lnTo>
                    <a:pt x="719963" y="111760"/>
                  </a:lnTo>
                  <a:lnTo>
                    <a:pt x="714375" y="107061"/>
                  </a:lnTo>
                  <a:lnTo>
                    <a:pt x="710946" y="100330"/>
                  </a:lnTo>
                  <a:lnTo>
                    <a:pt x="709676" y="91440"/>
                  </a:lnTo>
                  <a:close/>
                </a:path>
                <a:path w="856615" h="184785">
                  <a:moveTo>
                    <a:pt x="739648" y="0"/>
                  </a:moveTo>
                  <a:lnTo>
                    <a:pt x="732790" y="0"/>
                  </a:lnTo>
                  <a:lnTo>
                    <a:pt x="726440" y="889"/>
                  </a:lnTo>
                  <a:lnTo>
                    <a:pt x="720471" y="2667"/>
                  </a:lnTo>
                  <a:lnTo>
                    <a:pt x="714502" y="4318"/>
                  </a:lnTo>
                  <a:lnTo>
                    <a:pt x="709803" y="6604"/>
                  </a:lnTo>
                  <a:lnTo>
                    <a:pt x="706374" y="9144"/>
                  </a:lnTo>
                  <a:lnTo>
                    <a:pt x="701675" y="12446"/>
                  </a:lnTo>
                  <a:lnTo>
                    <a:pt x="698119" y="16510"/>
                  </a:lnTo>
                  <a:lnTo>
                    <a:pt x="695452" y="21463"/>
                  </a:lnTo>
                  <a:lnTo>
                    <a:pt x="692658" y="26543"/>
                  </a:lnTo>
                  <a:lnTo>
                    <a:pt x="691388" y="31877"/>
                  </a:lnTo>
                  <a:lnTo>
                    <a:pt x="691388" y="44196"/>
                  </a:lnTo>
                  <a:lnTo>
                    <a:pt x="723804" y="72771"/>
                  </a:lnTo>
                  <a:lnTo>
                    <a:pt x="756666" y="81534"/>
                  </a:lnTo>
                  <a:lnTo>
                    <a:pt x="764159" y="84074"/>
                  </a:lnTo>
                  <a:lnTo>
                    <a:pt x="767207" y="86106"/>
                  </a:lnTo>
                  <a:lnTo>
                    <a:pt x="771652" y="88900"/>
                  </a:lnTo>
                  <a:lnTo>
                    <a:pt x="773811" y="92837"/>
                  </a:lnTo>
                  <a:lnTo>
                    <a:pt x="773811" y="103505"/>
                  </a:lnTo>
                  <a:lnTo>
                    <a:pt x="771271" y="108331"/>
                  </a:lnTo>
                  <a:lnTo>
                    <a:pt x="761365" y="116713"/>
                  </a:lnTo>
                  <a:lnTo>
                    <a:pt x="753872" y="118745"/>
                  </a:lnTo>
                  <a:lnTo>
                    <a:pt x="788699" y="118745"/>
                  </a:lnTo>
                  <a:lnTo>
                    <a:pt x="790194" y="116459"/>
                  </a:lnTo>
                  <a:lnTo>
                    <a:pt x="794512" y="109982"/>
                  </a:lnTo>
                  <a:lnTo>
                    <a:pt x="796671" y="102997"/>
                  </a:lnTo>
                  <a:lnTo>
                    <a:pt x="796671" y="88011"/>
                  </a:lnTo>
                  <a:lnTo>
                    <a:pt x="794893" y="81661"/>
                  </a:lnTo>
                  <a:lnTo>
                    <a:pt x="791337" y="76581"/>
                  </a:lnTo>
                  <a:lnTo>
                    <a:pt x="787781" y="71374"/>
                  </a:lnTo>
                  <a:lnTo>
                    <a:pt x="732917" y="51562"/>
                  </a:lnTo>
                  <a:lnTo>
                    <a:pt x="726313" y="49657"/>
                  </a:lnTo>
                  <a:lnTo>
                    <a:pt x="724154" y="48895"/>
                  </a:lnTo>
                  <a:lnTo>
                    <a:pt x="720217" y="47244"/>
                  </a:lnTo>
                  <a:lnTo>
                    <a:pt x="717423" y="45339"/>
                  </a:lnTo>
                  <a:lnTo>
                    <a:pt x="715645" y="42926"/>
                  </a:lnTo>
                  <a:lnTo>
                    <a:pt x="713740" y="40640"/>
                  </a:lnTo>
                  <a:lnTo>
                    <a:pt x="712851" y="38100"/>
                  </a:lnTo>
                  <a:lnTo>
                    <a:pt x="712851" y="30607"/>
                  </a:lnTo>
                  <a:lnTo>
                    <a:pt x="715010" y="26670"/>
                  </a:lnTo>
                  <a:lnTo>
                    <a:pt x="723773" y="19939"/>
                  </a:lnTo>
                  <a:lnTo>
                    <a:pt x="731139" y="18288"/>
                  </a:lnTo>
                  <a:lnTo>
                    <a:pt x="785399" y="18288"/>
                  </a:lnTo>
                  <a:lnTo>
                    <a:pt x="780288" y="11430"/>
                  </a:lnTo>
                  <a:lnTo>
                    <a:pt x="747127" y="265"/>
                  </a:lnTo>
                  <a:lnTo>
                    <a:pt x="739648" y="0"/>
                  </a:lnTo>
                  <a:close/>
                </a:path>
                <a:path w="856615" h="184785">
                  <a:moveTo>
                    <a:pt x="785399" y="18288"/>
                  </a:moveTo>
                  <a:lnTo>
                    <a:pt x="749935" y="18288"/>
                  </a:lnTo>
                  <a:lnTo>
                    <a:pt x="756666" y="20193"/>
                  </a:lnTo>
                  <a:lnTo>
                    <a:pt x="761365" y="23876"/>
                  </a:lnTo>
                  <a:lnTo>
                    <a:pt x="766064" y="27686"/>
                  </a:lnTo>
                  <a:lnTo>
                    <a:pt x="768985" y="33020"/>
                  </a:lnTo>
                  <a:lnTo>
                    <a:pt x="770001" y="39751"/>
                  </a:lnTo>
                  <a:lnTo>
                    <a:pt x="791718" y="36703"/>
                  </a:lnTo>
                  <a:lnTo>
                    <a:pt x="790321" y="28321"/>
                  </a:lnTo>
                  <a:lnTo>
                    <a:pt x="787781" y="21463"/>
                  </a:lnTo>
                  <a:lnTo>
                    <a:pt x="785399" y="18288"/>
                  </a:lnTo>
                  <a:close/>
                </a:path>
                <a:path w="856615" h="184785">
                  <a:moveTo>
                    <a:pt x="856234" y="108839"/>
                  </a:moveTo>
                  <a:lnTo>
                    <a:pt x="830834" y="108839"/>
                  </a:lnTo>
                  <a:lnTo>
                    <a:pt x="830834" y="134112"/>
                  </a:lnTo>
                  <a:lnTo>
                    <a:pt x="856234" y="134112"/>
                  </a:lnTo>
                  <a:lnTo>
                    <a:pt x="856234" y="10883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63511" y="4925567"/>
              <a:ext cx="280416" cy="292607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6834885" y="4947920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6970776" y="4751832"/>
            <a:ext cx="4121150" cy="1399540"/>
            <a:chOff x="6970776" y="4751832"/>
            <a:chExt cx="4121150" cy="1399540"/>
          </a:xfrm>
        </p:grpSpPr>
        <p:pic>
          <p:nvPicPr>
            <p:cNvPr id="65" name="object 6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970776" y="4751832"/>
              <a:ext cx="3901439" cy="57607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132066" y="4902200"/>
              <a:ext cx="3469512" cy="2373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524744" y="4751832"/>
              <a:ext cx="487679" cy="57607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0685907" y="5011797"/>
              <a:ext cx="140970" cy="18415"/>
            </a:xfrm>
            <a:custGeom>
              <a:avLst/>
              <a:gdLst/>
              <a:ahLst/>
              <a:cxnLst/>
              <a:rect l="l" t="t" r="r" b="b"/>
              <a:pathLst>
                <a:path w="140970" h="18414">
                  <a:moveTo>
                    <a:pt x="140703" y="0"/>
                  </a:moveTo>
                  <a:lnTo>
                    <a:pt x="0" y="0"/>
                  </a:lnTo>
                  <a:lnTo>
                    <a:pt x="0" y="17910"/>
                  </a:lnTo>
                  <a:lnTo>
                    <a:pt x="140703" y="17910"/>
                  </a:lnTo>
                  <a:lnTo>
                    <a:pt x="140703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970776" y="5026152"/>
              <a:ext cx="4120896" cy="57607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139940" y="5176520"/>
              <a:ext cx="3682745" cy="23736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970776" y="5300472"/>
              <a:ext cx="728472" cy="57607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145020" y="5450713"/>
              <a:ext cx="355600" cy="187960"/>
            </a:xfrm>
            <a:custGeom>
              <a:avLst/>
              <a:gdLst/>
              <a:ahLst/>
              <a:cxnLst/>
              <a:rect l="l" t="t" r="r" b="b"/>
              <a:pathLst>
                <a:path w="355600" h="187960">
                  <a:moveTo>
                    <a:pt x="85471" y="127"/>
                  </a:moveTo>
                  <a:lnTo>
                    <a:pt x="41528" y="11049"/>
                  </a:lnTo>
                  <a:lnTo>
                    <a:pt x="10795" y="43053"/>
                  </a:lnTo>
                  <a:lnTo>
                    <a:pt x="0" y="92328"/>
                  </a:lnTo>
                  <a:lnTo>
                    <a:pt x="595" y="105089"/>
                  </a:lnTo>
                  <a:lnTo>
                    <a:pt x="14855" y="151543"/>
                  </a:lnTo>
                  <a:lnTo>
                    <a:pt x="47299" y="180655"/>
                  </a:lnTo>
                  <a:lnTo>
                    <a:pt x="85089" y="187363"/>
                  </a:lnTo>
                  <a:lnTo>
                    <a:pt x="98661" y="186393"/>
                  </a:lnTo>
                  <a:lnTo>
                    <a:pt x="111172" y="183486"/>
                  </a:lnTo>
                  <a:lnTo>
                    <a:pt x="122612" y="178640"/>
                  </a:lnTo>
                  <a:lnTo>
                    <a:pt x="132969" y="171856"/>
                  </a:lnTo>
                  <a:lnTo>
                    <a:pt x="138216" y="166852"/>
                  </a:lnTo>
                  <a:lnTo>
                    <a:pt x="83057" y="166852"/>
                  </a:lnTo>
                  <a:lnTo>
                    <a:pt x="74933" y="166319"/>
                  </a:lnTo>
                  <a:lnTo>
                    <a:pt x="40036" y="147626"/>
                  </a:lnTo>
                  <a:lnTo>
                    <a:pt x="25064" y="103423"/>
                  </a:lnTo>
                  <a:lnTo>
                    <a:pt x="24637" y="92202"/>
                  </a:lnTo>
                  <a:lnTo>
                    <a:pt x="24995" y="83319"/>
                  </a:lnTo>
                  <a:lnTo>
                    <a:pt x="38147" y="42306"/>
                  </a:lnTo>
                  <a:lnTo>
                    <a:pt x="74933" y="21195"/>
                  </a:lnTo>
                  <a:lnTo>
                    <a:pt x="84962" y="20574"/>
                  </a:lnTo>
                  <a:lnTo>
                    <a:pt x="138644" y="20574"/>
                  </a:lnTo>
                  <a:lnTo>
                    <a:pt x="131190" y="13970"/>
                  </a:lnTo>
                  <a:lnTo>
                    <a:pt x="121332" y="7895"/>
                  </a:lnTo>
                  <a:lnTo>
                    <a:pt x="110426" y="3571"/>
                  </a:lnTo>
                  <a:lnTo>
                    <a:pt x="98472" y="986"/>
                  </a:lnTo>
                  <a:lnTo>
                    <a:pt x="85471" y="127"/>
                  </a:lnTo>
                  <a:close/>
                </a:path>
                <a:path w="355600" h="187960">
                  <a:moveTo>
                    <a:pt x="136144" y="120777"/>
                  </a:moveTo>
                  <a:lnTo>
                    <a:pt x="117221" y="155244"/>
                  </a:lnTo>
                  <a:lnTo>
                    <a:pt x="83057" y="166852"/>
                  </a:lnTo>
                  <a:lnTo>
                    <a:pt x="138216" y="166852"/>
                  </a:lnTo>
                  <a:lnTo>
                    <a:pt x="142017" y="163227"/>
                  </a:lnTo>
                  <a:lnTo>
                    <a:pt x="149542" y="152850"/>
                  </a:lnTo>
                  <a:lnTo>
                    <a:pt x="155569" y="140648"/>
                  </a:lnTo>
                  <a:lnTo>
                    <a:pt x="160020" y="126873"/>
                  </a:lnTo>
                  <a:lnTo>
                    <a:pt x="136144" y="120777"/>
                  </a:lnTo>
                  <a:close/>
                </a:path>
                <a:path w="355600" h="187960">
                  <a:moveTo>
                    <a:pt x="138644" y="20574"/>
                  </a:moveTo>
                  <a:lnTo>
                    <a:pt x="84962" y="20574"/>
                  </a:lnTo>
                  <a:lnTo>
                    <a:pt x="93630" y="21143"/>
                  </a:lnTo>
                  <a:lnTo>
                    <a:pt x="101536" y="22844"/>
                  </a:lnTo>
                  <a:lnTo>
                    <a:pt x="129849" y="49200"/>
                  </a:lnTo>
                  <a:lnTo>
                    <a:pt x="133350" y="58420"/>
                  </a:lnTo>
                  <a:lnTo>
                    <a:pt x="156972" y="52831"/>
                  </a:lnTo>
                  <a:lnTo>
                    <a:pt x="152640" y="40973"/>
                  </a:lnTo>
                  <a:lnTo>
                    <a:pt x="146891" y="30543"/>
                  </a:lnTo>
                  <a:lnTo>
                    <a:pt x="139737" y="21542"/>
                  </a:lnTo>
                  <a:lnTo>
                    <a:pt x="138644" y="20574"/>
                  </a:lnTo>
                  <a:close/>
                </a:path>
                <a:path w="355600" h="187960">
                  <a:moveTo>
                    <a:pt x="269239" y="0"/>
                  </a:moveTo>
                  <a:lnTo>
                    <a:pt x="219680" y="14358"/>
                  </a:lnTo>
                  <a:lnTo>
                    <a:pt x="188515" y="55864"/>
                  </a:lnTo>
                  <a:lnTo>
                    <a:pt x="182642" y="93980"/>
                  </a:lnTo>
                  <a:lnTo>
                    <a:pt x="182519" y="96393"/>
                  </a:lnTo>
                  <a:lnTo>
                    <a:pt x="183141" y="107827"/>
                  </a:lnTo>
                  <a:lnTo>
                    <a:pt x="198622" y="151403"/>
                  </a:lnTo>
                  <a:lnTo>
                    <a:pt x="233751" y="180408"/>
                  </a:lnTo>
                  <a:lnTo>
                    <a:pt x="269112" y="187363"/>
                  </a:lnTo>
                  <a:lnTo>
                    <a:pt x="280658" y="186663"/>
                  </a:lnTo>
                  <a:lnTo>
                    <a:pt x="322673" y="169923"/>
                  </a:lnTo>
                  <a:lnTo>
                    <a:pt x="326106" y="166852"/>
                  </a:lnTo>
                  <a:lnTo>
                    <a:pt x="268985" y="166852"/>
                  </a:lnTo>
                  <a:lnTo>
                    <a:pt x="256183" y="165664"/>
                  </a:lnTo>
                  <a:lnTo>
                    <a:pt x="217102" y="137746"/>
                  </a:lnTo>
                  <a:lnTo>
                    <a:pt x="207136" y="96393"/>
                  </a:lnTo>
                  <a:lnTo>
                    <a:pt x="208281" y="77462"/>
                  </a:lnTo>
                  <a:lnTo>
                    <a:pt x="225551" y="38100"/>
                  </a:lnTo>
                  <a:lnTo>
                    <a:pt x="269366" y="20574"/>
                  </a:lnTo>
                  <a:lnTo>
                    <a:pt x="326047" y="20574"/>
                  </a:lnTo>
                  <a:lnTo>
                    <a:pt x="323877" y="18532"/>
                  </a:lnTo>
                  <a:lnTo>
                    <a:pt x="314451" y="11937"/>
                  </a:lnTo>
                  <a:lnTo>
                    <a:pt x="304047" y="6697"/>
                  </a:lnTo>
                  <a:lnTo>
                    <a:pt x="293036" y="2968"/>
                  </a:lnTo>
                  <a:lnTo>
                    <a:pt x="281430" y="740"/>
                  </a:lnTo>
                  <a:lnTo>
                    <a:pt x="269239" y="0"/>
                  </a:lnTo>
                  <a:close/>
                </a:path>
                <a:path w="355600" h="187960">
                  <a:moveTo>
                    <a:pt x="326047" y="20574"/>
                  </a:moveTo>
                  <a:lnTo>
                    <a:pt x="269366" y="20574"/>
                  </a:lnTo>
                  <a:lnTo>
                    <a:pt x="278086" y="21145"/>
                  </a:lnTo>
                  <a:lnTo>
                    <a:pt x="286353" y="22860"/>
                  </a:lnTo>
                  <a:lnTo>
                    <a:pt x="319305" y="47434"/>
                  </a:lnTo>
                  <a:lnTo>
                    <a:pt x="330961" y="93853"/>
                  </a:lnTo>
                  <a:lnTo>
                    <a:pt x="329866" y="110305"/>
                  </a:lnTo>
                  <a:lnTo>
                    <a:pt x="313435" y="147828"/>
                  </a:lnTo>
                  <a:lnTo>
                    <a:pt x="268985" y="166852"/>
                  </a:lnTo>
                  <a:lnTo>
                    <a:pt x="326106" y="166852"/>
                  </a:lnTo>
                  <a:lnTo>
                    <a:pt x="349384" y="132038"/>
                  </a:lnTo>
                  <a:lnTo>
                    <a:pt x="355593" y="93853"/>
                  </a:lnTo>
                  <a:lnTo>
                    <a:pt x="354953" y="80736"/>
                  </a:lnTo>
                  <a:lnTo>
                    <a:pt x="339205" y="35244"/>
                  </a:lnTo>
                  <a:lnTo>
                    <a:pt x="332136" y="26304"/>
                  </a:lnTo>
                  <a:lnTo>
                    <a:pt x="326047" y="20574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400544" y="5471160"/>
              <a:ext cx="341375" cy="39928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518400" y="5573268"/>
              <a:ext cx="80899" cy="12266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446264" y="5300472"/>
              <a:ext cx="3563112" cy="57607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628890" y="5453888"/>
              <a:ext cx="3111500" cy="23434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970776" y="5574792"/>
              <a:ext cx="1630679" cy="57607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148576" y="5728208"/>
              <a:ext cx="1245234" cy="231368"/>
            </a:xfrm>
            <a:prstGeom prst="rect">
              <a:avLst/>
            </a:prstGeom>
          </p:spPr>
        </p:pic>
      </p:grpSp>
      <p:pic>
        <p:nvPicPr>
          <p:cNvPr id="79" name="object 79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65663" y="1234313"/>
            <a:ext cx="258445" cy="288925"/>
          </a:xfrm>
          <a:custGeom>
            <a:avLst/>
            <a:gdLst/>
            <a:ahLst/>
            <a:cxnLst/>
            <a:rect l="l" t="t" r="r" b="b"/>
            <a:pathLst>
              <a:path w="258445" h="288925">
                <a:moveTo>
                  <a:pt x="152907" y="0"/>
                </a:moveTo>
                <a:lnTo>
                  <a:pt x="105013" y="18002"/>
                </a:lnTo>
                <a:lnTo>
                  <a:pt x="61594" y="72009"/>
                </a:lnTo>
                <a:lnTo>
                  <a:pt x="42237" y="112488"/>
                </a:lnTo>
                <a:lnTo>
                  <a:pt x="25511" y="162099"/>
                </a:lnTo>
                <a:lnTo>
                  <a:pt x="11428" y="220831"/>
                </a:lnTo>
                <a:lnTo>
                  <a:pt x="0" y="288671"/>
                </a:lnTo>
                <a:lnTo>
                  <a:pt x="51511" y="288671"/>
                </a:lnTo>
                <a:lnTo>
                  <a:pt x="103022" y="288671"/>
                </a:lnTo>
                <a:lnTo>
                  <a:pt x="154533" y="288671"/>
                </a:lnTo>
                <a:lnTo>
                  <a:pt x="206044" y="288671"/>
                </a:lnTo>
                <a:lnTo>
                  <a:pt x="257555" y="288671"/>
                </a:lnTo>
                <a:lnTo>
                  <a:pt x="257722" y="276983"/>
                </a:lnTo>
                <a:lnTo>
                  <a:pt x="257841" y="267080"/>
                </a:lnTo>
                <a:lnTo>
                  <a:pt x="257913" y="258988"/>
                </a:lnTo>
                <a:lnTo>
                  <a:pt x="257936" y="252729"/>
                </a:lnTo>
                <a:lnTo>
                  <a:pt x="256103" y="195151"/>
                </a:lnTo>
                <a:lnTo>
                  <a:pt x="250602" y="144716"/>
                </a:lnTo>
                <a:lnTo>
                  <a:pt x="241434" y="101425"/>
                </a:lnTo>
                <a:lnTo>
                  <a:pt x="228600" y="65277"/>
                </a:lnTo>
                <a:lnTo>
                  <a:pt x="194992" y="16303"/>
                </a:lnTo>
                <a:lnTo>
                  <a:pt x="175004" y="4073"/>
                </a:lnTo>
                <a:lnTo>
                  <a:pt x="152907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37954" y="1234313"/>
            <a:ext cx="258445" cy="288925"/>
          </a:xfrm>
          <a:custGeom>
            <a:avLst/>
            <a:gdLst/>
            <a:ahLst/>
            <a:cxnLst/>
            <a:rect l="l" t="t" r="r" b="b"/>
            <a:pathLst>
              <a:path w="258445" h="288925">
                <a:moveTo>
                  <a:pt x="153035" y="0"/>
                </a:moveTo>
                <a:lnTo>
                  <a:pt x="105124" y="18002"/>
                </a:lnTo>
                <a:lnTo>
                  <a:pt x="61595" y="72009"/>
                </a:lnTo>
                <a:lnTo>
                  <a:pt x="42255" y="112488"/>
                </a:lnTo>
                <a:lnTo>
                  <a:pt x="25558" y="162099"/>
                </a:lnTo>
                <a:lnTo>
                  <a:pt x="11481" y="220831"/>
                </a:lnTo>
                <a:lnTo>
                  <a:pt x="0" y="288671"/>
                </a:lnTo>
                <a:lnTo>
                  <a:pt x="51511" y="288671"/>
                </a:lnTo>
                <a:lnTo>
                  <a:pt x="103022" y="288671"/>
                </a:lnTo>
                <a:lnTo>
                  <a:pt x="154533" y="288671"/>
                </a:lnTo>
                <a:lnTo>
                  <a:pt x="206044" y="288671"/>
                </a:lnTo>
                <a:lnTo>
                  <a:pt x="257555" y="288671"/>
                </a:lnTo>
                <a:lnTo>
                  <a:pt x="257742" y="276983"/>
                </a:lnTo>
                <a:lnTo>
                  <a:pt x="257905" y="267080"/>
                </a:lnTo>
                <a:lnTo>
                  <a:pt x="258020" y="258988"/>
                </a:lnTo>
                <a:lnTo>
                  <a:pt x="258064" y="252729"/>
                </a:lnTo>
                <a:lnTo>
                  <a:pt x="256210" y="195151"/>
                </a:lnTo>
                <a:lnTo>
                  <a:pt x="250666" y="144716"/>
                </a:lnTo>
                <a:lnTo>
                  <a:pt x="241454" y="101425"/>
                </a:lnTo>
                <a:lnTo>
                  <a:pt x="228600" y="65277"/>
                </a:lnTo>
                <a:lnTo>
                  <a:pt x="195008" y="16303"/>
                </a:lnTo>
                <a:lnTo>
                  <a:pt x="175057" y="4073"/>
                </a:lnTo>
                <a:lnTo>
                  <a:pt x="15303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1486" y="1233424"/>
            <a:ext cx="279400" cy="746760"/>
          </a:xfrm>
          <a:custGeom>
            <a:avLst/>
            <a:gdLst/>
            <a:ahLst/>
            <a:cxnLst/>
            <a:rect l="l" t="t" r="r" b="b"/>
            <a:pathLst>
              <a:path w="279400" h="746760">
                <a:moveTo>
                  <a:pt x="169037" y="0"/>
                </a:moveTo>
                <a:lnTo>
                  <a:pt x="117530" y="20520"/>
                </a:lnTo>
                <a:lnTo>
                  <a:pt x="87268" y="56759"/>
                </a:lnTo>
                <a:lnTo>
                  <a:pt x="59940" y="110047"/>
                </a:lnTo>
                <a:lnTo>
                  <a:pt x="35986" y="179484"/>
                </a:lnTo>
                <a:lnTo>
                  <a:pt x="26209" y="218836"/>
                </a:lnTo>
                <a:lnTo>
                  <a:pt x="18028" y="261070"/>
                </a:lnTo>
                <a:lnTo>
                  <a:pt x="11430" y="306197"/>
                </a:lnTo>
                <a:lnTo>
                  <a:pt x="6429" y="351436"/>
                </a:lnTo>
                <a:lnTo>
                  <a:pt x="2857" y="394176"/>
                </a:lnTo>
                <a:lnTo>
                  <a:pt x="714" y="434391"/>
                </a:lnTo>
                <a:lnTo>
                  <a:pt x="0" y="472059"/>
                </a:lnTo>
                <a:lnTo>
                  <a:pt x="1950" y="535422"/>
                </a:lnTo>
                <a:lnTo>
                  <a:pt x="7794" y="590629"/>
                </a:lnTo>
                <a:lnTo>
                  <a:pt x="17520" y="637668"/>
                </a:lnTo>
                <a:lnTo>
                  <a:pt x="31115" y="676528"/>
                </a:lnTo>
                <a:lnTo>
                  <a:pt x="66484" y="728821"/>
                </a:lnTo>
                <a:lnTo>
                  <a:pt x="110236" y="746251"/>
                </a:lnTo>
                <a:lnTo>
                  <a:pt x="122763" y="744940"/>
                </a:lnTo>
                <a:lnTo>
                  <a:pt x="159893" y="725170"/>
                </a:lnTo>
                <a:lnTo>
                  <a:pt x="194950" y="681075"/>
                </a:lnTo>
                <a:lnTo>
                  <a:pt x="215929" y="638544"/>
                </a:lnTo>
                <a:lnTo>
                  <a:pt x="233975" y="589291"/>
                </a:lnTo>
                <a:lnTo>
                  <a:pt x="248880" y="534187"/>
                </a:lnTo>
                <a:lnTo>
                  <a:pt x="260881" y="474612"/>
                </a:lnTo>
                <a:lnTo>
                  <a:pt x="271664" y="399198"/>
                </a:lnTo>
                <a:lnTo>
                  <a:pt x="275875" y="356060"/>
                </a:lnTo>
                <a:lnTo>
                  <a:pt x="278419" y="313803"/>
                </a:lnTo>
                <a:lnTo>
                  <a:pt x="279273" y="272414"/>
                </a:lnTo>
                <a:lnTo>
                  <a:pt x="277300" y="211339"/>
                </a:lnTo>
                <a:lnTo>
                  <a:pt x="271399" y="157480"/>
                </a:lnTo>
                <a:lnTo>
                  <a:pt x="261592" y="110859"/>
                </a:lnTo>
                <a:lnTo>
                  <a:pt x="247904" y="71500"/>
                </a:lnTo>
                <a:lnTo>
                  <a:pt x="212471" y="17891"/>
                </a:lnTo>
                <a:lnTo>
                  <a:pt x="169037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7180" y="1129157"/>
            <a:ext cx="307340" cy="1337310"/>
          </a:xfrm>
          <a:custGeom>
            <a:avLst/>
            <a:gdLst/>
            <a:ahLst/>
            <a:cxnLst/>
            <a:rect l="l" t="t" r="r" b="b"/>
            <a:pathLst>
              <a:path w="307340" h="1337310">
                <a:moveTo>
                  <a:pt x="228600" y="0"/>
                </a:moveTo>
                <a:lnTo>
                  <a:pt x="248128" y="0"/>
                </a:lnTo>
                <a:lnTo>
                  <a:pt x="267668" y="0"/>
                </a:lnTo>
                <a:lnTo>
                  <a:pt x="287232" y="0"/>
                </a:lnTo>
                <a:lnTo>
                  <a:pt x="306831" y="0"/>
                </a:lnTo>
                <a:lnTo>
                  <a:pt x="301859" y="49681"/>
                </a:lnTo>
                <a:lnTo>
                  <a:pt x="296887" y="99361"/>
                </a:lnTo>
                <a:lnTo>
                  <a:pt x="291915" y="149039"/>
                </a:lnTo>
                <a:lnTo>
                  <a:pt x="286943" y="198716"/>
                </a:lnTo>
                <a:lnTo>
                  <a:pt x="281971" y="248392"/>
                </a:lnTo>
                <a:lnTo>
                  <a:pt x="276999" y="298066"/>
                </a:lnTo>
                <a:lnTo>
                  <a:pt x="272027" y="347741"/>
                </a:lnTo>
                <a:lnTo>
                  <a:pt x="267055" y="397414"/>
                </a:lnTo>
                <a:lnTo>
                  <a:pt x="262083" y="447087"/>
                </a:lnTo>
                <a:lnTo>
                  <a:pt x="257111" y="496760"/>
                </a:lnTo>
                <a:lnTo>
                  <a:pt x="252139" y="546433"/>
                </a:lnTo>
                <a:lnTo>
                  <a:pt x="247167" y="596106"/>
                </a:lnTo>
                <a:lnTo>
                  <a:pt x="242195" y="645779"/>
                </a:lnTo>
                <a:lnTo>
                  <a:pt x="237223" y="695454"/>
                </a:lnTo>
                <a:lnTo>
                  <a:pt x="232251" y="745128"/>
                </a:lnTo>
                <a:lnTo>
                  <a:pt x="227279" y="794804"/>
                </a:lnTo>
                <a:lnTo>
                  <a:pt x="222307" y="844481"/>
                </a:lnTo>
                <a:lnTo>
                  <a:pt x="217335" y="894159"/>
                </a:lnTo>
                <a:lnTo>
                  <a:pt x="212363" y="943839"/>
                </a:lnTo>
                <a:lnTo>
                  <a:pt x="207391" y="993520"/>
                </a:lnTo>
                <a:lnTo>
                  <a:pt x="199757" y="1063214"/>
                </a:lnTo>
                <a:lnTo>
                  <a:pt x="191649" y="1123404"/>
                </a:lnTo>
                <a:lnTo>
                  <a:pt x="183077" y="1174096"/>
                </a:lnTo>
                <a:lnTo>
                  <a:pt x="174054" y="1215297"/>
                </a:lnTo>
                <a:lnTo>
                  <a:pt x="146804" y="1286351"/>
                </a:lnTo>
                <a:lnTo>
                  <a:pt x="101655" y="1331309"/>
                </a:lnTo>
                <a:lnTo>
                  <a:pt x="74295" y="1336928"/>
                </a:lnTo>
                <a:lnTo>
                  <a:pt x="58150" y="1335474"/>
                </a:lnTo>
                <a:lnTo>
                  <a:pt x="40386" y="1331102"/>
                </a:lnTo>
                <a:lnTo>
                  <a:pt x="21002" y="1323802"/>
                </a:lnTo>
                <a:lnTo>
                  <a:pt x="0" y="1313560"/>
                </a:lnTo>
                <a:lnTo>
                  <a:pt x="3430" y="1278965"/>
                </a:lnTo>
                <a:lnTo>
                  <a:pt x="6873" y="1244345"/>
                </a:lnTo>
                <a:lnTo>
                  <a:pt x="10340" y="1209726"/>
                </a:lnTo>
                <a:lnTo>
                  <a:pt x="13843" y="1175130"/>
                </a:lnTo>
                <a:lnTo>
                  <a:pt x="26818" y="1181798"/>
                </a:lnTo>
                <a:lnTo>
                  <a:pt x="39068" y="1186560"/>
                </a:lnTo>
                <a:lnTo>
                  <a:pt x="50579" y="1189418"/>
                </a:lnTo>
                <a:lnTo>
                  <a:pt x="61341" y="1190370"/>
                </a:lnTo>
                <a:lnTo>
                  <a:pt x="73199" y="1188206"/>
                </a:lnTo>
                <a:lnTo>
                  <a:pt x="101346" y="1155827"/>
                </a:lnTo>
                <a:lnTo>
                  <a:pt x="116490" y="1090485"/>
                </a:lnTo>
                <a:lnTo>
                  <a:pt x="124277" y="1034811"/>
                </a:lnTo>
                <a:lnTo>
                  <a:pt x="132206" y="963802"/>
                </a:lnTo>
                <a:lnTo>
                  <a:pt x="137280" y="913070"/>
                </a:lnTo>
                <a:lnTo>
                  <a:pt x="142353" y="862340"/>
                </a:lnTo>
                <a:lnTo>
                  <a:pt x="147426" y="811612"/>
                </a:lnTo>
                <a:lnTo>
                  <a:pt x="152500" y="760884"/>
                </a:lnTo>
                <a:lnTo>
                  <a:pt x="157573" y="710158"/>
                </a:lnTo>
                <a:lnTo>
                  <a:pt x="162646" y="659434"/>
                </a:lnTo>
                <a:lnTo>
                  <a:pt x="167720" y="608709"/>
                </a:lnTo>
                <a:lnTo>
                  <a:pt x="172793" y="557986"/>
                </a:lnTo>
                <a:lnTo>
                  <a:pt x="177866" y="507263"/>
                </a:lnTo>
                <a:lnTo>
                  <a:pt x="182940" y="456539"/>
                </a:lnTo>
                <a:lnTo>
                  <a:pt x="188013" y="405816"/>
                </a:lnTo>
                <a:lnTo>
                  <a:pt x="193086" y="355093"/>
                </a:lnTo>
                <a:lnTo>
                  <a:pt x="198160" y="304368"/>
                </a:lnTo>
                <a:lnTo>
                  <a:pt x="203233" y="253644"/>
                </a:lnTo>
                <a:lnTo>
                  <a:pt x="208306" y="202918"/>
                </a:lnTo>
                <a:lnTo>
                  <a:pt x="213380" y="152190"/>
                </a:lnTo>
                <a:lnTo>
                  <a:pt x="218453" y="101462"/>
                </a:lnTo>
                <a:lnTo>
                  <a:pt x="223526" y="50732"/>
                </a:lnTo>
                <a:lnTo>
                  <a:pt x="22860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72318" y="1107566"/>
            <a:ext cx="424815" cy="998219"/>
          </a:xfrm>
          <a:custGeom>
            <a:avLst/>
            <a:gdLst/>
            <a:ahLst/>
            <a:cxnLst/>
            <a:rect l="l" t="t" r="r" b="b"/>
            <a:pathLst>
              <a:path w="424815" h="998219">
                <a:moveTo>
                  <a:pt x="244601" y="0"/>
                </a:moveTo>
                <a:lnTo>
                  <a:pt x="283585" y="6639"/>
                </a:lnTo>
                <a:lnTo>
                  <a:pt x="318436" y="26542"/>
                </a:lnTo>
                <a:lnTo>
                  <a:pt x="349168" y="59686"/>
                </a:lnTo>
                <a:lnTo>
                  <a:pt x="375792" y="106045"/>
                </a:lnTo>
                <a:lnTo>
                  <a:pt x="390757" y="143562"/>
                </a:lnTo>
                <a:lnTo>
                  <a:pt x="403008" y="185377"/>
                </a:lnTo>
                <a:lnTo>
                  <a:pt x="412543" y="231489"/>
                </a:lnTo>
                <a:lnTo>
                  <a:pt x="419358" y="281897"/>
                </a:lnTo>
                <a:lnTo>
                  <a:pt x="423450" y="336602"/>
                </a:lnTo>
                <a:lnTo>
                  <a:pt x="424814" y="395605"/>
                </a:lnTo>
                <a:lnTo>
                  <a:pt x="424433" y="430893"/>
                </a:lnTo>
                <a:lnTo>
                  <a:pt x="423290" y="466645"/>
                </a:lnTo>
                <a:lnTo>
                  <a:pt x="421385" y="502850"/>
                </a:lnTo>
                <a:lnTo>
                  <a:pt x="418718" y="539496"/>
                </a:lnTo>
                <a:lnTo>
                  <a:pt x="370440" y="539496"/>
                </a:lnTo>
                <a:lnTo>
                  <a:pt x="322162" y="539496"/>
                </a:lnTo>
                <a:lnTo>
                  <a:pt x="80772" y="539496"/>
                </a:lnTo>
                <a:lnTo>
                  <a:pt x="80011" y="553069"/>
                </a:lnTo>
                <a:lnTo>
                  <a:pt x="79454" y="565975"/>
                </a:lnTo>
                <a:lnTo>
                  <a:pt x="79111" y="578215"/>
                </a:lnTo>
                <a:lnTo>
                  <a:pt x="78993" y="589788"/>
                </a:lnTo>
                <a:lnTo>
                  <a:pt x="80851" y="652795"/>
                </a:lnTo>
                <a:lnTo>
                  <a:pt x="86423" y="707898"/>
                </a:lnTo>
                <a:lnTo>
                  <a:pt x="95710" y="755094"/>
                </a:lnTo>
                <a:lnTo>
                  <a:pt x="108711" y="794385"/>
                </a:lnTo>
                <a:lnTo>
                  <a:pt x="141573" y="847248"/>
                </a:lnTo>
                <a:lnTo>
                  <a:pt x="181101" y="864870"/>
                </a:lnTo>
                <a:lnTo>
                  <a:pt x="201106" y="861442"/>
                </a:lnTo>
                <a:lnTo>
                  <a:pt x="240591" y="834062"/>
                </a:lnTo>
                <a:lnTo>
                  <a:pt x="278455" y="779656"/>
                </a:lnTo>
                <a:lnTo>
                  <a:pt x="294671" y="743108"/>
                </a:lnTo>
                <a:lnTo>
                  <a:pt x="308744" y="700512"/>
                </a:lnTo>
                <a:lnTo>
                  <a:pt x="320675" y="651891"/>
                </a:lnTo>
                <a:lnTo>
                  <a:pt x="339651" y="655911"/>
                </a:lnTo>
                <a:lnTo>
                  <a:pt x="358663" y="659955"/>
                </a:lnTo>
                <a:lnTo>
                  <a:pt x="377699" y="663999"/>
                </a:lnTo>
                <a:lnTo>
                  <a:pt x="396748" y="668020"/>
                </a:lnTo>
                <a:lnTo>
                  <a:pt x="388426" y="714653"/>
                </a:lnTo>
                <a:lnTo>
                  <a:pt x="376722" y="760366"/>
                </a:lnTo>
                <a:lnTo>
                  <a:pt x="361635" y="805152"/>
                </a:lnTo>
                <a:lnTo>
                  <a:pt x="343164" y="849006"/>
                </a:lnTo>
                <a:lnTo>
                  <a:pt x="321309" y="891921"/>
                </a:lnTo>
                <a:lnTo>
                  <a:pt x="290375" y="938333"/>
                </a:lnTo>
                <a:lnTo>
                  <a:pt x="256619" y="971470"/>
                </a:lnTo>
                <a:lnTo>
                  <a:pt x="220029" y="991344"/>
                </a:lnTo>
                <a:lnTo>
                  <a:pt x="180593" y="997966"/>
                </a:lnTo>
                <a:lnTo>
                  <a:pt x="155610" y="994914"/>
                </a:lnTo>
                <a:lnTo>
                  <a:pt x="108835" y="970426"/>
                </a:lnTo>
                <a:lnTo>
                  <a:pt x="67016" y="921678"/>
                </a:lnTo>
                <a:lnTo>
                  <a:pt x="34631" y="850431"/>
                </a:lnTo>
                <a:lnTo>
                  <a:pt x="22225" y="806450"/>
                </a:lnTo>
                <a:lnTo>
                  <a:pt x="12483" y="758061"/>
                </a:lnTo>
                <a:lnTo>
                  <a:pt x="5540" y="706421"/>
                </a:lnTo>
                <a:lnTo>
                  <a:pt x="1383" y="651519"/>
                </a:lnTo>
                <a:lnTo>
                  <a:pt x="0" y="593344"/>
                </a:lnTo>
                <a:lnTo>
                  <a:pt x="963" y="541474"/>
                </a:lnTo>
                <a:lnTo>
                  <a:pt x="3857" y="490130"/>
                </a:lnTo>
                <a:lnTo>
                  <a:pt x="8683" y="439308"/>
                </a:lnTo>
                <a:lnTo>
                  <a:pt x="15446" y="389005"/>
                </a:lnTo>
                <a:lnTo>
                  <a:pt x="24150" y="339217"/>
                </a:lnTo>
                <a:lnTo>
                  <a:pt x="34798" y="289941"/>
                </a:lnTo>
                <a:lnTo>
                  <a:pt x="49502" y="234195"/>
                </a:lnTo>
                <a:lnTo>
                  <a:pt x="65871" y="184465"/>
                </a:lnTo>
                <a:lnTo>
                  <a:pt x="83892" y="140765"/>
                </a:lnTo>
                <a:lnTo>
                  <a:pt x="103552" y="103106"/>
                </a:lnTo>
                <a:lnTo>
                  <a:pt x="124840" y="71500"/>
                </a:lnTo>
                <a:lnTo>
                  <a:pt x="153108" y="40237"/>
                </a:lnTo>
                <a:lnTo>
                  <a:pt x="212977" y="4474"/>
                </a:lnTo>
                <a:lnTo>
                  <a:pt x="244601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44608" y="1107566"/>
            <a:ext cx="915035" cy="998219"/>
          </a:xfrm>
          <a:custGeom>
            <a:avLst/>
            <a:gdLst/>
            <a:ahLst/>
            <a:cxnLst/>
            <a:rect l="l" t="t" r="r" b="b"/>
            <a:pathLst>
              <a:path w="915034" h="998219">
                <a:moveTo>
                  <a:pt x="795655" y="0"/>
                </a:moveTo>
                <a:lnTo>
                  <a:pt x="845359" y="15732"/>
                </a:lnTo>
                <a:lnTo>
                  <a:pt x="883158" y="62992"/>
                </a:lnTo>
                <a:lnTo>
                  <a:pt x="906938" y="136429"/>
                </a:lnTo>
                <a:lnTo>
                  <a:pt x="912911" y="181078"/>
                </a:lnTo>
                <a:lnTo>
                  <a:pt x="914908" y="231012"/>
                </a:lnTo>
                <a:lnTo>
                  <a:pt x="914195" y="261397"/>
                </a:lnTo>
                <a:lnTo>
                  <a:pt x="908532" y="345027"/>
                </a:lnTo>
                <a:lnTo>
                  <a:pt x="903605" y="398272"/>
                </a:lnTo>
                <a:lnTo>
                  <a:pt x="898305" y="450846"/>
                </a:lnTo>
                <a:lnTo>
                  <a:pt x="893006" y="503416"/>
                </a:lnTo>
                <a:lnTo>
                  <a:pt x="887706" y="555980"/>
                </a:lnTo>
                <a:lnTo>
                  <a:pt x="882407" y="608539"/>
                </a:lnTo>
                <a:lnTo>
                  <a:pt x="877108" y="661095"/>
                </a:lnTo>
                <a:lnTo>
                  <a:pt x="871808" y="713647"/>
                </a:lnTo>
                <a:lnTo>
                  <a:pt x="866509" y="766196"/>
                </a:lnTo>
                <a:lnTo>
                  <a:pt x="861210" y="818743"/>
                </a:lnTo>
                <a:lnTo>
                  <a:pt x="855910" y="871288"/>
                </a:lnTo>
                <a:lnTo>
                  <a:pt x="850611" y="923832"/>
                </a:lnTo>
                <a:lnTo>
                  <a:pt x="845312" y="976376"/>
                </a:lnTo>
                <a:lnTo>
                  <a:pt x="825765" y="976376"/>
                </a:lnTo>
                <a:lnTo>
                  <a:pt x="806196" y="976376"/>
                </a:lnTo>
                <a:lnTo>
                  <a:pt x="786626" y="976376"/>
                </a:lnTo>
                <a:lnTo>
                  <a:pt x="767080" y="976376"/>
                </a:lnTo>
                <a:lnTo>
                  <a:pt x="772160" y="925957"/>
                </a:lnTo>
                <a:lnTo>
                  <a:pt x="822959" y="421766"/>
                </a:lnTo>
                <a:lnTo>
                  <a:pt x="828040" y="371348"/>
                </a:lnTo>
                <a:lnTo>
                  <a:pt x="831967" y="330126"/>
                </a:lnTo>
                <a:lnTo>
                  <a:pt x="834786" y="294655"/>
                </a:lnTo>
                <a:lnTo>
                  <a:pt x="836487" y="264923"/>
                </a:lnTo>
                <a:lnTo>
                  <a:pt x="837057" y="240919"/>
                </a:lnTo>
                <a:lnTo>
                  <a:pt x="836078" y="218227"/>
                </a:lnTo>
                <a:lnTo>
                  <a:pt x="828216" y="179607"/>
                </a:lnTo>
                <a:lnTo>
                  <a:pt x="802036" y="141414"/>
                </a:lnTo>
                <a:lnTo>
                  <a:pt x="775716" y="133985"/>
                </a:lnTo>
                <a:lnTo>
                  <a:pt x="746523" y="139604"/>
                </a:lnTo>
                <a:lnTo>
                  <a:pt x="693044" y="184562"/>
                </a:lnTo>
                <a:lnTo>
                  <a:pt x="668782" y="223900"/>
                </a:lnTo>
                <a:lnTo>
                  <a:pt x="640291" y="298116"/>
                </a:lnTo>
                <a:lnTo>
                  <a:pt x="628110" y="345932"/>
                </a:lnTo>
                <a:lnTo>
                  <a:pt x="617304" y="400891"/>
                </a:lnTo>
                <a:lnTo>
                  <a:pt x="607874" y="462999"/>
                </a:lnTo>
                <a:lnTo>
                  <a:pt x="599821" y="532257"/>
                </a:lnTo>
                <a:lnTo>
                  <a:pt x="594868" y="581617"/>
                </a:lnTo>
                <a:lnTo>
                  <a:pt x="589916" y="630976"/>
                </a:lnTo>
                <a:lnTo>
                  <a:pt x="584966" y="680334"/>
                </a:lnTo>
                <a:lnTo>
                  <a:pt x="580020" y="729688"/>
                </a:lnTo>
                <a:lnTo>
                  <a:pt x="575077" y="779038"/>
                </a:lnTo>
                <a:lnTo>
                  <a:pt x="570140" y="828383"/>
                </a:lnTo>
                <a:lnTo>
                  <a:pt x="565209" y="877721"/>
                </a:lnTo>
                <a:lnTo>
                  <a:pt x="560286" y="927053"/>
                </a:lnTo>
                <a:lnTo>
                  <a:pt x="555371" y="976376"/>
                </a:lnTo>
                <a:lnTo>
                  <a:pt x="535771" y="976376"/>
                </a:lnTo>
                <a:lnTo>
                  <a:pt x="516207" y="976376"/>
                </a:lnTo>
                <a:lnTo>
                  <a:pt x="496667" y="976376"/>
                </a:lnTo>
                <a:lnTo>
                  <a:pt x="477139" y="976376"/>
                </a:lnTo>
                <a:lnTo>
                  <a:pt x="482191" y="926124"/>
                </a:lnTo>
                <a:lnTo>
                  <a:pt x="487241" y="875872"/>
                </a:lnTo>
                <a:lnTo>
                  <a:pt x="492290" y="825620"/>
                </a:lnTo>
                <a:lnTo>
                  <a:pt x="497337" y="775368"/>
                </a:lnTo>
                <a:lnTo>
                  <a:pt x="502383" y="725116"/>
                </a:lnTo>
                <a:lnTo>
                  <a:pt x="507428" y="674864"/>
                </a:lnTo>
                <a:lnTo>
                  <a:pt x="512472" y="624612"/>
                </a:lnTo>
                <a:lnTo>
                  <a:pt x="517516" y="574360"/>
                </a:lnTo>
                <a:lnTo>
                  <a:pt x="522559" y="524108"/>
                </a:lnTo>
                <a:lnTo>
                  <a:pt x="527603" y="473857"/>
                </a:lnTo>
                <a:lnTo>
                  <a:pt x="532646" y="423605"/>
                </a:lnTo>
                <a:lnTo>
                  <a:pt x="537690" y="373353"/>
                </a:lnTo>
                <a:lnTo>
                  <a:pt x="542734" y="323101"/>
                </a:lnTo>
                <a:lnTo>
                  <a:pt x="547779" y="272849"/>
                </a:lnTo>
                <a:lnTo>
                  <a:pt x="552825" y="222597"/>
                </a:lnTo>
                <a:lnTo>
                  <a:pt x="557872" y="172345"/>
                </a:lnTo>
                <a:lnTo>
                  <a:pt x="562921" y="122093"/>
                </a:lnTo>
                <a:lnTo>
                  <a:pt x="567971" y="71841"/>
                </a:lnTo>
                <a:lnTo>
                  <a:pt x="573024" y="21590"/>
                </a:lnTo>
                <a:lnTo>
                  <a:pt x="590740" y="21590"/>
                </a:lnTo>
                <a:lnTo>
                  <a:pt x="608456" y="21590"/>
                </a:lnTo>
                <a:lnTo>
                  <a:pt x="626173" y="21590"/>
                </a:lnTo>
                <a:lnTo>
                  <a:pt x="643890" y="21590"/>
                </a:lnTo>
                <a:lnTo>
                  <a:pt x="639699" y="63194"/>
                </a:lnTo>
                <a:lnTo>
                  <a:pt x="635507" y="104775"/>
                </a:lnTo>
                <a:lnTo>
                  <a:pt x="631316" y="146355"/>
                </a:lnTo>
                <a:lnTo>
                  <a:pt x="627126" y="187960"/>
                </a:lnTo>
                <a:lnTo>
                  <a:pt x="649817" y="142238"/>
                </a:lnTo>
                <a:lnTo>
                  <a:pt x="671782" y="103171"/>
                </a:lnTo>
                <a:lnTo>
                  <a:pt x="693009" y="70748"/>
                </a:lnTo>
                <a:lnTo>
                  <a:pt x="733700" y="25288"/>
                </a:lnTo>
                <a:lnTo>
                  <a:pt x="774797" y="2809"/>
                </a:lnTo>
                <a:lnTo>
                  <a:pt x="795655" y="0"/>
                </a:lnTo>
                <a:close/>
              </a:path>
              <a:path w="915034" h="998219">
                <a:moveTo>
                  <a:pt x="244601" y="0"/>
                </a:moveTo>
                <a:lnTo>
                  <a:pt x="283585" y="6639"/>
                </a:lnTo>
                <a:lnTo>
                  <a:pt x="318436" y="26542"/>
                </a:lnTo>
                <a:lnTo>
                  <a:pt x="349168" y="59686"/>
                </a:lnTo>
                <a:lnTo>
                  <a:pt x="375793" y="106045"/>
                </a:lnTo>
                <a:lnTo>
                  <a:pt x="390757" y="143562"/>
                </a:lnTo>
                <a:lnTo>
                  <a:pt x="403008" y="185377"/>
                </a:lnTo>
                <a:lnTo>
                  <a:pt x="412543" y="231489"/>
                </a:lnTo>
                <a:lnTo>
                  <a:pt x="419358" y="281897"/>
                </a:lnTo>
                <a:lnTo>
                  <a:pt x="423450" y="336602"/>
                </a:lnTo>
                <a:lnTo>
                  <a:pt x="424815" y="395605"/>
                </a:lnTo>
                <a:lnTo>
                  <a:pt x="424434" y="430893"/>
                </a:lnTo>
                <a:lnTo>
                  <a:pt x="423291" y="466645"/>
                </a:lnTo>
                <a:lnTo>
                  <a:pt x="421386" y="502850"/>
                </a:lnTo>
                <a:lnTo>
                  <a:pt x="418719" y="539496"/>
                </a:lnTo>
                <a:lnTo>
                  <a:pt x="370440" y="539496"/>
                </a:lnTo>
                <a:lnTo>
                  <a:pt x="322162" y="539496"/>
                </a:lnTo>
                <a:lnTo>
                  <a:pt x="80772" y="539496"/>
                </a:lnTo>
                <a:lnTo>
                  <a:pt x="80031" y="553069"/>
                </a:lnTo>
                <a:lnTo>
                  <a:pt x="79517" y="565975"/>
                </a:lnTo>
                <a:lnTo>
                  <a:pt x="79218" y="578215"/>
                </a:lnTo>
                <a:lnTo>
                  <a:pt x="79121" y="589788"/>
                </a:lnTo>
                <a:lnTo>
                  <a:pt x="80976" y="652795"/>
                </a:lnTo>
                <a:lnTo>
                  <a:pt x="86534" y="707898"/>
                </a:lnTo>
                <a:lnTo>
                  <a:pt x="95783" y="755094"/>
                </a:lnTo>
                <a:lnTo>
                  <a:pt x="108712" y="794385"/>
                </a:lnTo>
                <a:lnTo>
                  <a:pt x="141573" y="847248"/>
                </a:lnTo>
                <a:lnTo>
                  <a:pt x="181101" y="864870"/>
                </a:lnTo>
                <a:lnTo>
                  <a:pt x="201108" y="861442"/>
                </a:lnTo>
                <a:lnTo>
                  <a:pt x="240645" y="834062"/>
                </a:lnTo>
                <a:lnTo>
                  <a:pt x="278580" y="779656"/>
                </a:lnTo>
                <a:lnTo>
                  <a:pt x="294782" y="743108"/>
                </a:lnTo>
                <a:lnTo>
                  <a:pt x="308818" y="700512"/>
                </a:lnTo>
                <a:lnTo>
                  <a:pt x="320675" y="651891"/>
                </a:lnTo>
                <a:lnTo>
                  <a:pt x="339705" y="655911"/>
                </a:lnTo>
                <a:lnTo>
                  <a:pt x="358711" y="659955"/>
                </a:lnTo>
                <a:lnTo>
                  <a:pt x="377717" y="663999"/>
                </a:lnTo>
                <a:lnTo>
                  <a:pt x="396748" y="668020"/>
                </a:lnTo>
                <a:lnTo>
                  <a:pt x="388487" y="714653"/>
                </a:lnTo>
                <a:lnTo>
                  <a:pt x="376814" y="760366"/>
                </a:lnTo>
                <a:lnTo>
                  <a:pt x="361726" y="805152"/>
                </a:lnTo>
                <a:lnTo>
                  <a:pt x="343225" y="849006"/>
                </a:lnTo>
                <a:lnTo>
                  <a:pt x="321310" y="891921"/>
                </a:lnTo>
                <a:lnTo>
                  <a:pt x="290375" y="938333"/>
                </a:lnTo>
                <a:lnTo>
                  <a:pt x="256619" y="971470"/>
                </a:lnTo>
                <a:lnTo>
                  <a:pt x="220029" y="991344"/>
                </a:lnTo>
                <a:lnTo>
                  <a:pt x="180594" y="997966"/>
                </a:lnTo>
                <a:lnTo>
                  <a:pt x="155666" y="994914"/>
                </a:lnTo>
                <a:lnTo>
                  <a:pt x="108906" y="970426"/>
                </a:lnTo>
                <a:lnTo>
                  <a:pt x="67069" y="921678"/>
                </a:lnTo>
                <a:lnTo>
                  <a:pt x="34633" y="850431"/>
                </a:lnTo>
                <a:lnTo>
                  <a:pt x="22225" y="806450"/>
                </a:lnTo>
                <a:lnTo>
                  <a:pt x="12537" y="758061"/>
                </a:lnTo>
                <a:lnTo>
                  <a:pt x="5588" y="706421"/>
                </a:lnTo>
                <a:lnTo>
                  <a:pt x="1400" y="651519"/>
                </a:lnTo>
                <a:lnTo>
                  <a:pt x="0" y="593344"/>
                </a:lnTo>
                <a:lnTo>
                  <a:pt x="963" y="541474"/>
                </a:lnTo>
                <a:lnTo>
                  <a:pt x="3857" y="490130"/>
                </a:lnTo>
                <a:lnTo>
                  <a:pt x="8683" y="439308"/>
                </a:lnTo>
                <a:lnTo>
                  <a:pt x="15446" y="389005"/>
                </a:lnTo>
                <a:lnTo>
                  <a:pt x="24150" y="339217"/>
                </a:lnTo>
                <a:lnTo>
                  <a:pt x="34798" y="289941"/>
                </a:lnTo>
                <a:lnTo>
                  <a:pt x="49552" y="234195"/>
                </a:lnTo>
                <a:lnTo>
                  <a:pt x="65934" y="184465"/>
                </a:lnTo>
                <a:lnTo>
                  <a:pt x="83956" y="140765"/>
                </a:lnTo>
                <a:lnTo>
                  <a:pt x="103629" y="103106"/>
                </a:lnTo>
                <a:lnTo>
                  <a:pt x="124968" y="71500"/>
                </a:lnTo>
                <a:lnTo>
                  <a:pt x="153162" y="40237"/>
                </a:lnTo>
                <a:lnTo>
                  <a:pt x="212978" y="4474"/>
                </a:lnTo>
                <a:lnTo>
                  <a:pt x="244601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63255" y="1107566"/>
            <a:ext cx="894715" cy="998219"/>
          </a:xfrm>
          <a:custGeom>
            <a:avLst/>
            <a:gdLst/>
            <a:ahLst/>
            <a:cxnLst/>
            <a:rect l="l" t="t" r="r" b="b"/>
            <a:pathLst>
              <a:path w="894715" h="998219">
                <a:moveTo>
                  <a:pt x="715645" y="0"/>
                </a:moveTo>
                <a:lnTo>
                  <a:pt x="756296" y="5193"/>
                </a:lnTo>
                <a:lnTo>
                  <a:pt x="791781" y="20780"/>
                </a:lnTo>
                <a:lnTo>
                  <a:pt x="822122" y="46773"/>
                </a:lnTo>
                <a:lnTo>
                  <a:pt x="847344" y="83185"/>
                </a:lnTo>
                <a:lnTo>
                  <a:pt x="867203" y="128021"/>
                </a:lnTo>
                <a:lnTo>
                  <a:pt x="881634" y="179466"/>
                </a:lnTo>
                <a:lnTo>
                  <a:pt x="890635" y="237507"/>
                </a:lnTo>
                <a:lnTo>
                  <a:pt x="894206" y="302133"/>
                </a:lnTo>
                <a:lnTo>
                  <a:pt x="875061" y="304801"/>
                </a:lnTo>
                <a:lnTo>
                  <a:pt x="855916" y="307482"/>
                </a:lnTo>
                <a:lnTo>
                  <a:pt x="836771" y="310187"/>
                </a:lnTo>
                <a:lnTo>
                  <a:pt x="817626" y="312928"/>
                </a:lnTo>
                <a:lnTo>
                  <a:pt x="815149" y="272020"/>
                </a:lnTo>
                <a:lnTo>
                  <a:pt x="800480" y="203682"/>
                </a:lnTo>
                <a:lnTo>
                  <a:pt x="773047" y="154199"/>
                </a:lnTo>
                <a:lnTo>
                  <a:pt x="733942" y="129002"/>
                </a:lnTo>
                <a:lnTo>
                  <a:pt x="710056" y="125857"/>
                </a:lnTo>
                <a:lnTo>
                  <a:pt x="690889" y="128283"/>
                </a:lnTo>
                <a:lnTo>
                  <a:pt x="646938" y="164592"/>
                </a:lnTo>
                <a:lnTo>
                  <a:pt x="630078" y="204803"/>
                </a:lnTo>
                <a:lnTo>
                  <a:pt x="624459" y="248158"/>
                </a:lnTo>
                <a:lnTo>
                  <a:pt x="625675" y="269968"/>
                </a:lnTo>
                <a:lnTo>
                  <a:pt x="635442" y="309540"/>
                </a:lnTo>
                <a:lnTo>
                  <a:pt x="667194" y="356933"/>
                </a:lnTo>
                <a:lnTo>
                  <a:pt x="710946" y="399161"/>
                </a:lnTo>
                <a:lnTo>
                  <a:pt x="751738" y="437501"/>
                </a:lnTo>
                <a:lnTo>
                  <a:pt x="784209" y="471566"/>
                </a:lnTo>
                <a:lnTo>
                  <a:pt x="808368" y="501370"/>
                </a:lnTo>
                <a:lnTo>
                  <a:pt x="840472" y="566211"/>
                </a:lnTo>
                <a:lnTo>
                  <a:pt x="852058" y="609584"/>
                </a:lnTo>
                <a:lnTo>
                  <a:pt x="859002" y="657028"/>
                </a:lnTo>
                <a:lnTo>
                  <a:pt x="861314" y="708533"/>
                </a:lnTo>
                <a:lnTo>
                  <a:pt x="860004" y="743821"/>
                </a:lnTo>
                <a:lnTo>
                  <a:pt x="849526" y="813492"/>
                </a:lnTo>
                <a:lnTo>
                  <a:pt x="828500" y="880312"/>
                </a:lnTo>
                <a:lnTo>
                  <a:pt x="796496" y="934898"/>
                </a:lnTo>
                <a:lnTo>
                  <a:pt x="753945" y="974980"/>
                </a:lnTo>
                <a:lnTo>
                  <a:pt x="703324" y="995416"/>
                </a:lnTo>
                <a:lnTo>
                  <a:pt x="675131" y="997966"/>
                </a:lnTo>
                <a:lnTo>
                  <a:pt x="636815" y="992848"/>
                </a:lnTo>
                <a:lnTo>
                  <a:pt x="601487" y="977503"/>
                </a:lnTo>
                <a:lnTo>
                  <a:pt x="569136" y="951942"/>
                </a:lnTo>
                <a:lnTo>
                  <a:pt x="539750" y="916178"/>
                </a:lnTo>
                <a:lnTo>
                  <a:pt x="519833" y="879325"/>
                </a:lnTo>
                <a:lnTo>
                  <a:pt x="504592" y="834292"/>
                </a:lnTo>
                <a:lnTo>
                  <a:pt x="494039" y="781066"/>
                </a:lnTo>
                <a:lnTo>
                  <a:pt x="488185" y="719634"/>
                </a:lnTo>
                <a:lnTo>
                  <a:pt x="487045" y="649986"/>
                </a:lnTo>
                <a:lnTo>
                  <a:pt x="506644" y="647582"/>
                </a:lnTo>
                <a:lnTo>
                  <a:pt x="526208" y="645144"/>
                </a:lnTo>
                <a:lnTo>
                  <a:pt x="545748" y="642681"/>
                </a:lnTo>
                <a:lnTo>
                  <a:pt x="565276" y="640207"/>
                </a:lnTo>
                <a:lnTo>
                  <a:pt x="565921" y="673971"/>
                </a:lnTo>
                <a:lnTo>
                  <a:pt x="571117" y="733736"/>
                </a:lnTo>
                <a:lnTo>
                  <a:pt x="581949" y="783337"/>
                </a:lnTo>
                <a:lnTo>
                  <a:pt x="601087" y="823775"/>
                </a:lnTo>
                <a:lnTo>
                  <a:pt x="628417" y="854374"/>
                </a:lnTo>
                <a:lnTo>
                  <a:pt x="678942" y="872109"/>
                </a:lnTo>
                <a:lnTo>
                  <a:pt x="703250" y="869416"/>
                </a:lnTo>
                <a:lnTo>
                  <a:pt x="742199" y="847838"/>
                </a:lnTo>
                <a:lnTo>
                  <a:pt x="768127" y="806428"/>
                </a:lnTo>
                <a:lnTo>
                  <a:pt x="781081" y="755616"/>
                </a:lnTo>
                <a:lnTo>
                  <a:pt x="782701" y="727329"/>
                </a:lnTo>
                <a:lnTo>
                  <a:pt x="781724" y="706469"/>
                </a:lnTo>
                <a:lnTo>
                  <a:pt x="773914" y="666464"/>
                </a:lnTo>
                <a:lnTo>
                  <a:pt x="756217" y="627364"/>
                </a:lnTo>
                <a:lnTo>
                  <a:pt x="717252" y="580882"/>
                </a:lnTo>
                <a:lnTo>
                  <a:pt x="689101" y="554355"/>
                </a:lnTo>
                <a:lnTo>
                  <a:pt x="660913" y="528706"/>
                </a:lnTo>
                <a:lnTo>
                  <a:pt x="638286" y="507190"/>
                </a:lnTo>
                <a:lnTo>
                  <a:pt x="609853" y="476504"/>
                </a:lnTo>
                <a:lnTo>
                  <a:pt x="584438" y="436419"/>
                </a:lnTo>
                <a:lnTo>
                  <a:pt x="566166" y="389763"/>
                </a:lnTo>
                <a:lnTo>
                  <a:pt x="555132" y="336137"/>
                </a:lnTo>
                <a:lnTo>
                  <a:pt x="551434" y="275082"/>
                </a:lnTo>
                <a:lnTo>
                  <a:pt x="554146" y="220505"/>
                </a:lnTo>
                <a:lnTo>
                  <a:pt x="562276" y="169941"/>
                </a:lnTo>
                <a:lnTo>
                  <a:pt x="575812" y="123402"/>
                </a:lnTo>
                <a:lnTo>
                  <a:pt x="594741" y="80899"/>
                </a:lnTo>
                <a:lnTo>
                  <a:pt x="618454" y="45487"/>
                </a:lnTo>
                <a:lnTo>
                  <a:pt x="678930" y="5050"/>
                </a:lnTo>
                <a:lnTo>
                  <a:pt x="715645" y="0"/>
                </a:lnTo>
                <a:close/>
              </a:path>
              <a:path w="894715" h="998219">
                <a:moveTo>
                  <a:pt x="250317" y="0"/>
                </a:moveTo>
                <a:lnTo>
                  <a:pt x="289750" y="6740"/>
                </a:lnTo>
                <a:lnTo>
                  <a:pt x="325183" y="26971"/>
                </a:lnTo>
                <a:lnTo>
                  <a:pt x="356616" y="60704"/>
                </a:lnTo>
                <a:lnTo>
                  <a:pt x="384048" y="107950"/>
                </a:lnTo>
                <a:lnTo>
                  <a:pt x="399540" y="145995"/>
                </a:lnTo>
                <a:lnTo>
                  <a:pt x="412232" y="188246"/>
                </a:lnTo>
                <a:lnTo>
                  <a:pt x="422116" y="234696"/>
                </a:lnTo>
                <a:lnTo>
                  <a:pt x="429184" y="285336"/>
                </a:lnTo>
                <a:lnTo>
                  <a:pt x="433431" y="340160"/>
                </a:lnTo>
                <a:lnTo>
                  <a:pt x="434848" y="399161"/>
                </a:lnTo>
                <a:lnTo>
                  <a:pt x="433958" y="453389"/>
                </a:lnTo>
                <a:lnTo>
                  <a:pt x="431291" y="506344"/>
                </a:lnTo>
                <a:lnTo>
                  <a:pt x="426846" y="558022"/>
                </a:lnTo>
                <a:lnTo>
                  <a:pt x="420623" y="608419"/>
                </a:lnTo>
                <a:lnTo>
                  <a:pt x="412622" y="657532"/>
                </a:lnTo>
                <a:lnTo>
                  <a:pt x="402844" y="705358"/>
                </a:lnTo>
                <a:lnTo>
                  <a:pt x="388961" y="759338"/>
                </a:lnTo>
                <a:lnTo>
                  <a:pt x="372920" y="808045"/>
                </a:lnTo>
                <a:lnTo>
                  <a:pt x="354728" y="851479"/>
                </a:lnTo>
                <a:lnTo>
                  <a:pt x="334389" y="889640"/>
                </a:lnTo>
                <a:lnTo>
                  <a:pt x="311912" y="922528"/>
                </a:lnTo>
                <a:lnTo>
                  <a:pt x="282001" y="955532"/>
                </a:lnTo>
                <a:lnTo>
                  <a:pt x="251317" y="979106"/>
                </a:lnTo>
                <a:lnTo>
                  <a:pt x="187578" y="997966"/>
                </a:lnTo>
                <a:lnTo>
                  <a:pt x="161411" y="994989"/>
                </a:lnTo>
                <a:lnTo>
                  <a:pt x="112694" y="971176"/>
                </a:lnTo>
                <a:lnTo>
                  <a:pt x="69548" y="924052"/>
                </a:lnTo>
                <a:lnTo>
                  <a:pt x="36020" y="856615"/>
                </a:lnTo>
                <a:lnTo>
                  <a:pt x="23114" y="815467"/>
                </a:lnTo>
                <a:lnTo>
                  <a:pt x="13019" y="770171"/>
                </a:lnTo>
                <a:lnTo>
                  <a:pt x="5794" y="721518"/>
                </a:lnTo>
                <a:lnTo>
                  <a:pt x="1450" y="669484"/>
                </a:lnTo>
                <a:lnTo>
                  <a:pt x="0" y="614045"/>
                </a:lnTo>
                <a:lnTo>
                  <a:pt x="978" y="553089"/>
                </a:lnTo>
                <a:lnTo>
                  <a:pt x="3912" y="494513"/>
                </a:lnTo>
                <a:lnTo>
                  <a:pt x="8800" y="438314"/>
                </a:lnTo>
                <a:lnTo>
                  <a:pt x="15642" y="384493"/>
                </a:lnTo>
                <a:lnTo>
                  <a:pt x="24437" y="333047"/>
                </a:lnTo>
                <a:lnTo>
                  <a:pt x="35183" y="283976"/>
                </a:lnTo>
                <a:lnTo>
                  <a:pt x="47880" y="237279"/>
                </a:lnTo>
                <a:lnTo>
                  <a:pt x="62526" y="192955"/>
                </a:lnTo>
                <a:lnTo>
                  <a:pt x="79121" y="151003"/>
                </a:lnTo>
                <a:lnTo>
                  <a:pt x="106874" y="96674"/>
                </a:lnTo>
                <a:lnTo>
                  <a:pt x="137864" y="54397"/>
                </a:lnTo>
                <a:lnTo>
                  <a:pt x="172097" y="24184"/>
                </a:lnTo>
                <a:lnTo>
                  <a:pt x="209579" y="6048"/>
                </a:lnTo>
                <a:lnTo>
                  <a:pt x="250317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99222" y="890016"/>
            <a:ext cx="435609" cy="1071245"/>
          </a:xfrm>
          <a:custGeom>
            <a:avLst/>
            <a:gdLst/>
            <a:ahLst/>
            <a:cxnLst/>
            <a:rect l="l" t="t" r="r" b="b"/>
            <a:pathLst>
              <a:path w="435609" h="1071245">
                <a:moveTo>
                  <a:pt x="251586" y="0"/>
                </a:moveTo>
                <a:lnTo>
                  <a:pt x="212741" y="7070"/>
                </a:lnTo>
                <a:lnTo>
                  <a:pt x="175760" y="28277"/>
                </a:lnTo>
                <a:lnTo>
                  <a:pt x="140651" y="63614"/>
                </a:lnTo>
                <a:lnTo>
                  <a:pt x="107420" y="113076"/>
                </a:lnTo>
                <a:lnTo>
                  <a:pt x="76073" y="176657"/>
                </a:lnTo>
                <a:lnTo>
                  <a:pt x="61629" y="213187"/>
                </a:lnTo>
                <a:lnTo>
                  <a:pt x="48702" y="252139"/>
                </a:lnTo>
                <a:lnTo>
                  <a:pt x="37294" y="293513"/>
                </a:lnTo>
                <a:lnTo>
                  <a:pt x="27404" y="337308"/>
                </a:lnTo>
                <a:lnTo>
                  <a:pt x="19034" y="383524"/>
                </a:lnTo>
                <a:lnTo>
                  <a:pt x="12183" y="432158"/>
                </a:lnTo>
                <a:lnTo>
                  <a:pt x="6854" y="483211"/>
                </a:lnTo>
                <a:lnTo>
                  <a:pt x="3046" y="536682"/>
                </a:lnTo>
                <a:lnTo>
                  <a:pt x="761" y="592570"/>
                </a:lnTo>
                <a:lnTo>
                  <a:pt x="0" y="650875"/>
                </a:lnTo>
                <a:lnTo>
                  <a:pt x="1450" y="707693"/>
                </a:lnTo>
                <a:lnTo>
                  <a:pt x="5794" y="762142"/>
                </a:lnTo>
                <a:lnTo>
                  <a:pt x="13019" y="814234"/>
                </a:lnTo>
                <a:lnTo>
                  <a:pt x="23113" y="863981"/>
                </a:lnTo>
                <a:lnTo>
                  <a:pt x="36139" y="909915"/>
                </a:lnTo>
                <a:lnTo>
                  <a:pt x="51974" y="950563"/>
                </a:lnTo>
                <a:lnTo>
                  <a:pt x="70619" y="985924"/>
                </a:lnTo>
                <a:lnTo>
                  <a:pt x="115244" y="1039929"/>
                </a:lnTo>
                <a:lnTo>
                  <a:pt x="163441" y="1067309"/>
                </a:lnTo>
                <a:lnTo>
                  <a:pt x="188468" y="1070737"/>
                </a:lnTo>
                <a:lnTo>
                  <a:pt x="212564" y="1067736"/>
                </a:lnTo>
                <a:lnTo>
                  <a:pt x="258994" y="1043733"/>
                </a:lnTo>
                <a:lnTo>
                  <a:pt x="302807" y="996295"/>
                </a:lnTo>
                <a:lnTo>
                  <a:pt x="342241" y="929326"/>
                </a:lnTo>
                <a:lnTo>
                  <a:pt x="360172" y="888746"/>
                </a:lnTo>
                <a:lnTo>
                  <a:pt x="376676" y="843331"/>
                </a:lnTo>
                <a:lnTo>
                  <a:pt x="391334" y="792988"/>
                </a:lnTo>
                <a:lnTo>
                  <a:pt x="404159" y="737691"/>
                </a:lnTo>
                <a:lnTo>
                  <a:pt x="415162" y="677418"/>
                </a:lnTo>
                <a:lnTo>
                  <a:pt x="422370" y="627431"/>
                </a:lnTo>
                <a:lnTo>
                  <a:pt x="427986" y="577756"/>
                </a:lnTo>
                <a:lnTo>
                  <a:pt x="432006" y="528398"/>
                </a:lnTo>
                <a:lnTo>
                  <a:pt x="434422" y="479363"/>
                </a:lnTo>
                <a:lnTo>
                  <a:pt x="435228" y="430657"/>
                </a:lnTo>
                <a:lnTo>
                  <a:pt x="433757" y="367229"/>
                </a:lnTo>
                <a:lnTo>
                  <a:pt x="429344" y="308261"/>
                </a:lnTo>
                <a:lnTo>
                  <a:pt x="421989" y="253746"/>
                </a:lnTo>
                <a:lnTo>
                  <a:pt x="411691" y="203675"/>
                </a:lnTo>
                <a:lnTo>
                  <a:pt x="398451" y="158042"/>
                </a:lnTo>
                <a:lnTo>
                  <a:pt x="382270" y="116839"/>
                </a:lnTo>
                <a:lnTo>
                  <a:pt x="354242" y="65740"/>
                </a:lnTo>
                <a:lnTo>
                  <a:pt x="323119" y="29225"/>
                </a:lnTo>
                <a:lnTo>
                  <a:pt x="288901" y="7308"/>
                </a:lnTo>
                <a:lnTo>
                  <a:pt x="251586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43360" y="765937"/>
            <a:ext cx="210820" cy="1318260"/>
          </a:xfrm>
          <a:custGeom>
            <a:avLst/>
            <a:gdLst/>
            <a:ahLst/>
            <a:cxnLst/>
            <a:rect l="l" t="t" r="r" b="b"/>
            <a:pathLst>
              <a:path w="210820" h="1318260">
                <a:moveTo>
                  <a:pt x="132207" y="0"/>
                </a:moveTo>
                <a:lnTo>
                  <a:pt x="151753" y="0"/>
                </a:lnTo>
                <a:lnTo>
                  <a:pt x="171323" y="0"/>
                </a:lnTo>
                <a:lnTo>
                  <a:pt x="190892" y="0"/>
                </a:lnTo>
                <a:lnTo>
                  <a:pt x="210439" y="0"/>
                </a:lnTo>
                <a:lnTo>
                  <a:pt x="205354" y="50688"/>
                </a:lnTo>
                <a:lnTo>
                  <a:pt x="200269" y="101377"/>
                </a:lnTo>
                <a:lnTo>
                  <a:pt x="195184" y="152067"/>
                </a:lnTo>
                <a:lnTo>
                  <a:pt x="190099" y="202758"/>
                </a:lnTo>
                <a:lnTo>
                  <a:pt x="185014" y="253450"/>
                </a:lnTo>
                <a:lnTo>
                  <a:pt x="179929" y="304143"/>
                </a:lnTo>
                <a:lnTo>
                  <a:pt x="174844" y="354836"/>
                </a:lnTo>
                <a:lnTo>
                  <a:pt x="169759" y="405529"/>
                </a:lnTo>
                <a:lnTo>
                  <a:pt x="164675" y="456224"/>
                </a:lnTo>
                <a:lnTo>
                  <a:pt x="159590" y="506918"/>
                </a:lnTo>
                <a:lnTo>
                  <a:pt x="154505" y="557613"/>
                </a:lnTo>
                <a:lnTo>
                  <a:pt x="149420" y="608308"/>
                </a:lnTo>
                <a:lnTo>
                  <a:pt x="144335" y="659002"/>
                </a:lnTo>
                <a:lnTo>
                  <a:pt x="139250" y="709697"/>
                </a:lnTo>
                <a:lnTo>
                  <a:pt x="134165" y="760392"/>
                </a:lnTo>
                <a:lnTo>
                  <a:pt x="129080" y="811087"/>
                </a:lnTo>
                <a:lnTo>
                  <a:pt x="123995" y="861781"/>
                </a:lnTo>
                <a:lnTo>
                  <a:pt x="118911" y="912476"/>
                </a:lnTo>
                <a:lnTo>
                  <a:pt x="113826" y="963169"/>
                </a:lnTo>
                <a:lnTo>
                  <a:pt x="108741" y="1013862"/>
                </a:lnTo>
                <a:lnTo>
                  <a:pt x="103656" y="1064555"/>
                </a:lnTo>
                <a:lnTo>
                  <a:pt x="98571" y="1115247"/>
                </a:lnTo>
                <a:lnTo>
                  <a:pt x="93486" y="1165938"/>
                </a:lnTo>
                <a:lnTo>
                  <a:pt x="88401" y="1216628"/>
                </a:lnTo>
                <a:lnTo>
                  <a:pt x="83316" y="1267317"/>
                </a:lnTo>
                <a:lnTo>
                  <a:pt x="78232" y="1318005"/>
                </a:lnTo>
                <a:lnTo>
                  <a:pt x="58632" y="1318005"/>
                </a:lnTo>
                <a:lnTo>
                  <a:pt x="39068" y="1318005"/>
                </a:lnTo>
                <a:lnTo>
                  <a:pt x="19528" y="1318005"/>
                </a:lnTo>
                <a:lnTo>
                  <a:pt x="0" y="1318005"/>
                </a:lnTo>
                <a:lnTo>
                  <a:pt x="5084" y="1267317"/>
                </a:lnTo>
                <a:lnTo>
                  <a:pt x="10169" y="1216628"/>
                </a:lnTo>
                <a:lnTo>
                  <a:pt x="15254" y="1165938"/>
                </a:lnTo>
                <a:lnTo>
                  <a:pt x="20339" y="1115247"/>
                </a:lnTo>
                <a:lnTo>
                  <a:pt x="25424" y="1064555"/>
                </a:lnTo>
                <a:lnTo>
                  <a:pt x="30509" y="1013862"/>
                </a:lnTo>
                <a:lnTo>
                  <a:pt x="35594" y="963169"/>
                </a:lnTo>
                <a:lnTo>
                  <a:pt x="40679" y="912476"/>
                </a:lnTo>
                <a:lnTo>
                  <a:pt x="45763" y="861781"/>
                </a:lnTo>
                <a:lnTo>
                  <a:pt x="50848" y="811087"/>
                </a:lnTo>
                <a:lnTo>
                  <a:pt x="55933" y="760392"/>
                </a:lnTo>
                <a:lnTo>
                  <a:pt x="61018" y="709697"/>
                </a:lnTo>
                <a:lnTo>
                  <a:pt x="66103" y="659002"/>
                </a:lnTo>
                <a:lnTo>
                  <a:pt x="71188" y="608308"/>
                </a:lnTo>
                <a:lnTo>
                  <a:pt x="76273" y="557613"/>
                </a:lnTo>
                <a:lnTo>
                  <a:pt x="81358" y="506918"/>
                </a:lnTo>
                <a:lnTo>
                  <a:pt x="86443" y="456224"/>
                </a:lnTo>
                <a:lnTo>
                  <a:pt x="91527" y="405529"/>
                </a:lnTo>
                <a:lnTo>
                  <a:pt x="96612" y="354836"/>
                </a:lnTo>
                <a:lnTo>
                  <a:pt x="101697" y="304143"/>
                </a:lnTo>
                <a:lnTo>
                  <a:pt x="106782" y="253450"/>
                </a:lnTo>
                <a:lnTo>
                  <a:pt x="111867" y="202758"/>
                </a:lnTo>
                <a:lnTo>
                  <a:pt x="116952" y="152067"/>
                </a:lnTo>
                <a:lnTo>
                  <a:pt x="122037" y="101377"/>
                </a:lnTo>
                <a:lnTo>
                  <a:pt x="127122" y="50688"/>
                </a:lnTo>
                <a:lnTo>
                  <a:pt x="132207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0257" y="761365"/>
            <a:ext cx="105029" cy="19342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415783" y="743458"/>
            <a:ext cx="603250" cy="1363345"/>
          </a:xfrm>
          <a:custGeom>
            <a:avLst/>
            <a:gdLst/>
            <a:ahLst/>
            <a:cxnLst/>
            <a:rect l="l" t="t" r="r" b="b"/>
            <a:pathLst>
              <a:path w="603250" h="1363345">
                <a:moveTo>
                  <a:pt x="335407" y="0"/>
                </a:moveTo>
                <a:lnTo>
                  <a:pt x="373676" y="4456"/>
                </a:lnTo>
                <a:lnTo>
                  <a:pt x="409495" y="17827"/>
                </a:lnTo>
                <a:lnTo>
                  <a:pt x="442864" y="40116"/>
                </a:lnTo>
                <a:lnTo>
                  <a:pt x="473789" y="71326"/>
                </a:lnTo>
                <a:lnTo>
                  <a:pt x="502273" y="111463"/>
                </a:lnTo>
                <a:lnTo>
                  <a:pt x="528320" y="160527"/>
                </a:lnTo>
                <a:lnTo>
                  <a:pt x="543988" y="197522"/>
                </a:lnTo>
                <a:lnTo>
                  <a:pt x="557805" y="237217"/>
                </a:lnTo>
                <a:lnTo>
                  <a:pt x="569773" y="279611"/>
                </a:lnTo>
                <a:lnTo>
                  <a:pt x="579894" y="324706"/>
                </a:lnTo>
                <a:lnTo>
                  <a:pt x="588171" y="372500"/>
                </a:lnTo>
                <a:lnTo>
                  <a:pt x="594604" y="422994"/>
                </a:lnTo>
                <a:lnTo>
                  <a:pt x="599197" y="476188"/>
                </a:lnTo>
                <a:lnTo>
                  <a:pt x="601951" y="532082"/>
                </a:lnTo>
                <a:lnTo>
                  <a:pt x="602869" y="590676"/>
                </a:lnTo>
                <a:lnTo>
                  <a:pt x="602106" y="645082"/>
                </a:lnTo>
                <a:lnTo>
                  <a:pt x="599815" y="698352"/>
                </a:lnTo>
                <a:lnTo>
                  <a:pt x="595991" y="750487"/>
                </a:lnTo>
                <a:lnTo>
                  <a:pt x="590629" y="801486"/>
                </a:lnTo>
                <a:lnTo>
                  <a:pt x="583726" y="851350"/>
                </a:lnTo>
                <a:lnTo>
                  <a:pt x="575277" y="900080"/>
                </a:lnTo>
                <a:lnTo>
                  <a:pt x="565276" y="947674"/>
                </a:lnTo>
                <a:lnTo>
                  <a:pt x="550346" y="1007110"/>
                </a:lnTo>
                <a:lnTo>
                  <a:pt x="533558" y="1062354"/>
                </a:lnTo>
                <a:lnTo>
                  <a:pt x="514913" y="1113408"/>
                </a:lnTo>
                <a:lnTo>
                  <a:pt x="494411" y="1160271"/>
                </a:lnTo>
                <a:lnTo>
                  <a:pt x="472674" y="1202416"/>
                </a:lnTo>
                <a:lnTo>
                  <a:pt x="450151" y="1239488"/>
                </a:lnTo>
                <a:lnTo>
                  <a:pt x="426866" y="1271464"/>
                </a:lnTo>
                <a:lnTo>
                  <a:pt x="369960" y="1326584"/>
                </a:lnTo>
                <a:lnTo>
                  <a:pt x="336089" y="1346787"/>
                </a:lnTo>
                <a:lnTo>
                  <a:pt x="265430" y="1362964"/>
                </a:lnTo>
                <a:lnTo>
                  <a:pt x="228260" y="1358249"/>
                </a:lnTo>
                <a:lnTo>
                  <a:pt x="192770" y="1344104"/>
                </a:lnTo>
                <a:lnTo>
                  <a:pt x="158970" y="1320530"/>
                </a:lnTo>
                <a:lnTo>
                  <a:pt x="126873" y="1287526"/>
                </a:lnTo>
                <a:lnTo>
                  <a:pt x="103097" y="1254895"/>
                </a:lnTo>
                <a:lnTo>
                  <a:pt x="81754" y="1217497"/>
                </a:lnTo>
                <a:lnTo>
                  <a:pt x="62837" y="1175319"/>
                </a:lnTo>
                <a:lnTo>
                  <a:pt x="46340" y="1128351"/>
                </a:lnTo>
                <a:lnTo>
                  <a:pt x="32258" y="1076578"/>
                </a:lnTo>
                <a:lnTo>
                  <a:pt x="22416" y="1031007"/>
                </a:lnTo>
                <a:lnTo>
                  <a:pt x="14355" y="984461"/>
                </a:lnTo>
                <a:lnTo>
                  <a:pt x="8080" y="936942"/>
                </a:lnTo>
                <a:lnTo>
                  <a:pt x="3593" y="888449"/>
                </a:lnTo>
                <a:lnTo>
                  <a:pt x="898" y="838983"/>
                </a:lnTo>
                <a:lnTo>
                  <a:pt x="0" y="788542"/>
                </a:lnTo>
                <a:lnTo>
                  <a:pt x="679" y="730710"/>
                </a:lnTo>
                <a:lnTo>
                  <a:pt x="2719" y="674750"/>
                </a:lnTo>
                <a:lnTo>
                  <a:pt x="6119" y="620662"/>
                </a:lnTo>
                <a:lnTo>
                  <a:pt x="10879" y="568447"/>
                </a:lnTo>
                <a:lnTo>
                  <a:pt x="16999" y="518103"/>
                </a:lnTo>
                <a:lnTo>
                  <a:pt x="24479" y="469630"/>
                </a:lnTo>
                <a:lnTo>
                  <a:pt x="33318" y="423027"/>
                </a:lnTo>
                <a:lnTo>
                  <a:pt x="43518" y="378295"/>
                </a:lnTo>
                <a:lnTo>
                  <a:pt x="55078" y="335432"/>
                </a:lnTo>
                <a:lnTo>
                  <a:pt x="67997" y="294439"/>
                </a:lnTo>
                <a:lnTo>
                  <a:pt x="82277" y="255315"/>
                </a:lnTo>
                <a:lnTo>
                  <a:pt x="97917" y="218058"/>
                </a:lnTo>
                <a:lnTo>
                  <a:pt x="126741" y="160193"/>
                </a:lnTo>
                <a:lnTo>
                  <a:pt x="157262" y="111236"/>
                </a:lnTo>
                <a:lnTo>
                  <a:pt x="189483" y="71185"/>
                </a:lnTo>
                <a:lnTo>
                  <a:pt x="223406" y="40038"/>
                </a:lnTo>
                <a:lnTo>
                  <a:pt x="259032" y="17793"/>
                </a:lnTo>
                <a:lnTo>
                  <a:pt x="296365" y="4447"/>
                </a:lnTo>
                <a:lnTo>
                  <a:pt x="335407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57820" y="3227070"/>
            <a:ext cx="252095" cy="731520"/>
          </a:xfrm>
          <a:custGeom>
            <a:avLst/>
            <a:gdLst/>
            <a:ahLst/>
            <a:cxnLst/>
            <a:rect l="l" t="t" r="r" b="b"/>
            <a:pathLst>
              <a:path w="252095" h="731520">
                <a:moveTo>
                  <a:pt x="152019" y="0"/>
                </a:moveTo>
                <a:lnTo>
                  <a:pt x="113617" y="13969"/>
                </a:lnTo>
                <a:lnTo>
                  <a:pt x="80263" y="55752"/>
                </a:lnTo>
                <a:lnTo>
                  <a:pt x="61259" y="95736"/>
                </a:lnTo>
                <a:lnTo>
                  <a:pt x="44434" y="143684"/>
                </a:lnTo>
                <a:lnTo>
                  <a:pt x="29775" y="199610"/>
                </a:lnTo>
                <a:lnTo>
                  <a:pt x="17272" y="263525"/>
                </a:lnTo>
                <a:lnTo>
                  <a:pt x="9697" y="314507"/>
                </a:lnTo>
                <a:lnTo>
                  <a:pt x="4302" y="363251"/>
                </a:lnTo>
                <a:lnTo>
                  <a:pt x="1073" y="409757"/>
                </a:lnTo>
                <a:lnTo>
                  <a:pt x="0" y="454024"/>
                </a:lnTo>
                <a:lnTo>
                  <a:pt x="1742" y="520031"/>
                </a:lnTo>
                <a:lnTo>
                  <a:pt x="6984" y="576881"/>
                </a:lnTo>
                <a:lnTo>
                  <a:pt x="15751" y="624564"/>
                </a:lnTo>
                <a:lnTo>
                  <a:pt x="28067" y="663066"/>
                </a:lnTo>
                <a:lnTo>
                  <a:pt x="59578" y="714041"/>
                </a:lnTo>
                <a:lnTo>
                  <a:pt x="98044" y="731011"/>
                </a:lnTo>
                <a:lnTo>
                  <a:pt x="115806" y="727180"/>
                </a:lnTo>
                <a:lnTo>
                  <a:pt x="151568" y="696561"/>
                </a:lnTo>
                <a:lnTo>
                  <a:pt x="186811" y="635464"/>
                </a:lnTo>
                <a:lnTo>
                  <a:pt x="202422" y="593439"/>
                </a:lnTo>
                <a:lnTo>
                  <a:pt x="216390" y="543746"/>
                </a:lnTo>
                <a:lnTo>
                  <a:pt x="228726" y="486409"/>
                </a:lnTo>
                <a:lnTo>
                  <a:pt x="237080" y="437822"/>
                </a:lnTo>
                <a:lnTo>
                  <a:pt x="243556" y="389894"/>
                </a:lnTo>
                <a:lnTo>
                  <a:pt x="248167" y="342611"/>
                </a:lnTo>
                <a:lnTo>
                  <a:pt x="250924" y="295962"/>
                </a:lnTo>
                <a:lnTo>
                  <a:pt x="251840" y="249935"/>
                </a:lnTo>
                <a:lnTo>
                  <a:pt x="250031" y="194671"/>
                </a:lnTo>
                <a:lnTo>
                  <a:pt x="244601" y="145668"/>
                </a:lnTo>
                <a:lnTo>
                  <a:pt x="235553" y="102953"/>
                </a:lnTo>
                <a:lnTo>
                  <a:pt x="222884" y="66547"/>
                </a:lnTo>
                <a:lnTo>
                  <a:pt x="190690" y="16652"/>
                </a:lnTo>
                <a:lnTo>
                  <a:pt x="152019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61247" y="3219957"/>
            <a:ext cx="258445" cy="288925"/>
          </a:xfrm>
          <a:custGeom>
            <a:avLst/>
            <a:gdLst/>
            <a:ahLst/>
            <a:cxnLst/>
            <a:rect l="l" t="t" r="r" b="b"/>
            <a:pathLst>
              <a:path w="258445" h="288925">
                <a:moveTo>
                  <a:pt x="152907" y="0"/>
                </a:moveTo>
                <a:lnTo>
                  <a:pt x="105013" y="17938"/>
                </a:lnTo>
                <a:lnTo>
                  <a:pt x="61595" y="71881"/>
                </a:lnTo>
                <a:lnTo>
                  <a:pt x="42237" y="112414"/>
                </a:lnTo>
                <a:lnTo>
                  <a:pt x="25511" y="162020"/>
                </a:lnTo>
                <a:lnTo>
                  <a:pt x="11428" y="220722"/>
                </a:lnTo>
                <a:lnTo>
                  <a:pt x="0" y="288543"/>
                </a:lnTo>
                <a:lnTo>
                  <a:pt x="51511" y="288543"/>
                </a:lnTo>
                <a:lnTo>
                  <a:pt x="103022" y="288543"/>
                </a:lnTo>
                <a:lnTo>
                  <a:pt x="154533" y="288543"/>
                </a:lnTo>
                <a:lnTo>
                  <a:pt x="206044" y="288543"/>
                </a:lnTo>
                <a:lnTo>
                  <a:pt x="257555" y="288543"/>
                </a:lnTo>
                <a:lnTo>
                  <a:pt x="257722" y="276873"/>
                </a:lnTo>
                <a:lnTo>
                  <a:pt x="257841" y="267001"/>
                </a:lnTo>
                <a:lnTo>
                  <a:pt x="257913" y="258915"/>
                </a:lnTo>
                <a:lnTo>
                  <a:pt x="257936" y="252602"/>
                </a:lnTo>
                <a:lnTo>
                  <a:pt x="256103" y="195024"/>
                </a:lnTo>
                <a:lnTo>
                  <a:pt x="250602" y="144589"/>
                </a:lnTo>
                <a:lnTo>
                  <a:pt x="241434" y="101298"/>
                </a:lnTo>
                <a:lnTo>
                  <a:pt x="228600" y="65150"/>
                </a:lnTo>
                <a:lnTo>
                  <a:pt x="194992" y="16287"/>
                </a:lnTo>
                <a:lnTo>
                  <a:pt x="175004" y="4071"/>
                </a:lnTo>
                <a:lnTo>
                  <a:pt x="152907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81617" y="3219069"/>
            <a:ext cx="279400" cy="746125"/>
          </a:xfrm>
          <a:custGeom>
            <a:avLst/>
            <a:gdLst/>
            <a:ahLst/>
            <a:cxnLst/>
            <a:rect l="l" t="t" r="r" b="b"/>
            <a:pathLst>
              <a:path w="279400" h="746125">
                <a:moveTo>
                  <a:pt x="168909" y="0"/>
                </a:moveTo>
                <a:lnTo>
                  <a:pt x="117510" y="20413"/>
                </a:lnTo>
                <a:lnTo>
                  <a:pt x="87195" y="56632"/>
                </a:lnTo>
                <a:lnTo>
                  <a:pt x="59815" y="109920"/>
                </a:lnTo>
                <a:lnTo>
                  <a:pt x="35861" y="179375"/>
                </a:lnTo>
                <a:lnTo>
                  <a:pt x="26098" y="218757"/>
                </a:lnTo>
                <a:lnTo>
                  <a:pt x="17954" y="260996"/>
                </a:lnTo>
                <a:lnTo>
                  <a:pt x="11429" y="306069"/>
                </a:lnTo>
                <a:lnTo>
                  <a:pt x="6429" y="351363"/>
                </a:lnTo>
                <a:lnTo>
                  <a:pt x="2857" y="394096"/>
                </a:lnTo>
                <a:lnTo>
                  <a:pt x="714" y="434282"/>
                </a:lnTo>
                <a:lnTo>
                  <a:pt x="0" y="471931"/>
                </a:lnTo>
                <a:lnTo>
                  <a:pt x="1932" y="535297"/>
                </a:lnTo>
                <a:lnTo>
                  <a:pt x="7746" y="590518"/>
                </a:lnTo>
                <a:lnTo>
                  <a:pt x="17466" y="637595"/>
                </a:lnTo>
                <a:lnTo>
                  <a:pt x="31114" y="676528"/>
                </a:lnTo>
                <a:lnTo>
                  <a:pt x="66421" y="728757"/>
                </a:lnTo>
                <a:lnTo>
                  <a:pt x="110108" y="746124"/>
                </a:lnTo>
                <a:lnTo>
                  <a:pt x="122638" y="744813"/>
                </a:lnTo>
                <a:lnTo>
                  <a:pt x="159892" y="725042"/>
                </a:lnTo>
                <a:lnTo>
                  <a:pt x="194825" y="680948"/>
                </a:lnTo>
                <a:lnTo>
                  <a:pt x="215858" y="638419"/>
                </a:lnTo>
                <a:lnTo>
                  <a:pt x="233920" y="589218"/>
                </a:lnTo>
                <a:lnTo>
                  <a:pt x="248878" y="534134"/>
                </a:lnTo>
                <a:lnTo>
                  <a:pt x="260828" y="474595"/>
                </a:lnTo>
                <a:lnTo>
                  <a:pt x="271591" y="399127"/>
                </a:lnTo>
                <a:lnTo>
                  <a:pt x="275796" y="355965"/>
                </a:lnTo>
                <a:lnTo>
                  <a:pt x="278310" y="313731"/>
                </a:lnTo>
                <a:lnTo>
                  <a:pt x="279146" y="272414"/>
                </a:lnTo>
                <a:lnTo>
                  <a:pt x="277191" y="211284"/>
                </a:lnTo>
                <a:lnTo>
                  <a:pt x="271319" y="157416"/>
                </a:lnTo>
                <a:lnTo>
                  <a:pt x="261518" y="110787"/>
                </a:lnTo>
                <a:lnTo>
                  <a:pt x="247776" y="71373"/>
                </a:lnTo>
                <a:lnTo>
                  <a:pt x="212439" y="17827"/>
                </a:lnTo>
                <a:lnTo>
                  <a:pt x="168909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83906" y="3114675"/>
            <a:ext cx="438150" cy="976630"/>
          </a:xfrm>
          <a:custGeom>
            <a:avLst/>
            <a:gdLst/>
            <a:ahLst/>
            <a:cxnLst/>
            <a:rect l="l" t="t" r="r" b="b"/>
            <a:pathLst>
              <a:path w="438150" h="976629">
                <a:moveTo>
                  <a:pt x="69976" y="0"/>
                </a:moveTo>
                <a:lnTo>
                  <a:pt x="89523" y="0"/>
                </a:lnTo>
                <a:lnTo>
                  <a:pt x="109093" y="0"/>
                </a:lnTo>
                <a:lnTo>
                  <a:pt x="128662" y="0"/>
                </a:lnTo>
                <a:lnTo>
                  <a:pt x="148209" y="0"/>
                </a:lnTo>
                <a:lnTo>
                  <a:pt x="143097" y="50892"/>
                </a:lnTo>
                <a:lnTo>
                  <a:pt x="137985" y="101780"/>
                </a:lnTo>
                <a:lnTo>
                  <a:pt x="132873" y="152663"/>
                </a:lnTo>
                <a:lnTo>
                  <a:pt x="127761" y="203543"/>
                </a:lnTo>
                <a:lnTo>
                  <a:pt x="122650" y="254419"/>
                </a:lnTo>
                <a:lnTo>
                  <a:pt x="117538" y="305292"/>
                </a:lnTo>
                <a:lnTo>
                  <a:pt x="112426" y="356162"/>
                </a:lnTo>
                <a:lnTo>
                  <a:pt x="107314" y="407030"/>
                </a:lnTo>
                <a:lnTo>
                  <a:pt x="102203" y="457896"/>
                </a:lnTo>
                <a:lnTo>
                  <a:pt x="97091" y="508761"/>
                </a:lnTo>
                <a:lnTo>
                  <a:pt x="91979" y="559625"/>
                </a:lnTo>
                <a:lnTo>
                  <a:pt x="86868" y="610488"/>
                </a:lnTo>
                <a:lnTo>
                  <a:pt x="83440" y="646562"/>
                </a:lnTo>
                <a:lnTo>
                  <a:pt x="80978" y="678386"/>
                </a:lnTo>
                <a:lnTo>
                  <a:pt x="79492" y="705947"/>
                </a:lnTo>
                <a:lnTo>
                  <a:pt x="78994" y="729233"/>
                </a:lnTo>
                <a:lnTo>
                  <a:pt x="79992" y="754711"/>
                </a:lnTo>
                <a:lnTo>
                  <a:pt x="87941" y="796760"/>
                </a:lnTo>
                <a:lnTo>
                  <a:pt x="114284" y="835882"/>
                </a:lnTo>
                <a:lnTo>
                  <a:pt x="141224" y="843407"/>
                </a:lnTo>
                <a:lnTo>
                  <a:pt x="157587" y="841333"/>
                </a:lnTo>
                <a:lnTo>
                  <a:pt x="205486" y="810132"/>
                </a:lnTo>
                <a:lnTo>
                  <a:pt x="234616" y="770985"/>
                </a:lnTo>
                <a:lnTo>
                  <a:pt x="259461" y="720217"/>
                </a:lnTo>
                <a:lnTo>
                  <a:pt x="280034" y="658415"/>
                </a:lnTo>
                <a:lnTo>
                  <a:pt x="296418" y="586232"/>
                </a:lnTo>
                <a:lnTo>
                  <a:pt x="306704" y="518159"/>
                </a:lnTo>
                <a:lnTo>
                  <a:pt x="312420" y="470110"/>
                </a:lnTo>
                <a:lnTo>
                  <a:pt x="318516" y="412750"/>
                </a:lnTo>
                <a:lnTo>
                  <a:pt x="323665" y="361171"/>
                </a:lnTo>
                <a:lnTo>
                  <a:pt x="328824" y="309592"/>
                </a:lnTo>
                <a:lnTo>
                  <a:pt x="333993" y="258009"/>
                </a:lnTo>
                <a:lnTo>
                  <a:pt x="339169" y="206422"/>
                </a:lnTo>
                <a:lnTo>
                  <a:pt x="344351" y="154829"/>
                </a:lnTo>
                <a:lnTo>
                  <a:pt x="349537" y="103229"/>
                </a:lnTo>
                <a:lnTo>
                  <a:pt x="354727" y="51619"/>
                </a:lnTo>
                <a:lnTo>
                  <a:pt x="359918" y="0"/>
                </a:lnTo>
                <a:lnTo>
                  <a:pt x="379464" y="0"/>
                </a:lnTo>
                <a:lnTo>
                  <a:pt x="399034" y="0"/>
                </a:lnTo>
                <a:lnTo>
                  <a:pt x="418603" y="0"/>
                </a:lnTo>
                <a:lnTo>
                  <a:pt x="438150" y="0"/>
                </a:lnTo>
                <a:lnTo>
                  <a:pt x="433096" y="50252"/>
                </a:lnTo>
                <a:lnTo>
                  <a:pt x="428043" y="100507"/>
                </a:lnTo>
                <a:lnTo>
                  <a:pt x="422990" y="150764"/>
                </a:lnTo>
                <a:lnTo>
                  <a:pt x="417938" y="201022"/>
                </a:lnTo>
                <a:lnTo>
                  <a:pt x="412885" y="251281"/>
                </a:lnTo>
                <a:lnTo>
                  <a:pt x="407834" y="301541"/>
                </a:lnTo>
                <a:lnTo>
                  <a:pt x="402783" y="351802"/>
                </a:lnTo>
                <a:lnTo>
                  <a:pt x="397733" y="402063"/>
                </a:lnTo>
                <a:lnTo>
                  <a:pt x="392684" y="452325"/>
                </a:lnTo>
                <a:lnTo>
                  <a:pt x="387635" y="502587"/>
                </a:lnTo>
                <a:lnTo>
                  <a:pt x="382588" y="552849"/>
                </a:lnTo>
                <a:lnTo>
                  <a:pt x="377542" y="603110"/>
                </a:lnTo>
                <a:lnTo>
                  <a:pt x="372498" y="653371"/>
                </a:lnTo>
                <a:lnTo>
                  <a:pt x="367455" y="703631"/>
                </a:lnTo>
                <a:lnTo>
                  <a:pt x="362413" y="753890"/>
                </a:lnTo>
                <a:lnTo>
                  <a:pt x="357373" y="804148"/>
                </a:lnTo>
                <a:lnTo>
                  <a:pt x="352335" y="854405"/>
                </a:lnTo>
                <a:lnTo>
                  <a:pt x="347299" y="904660"/>
                </a:lnTo>
                <a:lnTo>
                  <a:pt x="342265" y="954913"/>
                </a:lnTo>
                <a:lnTo>
                  <a:pt x="324187" y="954913"/>
                </a:lnTo>
                <a:lnTo>
                  <a:pt x="306133" y="954913"/>
                </a:lnTo>
                <a:lnTo>
                  <a:pt x="288079" y="954913"/>
                </a:lnTo>
                <a:lnTo>
                  <a:pt x="270001" y="954913"/>
                </a:lnTo>
                <a:lnTo>
                  <a:pt x="274363" y="911762"/>
                </a:lnTo>
                <a:lnTo>
                  <a:pt x="278701" y="868600"/>
                </a:lnTo>
                <a:lnTo>
                  <a:pt x="283039" y="825414"/>
                </a:lnTo>
                <a:lnTo>
                  <a:pt x="287400" y="782193"/>
                </a:lnTo>
                <a:lnTo>
                  <a:pt x="259745" y="841565"/>
                </a:lnTo>
                <a:lnTo>
                  <a:pt x="231892" y="890142"/>
                </a:lnTo>
                <a:lnTo>
                  <a:pt x="203835" y="927925"/>
                </a:lnTo>
                <a:lnTo>
                  <a:pt x="175565" y="954912"/>
                </a:lnTo>
                <a:lnTo>
                  <a:pt x="118364" y="976502"/>
                </a:lnTo>
                <a:lnTo>
                  <a:pt x="93075" y="972528"/>
                </a:lnTo>
                <a:lnTo>
                  <a:pt x="50212" y="940766"/>
                </a:lnTo>
                <a:lnTo>
                  <a:pt x="18323" y="879594"/>
                </a:lnTo>
                <a:lnTo>
                  <a:pt x="8128" y="842613"/>
                </a:lnTo>
                <a:lnTo>
                  <a:pt x="2028" y="802060"/>
                </a:lnTo>
                <a:lnTo>
                  <a:pt x="0" y="757936"/>
                </a:lnTo>
                <a:lnTo>
                  <a:pt x="906" y="722433"/>
                </a:lnTo>
                <a:lnTo>
                  <a:pt x="3635" y="676132"/>
                </a:lnTo>
                <a:lnTo>
                  <a:pt x="8197" y="619043"/>
                </a:lnTo>
                <a:lnTo>
                  <a:pt x="14604" y="551180"/>
                </a:lnTo>
                <a:lnTo>
                  <a:pt x="19658" y="501064"/>
                </a:lnTo>
                <a:lnTo>
                  <a:pt x="24706" y="450953"/>
                </a:lnTo>
                <a:lnTo>
                  <a:pt x="29749" y="400846"/>
                </a:lnTo>
                <a:lnTo>
                  <a:pt x="34788" y="350742"/>
                </a:lnTo>
                <a:lnTo>
                  <a:pt x="39822" y="300640"/>
                </a:lnTo>
                <a:lnTo>
                  <a:pt x="44853" y="250539"/>
                </a:lnTo>
                <a:lnTo>
                  <a:pt x="49881" y="200437"/>
                </a:lnTo>
                <a:lnTo>
                  <a:pt x="54907" y="150333"/>
                </a:lnTo>
                <a:lnTo>
                  <a:pt x="59931" y="100226"/>
                </a:lnTo>
                <a:lnTo>
                  <a:pt x="64954" y="50115"/>
                </a:lnTo>
                <a:lnTo>
                  <a:pt x="69976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52281" y="3093085"/>
            <a:ext cx="885825" cy="998219"/>
          </a:xfrm>
          <a:custGeom>
            <a:avLst/>
            <a:gdLst/>
            <a:ahLst/>
            <a:cxnLst/>
            <a:rect l="l" t="t" r="r" b="b"/>
            <a:pathLst>
              <a:path w="885825" h="998220">
                <a:moveTo>
                  <a:pt x="701294" y="0"/>
                </a:moveTo>
                <a:lnTo>
                  <a:pt x="740798" y="6758"/>
                </a:lnTo>
                <a:lnTo>
                  <a:pt x="776255" y="27019"/>
                </a:lnTo>
                <a:lnTo>
                  <a:pt x="807664" y="60757"/>
                </a:lnTo>
                <a:lnTo>
                  <a:pt x="835025" y="107950"/>
                </a:lnTo>
                <a:lnTo>
                  <a:pt x="850561" y="145996"/>
                </a:lnTo>
                <a:lnTo>
                  <a:pt x="863266" y="188251"/>
                </a:lnTo>
                <a:lnTo>
                  <a:pt x="873140" y="234711"/>
                </a:lnTo>
                <a:lnTo>
                  <a:pt x="880189" y="285373"/>
                </a:lnTo>
                <a:lnTo>
                  <a:pt x="884416" y="340233"/>
                </a:lnTo>
                <a:lnTo>
                  <a:pt x="885825" y="399288"/>
                </a:lnTo>
                <a:lnTo>
                  <a:pt x="884935" y="453462"/>
                </a:lnTo>
                <a:lnTo>
                  <a:pt x="882268" y="506381"/>
                </a:lnTo>
                <a:lnTo>
                  <a:pt x="877823" y="558038"/>
                </a:lnTo>
                <a:lnTo>
                  <a:pt x="871600" y="608424"/>
                </a:lnTo>
                <a:lnTo>
                  <a:pt x="863599" y="657533"/>
                </a:lnTo>
                <a:lnTo>
                  <a:pt x="853821" y="705357"/>
                </a:lnTo>
                <a:lnTo>
                  <a:pt x="839950" y="759386"/>
                </a:lnTo>
                <a:lnTo>
                  <a:pt x="823934" y="808099"/>
                </a:lnTo>
                <a:lnTo>
                  <a:pt x="805760" y="851515"/>
                </a:lnTo>
                <a:lnTo>
                  <a:pt x="785415" y="889652"/>
                </a:lnTo>
                <a:lnTo>
                  <a:pt x="762889" y="922527"/>
                </a:lnTo>
                <a:lnTo>
                  <a:pt x="732980" y="955551"/>
                </a:lnTo>
                <a:lnTo>
                  <a:pt x="702310" y="979169"/>
                </a:lnTo>
                <a:lnTo>
                  <a:pt x="638683" y="998092"/>
                </a:lnTo>
                <a:lnTo>
                  <a:pt x="612459" y="995114"/>
                </a:lnTo>
                <a:lnTo>
                  <a:pt x="563727" y="971250"/>
                </a:lnTo>
                <a:lnTo>
                  <a:pt x="520527" y="924051"/>
                </a:lnTo>
                <a:lnTo>
                  <a:pt x="487050" y="856614"/>
                </a:lnTo>
                <a:lnTo>
                  <a:pt x="474218" y="815466"/>
                </a:lnTo>
                <a:lnTo>
                  <a:pt x="464069" y="770227"/>
                </a:lnTo>
                <a:lnTo>
                  <a:pt x="456850" y="721582"/>
                </a:lnTo>
                <a:lnTo>
                  <a:pt x="452536" y="669555"/>
                </a:lnTo>
                <a:lnTo>
                  <a:pt x="451103" y="614171"/>
                </a:lnTo>
                <a:lnTo>
                  <a:pt x="452077" y="553216"/>
                </a:lnTo>
                <a:lnTo>
                  <a:pt x="455000" y="494640"/>
                </a:lnTo>
                <a:lnTo>
                  <a:pt x="459871" y="438441"/>
                </a:lnTo>
                <a:lnTo>
                  <a:pt x="466693" y="384620"/>
                </a:lnTo>
                <a:lnTo>
                  <a:pt x="475467" y="333174"/>
                </a:lnTo>
                <a:lnTo>
                  <a:pt x="486193" y="284103"/>
                </a:lnTo>
                <a:lnTo>
                  <a:pt x="498873" y="237406"/>
                </a:lnTo>
                <a:lnTo>
                  <a:pt x="513507" y="193082"/>
                </a:lnTo>
                <a:lnTo>
                  <a:pt x="530098" y="151129"/>
                </a:lnTo>
                <a:lnTo>
                  <a:pt x="557851" y="96739"/>
                </a:lnTo>
                <a:lnTo>
                  <a:pt x="588841" y="54425"/>
                </a:lnTo>
                <a:lnTo>
                  <a:pt x="623074" y="24192"/>
                </a:lnTo>
                <a:lnTo>
                  <a:pt x="660556" y="6049"/>
                </a:lnTo>
                <a:lnTo>
                  <a:pt x="701294" y="0"/>
                </a:lnTo>
                <a:close/>
              </a:path>
              <a:path w="885825" h="998220">
                <a:moveTo>
                  <a:pt x="228600" y="0"/>
                </a:moveTo>
                <a:lnTo>
                  <a:pt x="269249" y="5210"/>
                </a:lnTo>
                <a:lnTo>
                  <a:pt x="304720" y="20827"/>
                </a:lnTo>
                <a:lnTo>
                  <a:pt x="335024" y="46827"/>
                </a:lnTo>
                <a:lnTo>
                  <a:pt x="360172" y="83185"/>
                </a:lnTo>
                <a:lnTo>
                  <a:pt x="380105" y="128075"/>
                </a:lnTo>
                <a:lnTo>
                  <a:pt x="394573" y="179514"/>
                </a:lnTo>
                <a:lnTo>
                  <a:pt x="403588" y="237525"/>
                </a:lnTo>
                <a:lnTo>
                  <a:pt x="407162" y="302132"/>
                </a:lnTo>
                <a:lnTo>
                  <a:pt x="388016" y="304819"/>
                </a:lnTo>
                <a:lnTo>
                  <a:pt x="368871" y="307530"/>
                </a:lnTo>
                <a:lnTo>
                  <a:pt x="349726" y="310241"/>
                </a:lnTo>
                <a:lnTo>
                  <a:pt x="330580" y="312927"/>
                </a:lnTo>
                <a:lnTo>
                  <a:pt x="328104" y="272020"/>
                </a:lnTo>
                <a:lnTo>
                  <a:pt x="322389" y="235600"/>
                </a:lnTo>
                <a:lnTo>
                  <a:pt x="301244" y="176275"/>
                </a:lnTo>
                <a:lnTo>
                  <a:pt x="267843" y="138556"/>
                </a:lnTo>
                <a:lnTo>
                  <a:pt x="223012" y="125984"/>
                </a:lnTo>
                <a:lnTo>
                  <a:pt x="203844" y="128391"/>
                </a:lnTo>
                <a:lnTo>
                  <a:pt x="159893" y="164591"/>
                </a:lnTo>
                <a:lnTo>
                  <a:pt x="143033" y="204803"/>
                </a:lnTo>
                <a:lnTo>
                  <a:pt x="137414" y="248157"/>
                </a:lnTo>
                <a:lnTo>
                  <a:pt x="138628" y="269968"/>
                </a:lnTo>
                <a:lnTo>
                  <a:pt x="148343" y="309540"/>
                </a:lnTo>
                <a:lnTo>
                  <a:pt x="180086" y="356996"/>
                </a:lnTo>
                <a:lnTo>
                  <a:pt x="223900" y="399288"/>
                </a:lnTo>
                <a:lnTo>
                  <a:pt x="264691" y="437572"/>
                </a:lnTo>
                <a:lnTo>
                  <a:pt x="297148" y="471630"/>
                </a:lnTo>
                <a:lnTo>
                  <a:pt x="321270" y="501425"/>
                </a:lnTo>
                <a:lnTo>
                  <a:pt x="353319" y="566265"/>
                </a:lnTo>
                <a:lnTo>
                  <a:pt x="364950" y="609631"/>
                </a:lnTo>
                <a:lnTo>
                  <a:pt x="371937" y="657046"/>
                </a:lnTo>
                <a:lnTo>
                  <a:pt x="374269" y="708532"/>
                </a:lnTo>
                <a:lnTo>
                  <a:pt x="372959" y="743892"/>
                </a:lnTo>
                <a:lnTo>
                  <a:pt x="362481" y="813563"/>
                </a:lnTo>
                <a:lnTo>
                  <a:pt x="341455" y="880330"/>
                </a:lnTo>
                <a:lnTo>
                  <a:pt x="309451" y="934952"/>
                </a:lnTo>
                <a:lnTo>
                  <a:pt x="266898" y="975000"/>
                </a:lnTo>
                <a:lnTo>
                  <a:pt x="216225" y="995523"/>
                </a:lnTo>
                <a:lnTo>
                  <a:pt x="187960" y="998092"/>
                </a:lnTo>
                <a:lnTo>
                  <a:pt x="149717" y="992973"/>
                </a:lnTo>
                <a:lnTo>
                  <a:pt x="114426" y="977614"/>
                </a:lnTo>
                <a:lnTo>
                  <a:pt x="82089" y="952015"/>
                </a:lnTo>
                <a:lnTo>
                  <a:pt x="52704" y="916177"/>
                </a:lnTo>
                <a:lnTo>
                  <a:pt x="32788" y="879375"/>
                </a:lnTo>
                <a:lnTo>
                  <a:pt x="17547" y="834355"/>
                </a:lnTo>
                <a:lnTo>
                  <a:pt x="6994" y="781130"/>
                </a:lnTo>
                <a:lnTo>
                  <a:pt x="1140" y="719712"/>
                </a:lnTo>
                <a:lnTo>
                  <a:pt x="0" y="650113"/>
                </a:lnTo>
                <a:lnTo>
                  <a:pt x="19546" y="647636"/>
                </a:lnTo>
                <a:lnTo>
                  <a:pt x="39116" y="645159"/>
                </a:lnTo>
                <a:lnTo>
                  <a:pt x="58685" y="642683"/>
                </a:lnTo>
                <a:lnTo>
                  <a:pt x="78232" y="640207"/>
                </a:lnTo>
                <a:lnTo>
                  <a:pt x="78876" y="673973"/>
                </a:lnTo>
                <a:lnTo>
                  <a:pt x="80819" y="705167"/>
                </a:lnTo>
                <a:lnTo>
                  <a:pt x="88646" y="759840"/>
                </a:lnTo>
                <a:lnTo>
                  <a:pt x="103377" y="804767"/>
                </a:lnTo>
                <a:lnTo>
                  <a:pt x="126873" y="840739"/>
                </a:lnTo>
                <a:lnTo>
                  <a:pt x="157051" y="864282"/>
                </a:lnTo>
                <a:lnTo>
                  <a:pt x="191897" y="872108"/>
                </a:lnTo>
                <a:lnTo>
                  <a:pt x="216187" y="869418"/>
                </a:lnTo>
                <a:lnTo>
                  <a:pt x="255101" y="847891"/>
                </a:lnTo>
                <a:lnTo>
                  <a:pt x="281082" y="806483"/>
                </a:lnTo>
                <a:lnTo>
                  <a:pt x="294036" y="755671"/>
                </a:lnTo>
                <a:lnTo>
                  <a:pt x="295655" y="727456"/>
                </a:lnTo>
                <a:lnTo>
                  <a:pt x="294679" y="706596"/>
                </a:lnTo>
                <a:lnTo>
                  <a:pt x="286869" y="666591"/>
                </a:lnTo>
                <a:lnTo>
                  <a:pt x="269172" y="627417"/>
                </a:lnTo>
                <a:lnTo>
                  <a:pt x="230207" y="580884"/>
                </a:lnTo>
                <a:lnTo>
                  <a:pt x="202057" y="554354"/>
                </a:lnTo>
                <a:lnTo>
                  <a:pt x="173815" y="528780"/>
                </a:lnTo>
                <a:lnTo>
                  <a:pt x="151193" y="507301"/>
                </a:lnTo>
                <a:lnTo>
                  <a:pt x="122809" y="476630"/>
                </a:lnTo>
                <a:lnTo>
                  <a:pt x="97393" y="436435"/>
                </a:lnTo>
                <a:lnTo>
                  <a:pt x="79121" y="389763"/>
                </a:lnTo>
                <a:lnTo>
                  <a:pt x="68087" y="336200"/>
                </a:lnTo>
                <a:lnTo>
                  <a:pt x="64389" y="275209"/>
                </a:lnTo>
                <a:lnTo>
                  <a:pt x="67099" y="220561"/>
                </a:lnTo>
                <a:lnTo>
                  <a:pt x="75215" y="169973"/>
                </a:lnTo>
                <a:lnTo>
                  <a:pt x="88713" y="123457"/>
                </a:lnTo>
                <a:lnTo>
                  <a:pt x="107569" y="81025"/>
                </a:lnTo>
                <a:lnTo>
                  <a:pt x="131355" y="45594"/>
                </a:lnTo>
                <a:lnTo>
                  <a:pt x="191883" y="5070"/>
                </a:lnTo>
                <a:lnTo>
                  <a:pt x="22860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67903" y="3093085"/>
            <a:ext cx="424815" cy="998219"/>
          </a:xfrm>
          <a:custGeom>
            <a:avLst/>
            <a:gdLst/>
            <a:ahLst/>
            <a:cxnLst/>
            <a:rect l="l" t="t" r="r" b="b"/>
            <a:pathLst>
              <a:path w="424815" h="998220">
                <a:moveTo>
                  <a:pt x="244601" y="0"/>
                </a:moveTo>
                <a:lnTo>
                  <a:pt x="283583" y="6641"/>
                </a:lnTo>
                <a:lnTo>
                  <a:pt x="318420" y="26558"/>
                </a:lnTo>
                <a:lnTo>
                  <a:pt x="349115" y="59739"/>
                </a:lnTo>
                <a:lnTo>
                  <a:pt x="375666" y="106172"/>
                </a:lnTo>
                <a:lnTo>
                  <a:pt x="390683" y="143689"/>
                </a:lnTo>
                <a:lnTo>
                  <a:pt x="402971" y="185499"/>
                </a:lnTo>
                <a:lnTo>
                  <a:pt x="412527" y="231600"/>
                </a:lnTo>
                <a:lnTo>
                  <a:pt x="419354" y="281987"/>
                </a:lnTo>
                <a:lnTo>
                  <a:pt x="423449" y="336656"/>
                </a:lnTo>
                <a:lnTo>
                  <a:pt x="424815" y="395604"/>
                </a:lnTo>
                <a:lnTo>
                  <a:pt x="424434" y="430946"/>
                </a:lnTo>
                <a:lnTo>
                  <a:pt x="423291" y="466693"/>
                </a:lnTo>
                <a:lnTo>
                  <a:pt x="421386" y="502868"/>
                </a:lnTo>
                <a:lnTo>
                  <a:pt x="418719" y="539495"/>
                </a:lnTo>
                <a:lnTo>
                  <a:pt x="370440" y="539495"/>
                </a:lnTo>
                <a:lnTo>
                  <a:pt x="322162" y="539495"/>
                </a:lnTo>
                <a:lnTo>
                  <a:pt x="80772" y="539495"/>
                </a:lnTo>
                <a:lnTo>
                  <a:pt x="80011" y="553088"/>
                </a:lnTo>
                <a:lnTo>
                  <a:pt x="79454" y="566038"/>
                </a:lnTo>
                <a:lnTo>
                  <a:pt x="79111" y="578322"/>
                </a:lnTo>
                <a:lnTo>
                  <a:pt x="78994" y="589914"/>
                </a:lnTo>
                <a:lnTo>
                  <a:pt x="80851" y="652920"/>
                </a:lnTo>
                <a:lnTo>
                  <a:pt x="86423" y="708009"/>
                </a:lnTo>
                <a:lnTo>
                  <a:pt x="95710" y="755167"/>
                </a:lnTo>
                <a:lnTo>
                  <a:pt x="108712" y="794384"/>
                </a:lnTo>
                <a:lnTo>
                  <a:pt x="141557" y="847359"/>
                </a:lnTo>
                <a:lnTo>
                  <a:pt x="180975" y="864996"/>
                </a:lnTo>
                <a:lnTo>
                  <a:pt x="200999" y="861567"/>
                </a:lnTo>
                <a:lnTo>
                  <a:pt x="240571" y="834135"/>
                </a:lnTo>
                <a:lnTo>
                  <a:pt x="278455" y="779674"/>
                </a:lnTo>
                <a:lnTo>
                  <a:pt x="294671" y="743156"/>
                </a:lnTo>
                <a:lnTo>
                  <a:pt x="308744" y="700565"/>
                </a:lnTo>
                <a:lnTo>
                  <a:pt x="320675" y="651890"/>
                </a:lnTo>
                <a:lnTo>
                  <a:pt x="339651" y="655964"/>
                </a:lnTo>
                <a:lnTo>
                  <a:pt x="358663" y="660003"/>
                </a:lnTo>
                <a:lnTo>
                  <a:pt x="377699" y="664017"/>
                </a:lnTo>
                <a:lnTo>
                  <a:pt x="396748" y="668019"/>
                </a:lnTo>
                <a:lnTo>
                  <a:pt x="388426" y="714702"/>
                </a:lnTo>
                <a:lnTo>
                  <a:pt x="376722" y="760421"/>
                </a:lnTo>
                <a:lnTo>
                  <a:pt x="361635" y="805189"/>
                </a:lnTo>
                <a:lnTo>
                  <a:pt x="343164" y="849018"/>
                </a:lnTo>
                <a:lnTo>
                  <a:pt x="321310" y="891920"/>
                </a:lnTo>
                <a:lnTo>
                  <a:pt x="290375" y="938353"/>
                </a:lnTo>
                <a:lnTo>
                  <a:pt x="256619" y="971534"/>
                </a:lnTo>
                <a:lnTo>
                  <a:pt x="220029" y="991451"/>
                </a:lnTo>
                <a:lnTo>
                  <a:pt x="180594" y="998092"/>
                </a:lnTo>
                <a:lnTo>
                  <a:pt x="155610" y="995023"/>
                </a:lnTo>
                <a:lnTo>
                  <a:pt x="108835" y="970500"/>
                </a:lnTo>
                <a:lnTo>
                  <a:pt x="67016" y="921805"/>
                </a:lnTo>
                <a:lnTo>
                  <a:pt x="34631" y="850558"/>
                </a:lnTo>
                <a:lnTo>
                  <a:pt x="22225" y="806576"/>
                </a:lnTo>
                <a:lnTo>
                  <a:pt x="12483" y="758188"/>
                </a:lnTo>
                <a:lnTo>
                  <a:pt x="5540" y="706548"/>
                </a:lnTo>
                <a:lnTo>
                  <a:pt x="1383" y="651646"/>
                </a:lnTo>
                <a:lnTo>
                  <a:pt x="0" y="593470"/>
                </a:lnTo>
                <a:lnTo>
                  <a:pt x="963" y="541592"/>
                </a:lnTo>
                <a:lnTo>
                  <a:pt x="3857" y="490229"/>
                </a:lnTo>
                <a:lnTo>
                  <a:pt x="8683" y="439388"/>
                </a:lnTo>
                <a:lnTo>
                  <a:pt x="15446" y="389076"/>
                </a:lnTo>
                <a:lnTo>
                  <a:pt x="24150" y="339300"/>
                </a:lnTo>
                <a:lnTo>
                  <a:pt x="34798" y="290067"/>
                </a:lnTo>
                <a:lnTo>
                  <a:pt x="49502" y="234260"/>
                </a:lnTo>
                <a:lnTo>
                  <a:pt x="65871" y="184493"/>
                </a:lnTo>
                <a:lnTo>
                  <a:pt x="83892" y="140773"/>
                </a:lnTo>
                <a:lnTo>
                  <a:pt x="103552" y="103107"/>
                </a:lnTo>
                <a:lnTo>
                  <a:pt x="124841" y="71500"/>
                </a:lnTo>
                <a:lnTo>
                  <a:pt x="153054" y="40237"/>
                </a:lnTo>
                <a:lnTo>
                  <a:pt x="212959" y="4474"/>
                </a:lnTo>
                <a:lnTo>
                  <a:pt x="244601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80351" y="3093085"/>
            <a:ext cx="443865" cy="1342390"/>
          </a:xfrm>
          <a:custGeom>
            <a:avLst/>
            <a:gdLst/>
            <a:ahLst/>
            <a:cxnLst/>
            <a:rect l="l" t="t" r="r" b="b"/>
            <a:pathLst>
              <a:path w="443865" h="1342389">
                <a:moveTo>
                  <a:pt x="226568" y="0"/>
                </a:moveTo>
                <a:lnTo>
                  <a:pt x="266573" y="12271"/>
                </a:lnTo>
                <a:lnTo>
                  <a:pt x="302768" y="49022"/>
                </a:lnTo>
                <a:lnTo>
                  <a:pt x="333803" y="110569"/>
                </a:lnTo>
                <a:lnTo>
                  <a:pt x="346862" y="150659"/>
                </a:lnTo>
                <a:lnTo>
                  <a:pt x="358267" y="196976"/>
                </a:lnTo>
                <a:lnTo>
                  <a:pt x="362723" y="153160"/>
                </a:lnTo>
                <a:lnTo>
                  <a:pt x="367156" y="109331"/>
                </a:lnTo>
                <a:lnTo>
                  <a:pt x="371590" y="65478"/>
                </a:lnTo>
                <a:lnTo>
                  <a:pt x="376047" y="21589"/>
                </a:lnTo>
                <a:lnTo>
                  <a:pt x="392906" y="21589"/>
                </a:lnTo>
                <a:lnTo>
                  <a:pt x="409765" y="21589"/>
                </a:lnTo>
                <a:lnTo>
                  <a:pt x="426624" y="21589"/>
                </a:lnTo>
                <a:lnTo>
                  <a:pt x="443483" y="21589"/>
                </a:lnTo>
                <a:lnTo>
                  <a:pt x="438399" y="72394"/>
                </a:lnTo>
                <a:lnTo>
                  <a:pt x="433314" y="123197"/>
                </a:lnTo>
                <a:lnTo>
                  <a:pt x="428229" y="173999"/>
                </a:lnTo>
                <a:lnTo>
                  <a:pt x="423143" y="224801"/>
                </a:lnTo>
                <a:lnTo>
                  <a:pt x="418058" y="275602"/>
                </a:lnTo>
                <a:lnTo>
                  <a:pt x="412973" y="326402"/>
                </a:lnTo>
                <a:lnTo>
                  <a:pt x="407887" y="377201"/>
                </a:lnTo>
                <a:lnTo>
                  <a:pt x="402801" y="428000"/>
                </a:lnTo>
                <a:lnTo>
                  <a:pt x="397714" y="478798"/>
                </a:lnTo>
                <a:lnTo>
                  <a:pt x="392627" y="529596"/>
                </a:lnTo>
                <a:lnTo>
                  <a:pt x="387540" y="580394"/>
                </a:lnTo>
                <a:lnTo>
                  <a:pt x="382452" y="631192"/>
                </a:lnTo>
                <a:lnTo>
                  <a:pt x="377364" y="681989"/>
                </a:lnTo>
                <a:lnTo>
                  <a:pt x="372275" y="732787"/>
                </a:lnTo>
                <a:lnTo>
                  <a:pt x="367186" y="783585"/>
                </a:lnTo>
                <a:lnTo>
                  <a:pt x="362096" y="834383"/>
                </a:lnTo>
                <a:lnTo>
                  <a:pt x="357005" y="885181"/>
                </a:lnTo>
                <a:lnTo>
                  <a:pt x="351913" y="935979"/>
                </a:lnTo>
                <a:lnTo>
                  <a:pt x="346821" y="986778"/>
                </a:lnTo>
                <a:lnTo>
                  <a:pt x="341728" y="1037577"/>
                </a:lnTo>
                <a:lnTo>
                  <a:pt x="336634" y="1088377"/>
                </a:lnTo>
                <a:lnTo>
                  <a:pt x="331539" y="1139178"/>
                </a:lnTo>
                <a:lnTo>
                  <a:pt x="326443" y="1189980"/>
                </a:lnTo>
                <a:lnTo>
                  <a:pt x="321346" y="1240782"/>
                </a:lnTo>
                <a:lnTo>
                  <a:pt x="316248" y="1291585"/>
                </a:lnTo>
                <a:lnTo>
                  <a:pt x="311150" y="1342389"/>
                </a:lnTo>
                <a:lnTo>
                  <a:pt x="291623" y="1342389"/>
                </a:lnTo>
                <a:lnTo>
                  <a:pt x="272097" y="1342389"/>
                </a:lnTo>
                <a:lnTo>
                  <a:pt x="252571" y="1342389"/>
                </a:lnTo>
                <a:lnTo>
                  <a:pt x="233045" y="1342389"/>
                </a:lnTo>
                <a:lnTo>
                  <a:pt x="238298" y="1289731"/>
                </a:lnTo>
                <a:lnTo>
                  <a:pt x="243561" y="1237080"/>
                </a:lnTo>
                <a:lnTo>
                  <a:pt x="248830" y="1184434"/>
                </a:lnTo>
                <a:lnTo>
                  <a:pt x="254106" y="1131792"/>
                </a:lnTo>
                <a:lnTo>
                  <a:pt x="259387" y="1079150"/>
                </a:lnTo>
                <a:lnTo>
                  <a:pt x="264672" y="1026508"/>
                </a:lnTo>
                <a:lnTo>
                  <a:pt x="269961" y="973862"/>
                </a:lnTo>
                <a:lnTo>
                  <a:pt x="275251" y="921211"/>
                </a:lnTo>
                <a:lnTo>
                  <a:pt x="280543" y="868552"/>
                </a:lnTo>
                <a:lnTo>
                  <a:pt x="247372" y="925226"/>
                </a:lnTo>
                <a:lnTo>
                  <a:pt x="214915" y="965707"/>
                </a:lnTo>
                <a:lnTo>
                  <a:pt x="183173" y="989996"/>
                </a:lnTo>
                <a:lnTo>
                  <a:pt x="152146" y="998092"/>
                </a:lnTo>
                <a:lnTo>
                  <a:pt x="121402" y="991760"/>
                </a:lnTo>
                <a:lnTo>
                  <a:pt x="67438" y="941139"/>
                </a:lnTo>
                <a:lnTo>
                  <a:pt x="44196" y="896873"/>
                </a:lnTo>
                <a:lnTo>
                  <a:pt x="30691" y="860795"/>
                </a:lnTo>
                <a:lnTo>
                  <a:pt x="19642" y="819996"/>
                </a:lnTo>
                <a:lnTo>
                  <a:pt x="11049" y="774477"/>
                </a:lnTo>
                <a:lnTo>
                  <a:pt x="4910" y="724238"/>
                </a:lnTo>
                <a:lnTo>
                  <a:pt x="1227" y="669279"/>
                </a:lnTo>
                <a:lnTo>
                  <a:pt x="0" y="609600"/>
                </a:lnTo>
                <a:lnTo>
                  <a:pt x="931" y="551233"/>
                </a:lnTo>
                <a:lnTo>
                  <a:pt x="3725" y="494754"/>
                </a:lnTo>
                <a:lnTo>
                  <a:pt x="8382" y="440166"/>
                </a:lnTo>
                <a:lnTo>
                  <a:pt x="14901" y="387472"/>
                </a:lnTo>
                <a:lnTo>
                  <a:pt x="23283" y="336676"/>
                </a:lnTo>
                <a:lnTo>
                  <a:pt x="33527" y="287781"/>
                </a:lnTo>
                <a:lnTo>
                  <a:pt x="47684" y="233118"/>
                </a:lnTo>
                <a:lnTo>
                  <a:pt x="63329" y="184196"/>
                </a:lnTo>
                <a:lnTo>
                  <a:pt x="80455" y="141029"/>
                </a:lnTo>
                <a:lnTo>
                  <a:pt x="99055" y="103629"/>
                </a:lnTo>
                <a:lnTo>
                  <a:pt x="145343" y="40505"/>
                </a:lnTo>
                <a:lnTo>
                  <a:pt x="199064" y="4500"/>
                </a:lnTo>
                <a:lnTo>
                  <a:pt x="226568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992111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654807" y="332231"/>
            <a:ext cx="6915911" cy="123444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991104" y="484708"/>
            <a:ext cx="620458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Etapas</a:t>
            </a:r>
            <a:r>
              <a:rPr u="none" spc="-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de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la</a:t>
            </a:r>
            <a:r>
              <a:rPr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maduración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603504" y="1639823"/>
            <a:ext cx="10985500" cy="2170430"/>
            <a:chOff x="603504" y="1639823"/>
            <a:chExt cx="10985500" cy="2170430"/>
          </a:xfrm>
        </p:grpSpPr>
        <p:sp>
          <p:nvSpPr>
            <p:cNvPr id="21" name="object 21"/>
            <p:cNvSpPr/>
            <p:nvPr/>
          </p:nvSpPr>
          <p:spPr>
            <a:xfrm>
              <a:off x="609600" y="1645919"/>
              <a:ext cx="10972800" cy="2158365"/>
            </a:xfrm>
            <a:custGeom>
              <a:avLst/>
              <a:gdLst/>
              <a:ahLst/>
              <a:cxnLst/>
              <a:rect l="l" t="t" r="r" b="b"/>
              <a:pathLst>
                <a:path w="10972800" h="2158365">
                  <a:moveTo>
                    <a:pt x="10613136" y="0"/>
                  </a:moveTo>
                  <a:lnTo>
                    <a:pt x="359676" y="0"/>
                  </a:lnTo>
                  <a:lnTo>
                    <a:pt x="310871" y="3283"/>
                  </a:lnTo>
                  <a:lnTo>
                    <a:pt x="264061" y="12848"/>
                  </a:lnTo>
                  <a:lnTo>
                    <a:pt x="219675" y="28265"/>
                  </a:lnTo>
                  <a:lnTo>
                    <a:pt x="178142" y="49106"/>
                  </a:lnTo>
                  <a:lnTo>
                    <a:pt x="139890" y="74943"/>
                  </a:lnTo>
                  <a:lnTo>
                    <a:pt x="105348" y="105346"/>
                  </a:lnTo>
                  <a:lnTo>
                    <a:pt x="74944" y="139887"/>
                  </a:lnTo>
                  <a:lnTo>
                    <a:pt x="49107" y="178138"/>
                  </a:lnTo>
                  <a:lnTo>
                    <a:pt x="28265" y="219670"/>
                  </a:lnTo>
                  <a:lnTo>
                    <a:pt x="12848" y="264054"/>
                  </a:lnTo>
                  <a:lnTo>
                    <a:pt x="3283" y="310861"/>
                  </a:lnTo>
                  <a:lnTo>
                    <a:pt x="0" y="359663"/>
                  </a:lnTo>
                  <a:lnTo>
                    <a:pt x="0" y="1798319"/>
                  </a:lnTo>
                  <a:lnTo>
                    <a:pt x="3283" y="1847122"/>
                  </a:lnTo>
                  <a:lnTo>
                    <a:pt x="12848" y="1893929"/>
                  </a:lnTo>
                  <a:lnTo>
                    <a:pt x="28265" y="1938313"/>
                  </a:lnTo>
                  <a:lnTo>
                    <a:pt x="49107" y="1979845"/>
                  </a:lnTo>
                  <a:lnTo>
                    <a:pt x="74944" y="2018096"/>
                  </a:lnTo>
                  <a:lnTo>
                    <a:pt x="105348" y="2052637"/>
                  </a:lnTo>
                  <a:lnTo>
                    <a:pt x="139890" y="2083040"/>
                  </a:lnTo>
                  <a:lnTo>
                    <a:pt x="178142" y="2108877"/>
                  </a:lnTo>
                  <a:lnTo>
                    <a:pt x="219675" y="2129718"/>
                  </a:lnTo>
                  <a:lnTo>
                    <a:pt x="264061" y="2145135"/>
                  </a:lnTo>
                  <a:lnTo>
                    <a:pt x="310871" y="2154700"/>
                  </a:lnTo>
                  <a:lnTo>
                    <a:pt x="359676" y="2157984"/>
                  </a:lnTo>
                  <a:lnTo>
                    <a:pt x="10613136" y="2157984"/>
                  </a:lnTo>
                  <a:lnTo>
                    <a:pt x="10661938" y="2154700"/>
                  </a:lnTo>
                  <a:lnTo>
                    <a:pt x="10708745" y="2145135"/>
                  </a:lnTo>
                  <a:lnTo>
                    <a:pt x="10753129" y="2129718"/>
                  </a:lnTo>
                  <a:lnTo>
                    <a:pt x="10794661" y="2108877"/>
                  </a:lnTo>
                  <a:lnTo>
                    <a:pt x="10832912" y="2083040"/>
                  </a:lnTo>
                  <a:lnTo>
                    <a:pt x="10867453" y="2052637"/>
                  </a:lnTo>
                  <a:lnTo>
                    <a:pt x="10897856" y="2018096"/>
                  </a:lnTo>
                  <a:lnTo>
                    <a:pt x="10923693" y="1979845"/>
                  </a:lnTo>
                  <a:lnTo>
                    <a:pt x="10944534" y="1938313"/>
                  </a:lnTo>
                  <a:lnTo>
                    <a:pt x="10959951" y="1893929"/>
                  </a:lnTo>
                  <a:lnTo>
                    <a:pt x="10969516" y="1847122"/>
                  </a:lnTo>
                  <a:lnTo>
                    <a:pt x="10972800" y="1798319"/>
                  </a:lnTo>
                  <a:lnTo>
                    <a:pt x="10972800" y="359663"/>
                  </a:lnTo>
                  <a:lnTo>
                    <a:pt x="10969516" y="310861"/>
                  </a:lnTo>
                  <a:lnTo>
                    <a:pt x="10959951" y="264054"/>
                  </a:lnTo>
                  <a:lnTo>
                    <a:pt x="10944534" y="219670"/>
                  </a:lnTo>
                  <a:lnTo>
                    <a:pt x="10923693" y="178138"/>
                  </a:lnTo>
                  <a:lnTo>
                    <a:pt x="10897856" y="139887"/>
                  </a:lnTo>
                  <a:lnTo>
                    <a:pt x="10867453" y="105346"/>
                  </a:lnTo>
                  <a:lnTo>
                    <a:pt x="10832912" y="74943"/>
                  </a:lnTo>
                  <a:lnTo>
                    <a:pt x="10794661" y="49106"/>
                  </a:lnTo>
                  <a:lnTo>
                    <a:pt x="10753129" y="28265"/>
                  </a:lnTo>
                  <a:lnTo>
                    <a:pt x="10708745" y="12848"/>
                  </a:lnTo>
                  <a:lnTo>
                    <a:pt x="10661938" y="3283"/>
                  </a:lnTo>
                  <a:lnTo>
                    <a:pt x="10613136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9600" y="1645919"/>
              <a:ext cx="10972800" cy="2158365"/>
            </a:xfrm>
            <a:custGeom>
              <a:avLst/>
              <a:gdLst/>
              <a:ahLst/>
              <a:cxnLst/>
              <a:rect l="l" t="t" r="r" b="b"/>
              <a:pathLst>
                <a:path w="10972800" h="2158365">
                  <a:moveTo>
                    <a:pt x="0" y="359663"/>
                  </a:moveTo>
                  <a:lnTo>
                    <a:pt x="3283" y="310861"/>
                  </a:lnTo>
                  <a:lnTo>
                    <a:pt x="12848" y="264054"/>
                  </a:lnTo>
                  <a:lnTo>
                    <a:pt x="28265" y="219670"/>
                  </a:lnTo>
                  <a:lnTo>
                    <a:pt x="49107" y="178138"/>
                  </a:lnTo>
                  <a:lnTo>
                    <a:pt x="74944" y="139887"/>
                  </a:lnTo>
                  <a:lnTo>
                    <a:pt x="105348" y="105346"/>
                  </a:lnTo>
                  <a:lnTo>
                    <a:pt x="139890" y="74943"/>
                  </a:lnTo>
                  <a:lnTo>
                    <a:pt x="178142" y="49106"/>
                  </a:lnTo>
                  <a:lnTo>
                    <a:pt x="219675" y="28265"/>
                  </a:lnTo>
                  <a:lnTo>
                    <a:pt x="264061" y="12848"/>
                  </a:lnTo>
                  <a:lnTo>
                    <a:pt x="310871" y="3283"/>
                  </a:lnTo>
                  <a:lnTo>
                    <a:pt x="359676" y="0"/>
                  </a:lnTo>
                  <a:lnTo>
                    <a:pt x="10613136" y="0"/>
                  </a:lnTo>
                  <a:lnTo>
                    <a:pt x="10661938" y="3283"/>
                  </a:lnTo>
                  <a:lnTo>
                    <a:pt x="10708745" y="12848"/>
                  </a:lnTo>
                  <a:lnTo>
                    <a:pt x="10753129" y="28265"/>
                  </a:lnTo>
                  <a:lnTo>
                    <a:pt x="10794661" y="49106"/>
                  </a:lnTo>
                  <a:lnTo>
                    <a:pt x="10832912" y="74943"/>
                  </a:lnTo>
                  <a:lnTo>
                    <a:pt x="10867453" y="105346"/>
                  </a:lnTo>
                  <a:lnTo>
                    <a:pt x="10897856" y="139887"/>
                  </a:lnTo>
                  <a:lnTo>
                    <a:pt x="10923693" y="178138"/>
                  </a:lnTo>
                  <a:lnTo>
                    <a:pt x="10944534" y="219670"/>
                  </a:lnTo>
                  <a:lnTo>
                    <a:pt x="10959951" y="264054"/>
                  </a:lnTo>
                  <a:lnTo>
                    <a:pt x="10969516" y="310861"/>
                  </a:lnTo>
                  <a:lnTo>
                    <a:pt x="10972800" y="359663"/>
                  </a:lnTo>
                  <a:lnTo>
                    <a:pt x="10972800" y="1798319"/>
                  </a:lnTo>
                  <a:lnTo>
                    <a:pt x="10969516" y="1847122"/>
                  </a:lnTo>
                  <a:lnTo>
                    <a:pt x="10959951" y="1893929"/>
                  </a:lnTo>
                  <a:lnTo>
                    <a:pt x="10944534" y="1938313"/>
                  </a:lnTo>
                  <a:lnTo>
                    <a:pt x="10923693" y="1979845"/>
                  </a:lnTo>
                  <a:lnTo>
                    <a:pt x="10897856" y="2018096"/>
                  </a:lnTo>
                  <a:lnTo>
                    <a:pt x="10867453" y="2052637"/>
                  </a:lnTo>
                  <a:lnTo>
                    <a:pt x="10832912" y="2083040"/>
                  </a:lnTo>
                  <a:lnTo>
                    <a:pt x="10794661" y="2108877"/>
                  </a:lnTo>
                  <a:lnTo>
                    <a:pt x="10753129" y="2129718"/>
                  </a:lnTo>
                  <a:lnTo>
                    <a:pt x="10708745" y="2145135"/>
                  </a:lnTo>
                  <a:lnTo>
                    <a:pt x="10661938" y="2154700"/>
                  </a:lnTo>
                  <a:lnTo>
                    <a:pt x="10613136" y="2157984"/>
                  </a:lnTo>
                  <a:lnTo>
                    <a:pt x="359676" y="2157984"/>
                  </a:lnTo>
                  <a:lnTo>
                    <a:pt x="310871" y="2154700"/>
                  </a:lnTo>
                  <a:lnTo>
                    <a:pt x="264061" y="2145135"/>
                  </a:lnTo>
                  <a:lnTo>
                    <a:pt x="219675" y="2129718"/>
                  </a:lnTo>
                  <a:lnTo>
                    <a:pt x="178142" y="2108877"/>
                  </a:lnTo>
                  <a:lnTo>
                    <a:pt x="139890" y="2083040"/>
                  </a:lnTo>
                  <a:lnTo>
                    <a:pt x="105348" y="2052637"/>
                  </a:lnTo>
                  <a:lnTo>
                    <a:pt x="74944" y="2018096"/>
                  </a:lnTo>
                  <a:lnTo>
                    <a:pt x="49107" y="1979845"/>
                  </a:lnTo>
                  <a:lnTo>
                    <a:pt x="28265" y="1938313"/>
                  </a:lnTo>
                  <a:lnTo>
                    <a:pt x="12848" y="1893929"/>
                  </a:lnTo>
                  <a:lnTo>
                    <a:pt x="3283" y="1847122"/>
                  </a:lnTo>
                  <a:lnTo>
                    <a:pt x="0" y="1798319"/>
                  </a:lnTo>
                  <a:lnTo>
                    <a:pt x="0" y="35966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03504" y="3916679"/>
            <a:ext cx="10985500" cy="2170430"/>
            <a:chOff x="603504" y="3916679"/>
            <a:chExt cx="10985500" cy="2170430"/>
          </a:xfrm>
        </p:grpSpPr>
        <p:sp>
          <p:nvSpPr>
            <p:cNvPr id="24" name="object 24"/>
            <p:cNvSpPr/>
            <p:nvPr/>
          </p:nvSpPr>
          <p:spPr>
            <a:xfrm>
              <a:off x="609600" y="3922775"/>
              <a:ext cx="10972800" cy="2158365"/>
            </a:xfrm>
            <a:custGeom>
              <a:avLst/>
              <a:gdLst/>
              <a:ahLst/>
              <a:cxnLst/>
              <a:rect l="l" t="t" r="r" b="b"/>
              <a:pathLst>
                <a:path w="10972800" h="2158365">
                  <a:moveTo>
                    <a:pt x="10613136" y="0"/>
                  </a:moveTo>
                  <a:lnTo>
                    <a:pt x="359676" y="0"/>
                  </a:lnTo>
                  <a:lnTo>
                    <a:pt x="310871" y="3283"/>
                  </a:lnTo>
                  <a:lnTo>
                    <a:pt x="264061" y="12848"/>
                  </a:lnTo>
                  <a:lnTo>
                    <a:pt x="219675" y="28265"/>
                  </a:lnTo>
                  <a:lnTo>
                    <a:pt x="178142" y="49106"/>
                  </a:lnTo>
                  <a:lnTo>
                    <a:pt x="139890" y="74943"/>
                  </a:lnTo>
                  <a:lnTo>
                    <a:pt x="105348" y="105346"/>
                  </a:lnTo>
                  <a:lnTo>
                    <a:pt x="74944" y="139887"/>
                  </a:lnTo>
                  <a:lnTo>
                    <a:pt x="49107" y="178138"/>
                  </a:lnTo>
                  <a:lnTo>
                    <a:pt x="28265" y="219670"/>
                  </a:lnTo>
                  <a:lnTo>
                    <a:pt x="12848" y="264054"/>
                  </a:lnTo>
                  <a:lnTo>
                    <a:pt x="3283" y="310861"/>
                  </a:lnTo>
                  <a:lnTo>
                    <a:pt x="0" y="359663"/>
                  </a:lnTo>
                  <a:lnTo>
                    <a:pt x="0" y="1798307"/>
                  </a:lnTo>
                  <a:lnTo>
                    <a:pt x="3283" y="1847112"/>
                  </a:lnTo>
                  <a:lnTo>
                    <a:pt x="12848" y="1893922"/>
                  </a:lnTo>
                  <a:lnTo>
                    <a:pt x="28265" y="1938308"/>
                  </a:lnTo>
                  <a:lnTo>
                    <a:pt x="49107" y="1979841"/>
                  </a:lnTo>
                  <a:lnTo>
                    <a:pt x="74944" y="2018093"/>
                  </a:lnTo>
                  <a:lnTo>
                    <a:pt x="105348" y="2052635"/>
                  </a:lnTo>
                  <a:lnTo>
                    <a:pt x="139890" y="2083039"/>
                  </a:lnTo>
                  <a:lnTo>
                    <a:pt x="178142" y="2108876"/>
                  </a:lnTo>
                  <a:lnTo>
                    <a:pt x="219675" y="2129718"/>
                  </a:lnTo>
                  <a:lnTo>
                    <a:pt x="264061" y="2145135"/>
                  </a:lnTo>
                  <a:lnTo>
                    <a:pt x="310871" y="2154700"/>
                  </a:lnTo>
                  <a:lnTo>
                    <a:pt x="359676" y="2157984"/>
                  </a:lnTo>
                  <a:lnTo>
                    <a:pt x="10613136" y="2157984"/>
                  </a:lnTo>
                  <a:lnTo>
                    <a:pt x="10661938" y="2154700"/>
                  </a:lnTo>
                  <a:lnTo>
                    <a:pt x="10708745" y="2145135"/>
                  </a:lnTo>
                  <a:lnTo>
                    <a:pt x="10753129" y="2129718"/>
                  </a:lnTo>
                  <a:lnTo>
                    <a:pt x="10794661" y="2108876"/>
                  </a:lnTo>
                  <a:lnTo>
                    <a:pt x="10832912" y="2083039"/>
                  </a:lnTo>
                  <a:lnTo>
                    <a:pt x="10867453" y="2052635"/>
                  </a:lnTo>
                  <a:lnTo>
                    <a:pt x="10897856" y="2018093"/>
                  </a:lnTo>
                  <a:lnTo>
                    <a:pt x="10923693" y="1979841"/>
                  </a:lnTo>
                  <a:lnTo>
                    <a:pt x="10944534" y="1938308"/>
                  </a:lnTo>
                  <a:lnTo>
                    <a:pt x="10959951" y="1893922"/>
                  </a:lnTo>
                  <a:lnTo>
                    <a:pt x="10969516" y="1847112"/>
                  </a:lnTo>
                  <a:lnTo>
                    <a:pt x="10972800" y="1798307"/>
                  </a:lnTo>
                  <a:lnTo>
                    <a:pt x="10972800" y="359663"/>
                  </a:lnTo>
                  <a:lnTo>
                    <a:pt x="10969516" y="310861"/>
                  </a:lnTo>
                  <a:lnTo>
                    <a:pt x="10959951" y="264054"/>
                  </a:lnTo>
                  <a:lnTo>
                    <a:pt x="10944534" y="219670"/>
                  </a:lnTo>
                  <a:lnTo>
                    <a:pt x="10923693" y="178138"/>
                  </a:lnTo>
                  <a:lnTo>
                    <a:pt x="10897856" y="139887"/>
                  </a:lnTo>
                  <a:lnTo>
                    <a:pt x="10867453" y="105346"/>
                  </a:lnTo>
                  <a:lnTo>
                    <a:pt x="10832912" y="74943"/>
                  </a:lnTo>
                  <a:lnTo>
                    <a:pt x="10794661" y="49106"/>
                  </a:lnTo>
                  <a:lnTo>
                    <a:pt x="10753129" y="28265"/>
                  </a:lnTo>
                  <a:lnTo>
                    <a:pt x="10708745" y="12848"/>
                  </a:lnTo>
                  <a:lnTo>
                    <a:pt x="10661938" y="3283"/>
                  </a:lnTo>
                  <a:lnTo>
                    <a:pt x="10613136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9600" y="3922775"/>
              <a:ext cx="10972800" cy="2158365"/>
            </a:xfrm>
            <a:custGeom>
              <a:avLst/>
              <a:gdLst/>
              <a:ahLst/>
              <a:cxnLst/>
              <a:rect l="l" t="t" r="r" b="b"/>
              <a:pathLst>
                <a:path w="10972800" h="2158365">
                  <a:moveTo>
                    <a:pt x="0" y="359663"/>
                  </a:moveTo>
                  <a:lnTo>
                    <a:pt x="3283" y="310861"/>
                  </a:lnTo>
                  <a:lnTo>
                    <a:pt x="12848" y="264054"/>
                  </a:lnTo>
                  <a:lnTo>
                    <a:pt x="28265" y="219670"/>
                  </a:lnTo>
                  <a:lnTo>
                    <a:pt x="49107" y="178138"/>
                  </a:lnTo>
                  <a:lnTo>
                    <a:pt x="74944" y="139887"/>
                  </a:lnTo>
                  <a:lnTo>
                    <a:pt x="105348" y="105346"/>
                  </a:lnTo>
                  <a:lnTo>
                    <a:pt x="139890" y="74943"/>
                  </a:lnTo>
                  <a:lnTo>
                    <a:pt x="178142" y="49106"/>
                  </a:lnTo>
                  <a:lnTo>
                    <a:pt x="219675" y="28265"/>
                  </a:lnTo>
                  <a:lnTo>
                    <a:pt x="264061" y="12848"/>
                  </a:lnTo>
                  <a:lnTo>
                    <a:pt x="310871" y="3283"/>
                  </a:lnTo>
                  <a:lnTo>
                    <a:pt x="359676" y="0"/>
                  </a:lnTo>
                  <a:lnTo>
                    <a:pt x="10613136" y="0"/>
                  </a:lnTo>
                  <a:lnTo>
                    <a:pt x="10661938" y="3283"/>
                  </a:lnTo>
                  <a:lnTo>
                    <a:pt x="10708745" y="12848"/>
                  </a:lnTo>
                  <a:lnTo>
                    <a:pt x="10753129" y="28265"/>
                  </a:lnTo>
                  <a:lnTo>
                    <a:pt x="10794661" y="49106"/>
                  </a:lnTo>
                  <a:lnTo>
                    <a:pt x="10832912" y="74943"/>
                  </a:lnTo>
                  <a:lnTo>
                    <a:pt x="10867453" y="105346"/>
                  </a:lnTo>
                  <a:lnTo>
                    <a:pt x="10897856" y="139887"/>
                  </a:lnTo>
                  <a:lnTo>
                    <a:pt x="10923693" y="178138"/>
                  </a:lnTo>
                  <a:lnTo>
                    <a:pt x="10944534" y="219670"/>
                  </a:lnTo>
                  <a:lnTo>
                    <a:pt x="10959951" y="264054"/>
                  </a:lnTo>
                  <a:lnTo>
                    <a:pt x="10969516" y="310861"/>
                  </a:lnTo>
                  <a:lnTo>
                    <a:pt x="10972800" y="359663"/>
                  </a:lnTo>
                  <a:lnTo>
                    <a:pt x="10972800" y="1798307"/>
                  </a:lnTo>
                  <a:lnTo>
                    <a:pt x="10969516" y="1847112"/>
                  </a:lnTo>
                  <a:lnTo>
                    <a:pt x="10959951" y="1893922"/>
                  </a:lnTo>
                  <a:lnTo>
                    <a:pt x="10944534" y="1938308"/>
                  </a:lnTo>
                  <a:lnTo>
                    <a:pt x="10923693" y="1979841"/>
                  </a:lnTo>
                  <a:lnTo>
                    <a:pt x="10897856" y="2018093"/>
                  </a:lnTo>
                  <a:lnTo>
                    <a:pt x="10867453" y="2052635"/>
                  </a:lnTo>
                  <a:lnTo>
                    <a:pt x="10832912" y="2083039"/>
                  </a:lnTo>
                  <a:lnTo>
                    <a:pt x="10794661" y="2108876"/>
                  </a:lnTo>
                  <a:lnTo>
                    <a:pt x="10753129" y="2129718"/>
                  </a:lnTo>
                  <a:lnTo>
                    <a:pt x="10708745" y="2145135"/>
                  </a:lnTo>
                  <a:lnTo>
                    <a:pt x="10661938" y="2154700"/>
                  </a:lnTo>
                  <a:lnTo>
                    <a:pt x="10613136" y="2157984"/>
                  </a:lnTo>
                  <a:lnTo>
                    <a:pt x="359676" y="2157984"/>
                  </a:lnTo>
                  <a:lnTo>
                    <a:pt x="310871" y="2154700"/>
                  </a:lnTo>
                  <a:lnTo>
                    <a:pt x="264061" y="2145135"/>
                  </a:lnTo>
                  <a:lnTo>
                    <a:pt x="219675" y="2129718"/>
                  </a:lnTo>
                  <a:lnTo>
                    <a:pt x="178142" y="2108876"/>
                  </a:lnTo>
                  <a:lnTo>
                    <a:pt x="139890" y="2083039"/>
                  </a:lnTo>
                  <a:lnTo>
                    <a:pt x="105348" y="2052635"/>
                  </a:lnTo>
                  <a:lnTo>
                    <a:pt x="74944" y="2018093"/>
                  </a:lnTo>
                  <a:lnTo>
                    <a:pt x="49107" y="1979841"/>
                  </a:lnTo>
                  <a:lnTo>
                    <a:pt x="28265" y="1938308"/>
                  </a:lnTo>
                  <a:lnTo>
                    <a:pt x="12848" y="1893922"/>
                  </a:lnTo>
                  <a:lnTo>
                    <a:pt x="3283" y="1847112"/>
                  </a:lnTo>
                  <a:lnTo>
                    <a:pt x="0" y="1798307"/>
                  </a:lnTo>
                  <a:lnTo>
                    <a:pt x="0" y="35966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58723" y="1813001"/>
            <a:ext cx="10299065" cy="4005579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 marR="5080">
              <a:lnSpc>
                <a:spcPct val="86100"/>
              </a:lnSpc>
              <a:spcBef>
                <a:spcPts val="790"/>
              </a:spcBef>
            </a:pPr>
            <a:r>
              <a:rPr sz="4100" spc="-5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temperaturas entre </a:t>
            </a:r>
            <a:r>
              <a:rPr sz="4100" spc="-5" dirty="0">
                <a:solidFill>
                  <a:srgbClr val="FFFFFF"/>
                </a:solidFill>
                <a:latin typeface="Arial MT"/>
                <a:cs typeface="Arial MT"/>
              </a:rPr>
              <a:t>12º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y 16º C por 3 a </a:t>
            </a:r>
            <a:r>
              <a:rPr sz="4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sz="4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semanas, se</a:t>
            </a:r>
            <a:r>
              <a:rPr sz="4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producen</a:t>
            </a:r>
            <a:r>
              <a:rPr sz="4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4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cuatro</a:t>
            </a:r>
            <a:r>
              <a:rPr sz="4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primeras </a:t>
            </a:r>
            <a:r>
              <a:rPr sz="4100" spc="-11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reacciones.</a:t>
            </a:r>
            <a:endParaRPr sz="4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00">
              <a:latin typeface="Arial MT"/>
              <a:cs typeface="Arial MT"/>
            </a:endParaRPr>
          </a:p>
          <a:p>
            <a:pPr marL="12700" marR="146050">
              <a:lnSpc>
                <a:spcPct val="86100"/>
              </a:lnSpc>
            </a:pP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Entre </a:t>
            </a:r>
            <a:r>
              <a:rPr sz="4100" spc="-5" dirty="0">
                <a:solidFill>
                  <a:srgbClr val="FFFFFF"/>
                </a:solidFill>
                <a:latin typeface="Arial MT"/>
                <a:cs typeface="Arial MT"/>
              </a:rPr>
              <a:t>20º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y 24º C por seis semanas, se </a:t>
            </a:r>
            <a:r>
              <a:rPr sz="4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producen</a:t>
            </a:r>
            <a:r>
              <a:rPr sz="4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4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ácido</a:t>
            </a:r>
            <a:r>
              <a:rPr sz="4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propiónico</a:t>
            </a:r>
            <a:r>
              <a:rPr sz="4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4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4100" spc="-5" dirty="0">
                <a:solidFill>
                  <a:srgbClr val="FFFFFF"/>
                </a:solidFill>
                <a:latin typeface="Arial MT"/>
                <a:cs typeface="Arial MT"/>
              </a:rPr>
              <a:t>dióxido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4100" spc="-1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100" dirty="0">
                <a:solidFill>
                  <a:srgbClr val="FFFFFF"/>
                </a:solidFill>
                <a:latin typeface="Arial MT"/>
                <a:cs typeface="Arial MT"/>
              </a:rPr>
              <a:t>carbono.</a:t>
            </a:r>
            <a:endParaRPr sz="4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5064" y="740429"/>
            <a:ext cx="3651885" cy="1582420"/>
            <a:chOff x="1655064" y="740429"/>
            <a:chExt cx="3651885" cy="1582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0306" y="740429"/>
              <a:ext cx="2646250" cy="4462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5064" y="1088135"/>
              <a:ext cx="3651504" cy="12344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0725" y="570433"/>
            <a:ext cx="29464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5095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Formas de </a:t>
            </a:r>
            <a:r>
              <a:rPr u="none" spc="-12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madu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r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u="none" spc="10" dirty="0">
                <a:solidFill>
                  <a:srgbClr val="C0C0C0"/>
                </a:solidFill>
                <a:latin typeface="Arial MT"/>
                <a:cs typeface="Arial MT"/>
              </a:rPr>
              <a:t>c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i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ó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950975" y="2292095"/>
            <a:ext cx="4526280" cy="1186180"/>
            <a:chOff x="950975" y="2292095"/>
            <a:chExt cx="4526280" cy="11861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5" y="2481668"/>
              <a:ext cx="143256" cy="1705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2519" y="2292095"/>
              <a:ext cx="4352544" cy="5760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2519" y="2596895"/>
              <a:ext cx="4364735" cy="576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2519" y="2901695"/>
              <a:ext cx="1051559" cy="57607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950975" y="3786835"/>
            <a:ext cx="4373880" cy="1032510"/>
            <a:chOff x="950975" y="3786835"/>
            <a:chExt cx="4373880" cy="103251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5" y="3822788"/>
              <a:ext cx="143256" cy="1705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3684" y="3786835"/>
              <a:ext cx="3594677" cy="2592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2519" y="3938015"/>
              <a:ext cx="4044696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2519" y="4242815"/>
              <a:ext cx="4212335" cy="57607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950975" y="5127955"/>
            <a:ext cx="4394835" cy="727710"/>
            <a:chOff x="950975" y="5127955"/>
            <a:chExt cx="4394835" cy="72771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975" y="5163908"/>
              <a:ext cx="143256" cy="1705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3648" y="5127955"/>
              <a:ext cx="4051570" cy="2592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2519" y="5279136"/>
              <a:ext cx="2267711" cy="57607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17244" y="2361437"/>
            <a:ext cx="4431030" cy="3317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121920" indent="-344805" algn="just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Maduración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adentro hacia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fuera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masa:</a:t>
            </a:r>
            <a:r>
              <a:rPr sz="20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presenta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 quesos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duros.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99CCFF"/>
              </a:buClr>
              <a:buFont typeface="Wingdings"/>
              <a:buChar char=""/>
            </a:pPr>
            <a:endParaRPr sz="2900">
              <a:latin typeface="Arial MT"/>
              <a:cs typeface="Arial MT"/>
            </a:endParaRPr>
          </a:p>
          <a:p>
            <a:pPr marL="356870" marR="202565" indent="-344805">
              <a:lnSpc>
                <a:spcPct val="100000"/>
              </a:lnSpc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Maduración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superficie: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lleva</a:t>
            </a:r>
            <a:r>
              <a:rPr sz="20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cabo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blandos.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Desarrolla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una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flora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característica.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99CCFF"/>
              </a:buClr>
              <a:buFont typeface="Wingdings"/>
              <a:buChar char=""/>
            </a:pPr>
            <a:endParaRPr sz="2900">
              <a:latin typeface="Arial MT"/>
              <a:cs typeface="Arial MT"/>
            </a:endParaRPr>
          </a:p>
          <a:p>
            <a:pPr marL="356870" indent="-344805">
              <a:lnSpc>
                <a:spcPct val="100000"/>
              </a:lnSpc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semimaduros</a:t>
            </a:r>
            <a:r>
              <a:rPr sz="2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combinan</a:t>
            </a:r>
            <a:endParaRPr sz="2000">
              <a:latin typeface="Arial MT"/>
              <a:cs typeface="Arial MT"/>
            </a:endParaRPr>
          </a:p>
          <a:p>
            <a:pPr marL="35687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métodos.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230611" y="12697"/>
            <a:ext cx="5961387" cy="684461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374392" y="100584"/>
            <a:ext cx="7476744" cy="123444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710433" y="251282"/>
            <a:ext cx="676592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Clasificación</a:t>
            </a:r>
            <a:r>
              <a:rPr u="none" spc="-6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los</a:t>
            </a:r>
            <a:r>
              <a:rPr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905000" y="1444752"/>
            <a:ext cx="5303520" cy="795655"/>
            <a:chOff x="1905000" y="1444752"/>
            <a:chExt cx="5303520" cy="795655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05000" y="1560576"/>
              <a:ext cx="591312" cy="6035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94559" y="1444752"/>
              <a:ext cx="5013960" cy="795527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435351" y="2310383"/>
            <a:ext cx="4191000" cy="1414780"/>
            <a:chOff x="2435351" y="2310383"/>
            <a:chExt cx="4191000" cy="1414780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5351" y="2520695"/>
              <a:ext cx="329184" cy="3413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24327" y="2310383"/>
              <a:ext cx="3974591" cy="68275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5351" y="2886455"/>
              <a:ext cx="329184" cy="3413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24327" y="2676143"/>
              <a:ext cx="4002024" cy="6827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5351" y="3252216"/>
              <a:ext cx="329184" cy="3413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24327" y="3041903"/>
              <a:ext cx="3816096" cy="68275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2060575" y="1536573"/>
            <a:ext cx="4906645" cy="1979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05"/>
              </a:spcBef>
              <a:buClr>
                <a:srgbClr val="99CCFF"/>
              </a:buClr>
              <a:buSzPct val="78571"/>
              <a:buFont typeface="Wingdings"/>
              <a:buChar char=""/>
              <a:tabLst>
                <a:tab pos="357505" algn="l"/>
              </a:tabLst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Según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contenido</a:t>
            </a:r>
            <a:r>
              <a:rPr sz="2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grasa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99CCFF"/>
              </a:buClr>
              <a:buFont typeface="Wingdings"/>
              <a:buChar char=""/>
            </a:pPr>
            <a:endParaRPr sz="29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Grasos</a:t>
            </a:r>
            <a:r>
              <a:rPr sz="2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(40%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adelante)</a:t>
            </a:r>
            <a:endParaRPr sz="24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Semigrasos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(mínimo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25%)</a:t>
            </a:r>
            <a:endParaRPr sz="24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Magros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(menos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25%)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807464" y="3962400"/>
            <a:ext cx="3535679" cy="2633980"/>
            <a:chOff x="1807464" y="3962400"/>
            <a:chExt cx="3535679" cy="2633980"/>
          </a:xfrm>
        </p:grpSpPr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47088" y="4002023"/>
              <a:ext cx="3456432" cy="25542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827276" y="3982211"/>
              <a:ext cx="3496310" cy="2593975"/>
            </a:xfrm>
            <a:custGeom>
              <a:avLst/>
              <a:gdLst/>
              <a:ahLst/>
              <a:cxnLst/>
              <a:rect l="l" t="t" r="r" b="b"/>
              <a:pathLst>
                <a:path w="3496310" h="2593975">
                  <a:moveTo>
                    <a:pt x="0" y="2593848"/>
                  </a:moveTo>
                  <a:lnTo>
                    <a:pt x="3496055" y="2593848"/>
                  </a:lnTo>
                  <a:lnTo>
                    <a:pt x="3496055" y="0"/>
                  </a:lnTo>
                  <a:lnTo>
                    <a:pt x="0" y="0"/>
                  </a:lnTo>
                  <a:lnTo>
                    <a:pt x="0" y="2593848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14927" y="6161277"/>
              <a:ext cx="1161393" cy="296481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862327" y="1188719"/>
            <a:ext cx="8412480" cy="3321050"/>
            <a:chOff x="1862327" y="1188719"/>
            <a:chExt cx="8412480" cy="3321050"/>
          </a:xfrm>
        </p:grpSpPr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27975" y="1228343"/>
              <a:ext cx="2807207" cy="23622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408163" y="1208531"/>
              <a:ext cx="2847340" cy="2402205"/>
            </a:xfrm>
            <a:custGeom>
              <a:avLst/>
              <a:gdLst/>
              <a:ahLst/>
              <a:cxnLst/>
              <a:rect l="l" t="t" r="r" b="b"/>
              <a:pathLst>
                <a:path w="2847340" h="2402204">
                  <a:moveTo>
                    <a:pt x="0" y="2401824"/>
                  </a:moveTo>
                  <a:lnTo>
                    <a:pt x="2846831" y="2401824"/>
                  </a:lnTo>
                  <a:lnTo>
                    <a:pt x="2846831" y="0"/>
                  </a:lnTo>
                  <a:lnTo>
                    <a:pt x="0" y="0"/>
                  </a:lnTo>
                  <a:lnTo>
                    <a:pt x="0" y="2401824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21763" y="2638044"/>
              <a:ext cx="573405" cy="0"/>
            </a:xfrm>
            <a:custGeom>
              <a:avLst/>
              <a:gdLst/>
              <a:ahLst/>
              <a:cxnLst/>
              <a:rect l="l" t="t" r="r" b="b"/>
              <a:pathLst>
                <a:path w="573405">
                  <a:moveTo>
                    <a:pt x="573024" y="0"/>
                  </a:moveTo>
                  <a:lnTo>
                    <a:pt x="0" y="0"/>
                  </a:lnTo>
                </a:path>
              </a:pathLst>
            </a:custGeom>
            <a:ln w="3962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62328" y="2638043"/>
              <a:ext cx="5314315" cy="1871980"/>
            </a:xfrm>
            <a:custGeom>
              <a:avLst/>
              <a:gdLst/>
              <a:ahLst/>
              <a:cxnLst/>
              <a:rect l="l" t="t" r="r" b="b"/>
              <a:pathLst>
                <a:path w="5314315" h="1871979">
                  <a:moveTo>
                    <a:pt x="118872" y="1033272"/>
                  </a:moveTo>
                  <a:lnTo>
                    <a:pt x="79248" y="1033272"/>
                  </a:lnTo>
                  <a:lnTo>
                    <a:pt x="79248" y="0"/>
                  </a:lnTo>
                  <a:lnTo>
                    <a:pt x="39624" y="0"/>
                  </a:lnTo>
                  <a:lnTo>
                    <a:pt x="39624" y="1033272"/>
                  </a:lnTo>
                  <a:lnTo>
                    <a:pt x="0" y="1033272"/>
                  </a:lnTo>
                  <a:lnTo>
                    <a:pt x="59436" y="1152144"/>
                  </a:lnTo>
                  <a:lnTo>
                    <a:pt x="108966" y="1053084"/>
                  </a:lnTo>
                  <a:lnTo>
                    <a:pt x="118872" y="1033272"/>
                  </a:lnTo>
                  <a:close/>
                </a:path>
                <a:path w="5314315" h="1871979">
                  <a:moveTo>
                    <a:pt x="4741164" y="1871472"/>
                  </a:moveTo>
                  <a:lnTo>
                    <a:pt x="4722393" y="1815592"/>
                  </a:lnTo>
                  <a:lnTo>
                    <a:pt x="4698873" y="1745488"/>
                  </a:lnTo>
                  <a:lnTo>
                    <a:pt x="4670971" y="1773516"/>
                  </a:lnTo>
                  <a:lnTo>
                    <a:pt x="3816350" y="921766"/>
                  </a:lnTo>
                  <a:lnTo>
                    <a:pt x="3788410" y="949706"/>
                  </a:lnTo>
                  <a:lnTo>
                    <a:pt x="4642967" y="1801647"/>
                  </a:lnTo>
                  <a:lnTo>
                    <a:pt x="4615053" y="1829689"/>
                  </a:lnTo>
                  <a:lnTo>
                    <a:pt x="4741164" y="1871472"/>
                  </a:lnTo>
                  <a:close/>
                </a:path>
                <a:path w="5314315" h="1871979">
                  <a:moveTo>
                    <a:pt x="5314188" y="359664"/>
                  </a:moveTo>
                  <a:lnTo>
                    <a:pt x="5274564" y="339852"/>
                  </a:lnTo>
                  <a:lnTo>
                    <a:pt x="5195316" y="300228"/>
                  </a:lnTo>
                  <a:lnTo>
                    <a:pt x="5195316" y="339852"/>
                  </a:lnTo>
                  <a:lnTo>
                    <a:pt x="4594860" y="339852"/>
                  </a:lnTo>
                  <a:lnTo>
                    <a:pt x="4594860" y="379476"/>
                  </a:lnTo>
                  <a:lnTo>
                    <a:pt x="5195316" y="379476"/>
                  </a:lnTo>
                  <a:lnTo>
                    <a:pt x="5195316" y="419100"/>
                  </a:lnTo>
                  <a:lnTo>
                    <a:pt x="5274564" y="379476"/>
                  </a:lnTo>
                  <a:lnTo>
                    <a:pt x="5314188" y="359664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675770" y="3208527"/>
              <a:ext cx="1161651" cy="296418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6775704" y="3965447"/>
            <a:ext cx="3535679" cy="2600325"/>
            <a:chOff x="6775704" y="3965447"/>
            <a:chExt cx="3535679" cy="2600325"/>
          </a:xfrm>
        </p:grpSpPr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15328" y="4005071"/>
              <a:ext cx="3456431" cy="252069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795516" y="3985259"/>
              <a:ext cx="3496310" cy="2560320"/>
            </a:xfrm>
            <a:custGeom>
              <a:avLst/>
              <a:gdLst/>
              <a:ahLst/>
              <a:cxnLst/>
              <a:rect l="l" t="t" r="r" b="b"/>
              <a:pathLst>
                <a:path w="3496309" h="2560320">
                  <a:moveTo>
                    <a:pt x="0" y="2560320"/>
                  </a:moveTo>
                  <a:lnTo>
                    <a:pt x="3496055" y="2560320"/>
                  </a:lnTo>
                  <a:lnTo>
                    <a:pt x="3496055" y="0"/>
                  </a:lnTo>
                  <a:lnTo>
                    <a:pt x="0" y="0"/>
                  </a:lnTo>
                  <a:lnTo>
                    <a:pt x="0" y="2560320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55028" y="6088252"/>
              <a:ext cx="1522063" cy="2980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1539239"/>
              <a:ext cx="4800600" cy="123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1391" y="2209800"/>
              <a:ext cx="3404616" cy="123443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44981" y="1689938"/>
            <a:ext cx="393954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95"/>
              </a:spcBef>
            </a:pPr>
            <a:r>
              <a:rPr u="none" dirty="0">
                <a:solidFill>
                  <a:srgbClr val="FFFFFF"/>
                </a:solidFill>
                <a:latin typeface="Arial MT"/>
                <a:cs typeface="Arial MT"/>
              </a:rPr>
              <a:t>Clasificación</a:t>
            </a:r>
            <a:r>
              <a:rPr u="none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u="none" spc="-12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u="none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154167" y="1630679"/>
            <a:ext cx="3118485" cy="576580"/>
            <a:chOff x="5154167" y="1630679"/>
            <a:chExt cx="3118485" cy="57658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4167" y="1716023"/>
              <a:ext cx="429767" cy="4358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8967" y="1630679"/>
              <a:ext cx="2813304" cy="5760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266435" y="1699387"/>
            <a:ext cx="283527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Según la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consistencia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654040" y="2362200"/>
            <a:ext cx="3968750" cy="2039620"/>
            <a:chOff x="5654040" y="2362200"/>
            <a:chExt cx="3968750" cy="203962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4040" y="2532887"/>
              <a:ext cx="280415" cy="2956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58256" y="2362200"/>
              <a:ext cx="1094231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41136" y="2752343"/>
              <a:ext cx="414527" cy="5394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7544" y="2727959"/>
              <a:ext cx="2746248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41136" y="3118104"/>
              <a:ext cx="414527" cy="5394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57544" y="3093719"/>
              <a:ext cx="3364992" cy="5760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4040" y="3630167"/>
              <a:ext cx="280415" cy="2956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58256" y="3459480"/>
              <a:ext cx="1560576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4040" y="3995927"/>
              <a:ext cx="280415" cy="2956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58256" y="3825239"/>
              <a:ext cx="1258824" cy="57607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723890" y="2368600"/>
            <a:ext cx="3725545" cy="18554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Duros:</a:t>
            </a:r>
            <a:endParaRPr sz="20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480"/>
              </a:spcBef>
              <a:buClr>
                <a:srgbClr val="006699"/>
              </a:buClr>
              <a:buChar char="•"/>
              <a:tabLst>
                <a:tab pos="697865" algn="l"/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Cocidos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cocidos</a:t>
            </a:r>
            <a:endParaRPr sz="2000">
              <a:latin typeface="Arial MT"/>
              <a:cs typeface="Arial MT"/>
            </a:endParaRPr>
          </a:p>
          <a:p>
            <a:pPr marL="698500" lvl="1" indent="-228600">
              <a:lnSpc>
                <a:spcPct val="100000"/>
              </a:lnSpc>
              <a:spcBef>
                <a:spcPts val="480"/>
              </a:spcBef>
              <a:buClr>
                <a:srgbClr val="006699"/>
              </a:buClr>
              <a:buChar char="•"/>
              <a:tabLst>
                <a:tab pos="697865" algn="l"/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Prensados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prensados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Semiduros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Blandos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953767" y="365759"/>
            <a:ext cx="3679190" cy="2776855"/>
            <a:chOff x="1953767" y="365759"/>
            <a:chExt cx="3679190" cy="277685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93391" y="405383"/>
              <a:ext cx="3599687" cy="26974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73579" y="385571"/>
              <a:ext cx="3639820" cy="2737485"/>
            </a:xfrm>
            <a:custGeom>
              <a:avLst/>
              <a:gdLst/>
              <a:ahLst/>
              <a:cxnLst/>
              <a:rect l="l" t="t" r="r" b="b"/>
              <a:pathLst>
                <a:path w="3639820" h="2737485">
                  <a:moveTo>
                    <a:pt x="0" y="2737104"/>
                  </a:moveTo>
                  <a:lnTo>
                    <a:pt x="3639312" y="2737104"/>
                  </a:lnTo>
                  <a:lnTo>
                    <a:pt x="3639312" y="0"/>
                  </a:lnTo>
                  <a:lnTo>
                    <a:pt x="0" y="0"/>
                  </a:lnTo>
                  <a:lnTo>
                    <a:pt x="0" y="2737104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559295" y="365759"/>
            <a:ext cx="3322320" cy="2792095"/>
            <a:chOff x="6559295" y="365759"/>
            <a:chExt cx="3322320" cy="2792095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8919" y="405383"/>
              <a:ext cx="3243072" cy="271272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579107" y="385571"/>
              <a:ext cx="3282950" cy="2752725"/>
            </a:xfrm>
            <a:custGeom>
              <a:avLst/>
              <a:gdLst/>
              <a:ahLst/>
              <a:cxnLst/>
              <a:rect l="l" t="t" r="r" b="b"/>
              <a:pathLst>
                <a:path w="3282950" h="2752725">
                  <a:moveTo>
                    <a:pt x="0" y="2752343"/>
                  </a:moveTo>
                  <a:lnTo>
                    <a:pt x="3282696" y="2752343"/>
                  </a:lnTo>
                  <a:lnTo>
                    <a:pt x="3282696" y="0"/>
                  </a:lnTo>
                  <a:lnTo>
                    <a:pt x="0" y="0"/>
                  </a:lnTo>
                  <a:lnTo>
                    <a:pt x="0" y="2752343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041647" y="3749040"/>
            <a:ext cx="3889375" cy="2804160"/>
            <a:chOff x="4041647" y="3749040"/>
            <a:chExt cx="3889375" cy="2804160"/>
          </a:xfrm>
        </p:grpSpPr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81271" y="3788664"/>
              <a:ext cx="3810000" cy="272491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061459" y="3768852"/>
              <a:ext cx="3850004" cy="2764790"/>
            </a:xfrm>
            <a:custGeom>
              <a:avLst/>
              <a:gdLst/>
              <a:ahLst/>
              <a:cxnLst/>
              <a:rect l="l" t="t" r="r" b="b"/>
              <a:pathLst>
                <a:path w="3850004" h="2764790">
                  <a:moveTo>
                    <a:pt x="0" y="2764536"/>
                  </a:moveTo>
                  <a:lnTo>
                    <a:pt x="3849624" y="2764536"/>
                  </a:lnTo>
                  <a:lnTo>
                    <a:pt x="3849624" y="0"/>
                  </a:lnTo>
                  <a:lnTo>
                    <a:pt x="0" y="0"/>
                  </a:lnTo>
                  <a:lnTo>
                    <a:pt x="0" y="2764536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14779" y="3173602"/>
            <a:ext cx="1489662" cy="47586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396924" y="3208527"/>
            <a:ext cx="1489295" cy="47586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107553" y="5981890"/>
            <a:ext cx="2025269" cy="47586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57855"/>
            <a:ext cx="5428615" cy="1905000"/>
            <a:chOff x="0" y="2657855"/>
            <a:chExt cx="5428615" cy="1905000"/>
          </a:xfrm>
        </p:grpSpPr>
        <p:sp>
          <p:nvSpPr>
            <p:cNvPr id="3" name="object 3"/>
            <p:cNvSpPr/>
            <p:nvPr/>
          </p:nvSpPr>
          <p:spPr>
            <a:xfrm>
              <a:off x="0" y="2767583"/>
              <a:ext cx="3020695" cy="1533525"/>
            </a:xfrm>
            <a:custGeom>
              <a:avLst/>
              <a:gdLst/>
              <a:ahLst/>
              <a:cxnLst/>
              <a:rect l="l" t="t" r="r" b="b"/>
              <a:pathLst>
                <a:path w="3020695" h="1533525">
                  <a:moveTo>
                    <a:pt x="0" y="0"/>
                  </a:moveTo>
                  <a:lnTo>
                    <a:pt x="0" y="1503679"/>
                  </a:lnTo>
                  <a:lnTo>
                    <a:pt x="67903" y="1513585"/>
                  </a:lnTo>
                  <a:lnTo>
                    <a:pt x="139551" y="1519618"/>
                  </a:lnTo>
                  <a:lnTo>
                    <a:pt x="211480" y="1523364"/>
                  </a:lnTo>
                  <a:lnTo>
                    <a:pt x="403676" y="1530429"/>
                  </a:lnTo>
                  <a:lnTo>
                    <a:pt x="451664" y="1531737"/>
                  </a:lnTo>
                  <a:lnTo>
                    <a:pt x="499677" y="1532669"/>
                  </a:lnTo>
                  <a:lnTo>
                    <a:pt x="547738" y="1533128"/>
                  </a:lnTo>
                  <a:lnTo>
                    <a:pt x="595871" y="1533016"/>
                  </a:lnTo>
                  <a:lnTo>
                    <a:pt x="643994" y="1531766"/>
                  </a:lnTo>
                  <a:lnTo>
                    <a:pt x="692135" y="1529200"/>
                  </a:lnTo>
                  <a:lnTo>
                    <a:pt x="740312" y="1525465"/>
                  </a:lnTo>
                  <a:lnTo>
                    <a:pt x="788542" y="1520709"/>
                  </a:lnTo>
                  <a:lnTo>
                    <a:pt x="836843" y="1515077"/>
                  </a:lnTo>
                  <a:lnTo>
                    <a:pt x="885233" y="1508717"/>
                  </a:lnTo>
                  <a:lnTo>
                    <a:pt x="933729" y="1501774"/>
                  </a:lnTo>
                  <a:lnTo>
                    <a:pt x="1000347" y="1490740"/>
                  </a:lnTo>
                  <a:lnTo>
                    <a:pt x="1091881" y="1474588"/>
                  </a:lnTo>
                  <a:lnTo>
                    <a:pt x="1260203" y="1443738"/>
                  </a:lnTo>
                  <a:lnTo>
                    <a:pt x="1444221" y="1409017"/>
                  </a:lnTo>
                  <a:lnTo>
                    <a:pt x="1619712" y="1375011"/>
                  </a:lnTo>
                  <a:lnTo>
                    <a:pt x="1720008" y="1355001"/>
                  </a:lnTo>
                  <a:lnTo>
                    <a:pt x="1798574" y="1338707"/>
                  </a:lnTo>
                  <a:lnTo>
                    <a:pt x="1866611" y="1319737"/>
                  </a:lnTo>
                  <a:lnTo>
                    <a:pt x="1916429" y="1303920"/>
                  </a:lnTo>
                  <a:lnTo>
                    <a:pt x="1973481" y="1284998"/>
                  </a:lnTo>
                  <a:lnTo>
                    <a:pt x="2035295" y="1263811"/>
                  </a:lnTo>
                  <a:lnTo>
                    <a:pt x="2099399" y="1241195"/>
                  </a:lnTo>
                  <a:lnTo>
                    <a:pt x="2163318" y="1217989"/>
                  </a:lnTo>
                  <a:lnTo>
                    <a:pt x="2224581" y="1195031"/>
                  </a:lnTo>
                  <a:lnTo>
                    <a:pt x="2280714" y="1173158"/>
                  </a:lnTo>
                  <a:lnTo>
                    <a:pt x="2329245" y="1153208"/>
                  </a:lnTo>
                  <a:lnTo>
                    <a:pt x="2367700" y="1136021"/>
                  </a:lnTo>
                  <a:lnTo>
                    <a:pt x="2404491" y="1113282"/>
                  </a:lnTo>
                  <a:lnTo>
                    <a:pt x="2378878" y="1107116"/>
                  </a:lnTo>
                  <a:lnTo>
                    <a:pt x="2353230" y="1110726"/>
                  </a:lnTo>
                  <a:lnTo>
                    <a:pt x="2327178" y="1114121"/>
                  </a:lnTo>
                  <a:lnTo>
                    <a:pt x="2300351" y="1107313"/>
                  </a:lnTo>
                  <a:lnTo>
                    <a:pt x="2348766" y="1084395"/>
                  </a:lnTo>
                  <a:lnTo>
                    <a:pt x="2398585" y="1074943"/>
                  </a:lnTo>
                  <a:lnTo>
                    <a:pt x="2447834" y="1068183"/>
                  </a:lnTo>
                  <a:lnTo>
                    <a:pt x="2494534" y="1053338"/>
                  </a:lnTo>
                  <a:lnTo>
                    <a:pt x="2489775" y="1037701"/>
                  </a:lnTo>
                  <a:lnTo>
                    <a:pt x="2479992" y="1029969"/>
                  </a:lnTo>
                  <a:lnTo>
                    <a:pt x="2469638" y="1024048"/>
                  </a:lnTo>
                  <a:lnTo>
                    <a:pt x="2463165" y="1013840"/>
                  </a:lnTo>
                  <a:lnTo>
                    <a:pt x="2512453" y="993379"/>
                  </a:lnTo>
                  <a:lnTo>
                    <a:pt x="2562931" y="978087"/>
                  </a:lnTo>
                  <a:lnTo>
                    <a:pt x="2614174" y="966074"/>
                  </a:lnTo>
                  <a:lnTo>
                    <a:pt x="2665755" y="955450"/>
                  </a:lnTo>
                  <a:lnTo>
                    <a:pt x="2717246" y="944324"/>
                  </a:lnTo>
                  <a:lnTo>
                    <a:pt x="2768222" y="930805"/>
                  </a:lnTo>
                  <a:lnTo>
                    <a:pt x="2818257" y="913002"/>
                  </a:lnTo>
                  <a:lnTo>
                    <a:pt x="2765815" y="906454"/>
                  </a:lnTo>
                  <a:lnTo>
                    <a:pt x="2713557" y="904940"/>
                  </a:lnTo>
                  <a:lnTo>
                    <a:pt x="2661348" y="906891"/>
                  </a:lnTo>
                  <a:lnTo>
                    <a:pt x="2609055" y="910735"/>
                  </a:lnTo>
                  <a:lnTo>
                    <a:pt x="2556543" y="914905"/>
                  </a:lnTo>
                  <a:lnTo>
                    <a:pt x="2503678" y="917828"/>
                  </a:lnTo>
                  <a:lnTo>
                    <a:pt x="2512578" y="903537"/>
                  </a:lnTo>
                  <a:lnTo>
                    <a:pt x="2523156" y="895984"/>
                  </a:lnTo>
                  <a:lnTo>
                    <a:pt x="2534092" y="891575"/>
                  </a:lnTo>
                  <a:lnTo>
                    <a:pt x="2544064" y="886713"/>
                  </a:lnTo>
                  <a:lnTo>
                    <a:pt x="2555349" y="878534"/>
                  </a:lnTo>
                  <a:lnTo>
                    <a:pt x="2563574" y="868997"/>
                  </a:lnTo>
                  <a:lnTo>
                    <a:pt x="2566870" y="856317"/>
                  </a:lnTo>
                  <a:lnTo>
                    <a:pt x="2559857" y="822174"/>
                  </a:lnTo>
                  <a:lnTo>
                    <a:pt x="2563479" y="810831"/>
                  </a:lnTo>
                  <a:lnTo>
                    <a:pt x="2622824" y="781434"/>
                  </a:lnTo>
                  <a:lnTo>
                    <a:pt x="2661221" y="775557"/>
                  </a:lnTo>
                  <a:lnTo>
                    <a:pt x="2700000" y="773060"/>
                  </a:lnTo>
                  <a:lnTo>
                    <a:pt x="2738374" y="769112"/>
                  </a:lnTo>
                  <a:lnTo>
                    <a:pt x="2757757" y="767671"/>
                  </a:lnTo>
                  <a:lnTo>
                    <a:pt x="2778188" y="766444"/>
                  </a:lnTo>
                  <a:lnTo>
                    <a:pt x="2795381" y="762075"/>
                  </a:lnTo>
                  <a:lnTo>
                    <a:pt x="2805049" y="751204"/>
                  </a:lnTo>
                  <a:lnTo>
                    <a:pt x="2824629" y="715984"/>
                  </a:lnTo>
                  <a:lnTo>
                    <a:pt x="2849864" y="702611"/>
                  </a:lnTo>
                  <a:lnTo>
                    <a:pt x="2878504" y="700930"/>
                  </a:lnTo>
                  <a:lnTo>
                    <a:pt x="2908300" y="700786"/>
                  </a:lnTo>
                  <a:lnTo>
                    <a:pt x="2932602" y="693185"/>
                  </a:lnTo>
                  <a:lnTo>
                    <a:pt x="2945177" y="675798"/>
                  </a:lnTo>
                  <a:lnTo>
                    <a:pt x="2946394" y="648743"/>
                  </a:lnTo>
                  <a:lnTo>
                    <a:pt x="2936621" y="612139"/>
                  </a:lnTo>
                  <a:lnTo>
                    <a:pt x="2954845" y="600989"/>
                  </a:lnTo>
                  <a:lnTo>
                    <a:pt x="2976308" y="599519"/>
                  </a:lnTo>
                  <a:lnTo>
                    <a:pt x="2998914" y="596263"/>
                  </a:lnTo>
                  <a:lnTo>
                    <a:pt x="3020568" y="579754"/>
                  </a:lnTo>
                  <a:lnTo>
                    <a:pt x="2968062" y="575911"/>
                  </a:lnTo>
                  <a:lnTo>
                    <a:pt x="2915758" y="573160"/>
                  </a:lnTo>
                  <a:lnTo>
                    <a:pt x="2863643" y="571142"/>
                  </a:lnTo>
                  <a:lnTo>
                    <a:pt x="2759944" y="567876"/>
                  </a:lnTo>
                  <a:lnTo>
                    <a:pt x="2708338" y="565912"/>
                  </a:lnTo>
                  <a:lnTo>
                    <a:pt x="2656880" y="563248"/>
                  </a:lnTo>
                  <a:lnTo>
                    <a:pt x="2605560" y="559529"/>
                  </a:lnTo>
                  <a:lnTo>
                    <a:pt x="2554367" y="554394"/>
                  </a:lnTo>
                  <a:lnTo>
                    <a:pt x="2503290" y="547487"/>
                  </a:lnTo>
                  <a:lnTo>
                    <a:pt x="2452319" y="538449"/>
                  </a:lnTo>
                  <a:lnTo>
                    <a:pt x="2401443" y="526923"/>
                  </a:lnTo>
                  <a:lnTo>
                    <a:pt x="2449862" y="525150"/>
                  </a:lnTo>
                  <a:lnTo>
                    <a:pt x="2498090" y="519890"/>
                  </a:lnTo>
                  <a:lnTo>
                    <a:pt x="2546318" y="516653"/>
                  </a:lnTo>
                  <a:lnTo>
                    <a:pt x="2594737" y="520953"/>
                  </a:lnTo>
                  <a:lnTo>
                    <a:pt x="2602601" y="521934"/>
                  </a:lnTo>
                  <a:lnTo>
                    <a:pt x="2610882" y="521557"/>
                  </a:lnTo>
                  <a:lnTo>
                    <a:pt x="2646571" y="505021"/>
                  </a:lnTo>
                  <a:lnTo>
                    <a:pt x="2648331" y="494538"/>
                  </a:lnTo>
                  <a:lnTo>
                    <a:pt x="2646934" y="486628"/>
                  </a:lnTo>
                  <a:lnTo>
                    <a:pt x="2615089" y="463819"/>
                  </a:lnTo>
                  <a:lnTo>
                    <a:pt x="2597721" y="460121"/>
                  </a:lnTo>
                  <a:lnTo>
                    <a:pt x="2580354" y="461375"/>
                  </a:lnTo>
                  <a:lnTo>
                    <a:pt x="2545282" y="475595"/>
                  </a:lnTo>
                  <a:lnTo>
                    <a:pt x="2528697" y="475868"/>
                  </a:lnTo>
                  <a:lnTo>
                    <a:pt x="2513254" y="468713"/>
                  </a:lnTo>
                  <a:lnTo>
                    <a:pt x="2498598" y="453770"/>
                  </a:lnTo>
                  <a:lnTo>
                    <a:pt x="2477817" y="436764"/>
                  </a:lnTo>
                  <a:lnTo>
                    <a:pt x="2454465" y="430117"/>
                  </a:lnTo>
                  <a:lnTo>
                    <a:pt x="2430161" y="427517"/>
                  </a:lnTo>
                  <a:lnTo>
                    <a:pt x="2406523" y="422655"/>
                  </a:lnTo>
                  <a:lnTo>
                    <a:pt x="2381016" y="417048"/>
                  </a:lnTo>
                  <a:lnTo>
                    <a:pt x="2354199" y="413797"/>
                  </a:lnTo>
                  <a:lnTo>
                    <a:pt x="2325477" y="408975"/>
                  </a:lnTo>
                  <a:lnTo>
                    <a:pt x="2294255" y="398652"/>
                  </a:lnTo>
                  <a:lnTo>
                    <a:pt x="2337964" y="391312"/>
                  </a:lnTo>
                  <a:lnTo>
                    <a:pt x="2380826" y="391744"/>
                  </a:lnTo>
                  <a:lnTo>
                    <a:pt x="2423487" y="394766"/>
                  </a:lnTo>
                  <a:lnTo>
                    <a:pt x="2466593" y="395198"/>
                  </a:lnTo>
                  <a:lnTo>
                    <a:pt x="2510790" y="387857"/>
                  </a:lnTo>
                  <a:lnTo>
                    <a:pt x="2488581" y="371764"/>
                  </a:lnTo>
                  <a:lnTo>
                    <a:pt x="2467419" y="365220"/>
                  </a:lnTo>
                  <a:lnTo>
                    <a:pt x="2427859" y="361441"/>
                  </a:lnTo>
                  <a:lnTo>
                    <a:pt x="2405094" y="357717"/>
                  </a:lnTo>
                  <a:lnTo>
                    <a:pt x="2359565" y="352030"/>
                  </a:lnTo>
                  <a:lnTo>
                    <a:pt x="2336800" y="348233"/>
                  </a:lnTo>
                  <a:lnTo>
                    <a:pt x="2315718" y="344132"/>
                  </a:lnTo>
                  <a:lnTo>
                    <a:pt x="2273935" y="334500"/>
                  </a:lnTo>
                  <a:lnTo>
                    <a:pt x="2252853" y="330326"/>
                  </a:lnTo>
                  <a:lnTo>
                    <a:pt x="2211578" y="325786"/>
                  </a:lnTo>
                  <a:lnTo>
                    <a:pt x="2191309" y="319468"/>
                  </a:lnTo>
                  <a:lnTo>
                    <a:pt x="2171827" y="305053"/>
                  </a:lnTo>
                  <a:lnTo>
                    <a:pt x="2214161" y="281843"/>
                  </a:lnTo>
                  <a:lnTo>
                    <a:pt x="2258374" y="271739"/>
                  </a:lnTo>
                  <a:lnTo>
                    <a:pt x="2304177" y="269163"/>
                  </a:lnTo>
                  <a:lnTo>
                    <a:pt x="2351285" y="268538"/>
                  </a:lnTo>
                  <a:lnTo>
                    <a:pt x="2399411" y="264287"/>
                  </a:lnTo>
                  <a:lnTo>
                    <a:pt x="2383393" y="250390"/>
                  </a:lnTo>
                  <a:lnTo>
                    <a:pt x="2367470" y="243792"/>
                  </a:lnTo>
                  <a:lnTo>
                    <a:pt x="2352119" y="240551"/>
                  </a:lnTo>
                  <a:lnTo>
                    <a:pt x="2331482" y="235146"/>
                  </a:lnTo>
                  <a:lnTo>
                    <a:pt x="2325243" y="233124"/>
                  </a:lnTo>
                  <a:lnTo>
                    <a:pt x="2319956" y="229316"/>
                  </a:lnTo>
                  <a:lnTo>
                    <a:pt x="2316480" y="222376"/>
                  </a:lnTo>
                  <a:lnTo>
                    <a:pt x="2315718" y="211782"/>
                  </a:lnTo>
                  <a:lnTo>
                    <a:pt x="2318766" y="203342"/>
                  </a:lnTo>
                  <a:lnTo>
                    <a:pt x="2366363" y="177190"/>
                  </a:lnTo>
                  <a:lnTo>
                    <a:pt x="2437983" y="154811"/>
                  </a:lnTo>
                  <a:lnTo>
                    <a:pt x="2495089" y="142420"/>
                  </a:lnTo>
                  <a:lnTo>
                    <a:pt x="2515933" y="139779"/>
                  </a:lnTo>
                  <a:lnTo>
                    <a:pt x="2536206" y="134685"/>
                  </a:lnTo>
                  <a:lnTo>
                    <a:pt x="2509931" y="90373"/>
                  </a:lnTo>
                  <a:lnTo>
                    <a:pt x="2463198" y="70038"/>
                  </a:lnTo>
                  <a:lnTo>
                    <a:pt x="2415286" y="60039"/>
                  </a:lnTo>
                  <a:lnTo>
                    <a:pt x="2366443" y="57342"/>
                  </a:lnTo>
                  <a:lnTo>
                    <a:pt x="2316915" y="58915"/>
                  </a:lnTo>
                  <a:lnTo>
                    <a:pt x="2266950" y="61721"/>
                  </a:lnTo>
                  <a:lnTo>
                    <a:pt x="2218101" y="63840"/>
                  </a:lnTo>
                  <a:lnTo>
                    <a:pt x="2120362" y="67635"/>
                  </a:lnTo>
                  <a:lnTo>
                    <a:pt x="2071463" y="69081"/>
                  </a:lnTo>
                  <a:lnTo>
                    <a:pt x="2022538" y="70072"/>
                  </a:lnTo>
                  <a:lnTo>
                    <a:pt x="1973583" y="70491"/>
                  </a:lnTo>
                  <a:lnTo>
                    <a:pt x="1924592" y="70222"/>
                  </a:lnTo>
                  <a:lnTo>
                    <a:pt x="1875562" y="69150"/>
                  </a:lnTo>
                  <a:lnTo>
                    <a:pt x="1826488" y="67160"/>
                  </a:lnTo>
                  <a:lnTo>
                    <a:pt x="1777365" y="64135"/>
                  </a:lnTo>
                  <a:lnTo>
                    <a:pt x="1727595" y="56469"/>
                  </a:lnTo>
                  <a:lnTo>
                    <a:pt x="1677650" y="50411"/>
                  </a:lnTo>
                  <a:lnTo>
                    <a:pt x="1627556" y="45650"/>
                  </a:lnTo>
                  <a:lnTo>
                    <a:pt x="1577340" y="41878"/>
                  </a:lnTo>
                  <a:lnTo>
                    <a:pt x="1527028" y="38784"/>
                  </a:lnTo>
                  <a:lnTo>
                    <a:pt x="1426227" y="33395"/>
                  </a:lnTo>
                  <a:lnTo>
                    <a:pt x="1326487" y="27555"/>
                  </a:lnTo>
                  <a:lnTo>
                    <a:pt x="1277059" y="25835"/>
                  </a:lnTo>
                  <a:lnTo>
                    <a:pt x="1227533" y="25103"/>
                  </a:lnTo>
                  <a:lnTo>
                    <a:pt x="1177932" y="25142"/>
                  </a:lnTo>
                  <a:lnTo>
                    <a:pt x="1128283" y="25737"/>
                  </a:lnTo>
                  <a:lnTo>
                    <a:pt x="979288" y="28686"/>
                  </a:lnTo>
                  <a:lnTo>
                    <a:pt x="929691" y="29337"/>
                  </a:lnTo>
                  <a:lnTo>
                    <a:pt x="876002" y="30574"/>
                  </a:lnTo>
                  <a:lnTo>
                    <a:pt x="768343" y="34543"/>
                  </a:lnTo>
                  <a:lnTo>
                    <a:pt x="714486" y="35611"/>
                  </a:lnTo>
                  <a:lnTo>
                    <a:pt x="660685" y="34957"/>
                  </a:lnTo>
                  <a:lnTo>
                    <a:pt x="606996" y="31750"/>
                  </a:lnTo>
                  <a:lnTo>
                    <a:pt x="553127" y="28206"/>
                  </a:lnTo>
                  <a:lnTo>
                    <a:pt x="499062" y="26467"/>
                  </a:lnTo>
                  <a:lnTo>
                    <a:pt x="444855" y="25988"/>
                  </a:lnTo>
                  <a:lnTo>
                    <a:pt x="336224" y="26631"/>
                  </a:lnTo>
                  <a:lnTo>
                    <a:pt x="281907" y="26664"/>
                  </a:lnTo>
                  <a:lnTo>
                    <a:pt x="227660" y="25780"/>
                  </a:lnTo>
                  <a:lnTo>
                    <a:pt x="185178" y="23445"/>
                  </a:lnTo>
                  <a:lnTo>
                    <a:pt x="142694" y="190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887" y="2657855"/>
              <a:ext cx="4800600" cy="12344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0" y="3328415"/>
              <a:ext cx="3404616" cy="123444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63574" y="2810637"/>
            <a:ext cx="3935729" cy="1365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90"/>
              </a:spcBef>
            </a:pP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Clasificación</a:t>
            </a:r>
            <a:r>
              <a:rPr sz="4400" spc="-1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10" dirty="0">
                <a:solidFill>
                  <a:srgbClr val="C0C0C0"/>
                </a:solidFill>
                <a:latin typeface="Arial MT"/>
                <a:cs typeface="Arial MT"/>
              </a:rPr>
              <a:t>de </a:t>
            </a:r>
            <a:r>
              <a:rPr sz="4400" spc="-12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los</a:t>
            </a:r>
            <a:r>
              <a:rPr sz="4400" spc="-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endParaRPr sz="44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3247" y="2207348"/>
            <a:ext cx="152806" cy="1705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6070" y="2171395"/>
            <a:ext cx="3025929" cy="25923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382259" y="2087321"/>
            <a:ext cx="338836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5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duros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semiduros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69864" y="2902915"/>
            <a:ext cx="5374005" cy="1824989"/>
            <a:chOff x="5769864" y="2902915"/>
            <a:chExt cx="5374005" cy="1824989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6889" y="2998543"/>
              <a:ext cx="106364" cy="1038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5612" y="2902915"/>
              <a:ext cx="4402670" cy="259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6889" y="3364303"/>
              <a:ext cx="106364" cy="1038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4080" y="3115056"/>
              <a:ext cx="5169408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4080" y="3419856"/>
              <a:ext cx="990600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69864" y="3959352"/>
              <a:ext cx="280415" cy="2926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74080" y="3785616"/>
              <a:ext cx="1914144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69864" y="4325112"/>
              <a:ext cx="280415" cy="2926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74080" y="4151376"/>
              <a:ext cx="3435096" cy="57607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839714" y="2756774"/>
            <a:ext cx="5055235" cy="179451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holandeses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(Gouda,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Pategrás)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suizos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(Emmenthal,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Gruyere,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San</a:t>
            </a:r>
            <a:endParaRPr sz="2000">
              <a:latin typeface="Arial MT"/>
              <a:cs typeface="Arial MT"/>
            </a:endParaRPr>
          </a:p>
          <a:p>
            <a:pPr marL="299085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Polin)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rusos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ingleses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(Cheddar)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30879" y="0"/>
            <a:ext cx="5766816" cy="1118615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567176" y="35128"/>
            <a:ext cx="505714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r>
              <a:rPr u="none" spc="-4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Holandeses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6272784" y="3892296"/>
            <a:ext cx="3895725" cy="2673350"/>
            <a:chOff x="6272784" y="3892296"/>
            <a:chExt cx="3895725" cy="2673350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12408" y="3931920"/>
              <a:ext cx="3816095" cy="25938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292596" y="3912108"/>
              <a:ext cx="3855720" cy="2633980"/>
            </a:xfrm>
            <a:custGeom>
              <a:avLst/>
              <a:gdLst/>
              <a:ahLst/>
              <a:cxnLst/>
              <a:rect l="l" t="t" r="r" b="b"/>
              <a:pathLst>
                <a:path w="3855720" h="2633979">
                  <a:moveTo>
                    <a:pt x="0" y="2633472"/>
                  </a:moveTo>
                  <a:lnTo>
                    <a:pt x="3855720" y="2633472"/>
                  </a:lnTo>
                  <a:lnTo>
                    <a:pt x="3855720" y="0"/>
                  </a:lnTo>
                  <a:lnTo>
                    <a:pt x="0" y="0"/>
                  </a:lnTo>
                  <a:lnTo>
                    <a:pt x="0" y="2633472"/>
                  </a:lnTo>
                  <a:close/>
                </a:path>
              </a:pathLst>
            </a:custGeom>
            <a:ln w="39623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723003" y="6232715"/>
            <a:ext cx="1449070" cy="36950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783079" y="941832"/>
            <a:ext cx="8385175" cy="4566285"/>
            <a:chOff x="1783079" y="941832"/>
            <a:chExt cx="8385175" cy="4566285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39255" y="981456"/>
              <a:ext cx="3889248" cy="25908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219444" y="961644"/>
              <a:ext cx="3929379" cy="2630805"/>
            </a:xfrm>
            <a:custGeom>
              <a:avLst/>
              <a:gdLst/>
              <a:ahLst/>
              <a:cxnLst/>
              <a:rect l="l" t="t" r="r" b="b"/>
              <a:pathLst>
                <a:path w="3929379" h="2630804">
                  <a:moveTo>
                    <a:pt x="0" y="2630424"/>
                  </a:moveTo>
                  <a:lnTo>
                    <a:pt x="3928872" y="2630424"/>
                  </a:lnTo>
                  <a:lnTo>
                    <a:pt x="3928872" y="0"/>
                  </a:lnTo>
                  <a:lnTo>
                    <a:pt x="0" y="0"/>
                  </a:lnTo>
                  <a:lnTo>
                    <a:pt x="0" y="2630424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22703" y="1746504"/>
              <a:ext cx="3721608" cy="372160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802891" y="1726692"/>
              <a:ext cx="3761740" cy="3761740"/>
            </a:xfrm>
            <a:custGeom>
              <a:avLst/>
              <a:gdLst/>
              <a:ahLst/>
              <a:cxnLst/>
              <a:rect l="l" t="t" r="r" b="b"/>
              <a:pathLst>
                <a:path w="3761740" h="3761740">
                  <a:moveTo>
                    <a:pt x="0" y="3761232"/>
                  </a:moveTo>
                  <a:lnTo>
                    <a:pt x="3761231" y="3761232"/>
                  </a:lnTo>
                  <a:lnTo>
                    <a:pt x="3761231" y="0"/>
                  </a:lnTo>
                  <a:lnTo>
                    <a:pt x="0" y="0"/>
                  </a:lnTo>
                  <a:lnTo>
                    <a:pt x="0" y="3761232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14778" y="1263904"/>
              <a:ext cx="1448943" cy="36944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12395" y="1048004"/>
              <a:ext cx="1448925" cy="369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55791" y="1685544"/>
            <a:ext cx="4492752" cy="123443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6291834" y="1836242"/>
            <a:ext cx="378587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r>
              <a:rPr u="none" spc="-3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Suizos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807464" y="972311"/>
            <a:ext cx="3858895" cy="3432175"/>
            <a:chOff x="1807464" y="972311"/>
            <a:chExt cx="3858895" cy="3432175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7088" y="1011935"/>
              <a:ext cx="3779520" cy="33528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7276" y="992123"/>
              <a:ext cx="3819525" cy="3392804"/>
            </a:xfrm>
            <a:custGeom>
              <a:avLst/>
              <a:gdLst/>
              <a:ahLst/>
              <a:cxnLst/>
              <a:rect l="l" t="t" r="r" b="b"/>
              <a:pathLst>
                <a:path w="3819525" h="3392804">
                  <a:moveTo>
                    <a:pt x="0" y="3392424"/>
                  </a:moveTo>
                  <a:lnTo>
                    <a:pt x="3819144" y="3392424"/>
                  </a:lnTo>
                  <a:lnTo>
                    <a:pt x="3819144" y="0"/>
                  </a:lnTo>
                  <a:lnTo>
                    <a:pt x="0" y="0"/>
                  </a:lnTo>
                  <a:lnTo>
                    <a:pt x="0" y="3392424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092952" y="3343655"/>
            <a:ext cx="4434840" cy="3203575"/>
            <a:chOff x="6092952" y="3343655"/>
            <a:chExt cx="4434840" cy="3203575"/>
          </a:xfrm>
        </p:grpSpPr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32576" y="3383279"/>
              <a:ext cx="4355591" cy="31242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112764" y="3363467"/>
              <a:ext cx="4395470" cy="3164205"/>
            </a:xfrm>
            <a:custGeom>
              <a:avLst/>
              <a:gdLst/>
              <a:ahLst/>
              <a:cxnLst/>
              <a:rect l="l" t="t" r="r" b="b"/>
              <a:pathLst>
                <a:path w="4395470" h="3164204">
                  <a:moveTo>
                    <a:pt x="0" y="3163824"/>
                  </a:moveTo>
                  <a:lnTo>
                    <a:pt x="4395216" y="3163824"/>
                  </a:lnTo>
                  <a:lnTo>
                    <a:pt x="4395216" y="0"/>
                  </a:lnTo>
                  <a:lnTo>
                    <a:pt x="0" y="0"/>
                  </a:lnTo>
                  <a:lnTo>
                    <a:pt x="0" y="3163824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419604" y="368554"/>
            <a:ext cx="2203069" cy="47269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753068" y="6129528"/>
            <a:ext cx="2203021" cy="4726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2B2B8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5" y="6281928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1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79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4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17847" y="0"/>
              <a:ext cx="8074151" cy="68579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0"/>
              <a:ext cx="7861300" cy="6858000"/>
            </a:xfrm>
            <a:custGeom>
              <a:avLst/>
              <a:gdLst/>
              <a:ahLst/>
              <a:cxnLst/>
              <a:rect l="l" t="t" r="r" b="b"/>
              <a:pathLst>
                <a:path w="7861300" h="6858000">
                  <a:moveTo>
                    <a:pt x="7860792" y="0"/>
                  </a:moveTo>
                  <a:lnTo>
                    <a:pt x="435305" y="0"/>
                  </a:lnTo>
                  <a:lnTo>
                    <a:pt x="435559" y="507"/>
                  </a:lnTo>
                  <a:lnTo>
                    <a:pt x="0" y="507"/>
                  </a:lnTo>
                  <a:lnTo>
                    <a:pt x="0" y="6857999"/>
                  </a:lnTo>
                  <a:lnTo>
                    <a:pt x="4684014" y="6857999"/>
                  </a:lnTo>
                  <a:lnTo>
                    <a:pt x="7860792" y="0"/>
                  </a:lnTo>
                  <a:close/>
                </a:path>
              </a:pathLst>
            </a:custGeom>
            <a:solidFill>
              <a:srgbClr val="3737AB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0" y="0"/>
              <a:ext cx="7431405" cy="6858000"/>
            </a:xfrm>
            <a:custGeom>
              <a:avLst/>
              <a:gdLst/>
              <a:ahLst/>
              <a:cxnLst/>
              <a:rect l="l" t="t" r="r" b="b"/>
              <a:pathLst>
                <a:path w="7431405" h="6858000">
                  <a:moveTo>
                    <a:pt x="7431024" y="0"/>
                  </a:moveTo>
                  <a:lnTo>
                    <a:pt x="6618" y="0"/>
                  </a:lnTo>
                  <a:lnTo>
                    <a:pt x="6878" y="507"/>
                  </a:lnTo>
                  <a:lnTo>
                    <a:pt x="0" y="507"/>
                  </a:lnTo>
                  <a:lnTo>
                    <a:pt x="0" y="6857999"/>
                  </a:lnTo>
                  <a:lnTo>
                    <a:pt x="4254754" y="6857999"/>
                  </a:lnTo>
                  <a:lnTo>
                    <a:pt x="7431024" y="0"/>
                  </a:lnTo>
                  <a:close/>
                </a:path>
              </a:pathLst>
            </a:custGeom>
            <a:solidFill>
              <a:srgbClr val="3737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5775" y="176784"/>
              <a:ext cx="4553712" cy="123444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67711" y="780287"/>
              <a:ext cx="2377440" cy="1234439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591183" y="329945"/>
            <a:ext cx="3688715" cy="129857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024255" marR="5080" indent="-1012190">
              <a:lnSpc>
                <a:spcPts val="4750"/>
              </a:lnSpc>
              <a:spcBef>
                <a:spcPts val="690"/>
              </a:spcBef>
            </a:pPr>
            <a:r>
              <a:rPr b="1" u="none" spc="-5" dirty="0">
                <a:solidFill>
                  <a:srgbClr val="C0C0C0"/>
                </a:solidFill>
                <a:latin typeface="Arial"/>
                <a:cs typeface="Arial"/>
              </a:rPr>
              <a:t>Definición</a:t>
            </a:r>
            <a:r>
              <a:rPr b="1" u="none" spc="-5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b="1" u="none" spc="-5" dirty="0">
                <a:solidFill>
                  <a:srgbClr val="C0C0C0"/>
                </a:solidFill>
                <a:latin typeface="Arial"/>
                <a:cs typeface="Arial"/>
              </a:rPr>
              <a:t>del </a:t>
            </a:r>
            <a:r>
              <a:rPr b="1" u="none" spc="-120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b="1" u="none" spc="-5" dirty="0">
                <a:solidFill>
                  <a:srgbClr val="C0C0C0"/>
                </a:solidFill>
                <a:latin typeface="Arial"/>
                <a:cs typeface="Arial"/>
              </a:rPr>
              <a:t>queso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774191" y="1981200"/>
            <a:ext cx="4093845" cy="3624579"/>
            <a:chOff x="774191" y="1981200"/>
            <a:chExt cx="4093845" cy="3624579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4191" y="2066543"/>
              <a:ext cx="429768" cy="43586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78991" y="1981200"/>
              <a:ext cx="3788664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8991" y="2286000"/>
              <a:ext cx="2660904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8991" y="2590800"/>
              <a:ext cx="3395472" cy="576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8991" y="2895600"/>
              <a:ext cx="3523488" cy="576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78991" y="3200400"/>
              <a:ext cx="3532632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78991" y="3505200"/>
              <a:ext cx="3733800" cy="576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78991" y="3810000"/>
              <a:ext cx="2971800" cy="576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78991" y="4114800"/>
              <a:ext cx="3462528" cy="576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78991" y="4419600"/>
              <a:ext cx="3352800" cy="576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78991" y="4724400"/>
              <a:ext cx="3578352" cy="576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78991" y="5029200"/>
              <a:ext cx="1051560" cy="57607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83716" y="2050542"/>
            <a:ext cx="3729354" cy="33788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Congreso 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Ginebra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(Suiza):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el producto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maduración</a:t>
            </a:r>
            <a:r>
              <a:rPr sz="200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cuajada,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obtenida</a:t>
            </a:r>
            <a:r>
              <a:rPr sz="2000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coagulación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de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leche,</a:t>
            </a:r>
            <a:r>
              <a:rPr sz="20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ya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sz="20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entera</a:t>
            </a:r>
            <a:r>
              <a:rPr sz="2000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semidescremada,</a:t>
            </a:r>
            <a:r>
              <a:rPr sz="20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por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adición </a:t>
            </a:r>
            <a:r>
              <a:rPr sz="2000" i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cuajo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un</a:t>
            </a:r>
            <a:r>
              <a:rPr sz="200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ácido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orgánico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(cítrico), con o sin 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adición</a:t>
            </a:r>
            <a:r>
              <a:rPr sz="2000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colorante</a:t>
            </a:r>
            <a:r>
              <a:rPr sz="200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sal, 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suficientemente</a:t>
            </a:r>
            <a:r>
              <a:rPr sz="2000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liberada</a:t>
            </a:r>
            <a:r>
              <a:rPr sz="2000" i="1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suero.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668511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2464" y="0"/>
              <a:ext cx="8479536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5552" y="1117727"/>
              <a:ext cx="2995168" cy="143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44028" y="3018917"/>
              <a:ext cx="4032504" cy="13121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51647" y="624840"/>
              <a:ext cx="704215" cy="146685"/>
            </a:xfrm>
            <a:custGeom>
              <a:avLst/>
              <a:gdLst/>
              <a:ahLst/>
              <a:cxnLst/>
              <a:rect l="l" t="t" r="r" b="b"/>
              <a:pathLst>
                <a:path w="704215" h="146684">
                  <a:moveTo>
                    <a:pt x="704088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704088" y="146303"/>
                  </a:lnTo>
                  <a:lnTo>
                    <a:pt x="704088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51647" y="4547615"/>
              <a:ext cx="4023360" cy="18415"/>
            </a:xfrm>
            <a:custGeom>
              <a:avLst/>
              <a:gdLst/>
              <a:ahLst/>
              <a:cxnLst/>
              <a:rect l="l" t="t" r="r" b="b"/>
              <a:pathLst>
                <a:path w="4023359" h="18414">
                  <a:moveTo>
                    <a:pt x="4023359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4023359" y="18287"/>
                  </a:lnTo>
                  <a:lnTo>
                    <a:pt x="4023359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" y="554736"/>
            <a:ext cx="5742940" cy="5742940"/>
            <a:chOff x="198120" y="554736"/>
            <a:chExt cx="5742940" cy="574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4503" y="2127503"/>
              <a:ext cx="4392168" cy="13472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7568" y="2859024"/>
              <a:ext cx="2596896" cy="13472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9928" y="3590543"/>
              <a:ext cx="2761488" cy="13472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52169" y="2298014"/>
            <a:ext cx="344106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4800" spc="-2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48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4800" spc="-2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4800" dirty="0">
                <a:solidFill>
                  <a:srgbClr val="FFFFFF"/>
                </a:solidFill>
                <a:latin typeface="Arial MT"/>
                <a:cs typeface="Arial MT"/>
              </a:rPr>
              <a:t>ficac</a:t>
            </a:r>
            <a:r>
              <a:rPr sz="4800" spc="-2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4800" dirty="0">
                <a:solidFill>
                  <a:srgbClr val="FFFFFF"/>
                </a:solidFill>
                <a:latin typeface="Arial MT"/>
                <a:cs typeface="Arial MT"/>
              </a:rPr>
              <a:t>ón  de</a:t>
            </a:r>
            <a:r>
              <a:rPr sz="4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800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4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800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endParaRPr sz="4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8640" y="374904"/>
            <a:ext cx="5001895" cy="5489575"/>
            <a:chOff x="548640" y="374904"/>
            <a:chExt cx="5001895" cy="54895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1984844"/>
            <a:ext cx="162356" cy="17055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377432" y="1913889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71488" y="1945513"/>
            <a:ext cx="4187190" cy="730885"/>
            <a:chOff x="6571488" y="1945513"/>
            <a:chExt cx="4187190" cy="730885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2762" y="1948891"/>
              <a:ext cx="4015427" cy="2592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3954" y="1945513"/>
              <a:ext cx="3993261" cy="23748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71488" y="2100072"/>
              <a:ext cx="1645920" cy="57607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751828" y="2250440"/>
              <a:ext cx="1270000" cy="237490"/>
            </a:xfrm>
            <a:custGeom>
              <a:avLst/>
              <a:gdLst/>
              <a:ahLst/>
              <a:cxnLst/>
              <a:rect l="l" t="t" r="r" b="b"/>
              <a:pathLst>
                <a:path w="1270000" h="237489">
                  <a:moveTo>
                    <a:pt x="36068" y="3048"/>
                  </a:moveTo>
                  <a:lnTo>
                    <a:pt x="0" y="3048"/>
                  </a:lnTo>
                  <a:lnTo>
                    <a:pt x="0" y="184150"/>
                  </a:lnTo>
                  <a:lnTo>
                    <a:pt x="23114" y="184150"/>
                  </a:lnTo>
                  <a:lnTo>
                    <a:pt x="23114" y="29972"/>
                  </a:lnTo>
                  <a:lnTo>
                    <a:pt x="45078" y="29972"/>
                  </a:lnTo>
                  <a:lnTo>
                    <a:pt x="36068" y="3048"/>
                  </a:lnTo>
                  <a:close/>
                </a:path>
                <a:path w="1270000" h="237489">
                  <a:moveTo>
                    <a:pt x="45078" y="29972"/>
                  </a:moveTo>
                  <a:lnTo>
                    <a:pt x="23114" y="29972"/>
                  </a:lnTo>
                  <a:lnTo>
                    <a:pt x="75565" y="184150"/>
                  </a:lnTo>
                  <a:lnTo>
                    <a:pt x="97154" y="184150"/>
                  </a:lnTo>
                  <a:lnTo>
                    <a:pt x="106182" y="158114"/>
                  </a:lnTo>
                  <a:lnTo>
                    <a:pt x="87629" y="158114"/>
                  </a:lnTo>
                  <a:lnTo>
                    <a:pt x="86084" y="153088"/>
                  </a:lnTo>
                  <a:lnTo>
                    <a:pt x="84121" y="146954"/>
                  </a:lnTo>
                  <a:lnTo>
                    <a:pt x="78994" y="131318"/>
                  </a:lnTo>
                  <a:lnTo>
                    <a:pt x="45078" y="29972"/>
                  </a:lnTo>
                  <a:close/>
                </a:path>
                <a:path w="1270000" h="237489">
                  <a:moveTo>
                    <a:pt x="172847" y="32512"/>
                  </a:moveTo>
                  <a:lnTo>
                    <a:pt x="149732" y="32512"/>
                  </a:lnTo>
                  <a:lnTo>
                    <a:pt x="149732" y="184150"/>
                  </a:lnTo>
                  <a:lnTo>
                    <a:pt x="172847" y="184150"/>
                  </a:lnTo>
                  <a:lnTo>
                    <a:pt x="172847" y="32512"/>
                  </a:lnTo>
                  <a:close/>
                </a:path>
                <a:path w="1270000" h="237489">
                  <a:moveTo>
                    <a:pt x="172847" y="3048"/>
                  </a:moveTo>
                  <a:lnTo>
                    <a:pt x="140589" y="3048"/>
                  </a:lnTo>
                  <a:lnTo>
                    <a:pt x="94184" y="138058"/>
                  </a:lnTo>
                  <a:lnTo>
                    <a:pt x="91551" y="145907"/>
                  </a:lnTo>
                  <a:lnTo>
                    <a:pt x="89370" y="152588"/>
                  </a:lnTo>
                  <a:lnTo>
                    <a:pt x="87629" y="158114"/>
                  </a:lnTo>
                  <a:lnTo>
                    <a:pt x="106182" y="158114"/>
                  </a:lnTo>
                  <a:lnTo>
                    <a:pt x="149732" y="32512"/>
                  </a:lnTo>
                  <a:lnTo>
                    <a:pt x="172847" y="32512"/>
                  </a:lnTo>
                  <a:lnTo>
                    <a:pt x="172847" y="3048"/>
                  </a:lnTo>
                  <a:close/>
                </a:path>
                <a:path w="1270000" h="237489">
                  <a:moveTo>
                    <a:pt x="261493" y="50037"/>
                  </a:moveTo>
                  <a:lnTo>
                    <a:pt x="220218" y="64515"/>
                  </a:lnTo>
                  <a:lnTo>
                    <a:pt x="201287" y="101467"/>
                  </a:lnTo>
                  <a:lnTo>
                    <a:pt x="200025" y="118490"/>
                  </a:lnTo>
                  <a:lnTo>
                    <a:pt x="201074" y="134163"/>
                  </a:lnTo>
                  <a:lnTo>
                    <a:pt x="216953" y="169449"/>
                  </a:lnTo>
                  <a:lnTo>
                    <a:pt x="261493" y="187071"/>
                  </a:lnTo>
                  <a:lnTo>
                    <a:pt x="269900" y="186570"/>
                  </a:lnTo>
                  <a:lnTo>
                    <a:pt x="306033" y="169418"/>
                  </a:lnTo>
                  <a:lnTo>
                    <a:pt x="306570" y="168783"/>
                  </a:lnTo>
                  <a:lnTo>
                    <a:pt x="261493" y="168783"/>
                  </a:lnTo>
                  <a:lnTo>
                    <a:pt x="253481" y="167997"/>
                  </a:lnTo>
                  <a:lnTo>
                    <a:pt x="225583" y="140604"/>
                  </a:lnTo>
                  <a:lnTo>
                    <a:pt x="222885" y="118490"/>
                  </a:lnTo>
                  <a:lnTo>
                    <a:pt x="223555" y="106705"/>
                  </a:lnTo>
                  <a:lnTo>
                    <a:pt x="246221" y="71532"/>
                  </a:lnTo>
                  <a:lnTo>
                    <a:pt x="261493" y="68452"/>
                  </a:lnTo>
                  <a:lnTo>
                    <a:pt x="306277" y="68452"/>
                  </a:lnTo>
                  <a:lnTo>
                    <a:pt x="305689" y="67690"/>
                  </a:lnTo>
                  <a:lnTo>
                    <a:pt x="296497" y="59949"/>
                  </a:lnTo>
                  <a:lnTo>
                    <a:pt x="286067" y="54435"/>
                  </a:lnTo>
                  <a:lnTo>
                    <a:pt x="274399" y="51135"/>
                  </a:lnTo>
                  <a:lnTo>
                    <a:pt x="261493" y="50037"/>
                  </a:lnTo>
                  <a:close/>
                </a:path>
                <a:path w="1270000" h="237489">
                  <a:moveTo>
                    <a:pt x="306277" y="68452"/>
                  </a:moveTo>
                  <a:lnTo>
                    <a:pt x="261493" y="68452"/>
                  </a:lnTo>
                  <a:lnTo>
                    <a:pt x="269351" y="69218"/>
                  </a:lnTo>
                  <a:lnTo>
                    <a:pt x="276542" y="71532"/>
                  </a:lnTo>
                  <a:lnTo>
                    <a:pt x="299283" y="106402"/>
                  </a:lnTo>
                  <a:lnTo>
                    <a:pt x="299938" y="118490"/>
                  </a:lnTo>
                  <a:lnTo>
                    <a:pt x="299303" y="129903"/>
                  </a:lnTo>
                  <a:lnTo>
                    <a:pt x="276604" y="165655"/>
                  </a:lnTo>
                  <a:lnTo>
                    <a:pt x="261493" y="168783"/>
                  </a:lnTo>
                  <a:lnTo>
                    <a:pt x="306570" y="168783"/>
                  </a:lnTo>
                  <a:lnTo>
                    <a:pt x="322359" y="128694"/>
                  </a:lnTo>
                  <a:lnTo>
                    <a:pt x="322833" y="116712"/>
                  </a:lnTo>
                  <a:lnTo>
                    <a:pt x="321762" y="101927"/>
                  </a:lnTo>
                  <a:lnTo>
                    <a:pt x="318547" y="88820"/>
                  </a:lnTo>
                  <a:lnTo>
                    <a:pt x="313189" y="77404"/>
                  </a:lnTo>
                  <a:lnTo>
                    <a:pt x="306277" y="68452"/>
                  </a:lnTo>
                  <a:close/>
                </a:path>
                <a:path w="1270000" h="237489">
                  <a:moveTo>
                    <a:pt x="446773" y="70231"/>
                  </a:moveTo>
                  <a:lnTo>
                    <a:pt x="420243" y="70231"/>
                  </a:lnTo>
                  <a:lnTo>
                    <a:pt x="336676" y="166115"/>
                  </a:lnTo>
                  <a:lnTo>
                    <a:pt x="336676" y="184150"/>
                  </a:lnTo>
                  <a:lnTo>
                    <a:pt x="452881" y="184150"/>
                  </a:lnTo>
                  <a:lnTo>
                    <a:pt x="452881" y="166115"/>
                  </a:lnTo>
                  <a:lnTo>
                    <a:pt x="364108" y="166115"/>
                  </a:lnTo>
                  <a:lnTo>
                    <a:pt x="377825" y="150875"/>
                  </a:lnTo>
                  <a:lnTo>
                    <a:pt x="446773" y="70231"/>
                  </a:lnTo>
                  <a:close/>
                </a:path>
                <a:path w="1270000" h="237489">
                  <a:moveTo>
                    <a:pt x="452881" y="164973"/>
                  </a:moveTo>
                  <a:lnTo>
                    <a:pt x="392175" y="164973"/>
                  </a:lnTo>
                  <a:lnTo>
                    <a:pt x="385504" y="165044"/>
                  </a:lnTo>
                  <a:lnTo>
                    <a:pt x="378618" y="165258"/>
                  </a:lnTo>
                  <a:lnTo>
                    <a:pt x="371494" y="165615"/>
                  </a:lnTo>
                  <a:lnTo>
                    <a:pt x="364108" y="166115"/>
                  </a:lnTo>
                  <a:lnTo>
                    <a:pt x="452881" y="166115"/>
                  </a:lnTo>
                  <a:lnTo>
                    <a:pt x="452881" y="164973"/>
                  </a:lnTo>
                  <a:close/>
                </a:path>
                <a:path w="1270000" h="237489">
                  <a:moveTo>
                    <a:pt x="448945" y="52959"/>
                  </a:moveTo>
                  <a:lnTo>
                    <a:pt x="341629" y="52959"/>
                  </a:lnTo>
                  <a:lnTo>
                    <a:pt x="341629" y="70993"/>
                  </a:lnTo>
                  <a:lnTo>
                    <a:pt x="402463" y="70993"/>
                  </a:lnTo>
                  <a:lnTo>
                    <a:pt x="410718" y="70738"/>
                  </a:lnTo>
                  <a:lnTo>
                    <a:pt x="420243" y="70231"/>
                  </a:lnTo>
                  <a:lnTo>
                    <a:pt x="446773" y="70231"/>
                  </a:lnTo>
                  <a:lnTo>
                    <a:pt x="448945" y="67690"/>
                  </a:lnTo>
                  <a:lnTo>
                    <a:pt x="448945" y="52959"/>
                  </a:lnTo>
                  <a:close/>
                </a:path>
                <a:path w="1270000" h="237489">
                  <a:moveTo>
                    <a:pt x="568693" y="70231"/>
                  </a:moveTo>
                  <a:lnTo>
                    <a:pt x="542163" y="70231"/>
                  </a:lnTo>
                  <a:lnTo>
                    <a:pt x="458597" y="166115"/>
                  </a:lnTo>
                  <a:lnTo>
                    <a:pt x="458597" y="184150"/>
                  </a:lnTo>
                  <a:lnTo>
                    <a:pt x="574801" y="184150"/>
                  </a:lnTo>
                  <a:lnTo>
                    <a:pt x="574801" y="166115"/>
                  </a:lnTo>
                  <a:lnTo>
                    <a:pt x="486028" y="166115"/>
                  </a:lnTo>
                  <a:lnTo>
                    <a:pt x="499745" y="150875"/>
                  </a:lnTo>
                  <a:lnTo>
                    <a:pt x="568693" y="70231"/>
                  </a:lnTo>
                  <a:close/>
                </a:path>
                <a:path w="1270000" h="237489">
                  <a:moveTo>
                    <a:pt x="574801" y="164973"/>
                  </a:moveTo>
                  <a:lnTo>
                    <a:pt x="514096" y="164973"/>
                  </a:lnTo>
                  <a:lnTo>
                    <a:pt x="507424" y="165044"/>
                  </a:lnTo>
                  <a:lnTo>
                    <a:pt x="500538" y="165258"/>
                  </a:lnTo>
                  <a:lnTo>
                    <a:pt x="493414" y="165615"/>
                  </a:lnTo>
                  <a:lnTo>
                    <a:pt x="486028" y="166115"/>
                  </a:lnTo>
                  <a:lnTo>
                    <a:pt x="574801" y="166115"/>
                  </a:lnTo>
                  <a:lnTo>
                    <a:pt x="574801" y="164973"/>
                  </a:lnTo>
                  <a:close/>
                </a:path>
                <a:path w="1270000" h="237489">
                  <a:moveTo>
                    <a:pt x="570865" y="52959"/>
                  </a:moveTo>
                  <a:lnTo>
                    <a:pt x="463550" y="52959"/>
                  </a:lnTo>
                  <a:lnTo>
                    <a:pt x="463550" y="70993"/>
                  </a:lnTo>
                  <a:lnTo>
                    <a:pt x="524382" y="70993"/>
                  </a:lnTo>
                  <a:lnTo>
                    <a:pt x="532638" y="70738"/>
                  </a:lnTo>
                  <a:lnTo>
                    <a:pt x="542163" y="70231"/>
                  </a:lnTo>
                  <a:lnTo>
                    <a:pt x="568693" y="70231"/>
                  </a:lnTo>
                  <a:lnTo>
                    <a:pt x="570865" y="67690"/>
                  </a:lnTo>
                  <a:lnTo>
                    <a:pt x="570865" y="52959"/>
                  </a:lnTo>
                  <a:close/>
                </a:path>
                <a:path w="1270000" h="237489">
                  <a:moveTo>
                    <a:pt x="694035" y="68452"/>
                  </a:moveTo>
                  <a:lnTo>
                    <a:pt x="644525" y="68452"/>
                  </a:lnTo>
                  <a:lnTo>
                    <a:pt x="652404" y="68909"/>
                  </a:lnTo>
                  <a:lnTo>
                    <a:pt x="659272" y="70294"/>
                  </a:lnTo>
                  <a:lnTo>
                    <a:pt x="665116" y="72632"/>
                  </a:lnTo>
                  <a:lnTo>
                    <a:pt x="669925" y="75946"/>
                  </a:lnTo>
                  <a:lnTo>
                    <a:pt x="674116" y="79629"/>
                  </a:lnTo>
                  <a:lnTo>
                    <a:pt x="676148" y="85979"/>
                  </a:lnTo>
                  <a:lnTo>
                    <a:pt x="676021" y="100837"/>
                  </a:lnTo>
                  <a:lnTo>
                    <a:pt x="636397" y="108585"/>
                  </a:lnTo>
                  <a:lnTo>
                    <a:pt x="627633" y="109600"/>
                  </a:lnTo>
                  <a:lnTo>
                    <a:pt x="621029" y="110744"/>
                  </a:lnTo>
                  <a:lnTo>
                    <a:pt x="586231" y="137287"/>
                  </a:lnTo>
                  <a:lnTo>
                    <a:pt x="584707" y="143129"/>
                  </a:lnTo>
                  <a:lnTo>
                    <a:pt x="584707" y="149606"/>
                  </a:lnTo>
                  <a:lnTo>
                    <a:pt x="610504" y="184467"/>
                  </a:lnTo>
                  <a:lnTo>
                    <a:pt x="629666" y="187071"/>
                  </a:lnTo>
                  <a:lnTo>
                    <a:pt x="638301" y="187071"/>
                  </a:lnTo>
                  <a:lnTo>
                    <a:pt x="675844" y="169672"/>
                  </a:lnTo>
                  <a:lnTo>
                    <a:pt x="626237" y="169672"/>
                  </a:lnTo>
                  <a:lnTo>
                    <a:pt x="619760" y="167767"/>
                  </a:lnTo>
                  <a:lnTo>
                    <a:pt x="610743" y="159765"/>
                  </a:lnTo>
                  <a:lnTo>
                    <a:pt x="608456" y="154812"/>
                  </a:lnTo>
                  <a:lnTo>
                    <a:pt x="608456" y="145034"/>
                  </a:lnTo>
                  <a:lnTo>
                    <a:pt x="609473" y="141605"/>
                  </a:lnTo>
                  <a:lnTo>
                    <a:pt x="611631" y="138430"/>
                  </a:lnTo>
                  <a:lnTo>
                    <a:pt x="613664" y="135255"/>
                  </a:lnTo>
                  <a:lnTo>
                    <a:pt x="616585" y="132842"/>
                  </a:lnTo>
                  <a:lnTo>
                    <a:pt x="620395" y="131190"/>
                  </a:lnTo>
                  <a:lnTo>
                    <a:pt x="624077" y="129539"/>
                  </a:lnTo>
                  <a:lnTo>
                    <a:pt x="630554" y="128015"/>
                  </a:lnTo>
                  <a:lnTo>
                    <a:pt x="639699" y="126746"/>
                  </a:lnTo>
                  <a:lnTo>
                    <a:pt x="651053" y="124864"/>
                  </a:lnTo>
                  <a:lnTo>
                    <a:pt x="660907" y="122840"/>
                  </a:lnTo>
                  <a:lnTo>
                    <a:pt x="669238" y="120673"/>
                  </a:lnTo>
                  <a:lnTo>
                    <a:pt x="676021" y="118363"/>
                  </a:lnTo>
                  <a:lnTo>
                    <a:pt x="698500" y="118363"/>
                  </a:lnTo>
                  <a:lnTo>
                    <a:pt x="698500" y="89662"/>
                  </a:lnTo>
                  <a:lnTo>
                    <a:pt x="698119" y="82804"/>
                  </a:lnTo>
                  <a:lnTo>
                    <a:pt x="697483" y="78994"/>
                  </a:lnTo>
                  <a:lnTo>
                    <a:pt x="696087" y="72898"/>
                  </a:lnTo>
                  <a:lnTo>
                    <a:pt x="694035" y="68452"/>
                  </a:lnTo>
                  <a:close/>
                </a:path>
                <a:path w="1270000" h="237489">
                  <a:moveTo>
                    <a:pt x="699856" y="168021"/>
                  </a:moveTo>
                  <a:lnTo>
                    <a:pt x="677926" y="168021"/>
                  </a:lnTo>
                  <a:lnTo>
                    <a:pt x="678561" y="174117"/>
                  </a:lnTo>
                  <a:lnTo>
                    <a:pt x="680085" y="179577"/>
                  </a:lnTo>
                  <a:lnTo>
                    <a:pt x="682371" y="184150"/>
                  </a:lnTo>
                  <a:lnTo>
                    <a:pt x="705612" y="184150"/>
                  </a:lnTo>
                  <a:lnTo>
                    <a:pt x="702818" y="179070"/>
                  </a:lnTo>
                  <a:lnTo>
                    <a:pt x="700913" y="173862"/>
                  </a:lnTo>
                  <a:lnTo>
                    <a:pt x="699897" y="168401"/>
                  </a:lnTo>
                  <a:lnTo>
                    <a:pt x="699856" y="168021"/>
                  </a:lnTo>
                  <a:close/>
                </a:path>
                <a:path w="1270000" h="237489">
                  <a:moveTo>
                    <a:pt x="698500" y="118363"/>
                  </a:moveTo>
                  <a:lnTo>
                    <a:pt x="676021" y="118363"/>
                  </a:lnTo>
                  <a:lnTo>
                    <a:pt x="676021" y="136271"/>
                  </a:lnTo>
                  <a:lnTo>
                    <a:pt x="674877" y="143637"/>
                  </a:lnTo>
                  <a:lnTo>
                    <a:pt x="643508" y="169672"/>
                  </a:lnTo>
                  <a:lnTo>
                    <a:pt x="675844" y="169672"/>
                  </a:lnTo>
                  <a:lnTo>
                    <a:pt x="677926" y="168021"/>
                  </a:lnTo>
                  <a:lnTo>
                    <a:pt x="699856" y="168021"/>
                  </a:lnTo>
                  <a:lnTo>
                    <a:pt x="699303" y="162877"/>
                  </a:lnTo>
                  <a:lnTo>
                    <a:pt x="698865" y="154495"/>
                  </a:lnTo>
                  <a:lnTo>
                    <a:pt x="698636" y="145034"/>
                  </a:lnTo>
                  <a:lnTo>
                    <a:pt x="698513" y="131190"/>
                  </a:lnTo>
                  <a:lnTo>
                    <a:pt x="698500" y="118363"/>
                  </a:lnTo>
                  <a:close/>
                </a:path>
                <a:path w="1270000" h="237489">
                  <a:moveTo>
                    <a:pt x="647826" y="50037"/>
                  </a:moveTo>
                  <a:lnTo>
                    <a:pt x="609473" y="57658"/>
                  </a:lnTo>
                  <a:lnTo>
                    <a:pt x="588645" y="90424"/>
                  </a:lnTo>
                  <a:lnTo>
                    <a:pt x="610362" y="93345"/>
                  </a:lnTo>
                  <a:lnTo>
                    <a:pt x="612775" y="84074"/>
                  </a:lnTo>
                  <a:lnTo>
                    <a:pt x="616457" y="77597"/>
                  </a:lnTo>
                  <a:lnTo>
                    <a:pt x="626364" y="70231"/>
                  </a:lnTo>
                  <a:lnTo>
                    <a:pt x="634111" y="68452"/>
                  </a:lnTo>
                  <a:lnTo>
                    <a:pt x="694035" y="68452"/>
                  </a:lnTo>
                  <a:lnTo>
                    <a:pt x="693801" y="67945"/>
                  </a:lnTo>
                  <a:lnTo>
                    <a:pt x="655806" y="50278"/>
                  </a:lnTo>
                  <a:lnTo>
                    <a:pt x="647826" y="50037"/>
                  </a:lnTo>
                  <a:close/>
                </a:path>
                <a:path w="1270000" h="237489">
                  <a:moveTo>
                    <a:pt x="752221" y="52959"/>
                  </a:moveTo>
                  <a:lnTo>
                    <a:pt x="732281" y="52959"/>
                  </a:lnTo>
                  <a:lnTo>
                    <a:pt x="732281" y="184150"/>
                  </a:lnTo>
                  <a:lnTo>
                    <a:pt x="754506" y="184150"/>
                  </a:lnTo>
                  <a:lnTo>
                    <a:pt x="754506" y="115443"/>
                  </a:lnTo>
                  <a:lnTo>
                    <a:pt x="754743" y="108537"/>
                  </a:lnTo>
                  <a:lnTo>
                    <a:pt x="774700" y="73025"/>
                  </a:lnTo>
                  <a:lnTo>
                    <a:pt x="797649" y="73025"/>
                  </a:lnTo>
                  <a:lnTo>
                    <a:pt x="752221" y="72898"/>
                  </a:lnTo>
                  <a:lnTo>
                    <a:pt x="752221" y="52959"/>
                  </a:lnTo>
                  <a:close/>
                </a:path>
                <a:path w="1270000" h="237489">
                  <a:moveTo>
                    <a:pt x="797649" y="73025"/>
                  </a:moveTo>
                  <a:lnTo>
                    <a:pt x="784987" y="73025"/>
                  </a:lnTo>
                  <a:lnTo>
                    <a:pt x="790448" y="74549"/>
                  </a:lnTo>
                  <a:lnTo>
                    <a:pt x="795908" y="77724"/>
                  </a:lnTo>
                  <a:lnTo>
                    <a:pt x="797649" y="73025"/>
                  </a:lnTo>
                  <a:close/>
                </a:path>
                <a:path w="1270000" h="237489">
                  <a:moveTo>
                    <a:pt x="788162" y="50037"/>
                  </a:moveTo>
                  <a:lnTo>
                    <a:pt x="775462" y="50037"/>
                  </a:lnTo>
                  <a:lnTo>
                    <a:pt x="770763" y="51435"/>
                  </a:lnTo>
                  <a:lnTo>
                    <a:pt x="766445" y="54483"/>
                  </a:lnTo>
                  <a:lnTo>
                    <a:pt x="762126" y="57404"/>
                  </a:lnTo>
                  <a:lnTo>
                    <a:pt x="757427" y="63500"/>
                  </a:lnTo>
                  <a:lnTo>
                    <a:pt x="752221" y="72898"/>
                  </a:lnTo>
                  <a:lnTo>
                    <a:pt x="797696" y="72898"/>
                  </a:lnTo>
                  <a:lnTo>
                    <a:pt x="803528" y="57150"/>
                  </a:lnTo>
                  <a:lnTo>
                    <a:pt x="795781" y="52324"/>
                  </a:lnTo>
                  <a:lnTo>
                    <a:pt x="788162" y="50037"/>
                  </a:lnTo>
                  <a:close/>
                </a:path>
                <a:path w="1270000" h="237489">
                  <a:moveTo>
                    <a:pt x="871727" y="50037"/>
                  </a:moveTo>
                  <a:lnTo>
                    <a:pt x="827531" y="68325"/>
                  </a:lnTo>
                  <a:lnTo>
                    <a:pt x="811458" y="104009"/>
                  </a:lnTo>
                  <a:lnTo>
                    <a:pt x="810387" y="119634"/>
                  </a:lnTo>
                  <a:lnTo>
                    <a:pt x="811454" y="134752"/>
                  </a:lnTo>
                  <a:lnTo>
                    <a:pt x="827277" y="169418"/>
                  </a:lnTo>
                  <a:lnTo>
                    <a:pt x="872998" y="187071"/>
                  </a:lnTo>
                  <a:lnTo>
                    <a:pt x="883906" y="186380"/>
                  </a:lnTo>
                  <a:lnTo>
                    <a:pt x="918054" y="168783"/>
                  </a:lnTo>
                  <a:lnTo>
                    <a:pt x="873125" y="168783"/>
                  </a:lnTo>
                  <a:lnTo>
                    <a:pt x="865195" y="168068"/>
                  </a:lnTo>
                  <a:lnTo>
                    <a:pt x="834638" y="134421"/>
                  </a:lnTo>
                  <a:lnTo>
                    <a:pt x="833374" y="124206"/>
                  </a:lnTo>
                  <a:lnTo>
                    <a:pt x="931291" y="124206"/>
                  </a:lnTo>
                  <a:lnTo>
                    <a:pt x="931418" y="118363"/>
                  </a:lnTo>
                  <a:lnTo>
                    <a:pt x="930569" y="105918"/>
                  </a:lnTo>
                  <a:lnTo>
                    <a:pt x="834644" y="105918"/>
                  </a:lnTo>
                  <a:lnTo>
                    <a:pt x="835788" y="97774"/>
                  </a:lnTo>
                  <a:lnTo>
                    <a:pt x="864596" y="68949"/>
                  </a:lnTo>
                  <a:lnTo>
                    <a:pt x="871981" y="68325"/>
                  </a:lnTo>
                  <a:lnTo>
                    <a:pt x="914937" y="68325"/>
                  </a:lnTo>
                  <a:lnTo>
                    <a:pt x="914653" y="67945"/>
                  </a:lnTo>
                  <a:lnTo>
                    <a:pt x="905750" y="60110"/>
                  </a:lnTo>
                  <a:lnTo>
                    <a:pt x="895619" y="54514"/>
                  </a:lnTo>
                  <a:lnTo>
                    <a:pt x="884275" y="51157"/>
                  </a:lnTo>
                  <a:lnTo>
                    <a:pt x="871727" y="50037"/>
                  </a:lnTo>
                  <a:close/>
                </a:path>
                <a:path w="1270000" h="237489">
                  <a:moveTo>
                    <a:pt x="907669" y="141859"/>
                  </a:moveTo>
                  <a:lnTo>
                    <a:pt x="881252" y="168783"/>
                  </a:lnTo>
                  <a:lnTo>
                    <a:pt x="918054" y="168783"/>
                  </a:lnTo>
                  <a:lnTo>
                    <a:pt x="922845" y="162591"/>
                  </a:lnTo>
                  <a:lnTo>
                    <a:pt x="927322" y="154233"/>
                  </a:lnTo>
                  <a:lnTo>
                    <a:pt x="930655" y="144780"/>
                  </a:lnTo>
                  <a:lnTo>
                    <a:pt x="907669" y="141859"/>
                  </a:lnTo>
                  <a:close/>
                </a:path>
                <a:path w="1270000" h="237489">
                  <a:moveTo>
                    <a:pt x="914937" y="68325"/>
                  </a:moveTo>
                  <a:lnTo>
                    <a:pt x="871981" y="68325"/>
                  </a:lnTo>
                  <a:lnTo>
                    <a:pt x="880056" y="69115"/>
                  </a:lnTo>
                  <a:lnTo>
                    <a:pt x="887333" y="71500"/>
                  </a:lnTo>
                  <a:lnTo>
                    <a:pt x="907923" y="105918"/>
                  </a:lnTo>
                  <a:lnTo>
                    <a:pt x="930569" y="105918"/>
                  </a:lnTo>
                  <a:lnTo>
                    <a:pt x="930370" y="103002"/>
                  </a:lnTo>
                  <a:lnTo>
                    <a:pt x="927226" y="89487"/>
                  </a:lnTo>
                  <a:lnTo>
                    <a:pt x="921988" y="77805"/>
                  </a:lnTo>
                  <a:lnTo>
                    <a:pt x="914937" y="68325"/>
                  </a:lnTo>
                  <a:close/>
                </a:path>
                <a:path w="1270000" h="237489">
                  <a:moveTo>
                    <a:pt x="979804" y="3048"/>
                  </a:moveTo>
                  <a:lnTo>
                    <a:pt x="957579" y="3048"/>
                  </a:lnTo>
                  <a:lnTo>
                    <a:pt x="957579" y="184150"/>
                  </a:lnTo>
                  <a:lnTo>
                    <a:pt x="979804" y="184150"/>
                  </a:lnTo>
                  <a:lnTo>
                    <a:pt x="979804" y="3048"/>
                  </a:lnTo>
                  <a:close/>
                </a:path>
                <a:path w="1270000" h="237489">
                  <a:moveTo>
                    <a:pt x="1037717" y="3048"/>
                  </a:moveTo>
                  <a:lnTo>
                    <a:pt x="1015492" y="3048"/>
                  </a:lnTo>
                  <a:lnTo>
                    <a:pt x="1015492" y="184150"/>
                  </a:lnTo>
                  <a:lnTo>
                    <a:pt x="1037717" y="184150"/>
                  </a:lnTo>
                  <a:lnTo>
                    <a:pt x="1037717" y="3048"/>
                  </a:lnTo>
                  <a:close/>
                </a:path>
                <a:path w="1270000" h="237489">
                  <a:moveTo>
                    <a:pt x="1172571" y="68452"/>
                  </a:moveTo>
                  <a:lnTo>
                    <a:pt x="1123061" y="68452"/>
                  </a:lnTo>
                  <a:lnTo>
                    <a:pt x="1130940" y="68909"/>
                  </a:lnTo>
                  <a:lnTo>
                    <a:pt x="1137808" y="70294"/>
                  </a:lnTo>
                  <a:lnTo>
                    <a:pt x="1143652" y="72632"/>
                  </a:lnTo>
                  <a:lnTo>
                    <a:pt x="1148461" y="75946"/>
                  </a:lnTo>
                  <a:lnTo>
                    <a:pt x="1152652" y="79629"/>
                  </a:lnTo>
                  <a:lnTo>
                    <a:pt x="1154683" y="85979"/>
                  </a:lnTo>
                  <a:lnTo>
                    <a:pt x="1154556" y="100837"/>
                  </a:lnTo>
                  <a:lnTo>
                    <a:pt x="1114932" y="108585"/>
                  </a:lnTo>
                  <a:lnTo>
                    <a:pt x="1106170" y="109600"/>
                  </a:lnTo>
                  <a:lnTo>
                    <a:pt x="1099566" y="110744"/>
                  </a:lnTo>
                  <a:lnTo>
                    <a:pt x="1064768" y="137287"/>
                  </a:lnTo>
                  <a:lnTo>
                    <a:pt x="1063244" y="143129"/>
                  </a:lnTo>
                  <a:lnTo>
                    <a:pt x="1063244" y="149606"/>
                  </a:lnTo>
                  <a:lnTo>
                    <a:pt x="1089040" y="184467"/>
                  </a:lnTo>
                  <a:lnTo>
                    <a:pt x="1108202" y="187071"/>
                  </a:lnTo>
                  <a:lnTo>
                    <a:pt x="1116838" y="187071"/>
                  </a:lnTo>
                  <a:lnTo>
                    <a:pt x="1154380" y="169672"/>
                  </a:lnTo>
                  <a:lnTo>
                    <a:pt x="1104773" y="169672"/>
                  </a:lnTo>
                  <a:lnTo>
                    <a:pt x="1098296" y="167767"/>
                  </a:lnTo>
                  <a:lnTo>
                    <a:pt x="1089278" y="159765"/>
                  </a:lnTo>
                  <a:lnTo>
                    <a:pt x="1086993" y="154812"/>
                  </a:lnTo>
                  <a:lnTo>
                    <a:pt x="1086993" y="145034"/>
                  </a:lnTo>
                  <a:lnTo>
                    <a:pt x="1088008" y="141605"/>
                  </a:lnTo>
                  <a:lnTo>
                    <a:pt x="1090168" y="138430"/>
                  </a:lnTo>
                  <a:lnTo>
                    <a:pt x="1092200" y="135255"/>
                  </a:lnTo>
                  <a:lnTo>
                    <a:pt x="1095121" y="132842"/>
                  </a:lnTo>
                  <a:lnTo>
                    <a:pt x="1098930" y="131190"/>
                  </a:lnTo>
                  <a:lnTo>
                    <a:pt x="1102614" y="129539"/>
                  </a:lnTo>
                  <a:lnTo>
                    <a:pt x="1109091" y="128015"/>
                  </a:lnTo>
                  <a:lnTo>
                    <a:pt x="1118235" y="126746"/>
                  </a:lnTo>
                  <a:lnTo>
                    <a:pt x="1129589" y="124864"/>
                  </a:lnTo>
                  <a:lnTo>
                    <a:pt x="1139444" y="122840"/>
                  </a:lnTo>
                  <a:lnTo>
                    <a:pt x="1147774" y="120673"/>
                  </a:lnTo>
                  <a:lnTo>
                    <a:pt x="1154556" y="118363"/>
                  </a:lnTo>
                  <a:lnTo>
                    <a:pt x="1177036" y="118363"/>
                  </a:lnTo>
                  <a:lnTo>
                    <a:pt x="1177036" y="89662"/>
                  </a:lnTo>
                  <a:lnTo>
                    <a:pt x="1176654" y="82804"/>
                  </a:lnTo>
                  <a:lnTo>
                    <a:pt x="1176020" y="78994"/>
                  </a:lnTo>
                  <a:lnTo>
                    <a:pt x="1174623" y="72898"/>
                  </a:lnTo>
                  <a:lnTo>
                    <a:pt x="1172571" y="68452"/>
                  </a:lnTo>
                  <a:close/>
                </a:path>
                <a:path w="1270000" h="237489">
                  <a:moveTo>
                    <a:pt x="1178392" y="168021"/>
                  </a:moveTo>
                  <a:lnTo>
                    <a:pt x="1156462" y="168021"/>
                  </a:lnTo>
                  <a:lnTo>
                    <a:pt x="1157097" y="174117"/>
                  </a:lnTo>
                  <a:lnTo>
                    <a:pt x="1158621" y="179577"/>
                  </a:lnTo>
                  <a:lnTo>
                    <a:pt x="1160906" y="184150"/>
                  </a:lnTo>
                  <a:lnTo>
                    <a:pt x="1184148" y="184150"/>
                  </a:lnTo>
                  <a:lnTo>
                    <a:pt x="1181353" y="179070"/>
                  </a:lnTo>
                  <a:lnTo>
                    <a:pt x="1179449" y="173862"/>
                  </a:lnTo>
                  <a:lnTo>
                    <a:pt x="1178432" y="168401"/>
                  </a:lnTo>
                  <a:lnTo>
                    <a:pt x="1178392" y="168021"/>
                  </a:lnTo>
                  <a:close/>
                </a:path>
                <a:path w="1270000" h="237489">
                  <a:moveTo>
                    <a:pt x="1177036" y="118363"/>
                  </a:moveTo>
                  <a:lnTo>
                    <a:pt x="1154556" y="118363"/>
                  </a:lnTo>
                  <a:lnTo>
                    <a:pt x="1154556" y="136271"/>
                  </a:lnTo>
                  <a:lnTo>
                    <a:pt x="1153414" y="143637"/>
                  </a:lnTo>
                  <a:lnTo>
                    <a:pt x="1122045" y="169672"/>
                  </a:lnTo>
                  <a:lnTo>
                    <a:pt x="1154380" y="169672"/>
                  </a:lnTo>
                  <a:lnTo>
                    <a:pt x="1156462" y="168021"/>
                  </a:lnTo>
                  <a:lnTo>
                    <a:pt x="1178392" y="168021"/>
                  </a:lnTo>
                  <a:lnTo>
                    <a:pt x="1177839" y="162877"/>
                  </a:lnTo>
                  <a:lnTo>
                    <a:pt x="1177401" y="154495"/>
                  </a:lnTo>
                  <a:lnTo>
                    <a:pt x="1177172" y="145034"/>
                  </a:lnTo>
                  <a:lnTo>
                    <a:pt x="1177049" y="131190"/>
                  </a:lnTo>
                  <a:lnTo>
                    <a:pt x="1177036" y="118363"/>
                  </a:lnTo>
                  <a:close/>
                </a:path>
                <a:path w="1270000" h="237489">
                  <a:moveTo>
                    <a:pt x="1126363" y="50037"/>
                  </a:moveTo>
                  <a:lnTo>
                    <a:pt x="1088008" y="57658"/>
                  </a:lnTo>
                  <a:lnTo>
                    <a:pt x="1067180" y="90424"/>
                  </a:lnTo>
                  <a:lnTo>
                    <a:pt x="1088898" y="93345"/>
                  </a:lnTo>
                  <a:lnTo>
                    <a:pt x="1091311" y="84074"/>
                  </a:lnTo>
                  <a:lnTo>
                    <a:pt x="1094994" y="77597"/>
                  </a:lnTo>
                  <a:lnTo>
                    <a:pt x="1104900" y="70231"/>
                  </a:lnTo>
                  <a:lnTo>
                    <a:pt x="1112647" y="68452"/>
                  </a:lnTo>
                  <a:lnTo>
                    <a:pt x="1172571" y="68452"/>
                  </a:lnTo>
                  <a:lnTo>
                    <a:pt x="1172337" y="67945"/>
                  </a:lnTo>
                  <a:lnTo>
                    <a:pt x="1134342" y="50278"/>
                  </a:lnTo>
                  <a:lnTo>
                    <a:pt x="1126363" y="50037"/>
                  </a:lnTo>
                  <a:close/>
                </a:path>
                <a:path w="1270000" h="237489">
                  <a:moveTo>
                    <a:pt x="1225677" y="0"/>
                  </a:moveTo>
                  <a:lnTo>
                    <a:pt x="1209675" y="0"/>
                  </a:lnTo>
                  <a:lnTo>
                    <a:pt x="1216558" y="12027"/>
                  </a:lnTo>
                  <a:lnTo>
                    <a:pt x="1222168" y="22209"/>
                  </a:lnTo>
                  <a:lnTo>
                    <a:pt x="1238990" y="63426"/>
                  </a:lnTo>
                  <a:lnTo>
                    <a:pt x="1246298" y="107094"/>
                  </a:lnTo>
                  <a:lnTo>
                    <a:pt x="1246631" y="118618"/>
                  </a:lnTo>
                  <a:lnTo>
                    <a:pt x="1244322" y="148334"/>
                  </a:lnTo>
                  <a:lnTo>
                    <a:pt x="1237392" y="178038"/>
                  </a:lnTo>
                  <a:lnTo>
                    <a:pt x="1225843" y="207718"/>
                  </a:lnTo>
                  <a:lnTo>
                    <a:pt x="1209675" y="237362"/>
                  </a:lnTo>
                  <a:lnTo>
                    <a:pt x="1225677" y="237362"/>
                  </a:lnTo>
                  <a:lnTo>
                    <a:pt x="1249947" y="198108"/>
                  </a:lnTo>
                  <a:lnTo>
                    <a:pt x="1266269" y="151368"/>
                  </a:lnTo>
                  <a:lnTo>
                    <a:pt x="1269492" y="118490"/>
                  </a:lnTo>
                  <a:lnTo>
                    <a:pt x="1268896" y="103967"/>
                  </a:lnTo>
                  <a:lnTo>
                    <a:pt x="1259967" y="62230"/>
                  </a:lnTo>
                  <a:lnTo>
                    <a:pt x="1236481" y="15474"/>
                  </a:lnTo>
                  <a:lnTo>
                    <a:pt x="122567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3021164"/>
            <a:ext cx="162356" cy="17055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377432" y="2950591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71488" y="2981832"/>
            <a:ext cx="4538980" cy="730885"/>
            <a:chOff x="6571488" y="2981832"/>
            <a:chExt cx="4538980" cy="730885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43060" y="2985211"/>
              <a:ext cx="3317061" cy="2592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43954" y="2981832"/>
              <a:ext cx="3295142" cy="2345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71488" y="3136391"/>
              <a:ext cx="4538472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48405" y="3286759"/>
              <a:ext cx="4165466" cy="237362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4057484"/>
            <a:ext cx="162356" cy="17055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377432" y="3987546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743034" y="4018153"/>
            <a:ext cx="3717290" cy="262890"/>
            <a:chOff x="6743034" y="4018153"/>
            <a:chExt cx="3717290" cy="262890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43034" y="4021531"/>
              <a:ext cx="3716842" cy="2592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43954" y="4018153"/>
              <a:ext cx="3691381" cy="237490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4789004"/>
            <a:ext cx="162356" cy="170555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377432" y="4719320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742734" y="4749672"/>
            <a:ext cx="3501390" cy="262890"/>
            <a:chOff x="6742734" y="4749672"/>
            <a:chExt cx="3501390" cy="262890"/>
          </a:xfrm>
        </p:grpSpPr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42734" y="4753051"/>
              <a:ext cx="3501035" cy="25923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43953" y="4749672"/>
              <a:ext cx="3473957" cy="234569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807207" y="332231"/>
            <a:ext cx="6611111" cy="123444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143504" y="484708"/>
            <a:ext cx="590042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r>
              <a:rPr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pasta</a:t>
            </a:r>
            <a:r>
              <a:rPr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hilada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1990344" y="1804416"/>
            <a:ext cx="3785870" cy="3200400"/>
            <a:chOff x="1990344" y="1804416"/>
            <a:chExt cx="3785870" cy="3200400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29968" y="1844040"/>
              <a:ext cx="3706367" cy="312115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010156" y="1824228"/>
              <a:ext cx="3746500" cy="3161030"/>
            </a:xfrm>
            <a:custGeom>
              <a:avLst/>
              <a:gdLst/>
              <a:ahLst/>
              <a:cxnLst/>
              <a:rect l="l" t="t" r="r" b="b"/>
              <a:pathLst>
                <a:path w="3746500" h="3161029">
                  <a:moveTo>
                    <a:pt x="0" y="3160776"/>
                  </a:moveTo>
                  <a:lnTo>
                    <a:pt x="3745992" y="3160776"/>
                  </a:lnTo>
                  <a:lnTo>
                    <a:pt x="3745992" y="0"/>
                  </a:lnTo>
                  <a:lnTo>
                    <a:pt x="0" y="0"/>
                  </a:lnTo>
                  <a:lnTo>
                    <a:pt x="0" y="3160776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562343" y="1085088"/>
            <a:ext cx="4017645" cy="4017645"/>
            <a:chOff x="6562343" y="1085088"/>
            <a:chExt cx="4017645" cy="4017645"/>
          </a:xfrm>
        </p:grpSpPr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01967" y="1124712"/>
              <a:ext cx="3938016" cy="393801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582155" y="1104900"/>
              <a:ext cx="3977640" cy="3977640"/>
            </a:xfrm>
            <a:custGeom>
              <a:avLst/>
              <a:gdLst/>
              <a:ahLst/>
              <a:cxnLst/>
              <a:rect l="l" t="t" r="r" b="b"/>
              <a:pathLst>
                <a:path w="3977640" h="3977640">
                  <a:moveTo>
                    <a:pt x="0" y="3977640"/>
                  </a:moveTo>
                  <a:lnTo>
                    <a:pt x="3977640" y="3977640"/>
                  </a:lnTo>
                  <a:lnTo>
                    <a:pt x="3977640" y="0"/>
                  </a:lnTo>
                  <a:lnTo>
                    <a:pt x="0" y="0"/>
                  </a:lnTo>
                  <a:lnTo>
                    <a:pt x="0" y="3977640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922777" y="5151628"/>
            <a:ext cx="1953768" cy="36957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243953" y="5945378"/>
            <a:ext cx="1953819" cy="36950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078735" y="0"/>
            <a:ext cx="8071104" cy="1118615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414777" y="35128"/>
            <a:ext cx="735965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r>
              <a:rPr u="none" spc="-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u="none" spc="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pasta</a:t>
            </a:r>
            <a:r>
              <a:rPr u="none" spc="-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herborizada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591055" y="795527"/>
            <a:ext cx="8839200" cy="5974080"/>
            <a:chOff x="1591055" y="795527"/>
            <a:chExt cx="8839200" cy="597408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24527" y="3572255"/>
              <a:ext cx="3959352" cy="315772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04716" y="3552442"/>
              <a:ext cx="3999229" cy="3197860"/>
            </a:xfrm>
            <a:custGeom>
              <a:avLst/>
              <a:gdLst/>
              <a:ahLst/>
              <a:cxnLst/>
              <a:rect l="l" t="t" r="r" b="b"/>
              <a:pathLst>
                <a:path w="3999229" h="3197859">
                  <a:moveTo>
                    <a:pt x="0" y="3197352"/>
                  </a:moveTo>
                  <a:lnTo>
                    <a:pt x="3998976" y="3197352"/>
                  </a:lnTo>
                  <a:lnTo>
                    <a:pt x="3998976" y="0"/>
                  </a:lnTo>
                  <a:lnTo>
                    <a:pt x="0" y="0"/>
                  </a:lnTo>
                  <a:lnTo>
                    <a:pt x="0" y="3197352"/>
                  </a:lnTo>
                  <a:close/>
                </a:path>
              </a:pathLst>
            </a:custGeom>
            <a:ln w="39623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07808" y="835152"/>
              <a:ext cx="2782823" cy="360273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587996" y="815339"/>
              <a:ext cx="2822575" cy="3642360"/>
            </a:xfrm>
            <a:custGeom>
              <a:avLst/>
              <a:gdLst/>
              <a:ahLst/>
              <a:cxnLst/>
              <a:rect l="l" t="t" r="r" b="b"/>
              <a:pathLst>
                <a:path w="2822575" h="3642360">
                  <a:moveTo>
                    <a:pt x="0" y="3642360"/>
                  </a:moveTo>
                  <a:lnTo>
                    <a:pt x="2822448" y="3642360"/>
                  </a:lnTo>
                  <a:lnTo>
                    <a:pt x="2822448" y="0"/>
                  </a:lnTo>
                  <a:lnTo>
                    <a:pt x="0" y="0"/>
                  </a:lnTo>
                  <a:lnTo>
                    <a:pt x="0" y="3642360"/>
                  </a:lnTo>
                  <a:close/>
                </a:path>
              </a:pathLst>
            </a:custGeom>
            <a:ln w="39623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0679" y="908303"/>
              <a:ext cx="3386328" cy="33832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0867" y="888491"/>
              <a:ext cx="3426460" cy="3423285"/>
            </a:xfrm>
            <a:custGeom>
              <a:avLst/>
              <a:gdLst/>
              <a:ahLst/>
              <a:cxnLst/>
              <a:rect l="l" t="t" r="r" b="b"/>
              <a:pathLst>
                <a:path w="3426460" h="3423285">
                  <a:moveTo>
                    <a:pt x="0" y="3422904"/>
                  </a:moveTo>
                  <a:lnTo>
                    <a:pt x="3425952" y="3422904"/>
                  </a:lnTo>
                  <a:lnTo>
                    <a:pt x="3425952" y="0"/>
                  </a:lnTo>
                  <a:lnTo>
                    <a:pt x="0" y="0"/>
                  </a:lnTo>
                  <a:lnTo>
                    <a:pt x="0" y="3422904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35306" y="4361052"/>
              <a:ext cx="2277893" cy="2964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27779" y="6377177"/>
              <a:ext cx="1988693" cy="29648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60223" y="4503927"/>
              <a:ext cx="1988498" cy="2964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8256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3688" y="0"/>
              <a:ext cx="7068311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8640" y="2673095"/>
              <a:ext cx="2987040" cy="14538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68640" y="3386328"/>
              <a:ext cx="3032759" cy="145389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65642" y="2854274"/>
            <a:ext cx="2198370" cy="15335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>
              <a:lnSpc>
                <a:spcPts val="5620"/>
              </a:lnSpc>
              <a:spcBef>
                <a:spcPts val="815"/>
              </a:spcBef>
            </a:pPr>
            <a:r>
              <a:rPr sz="5200" u="none" spc="5" dirty="0">
                <a:solidFill>
                  <a:srgbClr val="FFFFFF"/>
                </a:solidFill>
                <a:latin typeface="Arial MT"/>
                <a:cs typeface="Arial MT"/>
              </a:rPr>
              <a:t>Queso </a:t>
            </a:r>
            <a:r>
              <a:rPr sz="5200" u="none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00" u="none" dirty="0">
                <a:solidFill>
                  <a:srgbClr val="FFFFFF"/>
                </a:solidFill>
                <a:latin typeface="Arial MT"/>
                <a:cs typeface="Arial MT"/>
              </a:rPr>
              <a:t>fun</a:t>
            </a:r>
            <a:r>
              <a:rPr sz="5200" u="none" spc="2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5200" u="none" dirty="0">
                <a:solidFill>
                  <a:srgbClr val="FFFFFF"/>
                </a:solidFill>
                <a:latin typeface="Arial MT"/>
                <a:cs typeface="Arial MT"/>
              </a:rPr>
              <a:t>ido</a:t>
            </a:r>
            <a:endParaRPr sz="5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" y="554736"/>
            <a:ext cx="5742940" cy="5742940"/>
            <a:chOff x="198120" y="554736"/>
            <a:chExt cx="5742940" cy="574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554736"/>
              <a:ext cx="5742432" cy="5742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2343912"/>
              <a:ext cx="2859024" cy="15666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367" y="3197352"/>
              <a:ext cx="3343655" cy="156667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8992" y="2541854"/>
            <a:ext cx="243967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5600" u="none" spc="-5" dirty="0">
                <a:solidFill>
                  <a:srgbClr val="FFFFFF"/>
                </a:solidFill>
                <a:latin typeface="Arial MT"/>
                <a:cs typeface="Arial MT"/>
              </a:rPr>
              <a:t>Otros </a:t>
            </a:r>
            <a:r>
              <a:rPr sz="5600" u="none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5600" u="none" spc="1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5600" u="none" spc="-5" dirty="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sz="5600" u="none" spc="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5600" u="none" spc="-5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5600" u="none" spc="1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5600" u="none" spc="-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56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8640" y="374904"/>
            <a:ext cx="5001895" cy="5489575"/>
            <a:chOff x="548640" y="374904"/>
            <a:chExt cx="5001895" cy="54895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0393" y="1131404"/>
            <a:ext cx="162356" cy="17055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723888" y="1095247"/>
            <a:ext cx="1005840" cy="565785"/>
            <a:chOff x="6723888" y="1095247"/>
            <a:chExt cx="1005840" cy="56578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42441" y="1095451"/>
              <a:ext cx="978231" cy="21122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44462" y="1095247"/>
              <a:ext cx="950594" cy="184150"/>
            </a:xfrm>
            <a:custGeom>
              <a:avLst/>
              <a:gdLst/>
              <a:ahLst/>
              <a:cxnLst/>
              <a:rect l="l" t="t" r="r" b="b"/>
              <a:pathLst>
                <a:path w="950595" h="184150">
                  <a:moveTo>
                    <a:pt x="168656" y="0"/>
                  </a:moveTo>
                  <a:lnTo>
                    <a:pt x="37973" y="0"/>
                  </a:lnTo>
                  <a:lnTo>
                    <a:pt x="0" y="181101"/>
                  </a:lnTo>
                  <a:lnTo>
                    <a:pt x="138176" y="181101"/>
                  </a:lnTo>
                  <a:lnTo>
                    <a:pt x="142494" y="160527"/>
                  </a:lnTo>
                  <a:lnTo>
                    <a:pt x="28575" y="160527"/>
                  </a:lnTo>
                  <a:lnTo>
                    <a:pt x="41656" y="97536"/>
                  </a:lnTo>
                  <a:lnTo>
                    <a:pt x="145415" y="97536"/>
                  </a:lnTo>
                  <a:lnTo>
                    <a:pt x="149733" y="76962"/>
                  </a:lnTo>
                  <a:lnTo>
                    <a:pt x="45974" y="76962"/>
                  </a:lnTo>
                  <a:lnTo>
                    <a:pt x="57785" y="20574"/>
                  </a:lnTo>
                  <a:lnTo>
                    <a:pt x="164338" y="20574"/>
                  </a:lnTo>
                  <a:lnTo>
                    <a:pt x="168656" y="0"/>
                  </a:lnTo>
                  <a:close/>
                </a:path>
                <a:path w="950595" h="184150">
                  <a:moveTo>
                    <a:pt x="212344" y="49911"/>
                  </a:moveTo>
                  <a:lnTo>
                    <a:pt x="192151" y="49911"/>
                  </a:lnTo>
                  <a:lnTo>
                    <a:pt x="164719" y="181101"/>
                  </a:lnTo>
                  <a:lnTo>
                    <a:pt x="187071" y="181101"/>
                  </a:lnTo>
                  <a:lnTo>
                    <a:pt x="199771" y="120014"/>
                  </a:lnTo>
                  <a:lnTo>
                    <a:pt x="203364" y="106156"/>
                  </a:lnTo>
                  <a:lnTo>
                    <a:pt x="207851" y="94487"/>
                  </a:lnTo>
                  <a:lnTo>
                    <a:pt x="213219" y="85010"/>
                  </a:lnTo>
                  <a:lnTo>
                    <a:pt x="219456" y="77724"/>
                  </a:lnTo>
                  <a:lnTo>
                    <a:pt x="225799" y="72771"/>
                  </a:lnTo>
                  <a:lnTo>
                    <a:pt x="207518" y="72771"/>
                  </a:lnTo>
                  <a:lnTo>
                    <a:pt x="212344" y="49911"/>
                  </a:lnTo>
                  <a:close/>
                </a:path>
                <a:path w="950595" h="184150">
                  <a:moveTo>
                    <a:pt x="288364" y="65404"/>
                  </a:moveTo>
                  <a:lnTo>
                    <a:pt x="255651" y="65404"/>
                  </a:lnTo>
                  <a:lnTo>
                    <a:pt x="260096" y="66675"/>
                  </a:lnTo>
                  <a:lnTo>
                    <a:pt x="263017" y="69468"/>
                  </a:lnTo>
                  <a:lnTo>
                    <a:pt x="266065" y="72136"/>
                  </a:lnTo>
                  <a:lnTo>
                    <a:pt x="267589" y="75691"/>
                  </a:lnTo>
                  <a:lnTo>
                    <a:pt x="267589" y="83947"/>
                  </a:lnTo>
                  <a:lnTo>
                    <a:pt x="266700" y="89915"/>
                  </a:lnTo>
                  <a:lnTo>
                    <a:pt x="264922" y="97916"/>
                  </a:lnTo>
                  <a:lnTo>
                    <a:pt x="247523" y="181101"/>
                  </a:lnTo>
                  <a:lnTo>
                    <a:pt x="269875" y="181101"/>
                  </a:lnTo>
                  <a:lnTo>
                    <a:pt x="286639" y="101726"/>
                  </a:lnTo>
                  <a:lnTo>
                    <a:pt x="288798" y="91186"/>
                  </a:lnTo>
                  <a:lnTo>
                    <a:pt x="289763" y="83947"/>
                  </a:lnTo>
                  <a:lnTo>
                    <a:pt x="289814" y="69087"/>
                  </a:lnTo>
                  <a:lnTo>
                    <a:pt x="288364" y="65404"/>
                  </a:lnTo>
                  <a:close/>
                </a:path>
                <a:path w="950595" h="184150">
                  <a:moveTo>
                    <a:pt x="255651" y="46989"/>
                  </a:moveTo>
                  <a:lnTo>
                    <a:pt x="247777" y="46989"/>
                  </a:lnTo>
                  <a:lnTo>
                    <a:pt x="239903" y="49022"/>
                  </a:lnTo>
                  <a:lnTo>
                    <a:pt x="207518" y="72771"/>
                  </a:lnTo>
                  <a:lnTo>
                    <a:pt x="225799" y="72771"/>
                  </a:lnTo>
                  <a:lnTo>
                    <a:pt x="226381" y="72316"/>
                  </a:lnTo>
                  <a:lnTo>
                    <a:pt x="233807" y="68468"/>
                  </a:lnTo>
                  <a:lnTo>
                    <a:pt x="241708" y="66168"/>
                  </a:lnTo>
                  <a:lnTo>
                    <a:pt x="250063" y="65404"/>
                  </a:lnTo>
                  <a:lnTo>
                    <a:pt x="288364" y="65404"/>
                  </a:lnTo>
                  <a:lnTo>
                    <a:pt x="286766" y="61340"/>
                  </a:lnTo>
                  <a:lnTo>
                    <a:pt x="280670" y="55625"/>
                  </a:lnTo>
                  <a:lnTo>
                    <a:pt x="275742" y="51812"/>
                  </a:lnTo>
                  <a:lnTo>
                    <a:pt x="269922" y="49117"/>
                  </a:lnTo>
                  <a:lnTo>
                    <a:pt x="263221" y="47517"/>
                  </a:lnTo>
                  <a:lnTo>
                    <a:pt x="255651" y="46989"/>
                  </a:lnTo>
                  <a:close/>
                </a:path>
                <a:path w="950595" h="184150">
                  <a:moveTo>
                    <a:pt x="420436" y="66928"/>
                  </a:moveTo>
                  <a:lnTo>
                    <a:pt x="392303" y="66928"/>
                  </a:lnTo>
                  <a:lnTo>
                    <a:pt x="386207" y="73025"/>
                  </a:lnTo>
                  <a:lnTo>
                    <a:pt x="380619" y="78739"/>
                  </a:lnTo>
                  <a:lnTo>
                    <a:pt x="375539" y="84327"/>
                  </a:lnTo>
                  <a:lnTo>
                    <a:pt x="305054" y="163829"/>
                  </a:lnTo>
                  <a:lnTo>
                    <a:pt x="301371" y="181101"/>
                  </a:lnTo>
                  <a:lnTo>
                    <a:pt x="407035" y="181101"/>
                  </a:lnTo>
                  <a:lnTo>
                    <a:pt x="410863" y="162560"/>
                  </a:lnTo>
                  <a:lnTo>
                    <a:pt x="333883" y="162560"/>
                  </a:lnTo>
                  <a:lnTo>
                    <a:pt x="339504" y="156964"/>
                  </a:lnTo>
                  <a:lnTo>
                    <a:pt x="344376" y="151987"/>
                  </a:lnTo>
                  <a:lnTo>
                    <a:pt x="348509" y="147629"/>
                  </a:lnTo>
                  <a:lnTo>
                    <a:pt x="351917" y="143890"/>
                  </a:lnTo>
                  <a:lnTo>
                    <a:pt x="420436" y="66928"/>
                  </a:lnTo>
                  <a:close/>
                </a:path>
                <a:path w="950595" h="184150">
                  <a:moveTo>
                    <a:pt x="475742" y="49911"/>
                  </a:moveTo>
                  <a:lnTo>
                    <a:pt x="453390" y="49911"/>
                  </a:lnTo>
                  <a:lnTo>
                    <a:pt x="425958" y="181101"/>
                  </a:lnTo>
                  <a:lnTo>
                    <a:pt x="448310" y="181101"/>
                  </a:lnTo>
                  <a:lnTo>
                    <a:pt x="475742" y="49911"/>
                  </a:lnTo>
                  <a:close/>
                </a:path>
                <a:path w="950595" h="184150">
                  <a:moveTo>
                    <a:pt x="411099" y="161416"/>
                  </a:moveTo>
                  <a:lnTo>
                    <a:pt x="359537" y="161416"/>
                  </a:lnTo>
                  <a:lnTo>
                    <a:pt x="355296" y="161488"/>
                  </a:lnTo>
                  <a:lnTo>
                    <a:pt x="349615" y="161702"/>
                  </a:lnTo>
                  <a:lnTo>
                    <a:pt x="333883" y="162560"/>
                  </a:lnTo>
                  <a:lnTo>
                    <a:pt x="410863" y="162560"/>
                  </a:lnTo>
                  <a:lnTo>
                    <a:pt x="411099" y="161416"/>
                  </a:lnTo>
                  <a:close/>
                </a:path>
                <a:path w="950595" h="184150">
                  <a:moveTo>
                    <a:pt x="426085" y="49911"/>
                  </a:moveTo>
                  <a:lnTo>
                    <a:pt x="324612" y="49911"/>
                  </a:lnTo>
                  <a:lnTo>
                    <a:pt x="320675" y="68579"/>
                  </a:lnTo>
                  <a:lnTo>
                    <a:pt x="374142" y="68579"/>
                  </a:lnTo>
                  <a:lnTo>
                    <a:pt x="381762" y="68072"/>
                  </a:lnTo>
                  <a:lnTo>
                    <a:pt x="392303" y="66928"/>
                  </a:lnTo>
                  <a:lnTo>
                    <a:pt x="420436" y="66928"/>
                  </a:lnTo>
                  <a:lnTo>
                    <a:pt x="423037" y="64007"/>
                  </a:lnTo>
                  <a:lnTo>
                    <a:pt x="426085" y="49911"/>
                  </a:lnTo>
                  <a:close/>
                </a:path>
                <a:path w="950595" h="184150">
                  <a:moveTo>
                    <a:pt x="486156" y="0"/>
                  </a:moveTo>
                  <a:lnTo>
                    <a:pt x="463804" y="0"/>
                  </a:lnTo>
                  <a:lnTo>
                    <a:pt x="458597" y="25273"/>
                  </a:lnTo>
                  <a:lnTo>
                    <a:pt x="480822" y="25273"/>
                  </a:lnTo>
                  <a:lnTo>
                    <a:pt x="486156" y="0"/>
                  </a:lnTo>
                  <a:close/>
                </a:path>
                <a:path w="950595" h="184150">
                  <a:moveTo>
                    <a:pt x="531368" y="49911"/>
                  </a:moveTo>
                  <a:lnTo>
                    <a:pt x="509016" y="49911"/>
                  </a:lnTo>
                  <a:lnTo>
                    <a:pt x="481584" y="181101"/>
                  </a:lnTo>
                  <a:lnTo>
                    <a:pt x="503936" y="181101"/>
                  </a:lnTo>
                  <a:lnTo>
                    <a:pt x="516890" y="119125"/>
                  </a:lnTo>
                  <a:lnTo>
                    <a:pt x="519128" y="109696"/>
                  </a:lnTo>
                  <a:lnTo>
                    <a:pt x="537591" y="75437"/>
                  </a:lnTo>
                  <a:lnTo>
                    <a:pt x="544357" y="71500"/>
                  </a:lnTo>
                  <a:lnTo>
                    <a:pt x="526796" y="71500"/>
                  </a:lnTo>
                  <a:lnTo>
                    <a:pt x="531368" y="49911"/>
                  </a:lnTo>
                  <a:close/>
                </a:path>
                <a:path w="950595" h="184150">
                  <a:moveTo>
                    <a:pt x="600199" y="65404"/>
                  </a:moveTo>
                  <a:lnTo>
                    <a:pt x="568833" y="65404"/>
                  </a:lnTo>
                  <a:lnTo>
                    <a:pt x="572262" y="66675"/>
                  </a:lnTo>
                  <a:lnTo>
                    <a:pt x="574929" y="69341"/>
                  </a:lnTo>
                  <a:lnTo>
                    <a:pt x="577723" y="71881"/>
                  </a:lnTo>
                  <a:lnTo>
                    <a:pt x="578993" y="75437"/>
                  </a:lnTo>
                  <a:lnTo>
                    <a:pt x="578993" y="82168"/>
                  </a:lnTo>
                  <a:lnTo>
                    <a:pt x="578358" y="86487"/>
                  </a:lnTo>
                  <a:lnTo>
                    <a:pt x="558546" y="181101"/>
                  </a:lnTo>
                  <a:lnTo>
                    <a:pt x="580898" y="181101"/>
                  </a:lnTo>
                  <a:lnTo>
                    <a:pt x="594233" y="117475"/>
                  </a:lnTo>
                  <a:lnTo>
                    <a:pt x="608076" y="80772"/>
                  </a:lnTo>
                  <a:lnTo>
                    <a:pt x="620176" y="71500"/>
                  </a:lnTo>
                  <a:lnTo>
                    <a:pt x="601599" y="71500"/>
                  </a:lnTo>
                  <a:lnTo>
                    <a:pt x="600199" y="65404"/>
                  </a:lnTo>
                  <a:close/>
                </a:path>
                <a:path w="950595" h="184150">
                  <a:moveTo>
                    <a:pt x="678128" y="65404"/>
                  </a:moveTo>
                  <a:lnTo>
                    <a:pt x="645668" y="65404"/>
                  </a:lnTo>
                  <a:lnTo>
                    <a:pt x="649478" y="66548"/>
                  </a:lnTo>
                  <a:lnTo>
                    <a:pt x="654939" y="71500"/>
                  </a:lnTo>
                  <a:lnTo>
                    <a:pt x="656336" y="74929"/>
                  </a:lnTo>
                  <a:lnTo>
                    <a:pt x="656336" y="82168"/>
                  </a:lnTo>
                  <a:lnTo>
                    <a:pt x="655574" y="87249"/>
                  </a:lnTo>
                  <a:lnTo>
                    <a:pt x="653923" y="94361"/>
                  </a:lnTo>
                  <a:lnTo>
                    <a:pt x="635889" y="181101"/>
                  </a:lnTo>
                  <a:lnTo>
                    <a:pt x="658368" y="181101"/>
                  </a:lnTo>
                  <a:lnTo>
                    <a:pt x="676021" y="96647"/>
                  </a:lnTo>
                  <a:lnTo>
                    <a:pt x="677926" y="87249"/>
                  </a:lnTo>
                  <a:lnTo>
                    <a:pt x="678763" y="81025"/>
                  </a:lnTo>
                  <a:lnTo>
                    <a:pt x="678815" y="67182"/>
                  </a:lnTo>
                  <a:lnTo>
                    <a:pt x="678128" y="65404"/>
                  </a:lnTo>
                  <a:close/>
                </a:path>
                <a:path w="950595" h="184150">
                  <a:moveTo>
                    <a:pt x="578485" y="46989"/>
                  </a:moveTo>
                  <a:lnTo>
                    <a:pt x="562737" y="46989"/>
                  </a:lnTo>
                  <a:lnTo>
                    <a:pt x="555625" y="48767"/>
                  </a:lnTo>
                  <a:lnTo>
                    <a:pt x="526796" y="71500"/>
                  </a:lnTo>
                  <a:lnTo>
                    <a:pt x="544357" y="71500"/>
                  </a:lnTo>
                  <a:lnTo>
                    <a:pt x="551561" y="67310"/>
                  </a:lnTo>
                  <a:lnTo>
                    <a:pt x="558165" y="65404"/>
                  </a:lnTo>
                  <a:lnTo>
                    <a:pt x="600199" y="65404"/>
                  </a:lnTo>
                  <a:lnTo>
                    <a:pt x="599821" y="63753"/>
                  </a:lnTo>
                  <a:lnTo>
                    <a:pt x="596265" y="57785"/>
                  </a:lnTo>
                  <a:lnTo>
                    <a:pt x="585343" y="49149"/>
                  </a:lnTo>
                  <a:lnTo>
                    <a:pt x="578485" y="46989"/>
                  </a:lnTo>
                  <a:close/>
                </a:path>
                <a:path w="950595" h="184150">
                  <a:moveTo>
                    <a:pt x="645922" y="46989"/>
                  </a:moveTo>
                  <a:lnTo>
                    <a:pt x="637794" y="46989"/>
                  </a:lnTo>
                  <a:lnTo>
                    <a:pt x="630047" y="49022"/>
                  </a:lnTo>
                  <a:lnTo>
                    <a:pt x="601599" y="71500"/>
                  </a:lnTo>
                  <a:lnTo>
                    <a:pt x="620176" y="71500"/>
                  </a:lnTo>
                  <a:lnTo>
                    <a:pt x="627253" y="67310"/>
                  </a:lnTo>
                  <a:lnTo>
                    <a:pt x="634111" y="65404"/>
                  </a:lnTo>
                  <a:lnTo>
                    <a:pt x="678128" y="65404"/>
                  </a:lnTo>
                  <a:lnTo>
                    <a:pt x="676021" y="59943"/>
                  </a:lnTo>
                  <a:lnTo>
                    <a:pt x="670560" y="54737"/>
                  </a:lnTo>
                  <a:lnTo>
                    <a:pt x="665960" y="51329"/>
                  </a:lnTo>
                  <a:lnTo>
                    <a:pt x="660336" y="48910"/>
                  </a:lnTo>
                  <a:lnTo>
                    <a:pt x="653665" y="47468"/>
                  </a:lnTo>
                  <a:lnTo>
                    <a:pt x="645922" y="46989"/>
                  </a:lnTo>
                  <a:close/>
                </a:path>
                <a:path w="950595" h="184150">
                  <a:moveTo>
                    <a:pt x="813553" y="65277"/>
                  </a:moveTo>
                  <a:lnTo>
                    <a:pt x="776224" y="65277"/>
                  </a:lnTo>
                  <a:lnTo>
                    <a:pt x="783717" y="67310"/>
                  </a:lnTo>
                  <a:lnTo>
                    <a:pt x="788924" y="71374"/>
                  </a:lnTo>
                  <a:lnTo>
                    <a:pt x="792734" y="74422"/>
                  </a:lnTo>
                  <a:lnTo>
                    <a:pt x="794639" y="78486"/>
                  </a:lnTo>
                  <a:lnTo>
                    <a:pt x="794572" y="88011"/>
                  </a:lnTo>
                  <a:lnTo>
                    <a:pt x="752157" y="103753"/>
                  </a:lnTo>
                  <a:lnTo>
                    <a:pt x="744156" y="104314"/>
                  </a:lnTo>
                  <a:lnTo>
                    <a:pt x="712978" y="113029"/>
                  </a:lnTo>
                  <a:lnTo>
                    <a:pt x="707517" y="116331"/>
                  </a:lnTo>
                  <a:lnTo>
                    <a:pt x="703072" y="120903"/>
                  </a:lnTo>
                  <a:lnTo>
                    <a:pt x="699643" y="126618"/>
                  </a:lnTo>
                  <a:lnTo>
                    <a:pt x="696341" y="132206"/>
                  </a:lnTo>
                  <a:lnTo>
                    <a:pt x="694690" y="138684"/>
                  </a:lnTo>
                  <a:lnTo>
                    <a:pt x="694690" y="146050"/>
                  </a:lnTo>
                  <a:lnTo>
                    <a:pt x="718708" y="181355"/>
                  </a:lnTo>
                  <a:lnTo>
                    <a:pt x="735076" y="184023"/>
                  </a:lnTo>
                  <a:lnTo>
                    <a:pt x="743204" y="184023"/>
                  </a:lnTo>
                  <a:lnTo>
                    <a:pt x="778040" y="166750"/>
                  </a:lnTo>
                  <a:lnTo>
                    <a:pt x="733933" y="166750"/>
                  </a:lnTo>
                  <a:lnTo>
                    <a:pt x="727710" y="164718"/>
                  </a:lnTo>
                  <a:lnTo>
                    <a:pt x="723392" y="160654"/>
                  </a:lnTo>
                  <a:lnTo>
                    <a:pt x="719074" y="156717"/>
                  </a:lnTo>
                  <a:lnTo>
                    <a:pt x="716915" y="151511"/>
                  </a:lnTo>
                  <a:lnTo>
                    <a:pt x="716915" y="140588"/>
                  </a:lnTo>
                  <a:lnTo>
                    <a:pt x="718312" y="136271"/>
                  </a:lnTo>
                  <a:lnTo>
                    <a:pt x="760603" y="119634"/>
                  </a:lnTo>
                  <a:lnTo>
                    <a:pt x="769112" y="118872"/>
                  </a:lnTo>
                  <a:lnTo>
                    <a:pt x="775081" y="118110"/>
                  </a:lnTo>
                  <a:lnTo>
                    <a:pt x="782193" y="116839"/>
                  </a:lnTo>
                  <a:lnTo>
                    <a:pt x="785622" y="115824"/>
                  </a:lnTo>
                  <a:lnTo>
                    <a:pt x="788670" y="114680"/>
                  </a:lnTo>
                  <a:lnTo>
                    <a:pt x="811588" y="114680"/>
                  </a:lnTo>
                  <a:lnTo>
                    <a:pt x="814287" y="102681"/>
                  </a:lnTo>
                  <a:lnTo>
                    <a:pt x="815721" y="96138"/>
                  </a:lnTo>
                  <a:lnTo>
                    <a:pt x="816737" y="88011"/>
                  </a:lnTo>
                  <a:lnTo>
                    <a:pt x="816612" y="71500"/>
                  </a:lnTo>
                  <a:lnTo>
                    <a:pt x="813553" y="65277"/>
                  </a:lnTo>
                  <a:close/>
                </a:path>
                <a:path w="950595" h="184150">
                  <a:moveTo>
                    <a:pt x="802894" y="164846"/>
                  </a:moveTo>
                  <a:lnTo>
                    <a:pt x="780415" y="164846"/>
                  </a:lnTo>
                  <a:lnTo>
                    <a:pt x="780923" y="171323"/>
                  </a:lnTo>
                  <a:lnTo>
                    <a:pt x="781812" y="176784"/>
                  </a:lnTo>
                  <a:lnTo>
                    <a:pt x="782955" y="181101"/>
                  </a:lnTo>
                  <a:lnTo>
                    <a:pt x="805561" y="181101"/>
                  </a:lnTo>
                  <a:lnTo>
                    <a:pt x="803783" y="173354"/>
                  </a:lnTo>
                  <a:lnTo>
                    <a:pt x="802932" y="167641"/>
                  </a:lnTo>
                  <a:lnTo>
                    <a:pt x="802894" y="164846"/>
                  </a:lnTo>
                  <a:close/>
                </a:path>
                <a:path w="950595" h="184150">
                  <a:moveTo>
                    <a:pt x="811588" y="114680"/>
                  </a:moveTo>
                  <a:lnTo>
                    <a:pt x="788670" y="114680"/>
                  </a:lnTo>
                  <a:lnTo>
                    <a:pt x="786816" y="123951"/>
                  </a:lnTo>
                  <a:lnTo>
                    <a:pt x="784701" y="131794"/>
                  </a:lnTo>
                  <a:lnTo>
                    <a:pt x="756412" y="164846"/>
                  </a:lnTo>
                  <a:lnTo>
                    <a:pt x="749300" y="166750"/>
                  </a:lnTo>
                  <a:lnTo>
                    <a:pt x="778040" y="166750"/>
                  </a:lnTo>
                  <a:lnTo>
                    <a:pt x="780415" y="164846"/>
                  </a:lnTo>
                  <a:lnTo>
                    <a:pt x="802894" y="164846"/>
                  </a:lnTo>
                  <a:lnTo>
                    <a:pt x="803003" y="160654"/>
                  </a:lnTo>
                  <a:lnTo>
                    <a:pt x="803108" y="158085"/>
                  </a:lnTo>
                  <a:lnTo>
                    <a:pt x="803751" y="152098"/>
                  </a:lnTo>
                  <a:lnTo>
                    <a:pt x="804822" y="145373"/>
                  </a:lnTo>
                  <a:lnTo>
                    <a:pt x="806323" y="137922"/>
                  </a:lnTo>
                  <a:lnTo>
                    <a:pt x="811588" y="114680"/>
                  </a:lnTo>
                  <a:close/>
                </a:path>
                <a:path w="950595" h="184150">
                  <a:moveTo>
                    <a:pt x="767334" y="46989"/>
                  </a:moveTo>
                  <a:lnTo>
                    <a:pt x="729488" y="57276"/>
                  </a:lnTo>
                  <a:lnTo>
                    <a:pt x="707517" y="87249"/>
                  </a:lnTo>
                  <a:lnTo>
                    <a:pt x="730123" y="89153"/>
                  </a:lnTo>
                  <a:lnTo>
                    <a:pt x="732917" y="81534"/>
                  </a:lnTo>
                  <a:lnTo>
                    <a:pt x="737235" y="75564"/>
                  </a:lnTo>
                  <a:lnTo>
                    <a:pt x="743204" y="71500"/>
                  </a:lnTo>
                  <a:lnTo>
                    <a:pt x="749173" y="67310"/>
                  </a:lnTo>
                  <a:lnTo>
                    <a:pt x="756793" y="65277"/>
                  </a:lnTo>
                  <a:lnTo>
                    <a:pt x="813553" y="65277"/>
                  </a:lnTo>
                  <a:lnTo>
                    <a:pt x="813054" y="64262"/>
                  </a:lnTo>
                  <a:lnTo>
                    <a:pt x="805815" y="58547"/>
                  </a:lnTo>
                  <a:lnTo>
                    <a:pt x="798123" y="53472"/>
                  </a:lnTo>
                  <a:lnTo>
                    <a:pt x="789146" y="49863"/>
                  </a:lnTo>
                  <a:lnTo>
                    <a:pt x="778883" y="47706"/>
                  </a:lnTo>
                  <a:lnTo>
                    <a:pt x="767334" y="46989"/>
                  </a:lnTo>
                  <a:close/>
                </a:path>
                <a:path w="950595" h="184150">
                  <a:moveTo>
                    <a:pt x="856615" y="134874"/>
                  </a:moveTo>
                  <a:lnTo>
                    <a:pt x="834263" y="136271"/>
                  </a:lnTo>
                  <a:lnTo>
                    <a:pt x="834909" y="148058"/>
                  </a:lnTo>
                  <a:lnTo>
                    <a:pt x="837628" y="158083"/>
                  </a:lnTo>
                  <a:lnTo>
                    <a:pt x="877058" y="183330"/>
                  </a:lnTo>
                  <a:lnTo>
                    <a:pt x="887984" y="184023"/>
                  </a:lnTo>
                  <a:lnTo>
                    <a:pt x="896080" y="183685"/>
                  </a:lnTo>
                  <a:lnTo>
                    <a:pt x="933138" y="166750"/>
                  </a:lnTo>
                  <a:lnTo>
                    <a:pt x="882015" y="166750"/>
                  </a:lnTo>
                  <a:lnTo>
                    <a:pt x="875792" y="165353"/>
                  </a:lnTo>
                  <a:lnTo>
                    <a:pt x="870585" y="162432"/>
                  </a:lnTo>
                  <a:lnTo>
                    <a:pt x="865251" y="159512"/>
                  </a:lnTo>
                  <a:lnTo>
                    <a:pt x="861568" y="155828"/>
                  </a:lnTo>
                  <a:lnTo>
                    <a:pt x="859663" y="151384"/>
                  </a:lnTo>
                  <a:lnTo>
                    <a:pt x="857631" y="146812"/>
                  </a:lnTo>
                  <a:lnTo>
                    <a:pt x="856615" y="141350"/>
                  </a:lnTo>
                  <a:lnTo>
                    <a:pt x="856615" y="134874"/>
                  </a:lnTo>
                  <a:close/>
                </a:path>
                <a:path w="950595" h="184150">
                  <a:moveTo>
                    <a:pt x="899668" y="46989"/>
                  </a:moveTo>
                  <a:lnTo>
                    <a:pt x="859643" y="63920"/>
                  </a:lnTo>
                  <a:lnTo>
                    <a:pt x="852678" y="84709"/>
                  </a:lnTo>
                  <a:lnTo>
                    <a:pt x="852678" y="90677"/>
                  </a:lnTo>
                  <a:lnTo>
                    <a:pt x="854075" y="95885"/>
                  </a:lnTo>
                  <a:lnTo>
                    <a:pt x="859663" y="105028"/>
                  </a:lnTo>
                  <a:lnTo>
                    <a:pt x="863854" y="109092"/>
                  </a:lnTo>
                  <a:lnTo>
                    <a:pt x="869315" y="112394"/>
                  </a:lnTo>
                  <a:lnTo>
                    <a:pt x="872617" y="114426"/>
                  </a:lnTo>
                  <a:lnTo>
                    <a:pt x="880237" y="117982"/>
                  </a:lnTo>
                  <a:lnTo>
                    <a:pt x="892048" y="123062"/>
                  </a:lnTo>
                  <a:lnTo>
                    <a:pt x="900074" y="126728"/>
                  </a:lnTo>
                  <a:lnTo>
                    <a:pt x="918718" y="143001"/>
                  </a:lnTo>
                  <a:lnTo>
                    <a:pt x="918718" y="152273"/>
                  </a:lnTo>
                  <a:lnTo>
                    <a:pt x="916305" y="156844"/>
                  </a:lnTo>
                  <a:lnTo>
                    <a:pt x="911352" y="160781"/>
                  </a:lnTo>
                  <a:lnTo>
                    <a:pt x="906399" y="164846"/>
                  </a:lnTo>
                  <a:lnTo>
                    <a:pt x="899033" y="166750"/>
                  </a:lnTo>
                  <a:lnTo>
                    <a:pt x="933138" y="166750"/>
                  </a:lnTo>
                  <a:lnTo>
                    <a:pt x="935228" y="163449"/>
                  </a:lnTo>
                  <a:lnTo>
                    <a:pt x="939292" y="157225"/>
                  </a:lnTo>
                  <a:lnTo>
                    <a:pt x="941197" y="150749"/>
                  </a:lnTo>
                  <a:lnTo>
                    <a:pt x="941080" y="143001"/>
                  </a:lnTo>
                  <a:lnTo>
                    <a:pt x="940550" y="137203"/>
                  </a:lnTo>
                  <a:lnTo>
                    <a:pt x="909939" y="107039"/>
                  </a:lnTo>
                  <a:lnTo>
                    <a:pt x="887984" y="97281"/>
                  </a:lnTo>
                  <a:lnTo>
                    <a:pt x="881634" y="94106"/>
                  </a:lnTo>
                  <a:lnTo>
                    <a:pt x="879094" y="91948"/>
                  </a:lnTo>
                  <a:lnTo>
                    <a:pt x="875411" y="88773"/>
                  </a:lnTo>
                  <a:lnTo>
                    <a:pt x="873506" y="85216"/>
                  </a:lnTo>
                  <a:lnTo>
                    <a:pt x="873506" y="76962"/>
                  </a:lnTo>
                  <a:lnTo>
                    <a:pt x="875665" y="73151"/>
                  </a:lnTo>
                  <a:lnTo>
                    <a:pt x="884301" y="66039"/>
                  </a:lnTo>
                  <a:lnTo>
                    <a:pt x="890270" y="64262"/>
                  </a:lnTo>
                  <a:lnTo>
                    <a:pt x="942652" y="64262"/>
                  </a:lnTo>
                  <a:lnTo>
                    <a:pt x="937260" y="58419"/>
                  </a:lnTo>
                  <a:lnTo>
                    <a:pt x="930046" y="53419"/>
                  </a:lnTo>
                  <a:lnTo>
                    <a:pt x="921369" y="49847"/>
                  </a:lnTo>
                  <a:lnTo>
                    <a:pt x="911238" y="47704"/>
                  </a:lnTo>
                  <a:lnTo>
                    <a:pt x="899668" y="46989"/>
                  </a:lnTo>
                  <a:close/>
                </a:path>
                <a:path w="950595" h="184150">
                  <a:moveTo>
                    <a:pt x="942652" y="64262"/>
                  </a:moveTo>
                  <a:lnTo>
                    <a:pt x="907669" y="64262"/>
                  </a:lnTo>
                  <a:lnTo>
                    <a:pt x="915162" y="66548"/>
                  </a:lnTo>
                  <a:lnTo>
                    <a:pt x="925703" y="75818"/>
                  </a:lnTo>
                  <a:lnTo>
                    <a:pt x="928497" y="82041"/>
                  </a:lnTo>
                  <a:lnTo>
                    <a:pt x="928751" y="89915"/>
                  </a:lnTo>
                  <a:lnTo>
                    <a:pt x="950595" y="88391"/>
                  </a:lnTo>
                  <a:lnTo>
                    <a:pt x="949618" y="79583"/>
                  </a:lnTo>
                  <a:lnTo>
                    <a:pt x="947070" y="71643"/>
                  </a:lnTo>
                  <a:lnTo>
                    <a:pt x="942951" y="64585"/>
                  </a:lnTo>
                  <a:lnTo>
                    <a:pt x="942652" y="64262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23888" y="1292351"/>
              <a:ext cx="1005840" cy="609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0537" y="1556839"/>
              <a:ext cx="106364" cy="1038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377432" y="1059637"/>
            <a:ext cx="1379855" cy="27114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"/>
              <a:tabLst>
                <a:tab pos="355600" algn="l"/>
                <a:tab pos="356235" algn="l"/>
                <a:tab pos="1366520" algn="l"/>
              </a:tabLst>
            </a:pPr>
            <a:r>
              <a:rPr sz="1600" u="heavy" dirty="0">
                <a:solidFill>
                  <a:srgbClr val="99CC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34885" y="1502155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763511" y="1307591"/>
            <a:ext cx="4236720" cy="1746885"/>
            <a:chOff x="6763511" y="1307591"/>
            <a:chExt cx="4236720" cy="1746885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70775" y="1307591"/>
              <a:ext cx="4029455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52385" y="1459991"/>
              <a:ext cx="3572383" cy="2353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70775" y="1612391"/>
              <a:ext cx="3688079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42225" y="1765808"/>
              <a:ext cx="3250692" cy="23431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70775" y="1917191"/>
              <a:ext cx="3380231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41590" y="2070608"/>
              <a:ext cx="2943225" cy="23431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0775" y="2221991"/>
              <a:ext cx="3703320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41082" y="2375408"/>
              <a:ext cx="3325368" cy="23431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63511" y="2761488"/>
              <a:ext cx="280416" cy="29260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834885" y="2782950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763511" y="2587751"/>
            <a:ext cx="4307205" cy="1442085"/>
            <a:chOff x="6763511" y="2587751"/>
            <a:chExt cx="4307205" cy="1442085"/>
          </a:xfrm>
        </p:grpSpPr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70775" y="2587751"/>
              <a:ext cx="3788664" cy="576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43749" y="2738119"/>
              <a:ext cx="3339338" cy="2344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70775" y="2892551"/>
              <a:ext cx="4099560" cy="576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41336" y="3045967"/>
              <a:ext cx="3662807" cy="2343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70775" y="3197351"/>
              <a:ext cx="3057144" cy="576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40574" y="3349751"/>
              <a:ext cx="2679700" cy="2353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63511" y="3736847"/>
              <a:ext cx="280416" cy="292607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6834885" y="3758565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763511" y="3563111"/>
            <a:ext cx="4361815" cy="1746885"/>
            <a:chOff x="6763511" y="3563111"/>
            <a:chExt cx="4361815" cy="1746885"/>
          </a:xfrm>
        </p:grpSpPr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970775" y="3563111"/>
              <a:ext cx="3803904" cy="5760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52385" y="3716527"/>
              <a:ext cx="3353308" cy="1840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970775" y="3867911"/>
              <a:ext cx="4154424" cy="57607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40574" y="4020311"/>
              <a:ext cx="3719703" cy="2353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970775" y="4172711"/>
              <a:ext cx="4151376" cy="57607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136891" y="4323079"/>
              <a:ext cx="3728211" cy="23736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970775" y="4477511"/>
              <a:ext cx="2401824" cy="5760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148575" y="4629911"/>
              <a:ext cx="2016378" cy="23241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63511" y="5017008"/>
              <a:ext cx="280416" cy="292608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834885" y="5039360"/>
            <a:ext cx="1212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970776" y="4843271"/>
            <a:ext cx="4072254" cy="1186180"/>
            <a:chOff x="6970776" y="4843271"/>
            <a:chExt cx="4072254" cy="1186180"/>
          </a:xfrm>
        </p:grpSpPr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970776" y="4843271"/>
              <a:ext cx="4072128" cy="57607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143750" y="4993639"/>
              <a:ext cx="3626230" cy="23736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70776" y="5148071"/>
              <a:ext cx="3819144" cy="5760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149084" y="5301487"/>
              <a:ext cx="3365373" cy="2343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70776" y="5452871"/>
              <a:ext cx="1024127" cy="57607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142226" y="5606287"/>
              <a:ext cx="645160" cy="234950"/>
            </a:xfrm>
            <a:custGeom>
              <a:avLst/>
              <a:gdLst/>
              <a:ahLst/>
              <a:cxnLst/>
              <a:rect l="l" t="t" r="r" b="b"/>
              <a:pathLst>
                <a:path w="645159" h="234950">
                  <a:moveTo>
                    <a:pt x="59817" y="46939"/>
                  </a:moveTo>
                  <a:lnTo>
                    <a:pt x="21810" y="59394"/>
                  </a:lnTo>
                  <a:lnTo>
                    <a:pt x="1793" y="96075"/>
                  </a:lnTo>
                  <a:lnTo>
                    <a:pt x="0" y="116001"/>
                  </a:lnTo>
                  <a:lnTo>
                    <a:pt x="1023" y="131472"/>
                  </a:lnTo>
                  <a:lnTo>
                    <a:pt x="16382" y="166458"/>
                  </a:lnTo>
                  <a:lnTo>
                    <a:pt x="59690" y="184061"/>
                  </a:lnTo>
                  <a:lnTo>
                    <a:pt x="70026" y="183261"/>
                  </a:lnTo>
                  <a:lnTo>
                    <a:pt x="79517" y="180862"/>
                  </a:lnTo>
                  <a:lnTo>
                    <a:pt x="88175" y="176865"/>
                  </a:lnTo>
                  <a:lnTo>
                    <a:pt x="96012" y="171272"/>
                  </a:lnTo>
                  <a:lnTo>
                    <a:pt x="101226" y="165773"/>
                  </a:lnTo>
                  <a:lnTo>
                    <a:pt x="59435" y="165773"/>
                  </a:lnTo>
                  <a:lnTo>
                    <a:pt x="51700" y="165025"/>
                  </a:lnTo>
                  <a:lnTo>
                    <a:pt x="23500" y="127695"/>
                  </a:lnTo>
                  <a:lnTo>
                    <a:pt x="22859" y="115379"/>
                  </a:lnTo>
                  <a:lnTo>
                    <a:pt x="23524" y="103223"/>
                  </a:lnTo>
                  <a:lnTo>
                    <a:pt x="45481" y="68237"/>
                  </a:lnTo>
                  <a:lnTo>
                    <a:pt x="60705" y="65227"/>
                  </a:lnTo>
                  <a:lnTo>
                    <a:pt x="102009" y="65227"/>
                  </a:lnTo>
                  <a:lnTo>
                    <a:pt x="100961" y="63723"/>
                  </a:lnTo>
                  <a:lnTo>
                    <a:pt x="94742" y="57746"/>
                  </a:lnTo>
                  <a:lnTo>
                    <a:pt x="87481" y="53020"/>
                  </a:lnTo>
                  <a:lnTo>
                    <a:pt x="79232" y="49642"/>
                  </a:lnTo>
                  <a:lnTo>
                    <a:pt x="70006" y="47615"/>
                  </a:lnTo>
                  <a:lnTo>
                    <a:pt x="59817" y="46939"/>
                  </a:lnTo>
                  <a:close/>
                </a:path>
                <a:path w="645159" h="234950">
                  <a:moveTo>
                    <a:pt x="92455" y="133045"/>
                  </a:moveTo>
                  <a:lnTo>
                    <a:pt x="68199" y="165773"/>
                  </a:lnTo>
                  <a:lnTo>
                    <a:pt x="101226" y="165773"/>
                  </a:lnTo>
                  <a:lnTo>
                    <a:pt x="102655" y="164266"/>
                  </a:lnTo>
                  <a:lnTo>
                    <a:pt x="107918" y="156032"/>
                  </a:lnTo>
                  <a:lnTo>
                    <a:pt x="111799" y="146569"/>
                  </a:lnTo>
                  <a:lnTo>
                    <a:pt x="114300" y="135877"/>
                  </a:lnTo>
                  <a:lnTo>
                    <a:pt x="92455" y="133045"/>
                  </a:lnTo>
                  <a:close/>
                </a:path>
                <a:path w="645159" h="234950">
                  <a:moveTo>
                    <a:pt x="102009" y="65227"/>
                  </a:moveTo>
                  <a:lnTo>
                    <a:pt x="68072" y="65227"/>
                  </a:lnTo>
                  <a:lnTo>
                    <a:pt x="74422" y="67449"/>
                  </a:lnTo>
                  <a:lnTo>
                    <a:pt x="84835" y="76339"/>
                  </a:lnTo>
                  <a:lnTo>
                    <a:pt x="88519" y="82969"/>
                  </a:lnTo>
                  <a:lnTo>
                    <a:pt x="90550" y="91782"/>
                  </a:lnTo>
                  <a:lnTo>
                    <a:pt x="112141" y="88442"/>
                  </a:lnTo>
                  <a:lnTo>
                    <a:pt x="109636" y="79072"/>
                  </a:lnTo>
                  <a:lnTo>
                    <a:pt x="105918" y="70832"/>
                  </a:lnTo>
                  <a:lnTo>
                    <a:pt x="102009" y="65227"/>
                  </a:lnTo>
                  <a:close/>
                </a:path>
                <a:path w="645159" h="234950">
                  <a:moveTo>
                    <a:pt x="156591" y="49911"/>
                  </a:moveTo>
                  <a:lnTo>
                    <a:pt x="134366" y="49911"/>
                  </a:lnTo>
                  <a:lnTo>
                    <a:pt x="134445" y="142100"/>
                  </a:lnTo>
                  <a:lnTo>
                    <a:pt x="134747" y="147574"/>
                  </a:lnTo>
                  <a:lnTo>
                    <a:pt x="135770" y="151980"/>
                  </a:lnTo>
                  <a:lnTo>
                    <a:pt x="137032" y="158445"/>
                  </a:lnTo>
                  <a:lnTo>
                    <a:pt x="139319" y="163944"/>
                  </a:lnTo>
                  <a:lnTo>
                    <a:pt x="142621" y="168427"/>
                  </a:lnTo>
                  <a:lnTo>
                    <a:pt x="145796" y="172923"/>
                  </a:lnTo>
                  <a:lnTo>
                    <a:pt x="150749" y="176644"/>
                  </a:lnTo>
                  <a:lnTo>
                    <a:pt x="164210" y="182575"/>
                  </a:lnTo>
                  <a:lnTo>
                    <a:pt x="171450" y="184061"/>
                  </a:lnTo>
                  <a:lnTo>
                    <a:pt x="179197" y="184061"/>
                  </a:lnTo>
                  <a:lnTo>
                    <a:pt x="191652" y="182670"/>
                  </a:lnTo>
                  <a:lnTo>
                    <a:pt x="202739" y="178500"/>
                  </a:lnTo>
                  <a:lnTo>
                    <a:pt x="212469" y="171550"/>
                  </a:lnTo>
                  <a:lnTo>
                    <a:pt x="218193" y="164909"/>
                  </a:lnTo>
                  <a:lnTo>
                    <a:pt x="176910" y="164909"/>
                  </a:lnTo>
                  <a:lnTo>
                    <a:pt x="171323" y="163245"/>
                  </a:lnTo>
                  <a:lnTo>
                    <a:pt x="166877" y="159905"/>
                  </a:lnTo>
                  <a:lnTo>
                    <a:pt x="162305" y="156578"/>
                  </a:lnTo>
                  <a:lnTo>
                    <a:pt x="159384" y="151980"/>
                  </a:lnTo>
                  <a:lnTo>
                    <a:pt x="157918" y="145821"/>
                  </a:lnTo>
                  <a:lnTo>
                    <a:pt x="157099" y="142100"/>
                  </a:lnTo>
                  <a:lnTo>
                    <a:pt x="156638" y="135002"/>
                  </a:lnTo>
                  <a:lnTo>
                    <a:pt x="156591" y="49911"/>
                  </a:lnTo>
                  <a:close/>
                </a:path>
                <a:path w="645159" h="234950">
                  <a:moveTo>
                    <a:pt x="240665" y="161823"/>
                  </a:moveTo>
                  <a:lnTo>
                    <a:pt x="220852" y="161823"/>
                  </a:lnTo>
                  <a:lnTo>
                    <a:pt x="220852" y="181089"/>
                  </a:lnTo>
                  <a:lnTo>
                    <a:pt x="240665" y="181089"/>
                  </a:lnTo>
                  <a:lnTo>
                    <a:pt x="240665" y="161823"/>
                  </a:lnTo>
                  <a:close/>
                </a:path>
                <a:path w="645159" h="234950">
                  <a:moveTo>
                    <a:pt x="240665" y="49911"/>
                  </a:moveTo>
                  <a:lnTo>
                    <a:pt x="218440" y="49911"/>
                  </a:lnTo>
                  <a:lnTo>
                    <a:pt x="218440" y="120192"/>
                  </a:lnTo>
                  <a:lnTo>
                    <a:pt x="218223" y="128095"/>
                  </a:lnTo>
                  <a:lnTo>
                    <a:pt x="196596" y="163207"/>
                  </a:lnTo>
                  <a:lnTo>
                    <a:pt x="190373" y="164909"/>
                  </a:lnTo>
                  <a:lnTo>
                    <a:pt x="218193" y="164909"/>
                  </a:lnTo>
                  <a:lnTo>
                    <a:pt x="220852" y="161823"/>
                  </a:lnTo>
                  <a:lnTo>
                    <a:pt x="240665" y="161823"/>
                  </a:lnTo>
                  <a:lnTo>
                    <a:pt x="240665" y="49911"/>
                  </a:lnTo>
                  <a:close/>
                </a:path>
                <a:path w="645159" h="234950">
                  <a:moveTo>
                    <a:pt x="391159" y="213093"/>
                  </a:moveTo>
                  <a:lnTo>
                    <a:pt x="386969" y="231990"/>
                  </a:lnTo>
                  <a:lnTo>
                    <a:pt x="392556" y="233553"/>
                  </a:lnTo>
                  <a:lnTo>
                    <a:pt x="398399" y="234340"/>
                  </a:lnTo>
                  <a:lnTo>
                    <a:pt x="404368" y="234340"/>
                  </a:lnTo>
                  <a:lnTo>
                    <a:pt x="434191" y="214820"/>
                  </a:lnTo>
                  <a:lnTo>
                    <a:pt x="399160" y="214820"/>
                  </a:lnTo>
                  <a:lnTo>
                    <a:pt x="395604" y="214236"/>
                  </a:lnTo>
                  <a:lnTo>
                    <a:pt x="391159" y="213093"/>
                  </a:lnTo>
                  <a:close/>
                </a:path>
                <a:path w="645159" h="234950">
                  <a:moveTo>
                    <a:pt x="437388" y="49911"/>
                  </a:moveTo>
                  <a:lnTo>
                    <a:pt x="415163" y="49911"/>
                  </a:lnTo>
                  <a:lnTo>
                    <a:pt x="415163" y="199783"/>
                  </a:lnTo>
                  <a:lnTo>
                    <a:pt x="414020" y="207302"/>
                  </a:lnTo>
                  <a:lnTo>
                    <a:pt x="411860" y="210312"/>
                  </a:lnTo>
                  <a:lnTo>
                    <a:pt x="409575" y="213309"/>
                  </a:lnTo>
                  <a:lnTo>
                    <a:pt x="406146" y="214820"/>
                  </a:lnTo>
                  <a:lnTo>
                    <a:pt x="434191" y="214820"/>
                  </a:lnTo>
                  <a:lnTo>
                    <a:pt x="435784" y="208795"/>
                  </a:lnTo>
                  <a:lnTo>
                    <a:pt x="436985" y="199446"/>
                  </a:lnTo>
                  <a:lnTo>
                    <a:pt x="437388" y="188264"/>
                  </a:lnTo>
                  <a:lnTo>
                    <a:pt x="437388" y="49911"/>
                  </a:lnTo>
                  <a:close/>
                </a:path>
                <a:path w="645159" h="234950">
                  <a:moveTo>
                    <a:pt x="376791" y="65354"/>
                  </a:moveTo>
                  <a:lnTo>
                    <a:pt x="327278" y="65354"/>
                  </a:lnTo>
                  <a:lnTo>
                    <a:pt x="335158" y="65823"/>
                  </a:lnTo>
                  <a:lnTo>
                    <a:pt x="342026" y="67233"/>
                  </a:lnTo>
                  <a:lnTo>
                    <a:pt x="347870" y="69586"/>
                  </a:lnTo>
                  <a:lnTo>
                    <a:pt x="352678" y="72885"/>
                  </a:lnTo>
                  <a:lnTo>
                    <a:pt x="356870" y="76593"/>
                  </a:lnTo>
                  <a:lnTo>
                    <a:pt x="358901" y="82969"/>
                  </a:lnTo>
                  <a:lnTo>
                    <a:pt x="358775" y="97840"/>
                  </a:lnTo>
                  <a:lnTo>
                    <a:pt x="319150" y="105498"/>
                  </a:lnTo>
                  <a:lnTo>
                    <a:pt x="310388" y="106565"/>
                  </a:lnTo>
                  <a:lnTo>
                    <a:pt x="303783" y="107683"/>
                  </a:lnTo>
                  <a:lnTo>
                    <a:pt x="268985" y="134213"/>
                  </a:lnTo>
                  <a:lnTo>
                    <a:pt x="267462" y="140081"/>
                  </a:lnTo>
                  <a:lnTo>
                    <a:pt x="267462" y="146507"/>
                  </a:lnTo>
                  <a:lnTo>
                    <a:pt x="293258" y="181421"/>
                  </a:lnTo>
                  <a:lnTo>
                    <a:pt x="312420" y="184061"/>
                  </a:lnTo>
                  <a:lnTo>
                    <a:pt x="321055" y="184061"/>
                  </a:lnTo>
                  <a:lnTo>
                    <a:pt x="358505" y="166636"/>
                  </a:lnTo>
                  <a:lnTo>
                    <a:pt x="308991" y="166636"/>
                  </a:lnTo>
                  <a:lnTo>
                    <a:pt x="302514" y="164668"/>
                  </a:lnTo>
                  <a:lnTo>
                    <a:pt x="297942" y="160718"/>
                  </a:lnTo>
                  <a:lnTo>
                    <a:pt x="293497" y="156756"/>
                  </a:lnTo>
                  <a:lnTo>
                    <a:pt x="291210" y="151815"/>
                  </a:lnTo>
                  <a:lnTo>
                    <a:pt x="291210" y="142024"/>
                  </a:lnTo>
                  <a:lnTo>
                    <a:pt x="292226" y="138493"/>
                  </a:lnTo>
                  <a:lnTo>
                    <a:pt x="294385" y="135331"/>
                  </a:lnTo>
                  <a:lnTo>
                    <a:pt x="296418" y="132156"/>
                  </a:lnTo>
                  <a:lnTo>
                    <a:pt x="299339" y="129743"/>
                  </a:lnTo>
                  <a:lnTo>
                    <a:pt x="303149" y="128104"/>
                  </a:lnTo>
                  <a:lnTo>
                    <a:pt x="306831" y="126453"/>
                  </a:lnTo>
                  <a:lnTo>
                    <a:pt x="313308" y="124968"/>
                  </a:lnTo>
                  <a:lnTo>
                    <a:pt x="322452" y="123659"/>
                  </a:lnTo>
                  <a:lnTo>
                    <a:pt x="333807" y="121835"/>
                  </a:lnTo>
                  <a:lnTo>
                    <a:pt x="343661" y="119827"/>
                  </a:lnTo>
                  <a:lnTo>
                    <a:pt x="351992" y="117634"/>
                  </a:lnTo>
                  <a:lnTo>
                    <a:pt x="358775" y="115252"/>
                  </a:lnTo>
                  <a:lnTo>
                    <a:pt x="381253" y="115252"/>
                  </a:lnTo>
                  <a:lnTo>
                    <a:pt x="381253" y="86601"/>
                  </a:lnTo>
                  <a:lnTo>
                    <a:pt x="380873" y="79756"/>
                  </a:lnTo>
                  <a:lnTo>
                    <a:pt x="380238" y="75971"/>
                  </a:lnTo>
                  <a:lnTo>
                    <a:pt x="378841" y="69875"/>
                  </a:lnTo>
                  <a:lnTo>
                    <a:pt x="376791" y="65354"/>
                  </a:lnTo>
                  <a:close/>
                </a:path>
                <a:path w="645159" h="234950">
                  <a:moveTo>
                    <a:pt x="382604" y="164909"/>
                  </a:moveTo>
                  <a:lnTo>
                    <a:pt x="360679" y="164909"/>
                  </a:lnTo>
                  <a:lnTo>
                    <a:pt x="361315" y="171094"/>
                  </a:lnTo>
                  <a:lnTo>
                    <a:pt x="362839" y="176479"/>
                  </a:lnTo>
                  <a:lnTo>
                    <a:pt x="365125" y="181089"/>
                  </a:lnTo>
                  <a:lnTo>
                    <a:pt x="388366" y="181089"/>
                  </a:lnTo>
                  <a:lnTo>
                    <a:pt x="385572" y="176072"/>
                  </a:lnTo>
                  <a:lnTo>
                    <a:pt x="383667" y="170815"/>
                  </a:lnTo>
                  <a:lnTo>
                    <a:pt x="382650" y="165341"/>
                  </a:lnTo>
                  <a:lnTo>
                    <a:pt x="382604" y="164909"/>
                  </a:lnTo>
                  <a:close/>
                </a:path>
                <a:path w="645159" h="234950">
                  <a:moveTo>
                    <a:pt x="381253" y="115252"/>
                  </a:moveTo>
                  <a:lnTo>
                    <a:pt x="358775" y="115252"/>
                  </a:lnTo>
                  <a:lnTo>
                    <a:pt x="358775" y="133210"/>
                  </a:lnTo>
                  <a:lnTo>
                    <a:pt x="357631" y="140614"/>
                  </a:lnTo>
                  <a:lnTo>
                    <a:pt x="355219" y="145643"/>
                  </a:lnTo>
                  <a:lnTo>
                    <a:pt x="352044" y="152146"/>
                  </a:lnTo>
                  <a:lnTo>
                    <a:pt x="347218" y="157276"/>
                  </a:lnTo>
                  <a:lnTo>
                    <a:pt x="340487" y="161023"/>
                  </a:lnTo>
                  <a:lnTo>
                    <a:pt x="333882" y="164769"/>
                  </a:lnTo>
                  <a:lnTo>
                    <a:pt x="326263" y="166636"/>
                  </a:lnTo>
                  <a:lnTo>
                    <a:pt x="358505" y="166636"/>
                  </a:lnTo>
                  <a:lnTo>
                    <a:pt x="360679" y="164909"/>
                  </a:lnTo>
                  <a:lnTo>
                    <a:pt x="382604" y="164909"/>
                  </a:lnTo>
                  <a:lnTo>
                    <a:pt x="382057" y="159811"/>
                  </a:lnTo>
                  <a:lnTo>
                    <a:pt x="381619" y="151433"/>
                  </a:lnTo>
                  <a:lnTo>
                    <a:pt x="381391" y="142024"/>
                  </a:lnTo>
                  <a:lnTo>
                    <a:pt x="381267" y="128104"/>
                  </a:lnTo>
                  <a:lnTo>
                    <a:pt x="381253" y="115252"/>
                  </a:lnTo>
                  <a:close/>
                </a:path>
                <a:path w="645159" h="234950">
                  <a:moveTo>
                    <a:pt x="330580" y="46939"/>
                  </a:moveTo>
                  <a:lnTo>
                    <a:pt x="292226" y="54660"/>
                  </a:lnTo>
                  <a:lnTo>
                    <a:pt x="271399" y="87337"/>
                  </a:lnTo>
                  <a:lnTo>
                    <a:pt x="293116" y="90297"/>
                  </a:lnTo>
                  <a:lnTo>
                    <a:pt x="295528" y="81000"/>
                  </a:lnTo>
                  <a:lnTo>
                    <a:pt x="299212" y="74510"/>
                  </a:lnTo>
                  <a:lnTo>
                    <a:pt x="309118" y="67183"/>
                  </a:lnTo>
                  <a:lnTo>
                    <a:pt x="316865" y="65354"/>
                  </a:lnTo>
                  <a:lnTo>
                    <a:pt x="376791" y="65354"/>
                  </a:lnTo>
                  <a:lnTo>
                    <a:pt x="376523" y="64795"/>
                  </a:lnTo>
                  <a:lnTo>
                    <a:pt x="338560" y="47186"/>
                  </a:lnTo>
                  <a:lnTo>
                    <a:pt x="330580" y="46939"/>
                  </a:lnTo>
                  <a:close/>
                </a:path>
                <a:path w="645159" h="234950">
                  <a:moveTo>
                    <a:pt x="437388" y="0"/>
                  </a:moveTo>
                  <a:lnTo>
                    <a:pt x="415163" y="0"/>
                  </a:lnTo>
                  <a:lnTo>
                    <a:pt x="415163" y="25819"/>
                  </a:lnTo>
                  <a:lnTo>
                    <a:pt x="437388" y="25819"/>
                  </a:lnTo>
                  <a:lnTo>
                    <a:pt x="437388" y="0"/>
                  </a:lnTo>
                  <a:close/>
                </a:path>
                <a:path w="645159" h="234950">
                  <a:moveTo>
                    <a:pt x="526415" y="46939"/>
                  </a:moveTo>
                  <a:lnTo>
                    <a:pt x="485140" y="61518"/>
                  </a:lnTo>
                  <a:lnTo>
                    <a:pt x="466209" y="98466"/>
                  </a:lnTo>
                  <a:lnTo>
                    <a:pt x="464947" y="115506"/>
                  </a:lnTo>
                  <a:lnTo>
                    <a:pt x="465996" y="131146"/>
                  </a:lnTo>
                  <a:lnTo>
                    <a:pt x="481838" y="166395"/>
                  </a:lnTo>
                  <a:lnTo>
                    <a:pt x="526415" y="184061"/>
                  </a:lnTo>
                  <a:lnTo>
                    <a:pt x="534822" y="183558"/>
                  </a:lnTo>
                  <a:lnTo>
                    <a:pt x="570928" y="166377"/>
                  </a:lnTo>
                  <a:lnTo>
                    <a:pt x="571438" y="165773"/>
                  </a:lnTo>
                  <a:lnTo>
                    <a:pt x="526415" y="165773"/>
                  </a:lnTo>
                  <a:lnTo>
                    <a:pt x="518401" y="164986"/>
                  </a:lnTo>
                  <a:lnTo>
                    <a:pt x="490505" y="137534"/>
                  </a:lnTo>
                  <a:lnTo>
                    <a:pt x="487806" y="115506"/>
                  </a:lnTo>
                  <a:lnTo>
                    <a:pt x="488477" y="103700"/>
                  </a:lnTo>
                  <a:lnTo>
                    <a:pt x="511143" y="68470"/>
                  </a:lnTo>
                  <a:lnTo>
                    <a:pt x="526415" y="65354"/>
                  </a:lnTo>
                  <a:lnTo>
                    <a:pt x="571140" y="65354"/>
                  </a:lnTo>
                  <a:lnTo>
                    <a:pt x="570610" y="64668"/>
                  </a:lnTo>
                  <a:lnTo>
                    <a:pt x="561419" y="56915"/>
                  </a:lnTo>
                  <a:lnTo>
                    <a:pt x="550989" y="51374"/>
                  </a:lnTo>
                  <a:lnTo>
                    <a:pt x="539321" y="48048"/>
                  </a:lnTo>
                  <a:lnTo>
                    <a:pt x="526415" y="46939"/>
                  </a:lnTo>
                  <a:close/>
                </a:path>
                <a:path w="645159" h="234950">
                  <a:moveTo>
                    <a:pt x="571140" y="65354"/>
                  </a:moveTo>
                  <a:lnTo>
                    <a:pt x="526415" y="65354"/>
                  </a:lnTo>
                  <a:lnTo>
                    <a:pt x="534273" y="66137"/>
                  </a:lnTo>
                  <a:lnTo>
                    <a:pt x="541464" y="68487"/>
                  </a:lnTo>
                  <a:lnTo>
                    <a:pt x="564205" y="103329"/>
                  </a:lnTo>
                  <a:lnTo>
                    <a:pt x="564854" y="115506"/>
                  </a:lnTo>
                  <a:lnTo>
                    <a:pt x="564225" y="126839"/>
                  </a:lnTo>
                  <a:lnTo>
                    <a:pt x="541536" y="162639"/>
                  </a:lnTo>
                  <a:lnTo>
                    <a:pt x="526415" y="165773"/>
                  </a:lnTo>
                  <a:lnTo>
                    <a:pt x="571438" y="165773"/>
                  </a:lnTo>
                  <a:lnTo>
                    <a:pt x="587281" y="125636"/>
                  </a:lnTo>
                  <a:lnTo>
                    <a:pt x="587755" y="113652"/>
                  </a:lnTo>
                  <a:lnTo>
                    <a:pt x="586684" y="98869"/>
                  </a:lnTo>
                  <a:lnTo>
                    <a:pt x="583469" y="85778"/>
                  </a:lnTo>
                  <a:lnTo>
                    <a:pt x="578111" y="74379"/>
                  </a:lnTo>
                  <a:lnTo>
                    <a:pt x="571140" y="65354"/>
                  </a:lnTo>
                  <a:close/>
                </a:path>
                <a:path w="645159" h="234950">
                  <a:moveTo>
                    <a:pt x="645032" y="155765"/>
                  </a:moveTo>
                  <a:lnTo>
                    <a:pt x="619632" y="155765"/>
                  </a:lnTo>
                  <a:lnTo>
                    <a:pt x="619632" y="181089"/>
                  </a:lnTo>
                  <a:lnTo>
                    <a:pt x="645032" y="181089"/>
                  </a:lnTo>
                  <a:lnTo>
                    <a:pt x="645032" y="155765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" name="object 5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58583" y="714755"/>
            <a:ext cx="3343910" cy="1943100"/>
            <a:chOff x="6958583" y="714755"/>
            <a:chExt cx="3343910" cy="1943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63885" y="714755"/>
              <a:ext cx="1744004" cy="59227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8583" y="1091183"/>
              <a:ext cx="3343655" cy="15666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89114" y="519760"/>
            <a:ext cx="2439035" cy="1647189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 marR="5080" indent="337820">
              <a:lnSpc>
                <a:spcPts val="6050"/>
              </a:lnSpc>
              <a:spcBef>
                <a:spcPts val="855"/>
              </a:spcBef>
            </a:pPr>
            <a:r>
              <a:rPr sz="5600" u="none" dirty="0">
                <a:solidFill>
                  <a:srgbClr val="C0C0C0"/>
                </a:solidFill>
                <a:latin typeface="Arial MT"/>
                <a:cs typeface="Arial MT"/>
              </a:rPr>
              <a:t>Otros </a:t>
            </a:r>
            <a:r>
              <a:rPr sz="5600" u="none" spc="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5600" u="none" spc="5" dirty="0">
                <a:solidFill>
                  <a:srgbClr val="C0C0C0"/>
                </a:solidFill>
                <a:latin typeface="Arial MT"/>
                <a:cs typeface="Arial MT"/>
              </a:rPr>
              <a:t>d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it</a:t>
            </a:r>
            <a:r>
              <a:rPr sz="5600" u="none" spc="5" dirty="0">
                <a:solidFill>
                  <a:srgbClr val="C0C0C0"/>
                </a:solidFill>
                <a:latin typeface="Arial MT"/>
                <a:cs typeface="Arial MT"/>
              </a:rPr>
              <a:t>i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v</a:t>
            </a:r>
            <a:r>
              <a:rPr sz="5600" u="none" spc="10" dirty="0">
                <a:solidFill>
                  <a:srgbClr val="C0C0C0"/>
                </a:solidFill>
                <a:latin typeface="Arial MT"/>
                <a:cs typeface="Arial MT"/>
              </a:rPr>
              <a:t>o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s</a:t>
            </a:r>
            <a:endParaRPr sz="56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5779135" cy="6858000"/>
            <a:chOff x="0" y="0"/>
            <a:chExt cx="5779135" cy="6858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779008" cy="6858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7473" y="3387824"/>
              <a:ext cx="4602480" cy="3053080"/>
            </a:xfrm>
            <a:custGeom>
              <a:avLst/>
              <a:gdLst/>
              <a:ahLst/>
              <a:cxnLst/>
              <a:rect l="l" t="t" r="r" b="b"/>
              <a:pathLst>
                <a:path w="4602480" h="3053079">
                  <a:moveTo>
                    <a:pt x="1572094" y="0"/>
                  </a:moveTo>
                  <a:lnTo>
                    <a:pt x="10378" y="2472163"/>
                  </a:lnTo>
                  <a:lnTo>
                    <a:pt x="5189" y="2477329"/>
                  </a:lnTo>
                  <a:lnTo>
                    <a:pt x="5189" y="2544716"/>
                  </a:lnTo>
                  <a:lnTo>
                    <a:pt x="0" y="2555094"/>
                  </a:lnTo>
                  <a:lnTo>
                    <a:pt x="0" y="2591348"/>
                  </a:lnTo>
                  <a:lnTo>
                    <a:pt x="5189" y="2617270"/>
                  </a:lnTo>
                  <a:lnTo>
                    <a:pt x="5189" y="2632814"/>
                  </a:lnTo>
                  <a:lnTo>
                    <a:pt x="15562" y="2658735"/>
                  </a:lnTo>
                  <a:lnTo>
                    <a:pt x="15562" y="2679490"/>
                  </a:lnTo>
                  <a:lnTo>
                    <a:pt x="25940" y="2705411"/>
                  </a:lnTo>
                  <a:lnTo>
                    <a:pt x="31129" y="2726122"/>
                  </a:lnTo>
                  <a:lnTo>
                    <a:pt x="41507" y="2752035"/>
                  </a:lnTo>
                  <a:lnTo>
                    <a:pt x="51881" y="2772767"/>
                  </a:lnTo>
                  <a:lnTo>
                    <a:pt x="67448" y="2798680"/>
                  </a:lnTo>
                  <a:lnTo>
                    <a:pt x="77826" y="2819408"/>
                  </a:lnTo>
                  <a:lnTo>
                    <a:pt x="93389" y="2840141"/>
                  </a:lnTo>
                  <a:lnTo>
                    <a:pt x="108956" y="2866054"/>
                  </a:lnTo>
                  <a:lnTo>
                    <a:pt x="150463" y="2907515"/>
                  </a:lnTo>
                  <a:lnTo>
                    <a:pt x="181593" y="2928247"/>
                  </a:lnTo>
                  <a:lnTo>
                    <a:pt x="207534" y="2948980"/>
                  </a:lnTo>
                  <a:lnTo>
                    <a:pt x="238663" y="2969708"/>
                  </a:lnTo>
                  <a:lnTo>
                    <a:pt x="254230" y="2974893"/>
                  </a:lnTo>
                  <a:lnTo>
                    <a:pt x="269793" y="2985257"/>
                  </a:lnTo>
                  <a:lnTo>
                    <a:pt x="290549" y="2990441"/>
                  </a:lnTo>
                  <a:lnTo>
                    <a:pt x="306112" y="3000805"/>
                  </a:lnTo>
                  <a:lnTo>
                    <a:pt x="326868" y="3005990"/>
                  </a:lnTo>
                  <a:lnTo>
                    <a:pt x="347602" y="3016354"/>
                  </a:lnTo>
                  <a:lnTo>
                    <a:pt x="389123" y="3026718"/>
                  </a:lnTo>
                  <a:lnTo>
                    <a:pt x="4212933" y="3052631"/>
                  </a:lnTo>
                  <a:lnTo>
                    <a:pt x="4218139" y="3047451"/>
                  </a:lnTo>
                  <a:lnTo>
                    <a:pt x="4238878" y="3042266"/>
                  </a:lnTo>
                  <a:lnTo>
                    <a:pt x="4249291" y="3037082"/>
                  </a:lnTo>
                  <a:lnTo>
                    <a:pt x="4280267" y="3026718"/>
                  </a:lnTo>
                  <a:lnTo>
                    <a:pt x="4301268" y="3021538"/>
                  </a:lnTo>
                  <a:lnTo>
                    <a:pt x="4383960" y="2980073"/>
                  </a:lnTo>
                  <a:lnTo>
                    <a:pt x="4410211" y="2964524"/>
                  </a:lnTo>
                  <a:lnTo>
                    <a:pt x="4430775" y="2954160"/>
                  </a:lnTo>
                  <a:lnTo>
                    <a:pt x="4451776" y="2933432"/>
                  </a:lnTo>
                  <a:lnTo>
                    <a:pt x="4477590" y="2917883"/>
                  </a:lnTo>
                  <a:lnTo>
                    <a:pt x="4493340" y="2897151"/>
                  </a:lnTo>
                  <a:lnTo>
                    <a:pt x="4519154" y="2876422"/>
                  </a:lnTo>
                  <a:lnTo>
                    <a:pt x="4534467" y="2850505"/>
                  </a:lnTo>
                  <a:lnTo>
                    <a:pt x="4555468" y="2824593"/>
                  </a:lnTo>
                  <a:lnTo>
                    <a:pt x="4565969" y="2798680"/>
                  </a:lnTo>
                  <a:lnTo>
                    <a:pt x="4581282" y="2767583"/>
                  </a:lnTo>
                  <a:lnTo>
                    <a:pt x="4591783" y="2736486"/>
                  </a:lnTo>
                  <a:lnTo>
                    <a:pt x="4597033" y="2705411"/>
                  </a:lnTo>
                  <a:lnTo>
                    <a:pt x="4597033" y="2643191"/>
                  </a:lnTo>
                  <a:lnTo>
                    <a:pt x="4602283" y="2627647"/>
                  </a:lnTo>
                  <a:lnTo>
                    <a:pt x="4597033" y="2606936"/>
                  </a:lnTo>
                  <a:lnTo>
                    <a:pt x="4597033" y="2565471"/>
                  </a:lnTo>
                  <a:lnTo>
                    <a:pt x="4591783" y="2544716"/>
                  </a:lnTo>
                  <a:lnTo>
                    <a:pt x="4581282" y="2492917"/>
                  </a:lnTo>
                  <a:lnTo>
                    <a:pt x="4576032" y="2472163"/>
                  </a:lnTo>
                  <a:lnTo>
                    <a:pt x="4524404" y="2342600"/>
                  </a:lnTo>
                  <a:lnTo>
                    <a:pt x="3045580" y="10377"/>
                  </a:lnTo>
                  <a:lnTo>
                    <a:pt x="15720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18475" y="3698793"/>
              <a:ext cx="1603375" cy="2493010"/>
            </a:xfrm>
            <a:custGeom>
              <a:avLst/>
              <a:gdLst/>
              <a:ahLst/>
              <a:cxnLst/>
              <a:rect l="l" t="t" r="r" b="b"/>
              <a:pathLst>
                <a:path w="1603375" h="2493010">
                  <a:moveTo>
                    <a:pt x="622593" y="0"/>
                  </a:moveTo>
                  <a:lnTo>
                    <a:pt x="0" y="0"/>
                  </a:lnTo>
                  <a:lnTo>
                    <a:pt x="0" y="2487711"/>
                  </a:lnTo>
                  <a:lnTo>
                    <a:pt x="155626" y="2487711"/>
                  </a:lnTo>
                  <a:lnTo>
                    <a:pt x="181571" y="2492891"/>
                  </a:lnTo>
                  <a:lnTo>
                    <a:pt x="233461" y="2487711"/>
                  </a:lnTo>
                  <a:lnTo>
                    <a:pt x="332035" y="2487711"/>
                  </a:lnTo>
                  <a:lnTo>
                    <a:pt x="383925" y="2482527"/>
                  </a:lnTo>
                  <a:lnTo>
                    <a:pt x="472129" y="2472163"/>
                  </a:lnTo>
                  <a:lnTo>
                    <a:pt x="518813" y="2461798"/>
                  </a:lnTo>
                  <a:lnTo>
                    <a:pt x="565540" y="2456614"/>
                  </a:lnTo>
                  <a:lnTo>
                    <a:pt x="601855" y="2451430"/>
                  </a:lnTo>
                  <a:lnTo>
                    <a:pt x="648538" y="2441066"/>
                  </a:lnTo>
                  <a:lnTo>
                    <a:pt x="684852" y="2430702"/>
                  </a:lnTo>
                  <a:lnTo>
                    <a:pt x="726373" y="2420320"/>
                  </a:lnTo>
                  <a:lnTo>
                    <a:pt x="762688" y="2409986"/>
                  </a:lnTo>
                  <a:lnTo>
                    <a:pt x="804208" y="2399609"/>
                  </a:lnTo>
                  <a:lnTo>
                    <a:pt x="840523" y="2384065"/>
                  </a:lnTo>
                  <a:lnTo>
                    <a:pt x="882000" y="2378854"/>
                  </a:lnTo>
                  <a:lnTo>
                    <a:pt x="907945" y="2363310"/>
                  </a:lnTo>
                  <a:lnTo>
                    <a:pt x="944259" y="2347766"/>
                  </a:lnTo>
                  <a:lnTo>
                    <a:pt x="975411" y="2332222"/>
                  </a:lnTo>
                  <a:lnTo>
                    <a:pt x="1006519" y="2321845"/>
                  </a:lnTo>
                  <a:lnTo>
                    <a:pt x="1068778" y="2290757"/>
                  </a:lnTo>
                  <a:lnTo>
                    <a:pt x="1094723" y="2275213"/>
                  </a:lnTo>
                  <a:lnTo>
                    <a:pt x="1125875" y="2259669"/>
                  </a:lnTo>
                  <a:lnTo>
                    <a:pt x="1146613" y="2244125"/>
                  </a:lnTo>
                  <a:lnTo>
                    <a:pt x="1177765" y="2228581"/>
                  </a:lnTo>
                  <a:lnTo>
                    <a:pt x="1198503" y="2207826"/>
                  </a:lnTo>
                  <a:lnTo>
                    <a:pt x="1224448" y="2197492"/>
                  </a:lnTo>
                  <a:lnTo>
                    <a:pt x="1245187" y="2176738"/>
                  </a:lnTo>
                  <a:lnTo>
                    <a:pt x="1271132" y="2161194"/>
                  </a:lnTo>
                  <a:lnTo>
                    <a:pt x="1312653" y="2130106"/>
                  </a:lnTo>
                  <a:lnTo>
                    <a:pt x="1364543" y="2078263"/>
                  </a:lnTo>
                  <a:lnTo>
                    <a:pt x="1385281" y="2062719"/>
                  </a:lnTo>
                  <a:lnTo>
                    <a:pt x="1400857" y="2042008"/>
                  </a:lnTo>
                  <a:lnTo>
                    <a:pt x="1431965" y="2010920"/>
                  </a:lnTo>
                  <a:lnTo>
                    <a:pt x="1447541" y="2000543"/>
                  </a:lnTo>
                  <a:lnTo>
                    <a:pt x="1473486" y="1964244"/>
                  </a:lnTo>
                  <a:lnTo>
                    <a:pt x="1494224" y="1933156"/>
                  </a:lnTo>
                  <a:lnTo>
                    <a:pt x="1520169" y="1907234"/>
                  </a:lnTo>
                  <a:lnTo>
                    <a:pt x="1540952" y="1881313"/>
                  </a:lnTo>
                  <a:lnTo>
                    <a:pt x="1551321" y="1855435"/>
                  </a:lnTo>
                  <a:lnTo>
                    <a:pt x="1566897" y="1834681"/>
                  </a:lnTo>
                  <a:lnTo>
                    <a:pt x="1577266" y="1813970"/>
                  </a:lnTo>
                  <a:lnTo>
                    <a:pt x="1587635" y="1798426"/>
                  </a:lnTo>
                  <a:lnTo>
                    <a:pt x="1598004" y="1777671"/>
                  </a:lnTo>
                  <a:lnTo>
                    <a:pt x="1603211" y="1772505"/>
                  </a:lnTo>
                  <a:lnTo>
                    <a:pt x="622593" y="0"/>
                  </a:lnTo>
                  <a:close/>
                </a:path>
              </a:pathLst>
            </a:custGeom>
            <a:solidFill>
              <a:srgbClr val="95C6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54361" y="1252508"/>
              <a:ext cx="1478915" cy="2508885"/>
            </a:xfrm>
            <a:custGeom>
              <a:avLst/>
              <a:gdLst/>
              <a:ahLst/>
              <a:cxnLst/>
              <a:rect l="l" t="t" r="r" b="b"/>
              <a:pathLst>
                <a:path w="1478914" h="2508885">
                  <a:moveTo>
                    <a:pt x="1478692" y="0"/>
                  </a:moveTo>
                  <a:lnTo>
                    <a:pt x="0" y="0"/>
                  </a:lnTo>
                  <a:lnTo>
                    <a:pt x="0" y="2508461"/>
                  </a:lnTo>
                  <a:lnTo>
                    <a:pt x="1478692" y="2508461"/>
                  </a:lnTo>
                  <a:lnTo>
                    <a:pt x="14786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60451" y="1413115"/>
              <a:ext cx="944880" cy="1990725"/>
            </a:xfrm>
            <a:custGeom>
              <a:avLst/>
              <a:gdLst/>
              <a:ahLst/>
              <a:cxnLst/>
              <a:rect l="l" t="t" r="r" b="b"/>
              <a:pathLst>
                <a:path w="944879" h="1990725">
                  <a:moveTo>
                    <a:pt x="425446" y="0"/>
                  </a:moveTo>
                  <a:lnTo>
                    <a:pt x="0" y="0"/>
                  </a:lnTo>
                  <a:lnTo>
                    <a:pt x="5206" y="1990253"/>
                  </a:lnTo>
                  <a:lnTo>
                    <a:pt x="944303" y="1990253"/>
                  </a:lnTo>
                  <a:lnTo>
                    <a:pt x="425446" y="0"/>
                  </a:lnTo>
                  <a:close/>
                </a:path>
              </a:pathLst>
            </a:custGeom>
            <a:solidFill>
              <a:srgbClr val="B3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72741" y="397281"/>
              <a:ext cx="2594610" cy="5182870"/>
            </a:xfrm>
            <a:custGeom>
              <a:avLst/>
              <a:gdLst/>
              <a:ahLst/>
              <a:cxnLst/>
              <a:rect l="l" t="t" r="r" b="b"/>
              <a:pathLst>
                <a:path w="2594610" h="5182870">
                  <a:moveTo>
                    <a:pt x="1764042" y="3659124"/>
                  </a:moveTo>
                  <a:lnTo>
                    <a:pt x="1468323" y="3197872"/>
                  </a:lnTo>
                  <a:lnTo>
                    <a:pt x="949502" y="3767975"/>
                  </a:lnTo>
                  <a:lnTo>
                    <a:pt x="1022134" y="3887152"/>
                  </a:lnTo>
                  <a:lnTo>
                    <a:pt x="1764042" y="3659124"/>
                  </a:lnTo>
                  <a:close/>
                </a:path>
                <a:path w="2594610" h="5182870">
                  <a:moveTo>
                    <a:pt x="1893773" y="767130"/>
                  </a:moveTo>
                  <a:lnTo>
                    <a:pt x="1883397" y="725538"/>
                  </a:lnTo>
                  <a:lnTo>
                    <a:pt x="1873034" y="699706"/>
                  </a:lnTo>
                  <a:lnTo>
                    <a:pt x="1867827" y="679119"/>
                  </a:lnTo>
                  <a:lnTo>
                    <a:pt x="1852244" y="658545"/>
                  </a:lnTo>
                  <a:lnTo>
                    <a:pt x="1841881" y="642785"/>
                  </a:lnTo>
                  <a:lnTo>
                    <a:pt x="1821141" y="622198"/>
                  </a:lnTo>
                  <a:lnTo>
                    <a:pt x="1805559" y="611695"/>
                  </a:lnTo>
                  <a:lnTo>
                    <a:pt x="1779612" y="595934"/>
                  </a:lnTo>
                  <a:lnTo>
                    <a:pt x="1758873" y="580605"/>
                  </a:lnTo>
                  <a:lnTo>
                    <a:pt x="1732940" y="570103"/>
                  </a:lnTo>
                  <a:lnTo>
                    <a:pt x="1706994" y="564845"/>
                  </a:lnTo>
                  <a:lnTo>
                    <a:pt x="1681048" y="554774"/>
                  </a:lnTo>
                  <a:lnTo>
                    <a:pt x="1655102" y="549516"/>
                  </a:lnTo>
                  <a:lnTo>
                    <a:pt x="1431518" y="549516"/>
                  </a:lnTo>
                  <a:lnTo>
                    <a:pt x="1556524" y="0"/>
                  </a:lnTo>
                  <a:lnTo>
                    <a:pt x="274980" y="0"/>
                  </a:lnTo>
                  <a:lnTo>
                    <a:pt x="407136" y="549516"/>
                  </a:lnTo>
                  <a:lnTo>
                    <a:pt x="233502" y="549516"/>
                  </a:lnTo>
                  <a:lnTo>
                    <a:pt x="207556" y="554774"/>
                  </a:lnTo>
                  <a:lnTo>
                    <a:pt x="181610" y="564845"/>
                  </a:lnTo>
                  <a:lnTo>
                    <a:pt x="150456" y="570103"/>
                  </a:lnTo>
                  <a:lnTo>
                    <a:pt x="129717" y="580605"/>
                  </a:lnTo>
                  <a:lnTo>
                    <a:pt x="103771" y="595934"/>
                  </a:lnTo>
                  <a:lnTo>
                    <a:pt x="88201" y="611695"/>
                  </a:lnTo>
                  <a:lnTo>
                    <a:pt x="67462" y="622198"/>
                  </a:lnTo>
                  <a:lnTo>
                    <a:pt x="51892" y="642785"/>
                  </a:lnTo>
                  <a:lnTo>
                    <a:pt x="31153" y="658545"/>
                  </a:lnTo>
                  <a:lnTo>
                    <a:pt x="10414" y="699706"/>
                  </a:lnTo>
                  <a:lnTo>
                    <a:pt x="5207" y="725538"/>
                  </a:lnTo>
                  <a:lnTo>
                    <a:pt x="0" y="746556"/>
                  </a:lnTo>
                  <a:lnTo>
                    <a:pt x="0" y="787717"/>
                  </a:lnTo>
                  <a:lnTo>
                    <a:pt x="10414" y="834567"/>
                  </a:lnTo>
                  <a:lnTo>
                    <a:pt x="31153" y="870902"/>
                  </a:lnTo>
                  <a:lnTo>
                    <a:pt x="51892" y="886231"/>
                  </a:lnTo>
                  <a:lnTo>
                    <a:pt x="67462" y="907249"/>
                  </a:lnTo>
                  <a:lnTo>
                    <a:pt x="103771" y="933081"/>
                  </a:lnTo>
                  <a:lnTo>
                    <a:pt x="150456" y="958913"/>
                  </a:lnTo>
                  <a:lnTo>
                    <a:pt x="233502" y="979500"/>
                  </a:lnTo>
                  <a:lnTo>
                    <a:pt x="264617" y="984758"/>
                  </a:lnTo>
                  <a:lnTo>
                    <a:pt x="295757" y="984758"/>
                  </a:lnTo>
                  <a:lnTo>
                    <a:pt x="1623987" y="984758"/>
                  </a:lnTo>
                  <a:lnTo>
                    <a:pt x="1681048" y="974686"/>
                  </a:lnTo>
                  <a:lnTo>
                    <a:pt x="1706994" y="969429"/>
                  </a:lnTo>
                  <a:lnTo>
                    <a:pt x="1758873" y="948410"/>
                  </a:lnTo>
                  <a:lnTo>
                    <a:pt x="1779612" y="933081"/>
                  </a:lnTo>
                  <a:lnTo>
                    <a:pt x="1805559" y="922578"/>
                  </a:lnTo>
                  <a:lnTo>
                    <a:pt x="1841881" y="886231"/>
                  </a:lnTo>
                  <a:lnTo>
                    <a:pt x="1852244" y="870902"/>
                  </a:lnTo>
                  <a:lnTo>
                    <a:pt x="1867827" y="855141"/>
                  </a:lnTo>
                  <a:lnTo>
                    <a:pt x="1873034" y="834567"/>
                  </a:lnTo>
                  <a:lnTo>
                    <a:pt x="1883397" y="813981"/>
                  </a:lnTo>
                  <a:lnTo>
                    <a:pt x="1888604" y="787717"/>
                  </a:lnTo>
                  <a:lnTo>
                    <a:pt x="1893773" y="767130"/>
                  </a:lnTo>
                  <a:close/>
                </a:path>
                <a:path w="2594610" h="5182870">
                  <a:moveTo>
                    <a:pt x="2173960" y="4296600"/>
                  </a:moveTo>
                  <a:lnTo>
                    <a:pt x="1878190" y="3835362"/>
                  </a:lnTo>
                  <a:lnTo>
                    <a:pt x="1354175" y="4405452"/>
                  </a:lnTo>
                  <a:lnTo>
                    <a:pt x="1432001" y="4524641"/>
                  </a:lnTo>
                  <a:lnTo>
                    <a:pt x="2173960" y="4296600"/>
                  </a:lnTo>
                  <a:close/>
                </a:path>
                <a:path w="2594610" h="5182870">
                  <a:moveTo>
                    <a:pt x="2594191" y="4954790"/>
                  </a:moveTo>
                  <a:lnTo>
                    <a:pt x="2298471" y="4493552"/>
                  </a:lnTo>
                  <a:lnTo>
                    <a:pt x="1784819" y="5068811"/>
                  </a:lnTo>
                  <a:lnTo>
                    <a:pt x="1862658" y="5182832"/>
                  </a:lnTo>
                  <a:lnTo>
                    <a:pt x="2594191" y="49547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53862" y="620149"/>
              <a:ext cx="690245" cy="378460"/>
            </a:xfrm>
            <a:custGeom>
              <a:avLst/>
              <a:gdLst/>
              <a:ahLst/>
              <a:cxnLst/>
              <a:rect l="l" t="t" r="r" b="b"/>
              <a:pathLst>
                <a:path w="690244" h="378459">
                  <a:moveTo>
                    <a:pt x="690059" y="0"/>
                  </a:moveTo>
                  <a:lnTo>
                    <a:pt x="0" y="0"/>
                  </a:lnTo>
                  <a:lnTo>
                    <a:pt x="0" y="31088"/>
                  </a:lnTo>
                  <a:lnTo>
                    <a:pt x="5206" y="56921"/>
                  </a:lnTo>
                  <a:lnTo>
                    <a:pt x="5206" y="83193"/>
                  </a:lnTo>
                  <a:lnTo>
                    <a:pt x="25945" y="145369"/>
                  </a:lnTo>
                  <a:lnTo>
                    <a:pt x="36314" y="165949"/>
                  </a:lnTo>
                  <a:lnTo>
                    <a:pt x="41520" y="181712"/>
                  </a:lnTo>
                  <a:lnTo>
                    <a:pt x="51890" y="197037"/>
                  </a:lnTo>
                  <a:lnTo>
                    <a:pt x="57052" y="217616"/>
                  </a:lnTo>
                  <a:lnTo>
                    <a:pt x="67465" y="233379"/>
                  </a:lnTo>
                  <a:lnTo>
                    <a:pt x="82997" y="248705"/>
                  </a:lnTo>
                  <a:lnTo>
                    <a:pt x="93410" y="264468"/>
                  </a:lnTo>
                  <a:lnTo>
                    <a:pt x="140094" y="310881"/>
                  </a:lnTo>
                  <a:lnTo>
                    <a:pt x="155670" y="321389"/>
                  </a:lnTo>
                  <a:lnTo>
                    <a:pt x="197147" y="341969"/>
                  </a:lnTo>
                  <a:lnTo>
                    <a:pt x="223092" y="352478"/>
                  </a:lnTo>
                  <a:lnTo>
                    <a:pt x="243874" y="357732"/>
                  </a:lnTo>
                  <a:lnTo>
                    <a:pt x="269775" y="368241"/>
                  </a:lnTo>
                  <a:lnTo>
                    <a:pt x="295721" y="373057"/>
                  </a:lnTo>
                  <a:lnTo>
                    <a:pt x="332035" y="378311"/>
                  </a:lnTo>
                  <a:lnTo>
                    <a:pt x="357980" y="373057"/>
                  </a:lnTo>
                  <a:lnTo>
                    <a:pt x="383925" y="373057"/>
                  </a:lnTo>
                  <a:lnTo>
                    <a:pt x="409870" y="362986"/>
                  </a:lnTo>
                  <a:lnTo>
                    <a:pt x="435815" y="362986"/>
                  </a:lnTo>
                  <a:lnTo>
                    <a:pt x="518857" y="321389"/>
                  </a:lnTo>
                  <a:lnTo>
                    <a:pt x="534389" y="306064"/>
                  </a:lnTo>
                  <a:lnTo>
                    <a:pt x="555171" y="290301"/>
                  </a:lnTo>
                  <a:lnTo>
                    <a:pt x="586279" y="259213"/>
                  </a:lnTo>
                  <a:lnTo>
                    <a:pt x="607017" y="228125"/>
                  </a:lnTo>
                  <a:lnTo>
                    <a:pt x="617430" y="207546"/>
                  </a:lnTo>
                  <a:lnTo>
                    <a:pt x="638169" y="176457"/>
                  </a:lnTo>
                  <a:lnTo>
                    <a:pt x="643375" y="155440"/>
                  </a:lnTo>
                  <a:lnTo>
                    <a:pt x="653745" y="140115"/>
                  </a:lnTo>
                  <a:lnTo>
                    <a:pt x="658907" y="119098"/>
                  </a:lnTo>
                  <a:lnTo>
                    <a:pt x="664114" y="88010"/>
                  </a:lnTo>
                  <a:lnTo>
                    <a:pt x="679690" y="56921"/>
                  </a:lnTo>
                  <a:lnTo>
                    <a:pt x="679690" y="31088"/>
                  </a:lnTo>
                  <a:lnTo>
                    <a:pt x="690059" y="15762"/>
                  </a:lnTo>
                  <a:lnTo>
                    <a:pt x="690059" y="0"/>
                  </a:lnTo>
                  <a:close/>
                </a:path>
              </a:pathLst>
            </a:custGeom>
            <a:solidFill>
              <a:srgbClr val="FFB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504431" y="2606039"/>
            <a:ext cx="2329180" cy="829310"/>
            <a:chOff x="6504431" y="2606039"/>
            <a:chExt cx="2329180" cy="82931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4431" y="2793293"/>
              <a:ext cx="152806" cy="171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5975" y="2606039"/>
              <a:ext cx="2167128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18375" y="2754375"/>
              <a:ext cx="1862327" cy="2631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61047" y="3142487"/>
              <a:ext cx="280416" cy="29260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472809" y="2722880"/>
            <a:ext cx="2235835" cy="62166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4965" algn="l"/>
                <a:tab pos="355600" algn="l"/>
                <a:tab pos="2222500" algn="l"/>
              </a:tabLst>
            </a:pPr>
            <a:r>
              <a:rPr sz="1600" u="heavy" dirty="0">
                <a:solidFill>
                  <a:srgbClr val="99CC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	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imes New Roman"/>
              <a:cs typeface="Times New Roman"/>
            </a:endParaRPr>
          </a:p>
          <a:p>
            <a:pPr marL="469265">
              <a:lnSpc>
                <a:spcPct val="100000"/>
              </a:lnSpc>
            </a:pPr>
            <a:r>
              <a:rPr sz="1000" spc="5" dirty="0">
                <a:solidFill>
                  <a:srgbClr val="C0C0C0"/>
                </a:solidFill>
                <a:latin typeface="Wingdings"/>
                <a:cs typeface="Wingdings"/>
              </a:rPr>
              <a:t></a:t>
            </a:r>
            <a:endParaRPr sz="1000">
              <a:latin typeface="Wingdings"/>
              <a:cs typeface="Wingding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065264" y="2971800"/>
            <a:ext cx="3916679" cy="3014980"/>
            <a:chOff x="7065264" y="2971800"/>
            <a:chExt cx="3916679" cy="301498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5264" y="2971800"/>
              <a:ext cx="3916679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46239" y="3122168"/>
              <a:ext cx="3452240" cy="23241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65264" y="3276600"/>
              <a:ext cx="3791712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44461" y="3426968"/>
              <a:ext cx="3325241" cy="2353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65264" y="3581400"/>
              <a:ext cx="3224783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36333" y="3732783"/>
              <a:ext cx="2787269" cy="23431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65264" y="3886200"/>
              <a:ext cx="3636264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44334" y="4036567"/>
              <a:ext cx="3187700" cy="2179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65264" y="4191000"/>
              <a:ext cx="3605783" cy="576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35571" y="4342383"/>
              <a:ext cx="3170301" cy="2313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65264" y="4495800"/>
              <a:ext cx="2688335" cy="576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36968" y="4644135"/>
              <a:ext cx="2244089" cy="1870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65264" y="4800600"/>
              <a:ext cx="2843783" cy="576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236968" y="4948935"/>
              <a:ext cx="2403855" cy="23444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65264" y="5105400"/>
              <a:ext cx="3733800" cy="576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36333" y="5255767"/>
              <a:ext cx="3297555" cy="18503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65264" y="5410200"/>
              <a:ext cx="1511807" cy="5760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36333" y="5561583"/>
              <a:ext cx="1133983" cy="184073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10530" cy="6858000"/>
          </a:xfrm>
          <a:custGeom>
            <a:avLst/>
            <a:gdLst/>
            <a:ahLst/>
            <a:cxnLst/>
            <a:rect l="l" t="t" r="r" b="b"/>
            <a:pathLst>
              <a:path w="5510530" h="6858000">
                <a:moveTo>
                  <a:pt x="4502404" y="0"/>
                </a:moveTo>
                <a:lnTo>
                  <a:pt x="0" y="0"/>
                </a:lnTo>
                <a:lnTo>
                  <a:pt x="0" y="6857999"/>
                </a:lnTo>
                <a:lnTo>
                  <a:pt x="3918077" y="6857999"/>
                </a:lnTo>
                <a:lnTo>
                  <a:pt x="3962521" y="6830765"/>
                </a:lnTo>
                <a:lnTo>
                  <a:pt x="4050747" y="6774963"/>
                </a:lnTo>
                <a:lnTo>
                  <a:pt x="4095004" y="6747728"/>
                </a:lnTo>
                <a:lnTo>
                  <a:pt x="4139671" y="6721828"/>
                </a:lnTo>
                <a:lnTo>
                  <a:pt x="4184985" y="6697928"/>
                </a:lnTo>
                <a:lnTo>
                  <a:pt x="4231184" y="6676697"/>
                </a:lnTo>
                <a:lnTo>
                  <a:pt x="4315436" y="6645073"/>
                </a:lnTo>
                <a:lnTo>
                  <a:pt x="4350333" y="6627363"/>
                </a:lnTo>
                <a:lnTo>
                  <a:pt x="4381513" y="6604300"/>
                </a:lnTo>
                <a:lnTo>
                  <a:pt x="4407296" y="6574517"/>
                </a:lnTo>
                <a:lnTo>
                  <a:pt x="4426004" y="6536644"/>
                </a:lnTo>
                <a:lnTo>
                  <a:pt x="4435957" y="6489312"/>
                </a:lnTo>
                <a:lnTo>
                  <a:pt x="4435475" y="6431153"/>
                </a:lnTo>
                <a:lnTo>
                  <a:pt x="4437963" y="6401640"/>
                </a:lnTo>
                <a:lnTo>
                  <a:pt x="4448905" y="6379130"/>
                </a:lnTo>
                <a:lnTo>
                  <a:pt x="4466943" y="6366627"/>
                </a:lnTo>
                <a:lnTo>
                  <a:pt x="4490720" y="6367132"/>
                </a:lnTo>
                <a:lnTo>
                  <a:pt x="4534932" y="6369296"/>
                </a:lnTo>
                <a:lnTo>
                  <a:pt x="4569904" y="6349787"/>
                </a:lnTo>
                <a:lnTo>
                  <a:pt x="4599448" y="6317604"/>
                </a:lnTo>
                <a:lnTo>
                  <a:pt x="4627372" y="6281750"/>
                </a:lnTo>
                <a:lnTo>
                  <a:pt x="4660755" y="6240898"/>
                </a:lnTo>
                <a:lnTo>
                  <a:pt x="4694959" y="6201526"/>
                </a:lnTo>
                <a:lnTo>
                  <a:pt x="4731274" y="6165710"/>
                </a:lnTo>
                <a:lnTo>
                  <a:pt x="4770985" y="6135524"/>
                </a:lnTo>
                <a:lnTo>
                  <a:pt x="4815382" y="6113043"/>
                </a:lnTo>
                <a:lnTo>
                  <a:pt x="4865751" y="6100343"/>
                </a:lnTo>
                <a:lnTo>
                  <a:pt x="4848046" y="6064664"/>
                </a:lnTo>
                <a:lnTo>
                  <a:pt x="4826508" y="6049659"/>
                </a:lnTo>
                <a:lnTo>
                  <a:pt x="4802779" y="6049324"/>
                </a:lnTo>
                <a:lnTo>
                  <a:pt x="4778502" y="6057658"/>
                </a:lnTo>
                <a:lnTo>
                  <a:pt x="4727918" y="6079372"/>
                </a:lnTo>
                <a:lnTo>
                  <a:pt x="4576228" y="6146219"/>
                </a:lnTo>
                <a:lnTo>
                  <a:pt x="4525645" y="6167932"/>
                </a:lnTo>
                <a:lnTo>
                  <a:pt x="4483939" y="6184881"/>
                </a:lnTo>
                <a:lnTo>
                  <a:pt x="4440602" y="6199498"/>
                </a:lnTo>
                <a:lnTo>
                  <a:pt x="4394003" y="6205448"/>
                </a:lnTo>
                <a:lnTo>
                  <a:pt x="4342511" y="6196393"/>
                </a:lnTo>
                <a:lnTo>
                  <a:pt x="4372377" y="6147486"/>
                </a:lnTo>
                <a:lnTo>
                  <a:pt x="4406472" y="6109156"/>
                </a:lnTo>
                <a:lnTo>
                  <a:pt x="4443678" y="6079350"/>
                </a:lnTo>
                <a:lnTo>
                  <a:pt x="4482874" y="6056015"/>
                </a:lnTo>
                <a:lnTo>
                  <a:pt x="4522942" y="6037099"/>
                </a:lnTo>
                <a:lnTo>
                  <a:pt x="4601210" y="6004306"/>
                </a:lnTo>
                <a:lnTo>
                  <a:pt x="4644806" y="5980434"/>
                </a:lnTo>
                <a:lnTo>
                  <a:pt x="4684072" y="5951833"/>
                </a:lnTo>
                <a:lnTo>
                  <a:pt x="4720028" y="5919000"/>
                </a:lnTo>
                <a:lnTo>
                  <a:pt x="4753694" y="5882434"/>
                </a:lnTo>
                <a:lnTo>
                  <a:pt x="4786089" y="5842632"/>
                </a:lnTo>
                <a:lnTo>
                  <a:pt x="4818233" y="5800091"/>
                </a:lnTo>
                <a:lnTo>
                  <a:pt x="4851146" y="5755309"/>
                </a:lnTo>
                <a:lnTo>
                  <a:pt x="4807196" y="5749536"/>
                </a:lnTo>
                <a:lnTo>
                  <a:pt x="4768135" y="5760321"/>
                </a:lnTo>
                <a:lnTo>
                  <a:pt x="4731871" y="5778616"/>
                </a:lnTo>
                <a:lnTo>
                  <a:pt x="4696316" y="5795375"/>
                </a:lnTo>
                <a:lnTo>
                  <a:pt x="4659376" y="5801550"/>
                </a:lnTo>
                <a:lnTo>
                  <a:pt x="4650613" y="5769546"/>
                </a:lnTo>
                <a:lnTo>
                  <a:pt x="4691986" y="5742176"/>
                </a:lnTo>
                <a:lnTo>
                  <a:pt x="4726748" y="5709145"/>
                </a:lnTo>
                <a:lnTo>
                  <a:pt x="4755409" y="5670890"/>
                </a:lnTo>
                <a:lnTo>
                  <a:pt x="4778481" y="5627845"/>
                </a:lnTo>
                <a:lnTo>
                  <a:pt x="4796474" y="5580448"/>
                </a:lnTo>
                <a:lnTo>
                  <a:pt x="4809900" y="5529132"/>
                </a:lnTo>
                <a:lnTo>
                  <a:pt x="4819269" y="5474335"/>
                </a:lnTo>
                <a:lnTo>
                  <a:pt x="4829076" y="5431438"/>
                </a:lnTo>
                <a:lnTo>
                  <a:pt x="4847907" y="5400532"/>
                </a:lnTo>
                <a:lnTo>
                  <a:pt x="4872740" y="5376269"/>
                </a:lnTo>
                <a:lnTo>
                  <a:pt x="4900549" y="5353304"/>
                </a:lnTo>
                <a:lnTo>
                  <a:pt x="4939171" y="5320492"/>
                </a:lnTo>
                <a:lnTo>
                  <a:pt x="5017049" y="5255339"/>
                </a:lnTo>
                <a:lnTo>
                  <a:pt x="5055855" y="5222272"/>
                </a:lnTo>
                <a:lnTo>
                  <a:pt x="5094271" y="5188394"/>
                </a:lnTo>
                <a:lnTo>
                  <a:pt x="5132075" y="5153343"/>
                </a:lnTo>
                <a:lnTo>
                  <a:pt x="5169040" y="5116755"/>
                </a:lnTo>
                <a:lnTo>
                  <a:pt x="5204942" y="5078268"/>
                </a:lnTo>
                <a:lnTo>
                  <a:pt x="5239557" y="5037520"/>
                </a:lnTo>
                <a:lnTo>
                  <a:pt x="5272659" y="4994148"/>
                </a:lnTo>
                <a:lnTo>
                  <a:pt x="5226909" y="5004378"/>
                </a:lnTo>
                <a:lnTo>
                  <a:pt x="5182929" y="5020651"/>
                </a:lnTo>
                <a:lnTo>
                  <a:pt x="5140040" y="5041341"/>
                </a:lnTo>
                <a:lnTo>
                  <a:pt x="5097558" y="5064823"/>
                </a:lnTo>
                <a:lnTo>
                  <a:pt x="5054802" y="5089472"/>
                </a:lnTo>
                <a:lnTo>
                  <a:pt x="5011090" y="5113662"/>
                </a:lnTo>
                <a:lnTo>
                  <a:pt x="4965742" y="5135769"/>
                </a:lnTo>
                <a:lnTo>
                  <a:pt x="4918075" y="5154168"/>
                </a:lnTo>
                <a:lnTo>
                  <a:pt x="4950386" y="5107346"/>
                </a:lnTo>
                <a:lnTo>
                  <a:pt x="4984355" y="5064657"/>
                </a:lnTo>
                <a:lnTo>
                  <a:pt x="5019720" y="5025548"/>
                </a:lnTo>
                <a:lnTo>
                  <a:pt x="5056218" y="4989466"/>
                </a:lnTo>
                <a:lnTo>
                  <a:pt x="5093589" y="4955857"/>
                </a:lnTo>
                <a:lnTo>
                  <a:pt x="5131569" y="4924168"/>
                </a:lnTo>
                <a:lnTo>
                  <a:pt x="5169896" y="4893847"/>
                </a:lnTo>
                <a:lnTo>
                  <a:pt x="5246546" y="4835092"/>
                </a:lnTo>
                <a:lnTo>
                  <a:pt x="5284343" y="4805553"/>
                </a:lnTo>
                <a:lnTo>
                  <a:pt x="5369750" y="4733544"/>
                </a:lnTo>
                <a:lnTo>
                  <a:pt x="5413930" y="4701540"/>
                </a:lnTo>
                <a:lnTo>
                  <a:pt x="5461635" y="4677537"/>
                </a:lnTo>
                <a:lnTo>
                  <a:pt x="5481121" y="4669869"/>
                </a:lnTo>
                <a:lnTo>
                  <a:pt x="5499798" y="4656201"/>
                </a:lnTo>
                <a:lnTo>
                  <a:pt x="5510284" y="4634531"/>
                </a:lnTo>
                <a:lnTo>
                  <a:pt x="5505196" y="4602861"/>
                </a:lnTo>
                <a:lnTo>
                  <a:pt x="5489682" y="4580580"/>
                </a:lnTo>
                <a:lnTo>
                  <a:pt x="5470334" y="4573968"/>
                </a:lnTo>
                <a:lnTo>
                  <a:pt x="5448796" y="4577357"/>
                </a:lnTo>
                <a:lnTo>
                  <a:pt x="5426710" y="4585081"/>
                </a:lnTo>
                <a:lnTo>
                  <a:pt x="5384059" y="4598963"/>
                </a:lnTo>
                <a:lnTo>
                  <a:pt x="5339311" y="4607384"/>
                </a:lnTo>
                <a:lnTo>
                  <a:pt x="5291772" y="4611708"/>
                </a:lnTo>
                <a:lnTo>
                  <a:pt x="5240745" y="4613301"/>
                </a:lnTo>
                <a:lnTo>
                  <a:pt x="5185537" y="4613529"/>
                </a:lnTo>
                <a:lnTo>
                  <a:pt x="5214947" y="4574540"/>
                </a:lnTo>
                <a:lnTo>
                  <a:pt x="5248110" y="4545751"/>
                </a:lnTo>
                <a:lnTo>
                  <a:pt x="5283830" y="4524172"/>
                </a:lnTo>
                <a:lnTo>
                  <a:pt x="5320911" y="4506814"/>
                </a:lnTo>
                <a:lnTo>
                  <a:pt x="5358157" y="4490688"/>
                </a:lnTo>
                <a:lnTo>
                  <a:pt x="5394372" y="4472803"/>
                </a:lnTo>
                <a:lnTo>
                  <a:pt x="5428361" y="4450171"/>
                </a:lnTo>
                <a:lnTo>
                  <a:pt x="5458927" y="4419801"/>
                </a:lnTo>
                <a:lnTo>
                  <a:pt x="5484876" y="4378706"/>
                </a:lnTo>
                <a:lnTo>
                  <a:pt x="5434842" y="4371821"/>
                </a:lnTo>
                <a:lnTo>
                  <a:pt x="5388551" y="4377397"/>
                </a:lnTo>
                <a:lnTo>
                  <a:pt x="5344899" y="4389971"/>
                </a:lnTo>
                <a:lnTo>
                  <a:pt x="5302784" y="4404081"/>
                </a:lnTo>
                <a:lnTo>
                  <a:pt x="5261102" y="4414266"/>
                </a:lnTo>
                <a:lnTo>
                  <a:pt x="5222061" y="4415321"/>
                </a:lnTo>
                <a:lnTo>
                  <a:pt x="5199666" y="4401375"/>
                </a:lnTo>
                <a:lnTo>
                  <a:pt x="5191986" y="4370760"/>
                </a:lnTo>
                <a:lnTo>
                  <a:pt x="5197094" y="4321810"/>
                </a:lnTo>
                <a:lnTo>
                  <a:pt x="5203877" y="4266543"/>
                </a:lnTo>
                <a:lnTo>
                  <a:pt x="5200979" y="4222242"/>
                </a:lnTo>
                <a:lnTo>
                  <a:pt x="5188394" y="4189793"/>
                </a:lnTo>
                <a:lnTo>
                  <a:pt x="5166115" y="4170087"/>
                </a:lnTo>
                <a:lnTo>
                  <a:pt x="5134135" y="4164012"/>
                </a:lnTo>
                <a:lnTo>
                  <a:pt x="5041019" y="4182681"/>
                </a:lnTo>
                <a:lnTo>
                  <a:pt x="5014690" y="4168902"/>
                </a:lnTo>
                <a:lnTo>
                  <a:pt x="5009078" y="4136453"/>
                </a:lnTo>
                <a:lnTo>
                  <a:pt x="5019802" y="4090670"/>
                </a:lnTo>
                <a:lnTo>
                  <a:pt x="5031591" y="4042478"/>
                </a:lnTo>
                <a:lnTo>
                  <a:pt x="5033598" y="3997070"/>
                </a:lnTo>
                <a:lnTo>
                  <a:pt x="5028168" y="3953652"/>
                </a:lnTo>
                <a:lnTo>
                  <a:pt x="5017648" y="3911430"/>
                </a:lnTo>
                <a:lnTo>
                  <a:pt x="5004382" y="3869610"/>
                </a:lnTo>
                <a:lnTo>
                  <a:pt x="4990719" y="3827399"/>
                </a:lnTo>
                <a:lnTo>
                  <a:pt x="4975277" y="3768271"/>
                </a:lnTo>
                <a:lnTo>
                  <a:pt x="4969754" y="3717130"/>
                </a:lnTo>
                <a:lnTo>
                  <a:pt x="4974399" y="3671316"/>
                </a:lnTo>
                <a:lnTo>
                  <a:pt x="4989458" y="3628168"/>
                </a:lnTo>
                <a:lnTo>
                  <a:pt x="5015178" y="3585028"/>
                </a:lnTo>
                <a:lnTo>
                  <a:pt x="5051806" y="3539236"/>
                </a:lnTo>
                <a:lnTo>
                  <a:pt x="5089176" y="3500453"/>
                </a:lnTo>
                <a:lnTo>
                  <a:pt x="5128450" y="3463670"/>
                </a:lnTo>
                <a:lnTo>
                  <a:pt x="5171535" y="3428222"/>
                </a:lnTo>
                <a:lnTo>
                  <a:pt x="5220335" y="3393440"/>
                </a:lnTo>
                <a:lnTo>
                  <a:pt x="5174571" y="3381452"/>
                </a:lnTo>
                <a:lnTo>
                  <a:pt x="5152930" y="3364880"/>
                </a:lnTo>
                <a:lnTo>
                  <a:pt x="5149004" y="3344808"/>
                </a:lnTo>
                <a:lnTo>
                  <a:pt x="5156390" y="3322320"/>
                </a:lnTo>
                <a:lnTo>
                  <a:pt x="5168682" y="3298497"/>
                </a:lnTo>
                <a:lnTo>
                  <a:pt x="5179473" y="3274425"/>
                </a:lnTo>
                <a:lnTo>
                  <a:pt x="5182358" y="3251186"/>
                </a:lnTo>
                <a:lnTo>
                  <a:pt x="5170932" y="3229864"/>
                </a:lnTo>
                <a:lnTo>
                  <a:pt x="5133874" y="3229264"/>
                </a:lnTo>
                <a:lnTo>
                  <a:pt x="5097828" y="3239510"/>
                </a:lnTo>
                <a:lnTo>
                  <a:pt x="5062074" y="3257201"/>
                </a:lnTo>
                <a:lnTo>
                  <a:pt x="4988568" y="3301332"/>
                </a:lnTo>
                <a:lnTo>
                  <a:pt x="4949378" y="3320974"/>
                </a:lnTo>
                <a:lnTo>
                  <a:pt x="4907604" y="3334470"/>
                </a:lnTo>
                <a:lnTo>
                  <a:pt x="4862526" y="3338422"/>
                </a:lnTo>
                <a:lnTo>
                  <a:pt x="4813427" y="3329432"/>
                </a:lnTo>
                <a:lnTo>
                  <a:pt x="4853617" y="3299597"/>
                </a:lnTo>
                <a:lnTo>
                  <a:pt x="4894308" y="3272271"/>
                </a:lnTo>
                <a:lnTo>
                  <a:pt x="4935292" y="3246907"/>
                </a:lnTo>
                <a:lnTo>
                  <a:pt x="4976358" y="3222961"/>
                </a:lnTo>
                <a:lnTo>
                  <a:pt x="5057899" y="3177146"/>
                </a:lnTo>
                <a:lnTo>
                  <a:pt x="5097954" y="3154187"/>
                </a:lnTo>
                <a:lnTo>
                  <a:pt x="5137254" y="3130469"/>
                </a:lnTo>
                <a:lnTo>
                  <a:pt x="5175587" y="3105446"/>
                </a:lnTo>
                <a:lnTo>
                  <a:pt x="5212746" y="3078573"/>
                </a:lnTo>
                <a:lnTo>
                  <a:pt x="5248518" y="3049307"/>
                </a:lnTo>
                <a:lnTo>
                  <a:pt x="5282697" y="3017103"/>
                </a:lnTo>
                <a:lnTo>
                  <a:pt x="5315070" y="2981415"/>
                </a:lnTo>
                <a:lnTo>
                  <a:pt x="5345430" y="2941701"/>
                </a:lnTo>
                <a:lnTo>
                  <a:pt x="5321518" y="2923420"/>
                </a:lnTo>
                <a:lnTo>
                  <a:pt x="5298154" y="2923476"/>
                </a:lnTo>
                <a:lnTo>
                  <a:pt x="5275885" y="2928199"/>
                </a:lnTo>
                <a:lnTo>
                  <a:pt x="5249245" y="2922638"/>
                </a:lnTo>
                <a:lnTo>
                  <a:pt x="5207301" y="2923974"/>
                </a:lnTo>
                <a:lnTo>
                  <a:pt x="5175490" y="2923652"/>
                </a:lnTo>
                <a:lnTo>
                  <a:pt x="5139196" y="2920711"/>
                </a:lnTo>
                <a:lnTo>
                  <a:pt x="5100479" y="2913681"/>
                </a:lnTo>
                <a:lnTo>
                  <a:pt x="5061396" y="2901092"/>
                </a:lnTo>
                <a:lnTo>
                  <a:pt x="5024007" y="2881474"/>
                </a:lnTo>
                <a:lnTo>
                  <a:pt x="4990370" y="2853358"/>
                </a:lnTo>
                <a:lnTo>
                  <a:pt x="4962542" y="2815274"/>
                </a:lnTo>
                <a:lnTo>
                  <a:pt x="4942584" y="2765751"/>
                </a:lnTo>
                <a:lnTo>
                  <a:pt x="4932553" y="2703322"/>
                </a:lnTo>
                <a:lnTo>
                  <a:pt x="4920996" y="2703322"/>
                </a:lnTo>
                <a:lnTo>
                  <a:pt x="4915154" y="2692654"/>
                </a:lnTo>
                <a:lnTo>
                  <a:pt x="4900378" y="2655482"/>
                </a:lnTo>
                <a:lnTo>
                  <a:pt x="4895151" y="2611310"/>
                </a:lnTo>
                <a:lnTo>
                  <a:pt x="4886114" y="2573139"/>
                </a:lnTo>
                <a:lnTo>
                  <a:pt x="4859909" y="2553970"/>
                </a:lnTo>
                <a:lnTo>
                  <a:pt x="4816697" y="2545135"/>
                </a:lnTo>
                <a:lnTo>
                  <a:pt x="4773771" y="2533967"/>
                </a:lnTo>
                <a:lnTo>
                  <a:pt x="4730321" y="2527466"/>
                </a:lnTo>
                <a:lnTo>
                  <a:pt x="4685538" y="2532634"/>
                </a:lnTo>
                <a:lnTo>
                  <a:pt x="4650101" y="2543635"/>
                </a:lnTo>
                <a:lnTo>
                  <a:pt x="4613878" y="2553970"/>
                </a:lnTo>
                <a:lnTo>
                  <a:pt x="4577131" y="2561637"/>
                </a:lnTo>
                <a:lnTo>
                  <a:pt x="4540123" y="2564638"/>
                </a:lnTo>
                <a:lnTo>
                  <a:pt x="4516632" y="2570868"/>
                </a:lnTo>
                <a:lnTo>
                  <a:pt x="4491719" y="2584875"/>
                </a:lnTo>
                <a:lnTo>
                  <a:pt x="4466451" y="2599627"/>
                </a:lnTo>
                <a:lnTo>
                  <a:pt x="4441894" y="2608097"/>
                </a:lnTo>
                <a:lnTo>
                  <a:pt x="4419114" y="2603256"/>
                </a:lnTo>
                <a:lnTo>
                  <a:pt x="4399177" y="2578074"/>
                </a:lnTo>
                <a:lnTo>
                  <a:pt x="4383151" y="2525522"/>
                </a:lnTo>
                <a:lnTo>
                  <a:pt x="4368308" y="2524299"/>
                </a:lnTo>
                <a:lnTo>
                  <a:pt x="4331938" y="2529078"/>
                </a:lnTo>
                <a:lnTo>
                  <a:pt x="4243578" y="2543302"/>
                </a:lnTo>
                <a:lnTo>
                  <a:pt x="4211909" y="2551414"/>
                </a:lnTo>
                <a:lnTo>
                  <a:pt x="4179681" y="2557526"/>
                </a:lnTo>
                <a:lnTo>
                  <a:pt x="4149620" y="2550302"/>
                </a:lnTo>
                <a:lnTo>
                  <a:pt x="4124452" y="2518410"/>
                </a:lnTo>
                <a:lnTo>
                  <a:pt x="4127930" y="2484572"/>
                </a:lnTo>
                <a:lnTo>
                  <a:pt x="4154281" y="2447734"/>
                </a:lnTo>
                <a:lnTo>
                  <a:pt x="4194800" y="2416897"/>
                </a:lnTo>
                <a:lnTo>
                  <a:pt x="4240784" y="2401062"/>
                </a:lnTo>
                <a:lnTo>
                  <a:pt x="4282098" y="2396061"/>
                </a:lnTo>
                <a:lnTo>
                  <a:pt x="4323175" y="2393061"/>
                </a:lnTo>
                <a:lnTo>
                  <a:pt x="4363728" y="2394061"/>
                </a:lnTo>
                <a:lnTo>
                  <a:pt x="4403471" y="2401062"/>
                </a:lnTo>
                <a:lnTo>
                  <a:pt x="4446204" y="2405893"/>
                </a:lnTo>
                <a:lnTo>
                  <a:pt x="4479115" y="2394378"/>
                </a:lnTo>
                <a:lnTo>
                  <a:pt x="4503287" y="2367504"/>
                </a:lnTo>
                <a:lnTo>
                  <a:pt x="4519803" y="2326259"/>
                </a:lnTo>
                <a:lnTo>
                  <a:pt x="4538281" y="2281142"/>
                </a:lnTo>
                <a:lnTo>
                  <a:pt x="4563046" y="2245360"/>
                </a:lnTo>
                <a:lnTo>
                  <a:pt x="4593812" y="2216245"/>
                </a:lnTo>
                <a:lnTo>
                  <a:pt x="4630293" y="2191130"/>
                </a:lnTo>
                <a:lnTo>
                  <a:pt x="4672738" y="2164609"/>
                </a:lnTo>
                <a:lnTo>
                  <a:pt x="4757100" y="2110396"/>
                </a:lnTo>
                <a:lnTo>
                  <a:pt x="4799401" y="2083699"/>
                </a:lnTo>
                <a:lnTo>
                  <a:pt x="4842039" y="2057939"/>
                </a:lnTo>
                <a:lnTo>
                  <a:pt x="4885205" y="2033613"/>
                </a:lnTo>
                <a:lnTo>
                  <a:pt x="4929093" y="2011218"/>
                </a:lnTo>
                <a:lnTo>
                  <a:pt x="4973895" y="1991253"/>
                </a:lnTo>
                <a:lnTo>
                  <a:pt x="5019802" y="1974214"/>
                </a:lnTo>
                <a:lnTo>
                  <a:pt x="5040108" y="1966934"/>
                </a:lnTo>
                <a:lnTo>
                  <a:pt x="5060140" y="1953307"/>
                </a:lnTo>
                <a:lnTo>
                  <a:pt x="5077434" y="1929655"/>
                </a:lnTo>
                <a:lnTo>
                  <a:pt x="5089525" y="1892300"/>
                </a:lnTo>
                <a:lnTo>
                  <a:pt x="5042472" y="1904602"/>
                </a:lnTo>
                <a:lnTo>
                  <a:pt x="4995746" y="1918250"/>
                </a:lnTo>
                <a:lnTo>
                  <a:pt x="4949313" y="1933069"/>
                </a:lnTo>
                <a:lnTo>
                  <a:pt x="4903135" y="1948887"/>
                </a:lnTo>
                <a:lnTo>
                  <a:pt x="4857179" y="1965531"/>
                </a:lnTo>
                <a:lnTo>
                  <a:pt x="4811409" y="1982829"/>
                </a:lnTo>
                <a:lnTo>
                  <a:pt x="4765789" y="2000607"/>
                </a:lnTo>
                <a:lnTo>
                  <a:pt x="4584107" y="2073069"/>
                </a:lnTo>
                <a:lnTo>
                  <a:pt x="4538710" y="2090658"/>
                </a:lnTo>
                <a:lnTo>
                  <a:pt x="4493251" y="2107690"/>
                </a:lnTo>
                <a:lnTo>
                  <a:pt x="4447695" y="2123994"/>
                </a:lnTo>
                <a:lnTo>
                  <a:pt x="4402007" y="2139395"/>
                </a:lnTo>
                <a:lnTo>
                  <a:pt x="4356152" y="2153722"/>
                </a:lnTo>
                <a:lnTo>
                  <a:pt x="4310093" y="2166801"/>
                </a:lnTo>
                <a:lnTo>
                  <a:pt x="4263797" y="2178460"/>
                </a:lnTo>
                <a:lnTo>
                  <a:pt x="4217227" y="2188526"/>
                </a:lnTo>
                <a:lnTo>
                  <a:pt x="4170348" y="2196826"/>
                </a:lnTo>
                <a:lnTo>
                  <a:pt x="4123124" y="2203187"/>
                </a:lnTo>
                <a:lnTo>
                  <a:pt x="4075522" y="2207437"/>
                </a:lnTo>
                <a:lnTo>
                  <a:pt x="4027504" y="2209402"/>
                </a:lnTo>
                <a:lnTo>
                  <a:pt x="3979037" y="2208911"/>
                </a:lnTo>
                <a:lnTo>
                  <a:pt x="4025084" y="2180908"/>
                </a:lnTo>
                <a:lnTo>
                  <a:pt x="4073046" y="2159500"/>
                </a:lnTo>
                <a:lnTo>
                  <a:pt x="4122365" y="2142570"/>
                </a:lnTo>
                <a:lnTo>
                  <a:pt x="4172484" y="2128004"/>
                </a:lnTo>
                <a:lnTo>
                  <a:pt x="4222845" y="2113686"/>
                </a:lnTo>
                <a:lnTo>
                  <a:pt x="4272891" y="2097503"/>
                </a:lnTo>
                <a:lnTo>
                  <a:pt x="4322064" y="2077339"/>
                </a:lnTo>
                <a:lnTo>
                  <a:pt x="4273923" y="2062858"/>
                </a:lnTo>
                <a:lnTo>
                  <a:pt x="4226861" y="2063058"/>
                </a:lnTo>
                <a:lnTo>
                  <a:pt x="4180615" y="2072986"/>
                </a:lnTo>
                <a:lnTo>
                  <a:pt x="4089527" y="2102230"/>
                </a:lnTo>
                <a:lnTo>
                  <a:pt x="4052257" y="2110395"/>
                </a:lnTo>
                <a:lnTo>
                  <a:pt x="4018596" y="2110367"/>
                </a:lnTo>
                <a:lnTo>
                  <a:pt x="3990781" y="2097366"/>
                </a:lnTo>
                <a:lnTo>
                  <a:pt x="3971049" y="2066614"/>
                </a:lnTo>
                <a:lnTo>
                  <a:pt x="3961638" y="2013330"/>
                </a:lnTo>
                <a:lnTo>
                  <a:pt x="3961638" y="1984883"/>
                </a:lnTo>
                <a:lnTo>
                  <a:pt x="4003072" y="1931923"/>
                </a:lnTo>
                <a:lnTo>
                  <a:pt x="4057650" y="1902967"/>
                </a:lnTo>
                <a:lnTo>
                  <a:pt x="4076067" y="1896133"/>
                </a:lnTo>
                <a:lnTo>
                  <a:pt x="4093924" y="1885632"/>
                </a:lnTo>
                <a:lnTo>
                  <a:pt x="4107424" y="1870463"/>
                </a:lnTo>
                <a:lnTo>
                  <a:pt x="4112768" y="1849627"/>
                </a:lnTo>
                <a:lnTo>
                  <a:pt x="4117754" y="1795892"/>
                </a:lnTo>
                <a:lnTo>
                  <a:pt x="4133949" y="1754011"/>
                </a:lnTo>
                <a:lnTo>
                  <a:pt x="4159012" y="1721612"/>
                </a:lnTo>
                <a:lnTo>
                  <a:pt x="4190605" y="1696324"/>
                </a:lnTo>
                <a:lnTo>
                  <a:pt x="4226389" y="1675779"/>
                </a:lnTo>
                <a:lnTo>
                  <a:pt x="4264025" y="1657603"/>
                </a:lnTo>
                <a:lnTo>
                  <a:pt x="4234519" y="1629267"/>
                </a:lnTo>
                <a:lnTo>
                  <a:pt x="4206954" y="1625600"/>
                </a:lnTo>
                <a:lnTo>
                  <a:pt x="4181032" y="1632600"/>
                </a:lnTo>
                <a:lnTo>
                  <a:pt x="4156456" y="1636267"/>
                </a:lnTo>
                <a:lnTo>
                  <a:pt x="4141513" y="1633156"/>
                </a:lnTo>
                <a:lnTo>
                  <a:pt x="4128452" y="1627377"/>
                </a:lnTo>
                <a:lnTo>
                  <a:pt x="4119201" y="1616265"/>
                </a:lnTo>
                <a:lnTo>
                  <a:pt x="4115689" y="1597152"/>
                </a:lnTo>
                <a:lnTo>
                  <a:pt x="4117376" y="1577760"/>
                </a:lnTo>
                <a:lnTo>
                  <a:pt x="4122610" y="1559369"/>
                </a:lnTo>
                <a:lnTo>
                  <a:pt x="4131655" y="1545645"/>
                </a:lnTo>
                <a:lnTo>
                  <a:pt x="4144772" y="1540255"/>
                </a:lnTo>
                <a:lnTo>
                  <a:pt x="4185519" y="1533339"/>
                </a:lnTo>
                <a:lnTo>
                  <a:pt x="4223138" y="1516816"/>
                </a:lnTo>
                <a:lnTo>
                  <a:pt x="4258583" y="1493468"/>
                </a:lnTo>
                <a:lnTo>
                  <a:pt x="4292807" y="1466078"/>
                </a:lnTo>
                <a:lnTo>
                  <a:pt x="4326767" y="1437428"/>
                </a:lnTo>
                <a:lnTo>
                  <a:pt x="4361415" y="1410302"/>
                </a:lnTo>
                <a:lnTo>
                  <a:pt x="4397706" y="1387480"/>
                </a:lnTo>
                <a:lnTo>
                  <a:pt x="4436595" y="1371747"/>
                </a:lnTo>
                <a:lnTo>
                  <a:pt x="4479036" y="1365885"/>
                </a:lnTo>
                <a:lnTo>
                  <a:pt x="4504601" y="1358591"/>
                </a:lnTo>
                <a:lnTo>
                  <a:pt x="4507155" y="1339544"/>
                </a:lnTo>
                <a:lnTo>
                  <a:pt x="4486816" y="1283175"/>
                </a:lnTo>
                <a:lnTo>
                  <a:pt x="4485718" y="1254348"/>
                </a:lnTo>
                <a:lnTo>
                  <a:pt x="4505198" y="1230757"/>
                </a:lnTo>
                <a:lnTo>
                  <a:pt x="4504646" y="1222422"/>
                </a:lnTo>
                <a:lnTo>
                  <a:pt x="4487450" y="1214755"/>
                </a:lnTo>
                <a:lnTo>
                  <a:pt x="4463157" y="1209754"/>
                </a:lnTo>
                <a:lnTo>
                  <a:pt x="4441317" y="1209421"/>
                </a:lnTo>
                <a:lnTo>
                  <a:pt x="4424251" y="1215088"/>
                </a:lnTo>
                <a:lnTo>
                  <a:pt x="4407186" y="1222756"/>
                </a:lnTo>
                <a:lnTo>
                  <a:pt x="4389025" y="1226423"/>
                </a:lnTo>
                <a:lnTo>
                  <a:pt x="4368673" y="1220089"/>
                </a:lnTo>
                <a:lnTo>
                  <a:pt x="4366686" y="1178917"/>
                </a:lnTo>
                <a:lnTo>
                  <a:pt x="4379166" y="1149413"/>
                </a:lnTo>
                <a:lnTo>
                  <a:pt x="4426712" y="1113409"/>
                </a:lnTo>
                <a:lnTo>
                  <a:pt x="4472183" y="1087280"/>
                </a:lnTo>
                <a:lnTo>
                  <a:pt x="4518050" y="1061475"/>
                </a:lnTo>
                <a:lnTo>
                  <a:pt x="4564740" y="1038053"/>
                </a:lnTo>
                <a:lnTo>
                  <a:pt x="4612680" y="1019075"/>
                </a:lnTo>
                <a:lnTo>
                  <a:pt x="4662297" y="1006601"/>
                </a:lnTo>
                <a:lnTo>
                  <a:pt x="4681730" y="1001212"/>
                </a:lnTo>
                <a:lnTo>
                  <a:pt x="4696031" y="990155"/>
                </a:lnTo>
                <a:lnTo>
                  <a:pt x="4704356" y="973097"/>
                </a:lnTo>
                <a:lnTo>
                  <a:pt x="4705858" y="949705"/>
                </a:lnTo>
                <a:lnTo>
                  <a:pt x="4697573" y="925258"/>
                </a:lnTo>
                <a:lnTo>
                  <a:pt x="4683299" y="916813"/>
                </a:lnTo>
                <a:lnTo>
                  <a:pt x="4665764" y="917701"/>
                </a:lnTo>
                <a:lnTo>
                  <a:pt x="4647692" y="921258"/>
                </a:lnTo>
                <a:lnTo>
                  <a:pt x="4636813" y="924591"/>
                </a:lnTo>
                <a:lnTo>
                  <a:pt x="4625911" y="926591"/>
                </a:lnTo>
                <a:lnTo>
                  <a:pt x="4615009" y="923258"/>
                </a:lnTo>
                <a:lnTo>
                  <a:pt x="4604131" y="910589"/>
                </a:lnTo>
                <a:lnTo>
                  <a:pt x="4653993" y="874657"/>
                </a:lnTo>
                <a:lnTo>
                  <a:pt x="4701726" y="842360"/>
                </a:lnTo>
                <a:lnTo>
                  <a:pt x="4747602" y="813333"/>
                </a:lnTo>
                <a:lnTo>
                  <a:pt x="4791891" y="787210"/>
                </a:lnTo>
                <a:lnTo>
                  <a:pt x="4834862" y="763625"/>
                </a:lnTo>
                <a:lnTo>
                  <a:pt x="4876787" y="742213"/>
                </a:lnTo>
                <a:lnTo>
                  <a:pt x="4917935" y="722609"/>
                </a:lnTo>
                <a:lnTo>
                  <a:pt x="4958577" y="704447"/>
                </a:lnTo>
                <a:lnTo>
                  <a:pt x="4998983" y="687362"/>
                </a:lnTo>
                <a:lnTo>
                  <a:pt x="5039423" y="670988"/>
                </a:lnTo>
                <a:lnTo>
                  <a:pt x="5163655" y="622479"/>
                </a:lnTo>
                <a:lnTo>
                  <a:pt x="5206937" y="605295"/>
                </a:lnTo>
                <a:lnTo>
                  <a:pt x="5251605" y="586995"/>
                </a:lnTo>
                <a:lnTo>
                  <a:pt x="5297929" y="567214"/>
                </a:lnTo>
                <a:lnTo>
                  <a:pt x="5346180" y="545585"/>
                </a:lnTo>
                <a:lnTo>
                  <a:pt x="5396628" y="521744"/>
                </a:lnTo>
                <a:lnTo>
                  <a:pt x="5449543" y="495325"/>
                </a:lnTo>
                <a:lnTo>
                  <a:pt x="5505196" y="465963"/>
                </a:lnTo>
                <a:lnTo>
                  <a:pt x="5446063" y="447905"/>
                </a:lnTo>
                <a:lnTo>
                  <a:pt x="5393706" y="446849"/>
                </a:lnTo>
                <a:lnTo>
                  <a:pt x="5346230" y="454461"/>
                </a:lnTo>
                <a:lnTo>
                  <a:pt x="5301742" y="462407"/>
                </a:lnTo>
                <a:lnTo>
                  <a:pt x="5257371" y="469692"/>
                </a:lnTo>
                <a:lnTo>
                  <a:pt x="5229546" y="478020"/>
                </a:lnTo>
                <a:lnTo>
                  <a:pt x="5212753" y="487097"/>
                </a:lnTo>
                <a:lnTo>
                  <a:pt x="5190198" y="506336"/>
                </a:lnTo>
                <a:lnTo>
                  <a:pt x="5173404" y="515913"/>
                </a:lnTo>
                <a:lnTo>
                  <a:pt x="5145580" y="525074"/>
                </a:lnTo>
                <a:lnTo>
                  <a:pt x="5101209" y="533526"/>
                </a:lnTo>
                <a:lnTo>
                  <a:pt x="5059850" y="541976"/>
                </a:lnTo>
                <a:lnTo>
                  <a:pt x="5018937" y="550766"/>
                </a:lnTo>
                <a:lnTo>
                  <a:pt x="4977481" y="554265"/>
                </a:lnTo>
                <a:lnTo>
                  <a:pt x="4934495" y="546840"/>
                </a:lnTo>
                <a:lnTo>
                  <a:pt x="4888992" y="522859"/>
                </a:lnTo>
                <a:lnTo>
                  <a:pt x="4854177" y="508464"/>
                </a:lnTo>
                <a:lnTo>
                  <a:pt x="4814198" y="509260"/>
                </a:lnTo>
                <a:lnTo>
                  <a:pt x="4771574" y="520810"/>
                </a:lnTo>
                <a:lnTo>
                  <a:pt x="4728821" y="538676"/>
                </a:lnTo>
                <a:lnTo>
                  <a:pt x="4688459" y="558419"/>
                </a:lnTo>
                <a:lnTo>
                  <a:pt x="4648942" y="575421"/>
                </a:lnTo>
                <a:lnTo>
                  <a:pt x="4607782" y="582422"/>
                </a:lnTo>
                <a:lnTo>
                  <a:pt x="4563336" y="577421"/>
                </a:lnTo>
                <a:lnTo>
                  <a:pt x="4513961" y="558419"/>
                </a:lnTo>
                <a:lnTo>
                  <a:pt x="4600845" y="529081"/>
                </a:lnTo>
                <a:lnTo>
                  <a:pt x="4639494" y="516413"/>
                </a:lnTo>
                <a:lnTo>
                  <a:pt x="4676775" y="505078"/>
                </a:lnTo>
                <a:lnTo>
                  <a:pt x="4703875" y="494188"/>
                </a:lnTo>
                <a:lnTo>
                  <a:pt x="4723654" y="476630"/>
                </a:lnTo>
                <a:lnTo>
                  <a:pt x="4735264" y="451072"/>
                </a:lnTo>
                <a:lnTo>
                  <a:pt x="4737862" y="416178"/>
                </a:lnTo>
                <a:lnTo>
                  <a:pt x="4738757" y="393398"/>
                </a:lnTo>
                <a:lnTo>
                  <a:pt x="4738544" y="369950"/>
                </a:lnTo>
                <a:lnTo>
                  <a:pt x="4732879" y="349170"/>
                </a:lnTo>
                <a:lnTo>
                  <a:pt x="4717415" y="334391"/>
                </a:lnTo>
                <a:lnTo>
                  <a:pt x="4698815" y="328779"/>
                </a:lnTo>
                <a:lnTo>
                  <a:pt x="4679680" y="332168"/>
                </a:lnTo>
                <a:lnTo>
                  <a:pt x="4662712" y="342892"/>
                </a:lnTo>
                <a:lnTo>
                  <a:pt x="4650613" y="359283"/>
                </a:lnTo>
                <a:lnTo>
                  <a:pt x="4639189" y="392731"/>
                </a:lnTo>
                <a:lnTo>
                  <a:pt x="4624467" y="421513"/>
                </a:lnTo>
                <a:lnTo>
                  <a:pt x="4603196" y="442293"/>
                </a:lnTo>
                <a:lnTo>
                  <a:pt x="4572127" y="451738"/>
                </a:lnTo>
                <a:lnTo>
                  <a:pt x="4539529" y="450850"/>
                </a:lnTo>
                <a:lnTo>
                  <a:pt x="4533947" y="439292"/>
                </a:lnTo>
                <a:lnTo>
                  <a:pt x="4554728" y="394842"/>
                </a:lnTo>
                <a:lnTo>
                  <a:pt x="4555589" y="370673"/>
                </a:lnTo>
                <a:lnTo>
                  <a:pt x="4544473" y="356171"/>
                </a:lnTo>
                <a:lnTo>
                  <a:pt x="4526831" y="350337"/>
                </a:lnTo>
                <a:lnTo>
                  <a:pt x="4508119" y="352171"/>
                </a:lnTo>
                <a:lnTo>
                  <a:pt x="4464318" y="361653"/>
                </a:lnTo>
                <a:lnTo>
                  <a:pt x="4420098" y="361653"/>
                </a:lnTo>
                <a:lnTo>
                  <a:pt x="4375547" y="357504"/>
                </a:lnTo>
                <a:lnTo>
                  <a:pt x="4330752" y="354541"/>
                </a:lnTo>
                <a:lnTo>
                  <a:pt x="4285801" y="358097"/>
                </a:lnTo>
                <a:lnTo>
                  <a:pt x="4240784" y="373507"/>
                </a:lnTo>
                <a:lnTo>
                  <a:pt x="4254719" y="321787"/>
                </a:lnTo>
                <a:lnTo>
                  <a:pt x="4273823" y="279832"/>
                </a:lnTo>
                <a:lnTo>
                  <a:pt x="4298902" y="246761"/>
                </a:lnTo>
                <a:lnTo>
                  <a:pt x="4330766" y="221690"/>
                </a:lnTo>
                <a:lnTo>
                  <a:pt x="4370221" y="203738"/>
                </a:lnTo>
                <a:lnTo>
                  <a:pt x="4418076" y="192024"/>
                </a:lnTo>
                <a:lnTo>
                  <a:pt x="4446796" y="190579"/>
                </a:lnTo>
                <a:lnTo>
                  <a:pt x="4475813" y="188468"/>
                </a:lnTo>
                <a:lnTo>
                  <a:pt x="4531360" y="163575"/>
                </a:lnTo>
                <a:lnTo>
                  <a:pt x="4557585" y="132905"/>
                </a:lnTo>
                <a:lnTo>
                  <a:pt x="4562471" y="113069"/>
                </a:lnTo>
                <a:lnTo>
                  <a:pt x="4557522" y="88900"/>
                </a:lnTo>
                <a:lnTo>
                  <a:pt x="4548578" y="74620"/>
                </a:lnTo>
                <a:lnTo>
                  <a:pt x="4535789" y="68008"/>
                </a:lnTo>
                <a:lnTo>
                  <a:pt x="4520785" y="67397"/>
                </a:lnTo>
                <a:lnTo>
                  <a:pt x="4505198" y="71120"/>
                </a:lnTo>
                <a:lnTo>
                  <a:pt x="4454032" y="91431"/>
                </a:lnTo>
                <a:lnTo>
                  <a:pt x="4401860" y="106452"/>
                </a:lnTo>
                <a:lnTo>
                  <a:pt x="4349110" y="117717"/>
                </a:lnTo>
                <a:lnTo>
                  <a:pt x="4296207" y="126764"/>
                </a:lnTo>
                <a:lnTo>
                  <a:pt x="4243578" y="135127"/>
                </a:lnTo>
                <a:lnTo>
                  <a:pt x="4232717" y="137739"/>
                </a:lnTo>
                <a:lnTo>
                  <a:pt x="4221845" y="137350"/>
                </a:lnTo>
                <a:lnTo>
                  <a:pt x="4210949" y="129627"/>
                </a:lnTo>
                <a:lnTo>
                  <a:pt x="4200017" y="110235"/>
                </a:lnTo>
                <a:lnTo>
                  <a:pt x="4250665" y="93427"/>
                </a:lnTo>
                <a:lnTo>
                  <a:pt x="4300991" y="75334"/>
                </a:lnTo>
                <a:lnTo>
                  <a:pt x="4451703" y="18290"/>
                </a:lnTo>
                <a:lnTo>
                  <a:pt x="4502404" y="0"/>
                </a:lnTo>
                <a:close/>
              </a:path>
            </a:pathLst>
          </a:custGeom>
          <a:solidFill>
            <a:srgbClr val="2B2B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99225" y="774954"/>
            <a:ext cx="5243195" cy="5187315"/>
            <a:chOff x="6199225" y="774954"/>
            <a:chExt cx="5243195" cy="5187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9225" y="818189"/>
              <a:ext cx="162356" cy="1717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1198" y="774954"/>
              <a:ext cx="4588610" cy="2688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0319" y="935736"/>
              <a:ext cx="3590544" cy="5760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2343" y="1472184"/>
              <a:ext cx="280416" cy="2926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9607" y="1301495"/>
              <a:ext cx="2654807" cy="5760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76943" y="1301495"/>
              <a:ext cx="2304288" cy="576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9607" y="1606295"/>
              <a:ext cx="4383024" cy="576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69607" y="1911095"/>
              <a:ext cx="3392424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9607" y="2215895"/>
              <a:ext cx="4312920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9607" y="2520696"/>
              <a:ext cx="3986784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9607" y="2825496"/>
              <a:ext cx="2865120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2343" y="3361943"/>
              <a:ext cx="280416" cy="2926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9607" y="3191255"/>
              <a:ext cx="4581144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69607" y="3496055"/>
              <a:ext cx="2093976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16111" y="3496055"/>
              <a:ext cx="2831592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69607" y="3800855"/>
              <a:ext cx="1389888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2343" y="4337304"/>
              <a:ext cx="280416" cy="2926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69607" y="4166615"/>
              <a:ext cx="3294888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17023" y="4166615"/>
              <a:ext cx="841248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69607" y="4471415"/>
              <a:ext cx="2240279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11183" y="4639056"/>
              <a:ext cx="341375" cy="3992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823959" y="4471415"/>
              <a:ext cx="2618231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69607" y="4776215"/>
              <a:ext cx="4520184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69607" y="5081015"/>
              <a:ext cx="4477511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769607" y="5385815"/>
              <a:ext cx="3499104" cy="57607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6163564" y="697433"/>
            <a:ext cx="5113020" cy="5086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9570" indent="-344805">
              <a:lnSpc>
                <a:spcPct val="100000"/>
              </a:lnSpc>
              <a:spcBef>
                <a:spcPts val="95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69570" algn="l"/>
                <a:tab pos="3702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Papel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fermentos</a:t>
            </a:r>
            <a:r>
              <a:rPr sz="20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lácticos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(cultivos)</a:t>
            </a:r>
            <a:endParaRPr sz="2000">
              <a:latin typeface="Arial MT"/>
              <a:cs typeface="Arial MT"/>
            </a:endParaRPr>
          </a:p>
          <a:p>
            <a:pPr marL="36957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elaboración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quesos:</a:t>
            </a:r>
            <a:endParaRPr sz="2000">
              <a:latin typeface="Arial MT"/>
              <a:cs typeface="Arial MT"/>
            </a:endParaRPr>
          </a:p>
          <a:p>
            <a:pPr marL="768985" marR="150495" lvl="1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8985" algn="l"/>
                <a:tab pos="769620" algn="l"/>
              </a:tabLst>
            </a:pP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sz="20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acidez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0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acidificación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producida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bacterias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lácticas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ejerce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control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contaminantes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pueden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causar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defectos en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queso.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acidez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fomenta</a:t>
            </a:r>
            <a:r>
              <a:rPr sz="2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desuerado.</a:t>
            </a:r>
            <a:endParaRPr sz="2000">
              <a:latin typeface="Arial MT"/>
              <a:cs typeface="Arial MT"/>
            </a:endParaRPr>
          </a:p>
          <a:p>
            <a:pPr marL="768985" marR="175260" lvl="1" indent="-287020" algn="just">
              <a:lnSpc>
                <a:spcPct val="100000"/>
              </a:lnSpc>
              <a:spcBef>
                <a:spcPts val="489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9620" algn="l"/>
              </a:tabLst>
            </a:pP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Desarrollo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del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sabor por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formación </a:t>
            </a:r>
            <a:r>
              <a:rPr sz="2000" i="1" spc="-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ácido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láctico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Transforman</a:t>
            </a:r>
            <a:r>
              <a:rPr sz="2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cuerpo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textura.</a:t>
            </a:r>
            <a:endParaRPr sz="2000">
              <a:latin typeface="Arial MT"/>
              <a:cs typeface="Arial MT"/>
            </a:endParaRPr>
          </a:p>
          <a:p>
            <a:pPr marL="768985" marR="81280" lvl="1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8985" algn="l"/>
                <a:tab pos="769620" algn="l"/>
              </a:tabLst>
            </a:pP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Desarrollo</a:t>
            </a:r>
            <a:r>
              <a:rPr sz="20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del</a:t>
            </a:r>
            <a:r>
              <a:rPr sz="2000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sabor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liberación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</a:t>
            </a:r>
            <a:r>
              <a:rPr sz="2025" baseline="-20576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2025" spc="7" baseline="-20576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influye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textura </a:t>
            </a:r>
            <a:r>
              <a:rPr sz="2000" spc="-5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(ojos);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su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sabor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formación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productos de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aroma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(diacetilo</a:t>
            </a:r>
            <a:r>
              <a:rPr sz="20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ácidos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volátiles).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08175" y="70103"/>
            <a:ext cx="9406128" cy="90830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652777" y="181178"/>
            <a:ext cx="888365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Principales</a:t>
            </a:r>
            <a:r>
              <a:rPr sz="3200"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microorganismos</a:t>
            </a:r>
            <a:r>
              <a:rPr sz="3200" u="none" spc="-3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usados</a:t>
            </a:r>
            <a:r>
              <a:rPr sz="3200" u="none" spc="-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en</a:t>
            </a:r>
            <a:r>
              <a:rPr sz="3200" u="none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quesería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981200" y="694944"/>
            <a:ext cx="8312150" cy="5984240"/>
            <a:chOff x="1981200" y="694944"/>
            <a:chExt cx="8312150" cy="5984240"/>
          </a:xfrm>
        </p:grpSpPr>
        <p:sp>
          <p:nvSpPr>
            <p:cNvPr id="21" name="object 21"/>
            <p:cNvSpPr/>
            <p:nvPr/>
          </p:nvSpPr>
          <p:spPr>
            <a:xfrm>
              <a:off x="1981200" y="765149"/>
              <a:ext cx="8229600" cy="518795"/>
            </a:xfrm>
            <a:custGeom>
              <a:avLst/>
              <a:gdLst/>
              <a:ahLst/>
              <a:cxnLst/>
              <a:rect l="l" t="t" r="r" b="b"/>
              <a:pathLst>
                <a:path w="8229600" h="518794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518185"/>
                  </a:lnTo>
                  <a:lnTo>
                    <a:pt x="2962275" y="518185"/>
                  </a:lnTo>
                  <a:lnTo>
                    <a:pt x="5486400" y="518185"/>
                  </a:lnTo>
                  <a:lnTo>
                    <a:pt x="8229600" y="518185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81200" y="1283423"/>
              <a:ext cx="8229600" cy="701675"/>
            </a:xfrm>
            <a:custGeom>
              <a:avLst/>
              <a:gdLst/>
              <a:ahLst/>
              <a:cxnLst/>
              <a:rect l="l" t="t" r="r" b="b"/>
              <a:pathLst>
                <a:path w="8229600" h="70167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701078"/>
                  </a:lnTo>
                  <a:lnTo>
                    <a:pt x="2962275" y="701078"/>
                  </a:lnTo>
                  <a:lnTo>
                    <a:pt x="5486400" y="701078"/>
                  </a:lnTo>
                  <a:lnTo>
                    <a:pt x="8229600" y="70107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1200" y="1984438"/>
              <a:ext cx="8229600" cy="1128395"/>
            </a:xfrm>
            <a:custGeom>
              <a:avLst/>
              <a:gdLst/>
              <a:ahLst/>
              <a:cxnLst/>
              <a:rect l="l" t="t" r="r" b="b"/>
              <a:pathLst>
                <a:path w="8229600" h="112839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1127823"/>
                  </a:lnTo>
                  <a:lnTo>
                    <a:pt x="2962275" y="1127823"/>
                  </a:lnTo>
                  <a:lnTo>
                    <a:pt x="5486400" y="1127823"/>
                  </a:lnTo>
                  <a:lnTo>
                    <a:pt x="8229600" y="1127823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981200" y="3112223"/>
              <a:ext cx="8229600" cy="701675"/>
            </a:xfrm>
            <a:custGeom>
              <a:avLst/>
              <a:gdLst/>
              <a:ahLst/>
              <a:cxnLst/>
              <a:rect l="l" t="t" r="r" b="b"/>
              <a:pathLst>
                <a:path w="8229600" h="70167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701078"/>
                  </a:lnTo>
                  <a:lnTo>
                    <a:pt x="2962275" y="701078"/>
                  </a:lnTo>
                  <a:lnTo>
                    <a:pt x="5486400" y="701078"/>
                  </a:lnTo>
                  <a:lnTo>
                    <a:pt x="8229600" y="70107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81200" y="3813390"/>
              <a:ext cx="8229600" cy="701675"/>
            </a:xfrm>
            <a:custGeom>
              <a:avLst/>
              <a:gdLst/>
              <a:ahLst/>
              <a:cxnLst/>
              <a:rect l="l" t="t" r="r" b="b"/>
              <a:pathLst>
                <a:path w="8229600" h="70167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701078"/>
                  </a:lnTo>
                  <a:lnTo>
                    <a:pt x="2962275" y="701078"/>
                  </a:lnTo>
                  <a:lnTo>
                    <a:pt x="5486400" y="701078"/>
                  </a:lnTo>
                  <a:lnTo>
                    <a:pt x="8229600" y="70107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81200" y="4514430"/>
              <a:ext cx="8229600" cy="762635"/>
            </a:xfrm>
            <a:custGeom>
              <a:avLst/>
              <a:gdLst/>
              <a:ahLst/>
              <a:cxnLst/>
              <a:rect l="l" t="t" r="r" b="b"/>
              <a:pathLst>
                <a:path w="8229600" h="76263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762038"/>
                  </a:lnTo>
                  <a:lnTo>
                    <a:pt x="2962275" y="762038"/>
                  </a:lnTo>
                  <a:lnTo>
                    <a:pt x="5486400" y="762038"/>
                  </a:lnTo>
                  <a:lnTo>
                    <a:pt x="8229600" y="76203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81200" y="5276456"/>
              <a:ext cx="8229600" cy="701675"/>
            </a:xfrm>
            <a:custGeom>
              <a:avLst/>
              <a:gdLst/>
              <a:ahLst/>
              <a:cxnLst/>
              <a:rect l="l" t="t" r="r" b="b"/>
              <a:pathLst>
                <a:path w="8229600" h="70167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701078"/>
                  </a:lnTo>
                  <a:lnTo>
                    <a:pt x="2962275" y="701078"/>
                  </a:lnTo>
                  <a:lnTo>
                    <a:pt x="5486400" y="701078"/>
                  </a:lnTo>
                  <a:lnTo>
                    <a:pt x="8229600" y="70107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981200" y="5977534"/>
              <a:ext cx="8229600" cy="701675"/>
            </a:xfrm>
            <a:custGeom>
              <a:avLst/>
              <a:gdLst/>
              <a:ahLst/>
              <a:cxnLst/>
              <a:rect l="l" t="t" r="r" b="b"/>
              <a:pathLst>
                <a:path w="8229600" h="701675">
                  <a:moveTo>
                    <a:pt x="8229600" y="0"/>
                  </a:moveTo>
                  <a:lnTo>
                    <a:pt x="5486400" y="0"/>
                  </a:lnTo>
                  <a:lnTo>
                    <a:pt x="2962275" y="0"/>
                  </a:lnTo>
                  <a:lnTo>
                    <a:pt x="0" y="0"/>
                  </a:lnTo>
                  <a:lnTo>
                    <a:pt x="0" y="701078"/>
                  </a:lnTo>
                  <a:lnTo>
                    <a:pt x="2962275" y="701078"/>
                  </a:lnTo>
                  <a:lnTo>
                    <a:pt x="5486400" y="701078"/>
                  </a:lnTo>
                  <a:lnTo>
                    <a:pt x="8229600" y="701078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36519" y="694944"/>
              <a:ext cx="1679448" cy="7955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91328" y="694944"/>
              <a:ext cx="1856231" cy="7955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15784" y="694944"/>
              <a:ext cx="2877312" cy="79552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847594" y="786206"/>
            <a:ext cx="720915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667635" algn="l"/>
                <a:tab pos="4792980" algn="l"/>
              </a:tabLst>
            </a:pPr>
            <a:r>
              <a:rPr sz="2800" b="1" spc="-5" dirty="0">
                <a:solidFill>
                  <a:srgbClr val="002449"/>
                </a:solidFill>
                <a:latin typeface="Arial"/>
                <a:cs typeface="Arial"/>
              </a:rPr>
              <a:t>Cultivo	Función	</a:t>
            </a:r>
            <a:r>
              <a:rPr sz="2800" b="1" spc="-15" dirty="0">
                <a:solidFill>
                  <a:srgbClr val="002449"/>
                </a:solidFill>
                <a:latin typeface="Arial"/>
                <a:cs typeface="Arial"/>
              </a:rPr>
              <a:t>Tipo</a:t>
            </a:r>
            <a:r>
              <a:rPr sz="2800" b="1" spc="-4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2449"/>
                </a:solidFill>
                <a:latin typeface="Arial"/>
                <a:cs typeface="Arial"/>
              </a:rPr>
              <a:t>de</a:t>
            </a:r>
            <a:r>
              <a:rPr sz="2800" b="1" spc="-5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2449"/>
                </a:solidFill>
                <a:latin typeface="Arial"/>
                <a:cs typeface="Arial"/>
              </a:rPr>
              <a:t>queso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911095" y="1243583"/>
            <a:ext cx="2466340" cy="881380"/>
            <a:chOff x="1911095" y="1243583"/>
            <a:chExt cx="2466340" cy="881380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11095" y="1243583"/>
              <a:ext cx="2465832" cy="576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11095" y="1548383"/>
              <a:ext cx="1441704" cy="576072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2060575" y="1311020"/>
            <a:ext cx="205867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Propionibacterium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shermanii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068823" y="1243583"/>
            <a:ext cx="2362200" cy="881380"/>
            <a:chOff x="5068823" y="1243583"/>
            <a:chExt cx="2362200" cy="881380"/>
          </a:xfrm>
        </p:grpSpPr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68823" y="1243583"/>
              <a:ext cx="2362200" cy="5760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58383" y="1548383"/>
              <a:ext cx="1716023" cy="57607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5219191" y="1311020"/>
            <a:ext cx="1975485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Producen </a:t>
            </a: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aroma,</a:t>
            </a:r>
            <a:endParaRPr sz="20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sabor</a:t>
            </a:r>
            <a:r>
              <a:rPr sz="2000" spc="-3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y</a:t>
            </a:r>
            <a:r>
              <a:rPr sz="2000" spc="-2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ojos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690104" y="1243583"/>
            <a:ext cx="2390140" cy="881380"/>
            <a:chOff x="7690104" y="1243583"/>
            <a:chExt cx="2390140" cy="881380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90104" y="1243583"/>
              <a:ext cx="2389631" cy="5760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76032" y="1548383"/>
              <a:ext cx="1950720" cy="576072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7841360" y="1311020"/>
            <a:ext cx="1998345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Emmental</a:t>
            </a:r>
            <a:r>
              <a:rPr sz="2000" spc="-7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y</a:t>
            </a:r>
            <a:r>
              <a:rPr sz="2000" spc="-2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otros</a:t>
            </a:r>
            <a:endParaRPr sz="2000">
              <a:latin typeface="Arial MT"/>
              <a:cs typeface="Arial MT"/>
            </a:endParaRPr>
          </a:p>
          <a:p>
            <a:pPr marL="635" algn="ctr">
              <a:lnSpc>
                <a:spcPct val="100000"/>
              </a:lnSpc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 suizos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911095" y="1944623"/>
            <a:ext cx="3039110" cy="1308100"/>
            <a:chOff x="1911095" y="1944623"/>
            <a:chExt cx="3039110" cy="1308100"/>
          </a:xfrm>
        </p:grpSpPr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11095" y="1944623"/>
              <a:ext cx="3038856" cy="5760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11095" y="2310383"/>
              <a:ext cx="1795272" cy="5760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11095" y="2676143"/>
              <a:ext cx="1289304" cy="576072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060575" y="1950642"/>
            <a:ext cx="2713990" cy="112268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Lactobacillus</a:t>
            </a:r>
            <a:r>
              <a:rPr sz="2000" i="1" spc="5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bulgaricus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L.</a:t>
            </a:r>
            <a:r>
              <a:rPr sz="2000" i="1" spc="-3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Helveticus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L.</a:t>
            </a:r>
            <a:r>
              <a:rPr sz="2000" i="1" spc="-4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Lactis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001767" y="1944623"/>
            <a:ext cx="2505710" cy="881380"/>
            <a:chOff x="5001767" y="1944623"/>
            <a:chExt cx="2505710" cy="881380"/>
          </a:xfrm>
        </p:grpSpPr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01767" y="1944623"/>
              <a:ext cx="2505456" cy="5760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27191" y="2249423"/>
              <a:ext cx="981456" cy="576072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5152135" y="2012442"/>
            <a:ext cx="211328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Producen</a:t>
            </a:r>
            <a:r>
              <a:rPr sz="2000" spc="1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acidez</a:t>
            </a:r>
            <a:r>
              <a:rPr sz="2000" spc="1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y</a:t>
            </a:r>
            <a:endParaRPr sz="20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sabor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680959" y="1944623"/>
            <a:ext cx="2407920" cy="881380"/>
            <a:chOff x="7680959" y="1944623"/>
            <a:chExt cx="2407920" cy="881380"/>
          </a:xfrm>
        </p:grpSpPr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680959" y="1944623"/>
              <a:ext cx="2407920" cy="57607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69351" y="2249423"/>
              <a:ext cx="2161031" cy="576072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7832217" y="2012442"/>
            <a:ext cx="2018664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Suizo,</a:t>
            </a: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 Emmental,</a:t>
            </a:r>
            <a:endParaRPr sz="2000">
              <a:latin typeface="Arial MT"/>
              <a:cs typeface="Arial MT"/>
            </a:endParaRPr>
          </a:p>
          <a:p>
            <a:pPr marL="100965">
              <a:lnSpc>
                <a:spcPct val="100000"/>
              </a:lnSpc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italianos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911095" y="3072383"/>
            <a:ext cx="2026920" cy="881380"/>
            <a:chOff x="1911095" y="3072383"/>
            <a:chExt cx="2026920" cy="881380"/>
          </a:xfrm>
        </p:grpSpPr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11095" y="3072383"/>
              <a:ext cx="2026920" cy="57607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11095" y="3377183"/>
              <a:ext cx="1792224" cy="576071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2060575" y="3140710"/>
            <a:ext cx="162941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i="1" spc="-20" dirty="0">
                <a:solidFill>
                  <a:srgbClr val="002449"/>
                </a:solidFill>
                <a:latin typeface="Arial"/>
                <a:cs typeface="Arial"/>
              </a:rPr>
              <a:t>S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tre</a:t>
            </a:r>
            <a:r>
              <a:rPr sz="2000" i="1" spc="-15" dirty="0">
                <a:solidFill>
                  <a:srgbClr val="002449"/>
                </a:solidFill>
                <a:latin typeface="Arial"/>
                <a:cs typeface="Arial"/>
              </a:rPr>
              <a:t>p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toco</a:t>
            </a:r>
            <a:r>
              <a:rPr sz="2000" i="1" dirty="0">
                <a:solidFill>
                  <a:srgbClr val="002449"/>
                </a:solidFill>
                <a:latin typeface="Arial"/>
                <a:cs typeface="Arial"/>
              </a:rPr>
              <a:t>c</a:t>
            </a:r>
            <a:r>
              <a:rPr sz="2000" i="1" spc="5" dirty="0">
                <a:solidFill>
                  <a:srgbClr val="002449"/>
                </a:solidFill>
                <a:latin typeface="Arial"/>
                <a:cs typeface="Arial"/>
              </a:rPr>
              <a:t>c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us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thermophilus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2" name="object 62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666232" y="3072383"/>
            <a:ext cx="1100328" cy="576071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5816600" y="3140710"/>
            <a:ext cx="7842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0" dirty="0">
                <a:solidFill>
                  <a:srgbClr val="002449"/>
                </a:solidFill>
                <a:latin typeface="Arial MT"/>
                <a:cs typeface="Arial MT"/>
              </a:rPr>
              <a:t>A</a:t>
            </a:r>
            <a:r>
              <a:rPr sz="2000" spc="5" dirty="0">
                <a:solidFill>
                  <a:srgbClr val="002449"/>
                </a:solidFill>
                <a:latin typeface="Arial MT"/>
                <a:cs typeface="Arial MT"/>
              </a:rPr>
              <a:t>c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i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dez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7522464" y="3072383"/>
            <a:ext cx="2731135" cy="881380"/>
            <a:chOff x="7522464" y="3072383"/>
            <a:chExt cx="2731135" cy="881380"/>
          </a:xfrm>
        </p:grpSpPr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522464" y="3072383"/>
              <a:ext cx="2731007" cy="57607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769352" y="3377183"/>
              <a:ext cx="2161031" cy="576071"/>
            </a:xfrm>
            <a:prstGeom prst="rect">
              <a:avLst/>
            </a:prstGeom>
          </p:spPr>
        </p:pic>
      </p:grpSp>
      <p:sp>
        <p:nvSpPr>
          <p:cNvPr id="67" name="object 67"/>
          <p:cNvSpPr txBox="1"/>
          <p:nvPr/>
        </p:nvSpPr>
        <p:spPr>
          <a:xfrm>
            <a:off x="7673720" y="3140710"/>
            <a:ext cx="2332355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Emmental,</a:t>
            </a:r>
            <a:r>
              <a:rPr sz="2000" spc="-8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002449"/>
                </a:solidFill>
                <a:latin typeface="Arial MT"/>
                <a:cs typeface="Arial MT"/>
              </a:rPr>
              <a:t>Cheddar,</a:t>
            </a:r>
            <a:endParaRPr sz="20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italianos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911095" y="3773423"/>
            <a:ext cx="2026920" cy="881380"/>
            <a:chOff x="1911095" y="3773423"/>
            <a:chExt cx="2026920" cy="881380"/>
          </a:xfrm>
        </p:grpSpPr>
        <p:pic>
          <p:nvPicPr>
            <p:cNvPr id="69" name="object 6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11095" y="3773423"/>
              <a:ext cx="2026920" cy="57607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11095" y="4078223"/>
              <a:ext cx="1652016" cy="576071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2060575" y="3842130"/>
            <a:ext cx="162941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i="1" spc="-20" dirty="0">
                <a:solidFill>
                  <a:srgbClr val="002449"/>
                </a:solidFill>
                <a:latin typeface="Arial"/>
                <a:cs typeface="Arial"/>
              </a:rPr>
              <a:t>S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tre</a:t>
            </a:r>
            <a:r>
              <a:rPr sz="2000" i="1" spc="-15" dirty="0">
                <a:solidFill>
                  <a:srgbClr val="002449"/>
                </a:solidFill>
                <a:latin typeface="Arial"/>
                <a:cs typeface="Arial"/>
              </a:rPr>
              <a:t>p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toco</a:t>
            </a:r>
            <a:r>
              <a:rPr sz="2000" i="1" dirty="0">
                <a:solidFill>
                  <a:srgbClr val="002449"/>
                </a:solidFill>
                <a:latin typeface="Arial"/>
                <a:cs typeface="Arial"/>
              </a:rPr>
              <a:t>c</a:t>
            </a:r>
            <a:r>
              <a:rPr sz="2000" i="1" spc="5" dirty="0">
                <a:solidFill>
                  <a:srgbClr val="002449"/>
                </a:solidFill>
                <a:latin typeface="Arial"/>
                <a:cs typeface="Arial"/>
              </a:rPr>
              <a:t>c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us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diacetilactis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2" name="object 72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669279" y="3773423"/>
            <a:ext cx="1097279" cy="576071"/>
          </a:xfrm>
          <a:prstGeom prst="rect">
            <a:avLst/>
          </a:prstGeom>
        </p:spPr>
      </p:pic>
      <p:sp>
        <p:nvSpPr>
          <p:cNvPr id="73" name="object 73"/>
          <p:cNvSpPr txBox="1"/>
          <p:nvPr/>
        </p:nvSpPr>
        <p:spPr>
          <a:xfrm>
            <a:off x="5819647" y="3842130"/>
            <a:ext cx="77660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0" dirty="0">
                <a:solidFill>
                  <a:srgbClr val="002449"/>
                </a:solidFill>
                <a:latin typeface="Arial MT"/>
                <a:cs typeface="Arial MT"/>
              </a:rPr>
              <a:t>A</a:t>
            </a:r>
            <a:r>
              <a:rPr sz="2000" spc="5" dirty="0">
                <a:solidFill>
                  <a:srgbClr val="002449"/>
                </a:solidFill>
                <a:latin typeface="Arial MT"/>
                <a:cs typeface="Arial MT"/>
              </a:rPr>
              <a:t>r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o</a:t>
            </a:r>
            <a:r>
              <a:rPr sz="2000" spc="30" dirty="0">
                <a:solidFill>
                  <a:srgbClr val="002449"/>
                </a:solidFill>
                <a:latin typeface="Arial MT"/>
                <a:cs typeface="Arial MT"/>
              </a:rPr>
              <a:t>m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696200" y="3773423"/>
            <a:ext cx="2377440" cy="881380"/>
            <a:chOff x="7696200" y="3773423"/>
            <a:chExt cx="2377440" cy="881380"/>
          </a:xfrm>
        </p:grpSpPr>
        <p:pic>
          <p:nvPicPr>
            <p:cNvPr id="75" name="object 7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696200" y="3773423"/>
              <a:ext cx="2377440" cy="57607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26680" y="4078223"/>
              <a:ext cx="2249424" cy="576071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7847456" y="3842130"/>
            <a:ext cx="198501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Generalmente</a:t>
            </a:r>
            <a:r>
              <a:rPr sz="2000" spc="-5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en</a:t>
            </a:r>
            <a:endParaRPr sz="2000">
              <a:latin typeface="Arial MT"/>
              <a:cs typeface="Arial MT"/>
            </a:endParaRPr>
          </a:p>
          <a:p>
            <a:pPr marL="42545">
              <a:lnSpc>
                <a:spcPct val="100000"/>
              </a:lnSpc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todos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los</a:t>
            </a:r>
            <a:r>
              <a:rPr sz="2000" spc="-3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911095" y="4474464"/>
            <a:ext cx="2999740" cy="942340"/>
            <a:chOff x="1911095" y="4474464"/>
            <a:chExt cx="2999740" cy="942340"/>
          </a:xfrm>
        </p:grpSpPr>
        <p:pic>
          <p:nvPicPr>
            <p:cNvPr id="79" name="object 7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11095" y="4474464"/>
              <a:ext cx="2999232" cy="57607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11095" y="4840224"/>
              <a:ext cx="1319783" cy="576072"/>
            </a:xfrm>
            <a:prstGeom prst="rect">
              <a:avLst/>
            </a:prstGeom>
          </p:spPr>
        </p:pic>
      </p:grpSp>
      <p:sp>
        <p:nvSpPr>
          <p:cNvPr id="81" name="object 81"/>
          <p:cNvSpPr txBox="1"/>
          <p:nvPr/>
        </p:nvSpPr>
        <p:spPr>
          <a:xfrm>
            <a:off x="2060575" y="4480864"/>
            <a:ext cx="2673985" cy="75819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Streptococcus</a:t>
            </a:r>
            <a:r>
              <a:rPr sz="2000" i="1" spc="-4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cremoris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S.</a:t>
            </a:r>
            <a:r>
              <a:rPr sz="2000" i="1" spc="-2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Lactis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82" name="object 82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666232" y="4474464"/>
            <a:ext cx="1100328" cy="576072"/>
          </a:xfrm>
          <a:prstGeom prst="rect">
            <a:avLst/>
          </a:prstGeom>
        </p:spPr>
      </p:pic>
      <p:sp>
        <p:nvSpPr>
          <p:cNvPr id="83" name="object 83"/>
          <p:cNvSpPr txBox="1"/>
          <p:nvPr/>
        </p:nvSpPr>
        <p:spPr>
          <a:xfrm>
            <a:off x="5816600" y="4543425"/>
            <a:ext cx="7842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-20" dirty="0">
                <a:solidFill>
                  <a:srgbClr val="002449"/>
                </a:solidFill>
                <a:latin typeface="Arial MT"/>
                <a:cs typeface="Arial MT"/>
              </a:rPr>
              <a:t>A</a:t>
            </a:r>
            <a:r>
              <a:rPr sz="2000" spc="5" dirty="0">
                <a:solidFill>
                  <a:srgbClr val="002449"/>
                </a:solidFill>
                <a:latin typeface="Arial MT"/>
                <a:cs typeface="Arial MT"/>
              </a:rPr>
              <a:t>c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i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dez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7662671" y="4474464"/>
            <a:ext cx="2451100" cy="881380"/>
            <a:chOff x="7662671" y="4474464"/>
            <a:chExt cx="2451100" cy="881380"/>
          </a:xfrm>
        </p:grpSpPr>
        <p:pic>
          <p:nvPicPr>
            <p:cNvPr id="85" name="object 8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662671" y="4474464"/>
              <a:ext cx="2450592" cy="57607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269223" y="4779264"/>
              <a:ext cx="1164335" cy="576072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7813929" y="4543425"/>
            <a:ext cx="205486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2000" spc="-45" dirty="0">
                <a:solidFill>
                  <a:srgbClr val="002449"/>
                </a:solidFill>
                <a:latin typeface="Arial MT"/>
                <a:cs typeface="Arial MT"/>
              </a:rPr>
              <a:t>Todos</a:t>
            </a:r>
            <a:r>
              <a:rPr sz="2000" spc="-5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los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tipos</a:t>
            </a: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de</a:t>
            </a:r>
            <a:endParaRPr sz="20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1911095" y="5236464"/>
            <a:ext cx="3112135" cy="881380"/>
            <a:chOff x="1911095" y="5236464"/>
            <a:chExt cx="3112135" cy="881380"/>
          </a:xfrm>
        </p:grpSpPr>
        <p:pic>
          <p:nvPicPr>
            <p:cNvPr id="89" name="object 8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11095" y="5236464"/>
              <a:ext cx="3112008" cy="57607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11095" y="5541264"/>
              <a:ext cx="2203704" cy="576072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2060575" y="5305501"/>
            <a:ext cx="271653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Leuconostoc</a:t>
            </a:r>
            <a:r>
              <a:rPr sz="2000" i="1" spc="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citrovorum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y</a:t>
            </a:r>
            <a:r>
              <a:rPr sz="2000" i="1" spc="-3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L.</a:t>
            </a:r>
            <a:r>
              <a:rPr sz="2000" i="1" spc="-3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destranicum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92" name="object 9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218176" y="5236464"/>
            <a:ext cx="1996439" cy="576072"/>
          </a:xfrm>
          <a:prstGeom prst="rect">
            <a:avLst/>
          </a:prstGeom>
        </p:spPr>
      </p:pic>
      <p:sp>
        <p:nvSpPr>
          <p:cNvPr id="93" name="object 93"/>
          <p:cNvSpPr txBox="1"/>
          <p:nvPr/>
        </p:nvSpPr>
        <p:spPr>
          <a:xfrm>
            <a:off x="5368544" y="5305501"/>
            <a:ext cx="167322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Aroma</a:t>
            </a:r>
            <a:r>
              <a:rPr sz="2000" spc="-7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y</a:t>
            </a:r>
            <a:r>
              <a:rPr sz="2000" spc="-4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sabor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7696200" y="5236464"/>
            <a:ext cx="2377440" cy="881380"/>
            <a:chOff x="7696200" y="5236464"/>
            <a:chExt cx="2377440" cy="881380"/>
          </a:xfrm>
        </p:grpSpPr>
        <p:pic>
          <p:nvPicPr>
            <p:cNvPr id="95" name="object 9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696200" y="5236464"/>
              <a:ext cx="2377440" cy="57607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726680" y="5541264"/>
              <a:ext cx="2249424" cy="576072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7847456" y="5305501"/>
            <a:ext cx="1985645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Generalmente</a:t>
            </a:r>
            <a:r>
              <a:rPr sz="2000" spc="-5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en</a:t>
            </a:r>
            <a:endParaRPr sz="2000">
              <a:latin typeface="Arial MT"/>
              <a:cs typeface="Arial MT"/>
            </a:endParaRPr>
          </a:p>
          <a:p>
            <a:pPr marL="42545">
              <a:lnSpc>
                <a:spcPct val="100000"/>
              </a:lnSpc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todos</a:t>
            </a: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los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1911095" y="5937503"/>
            <a:ext cx="2941320" cy="881380"/>
            <a:chOff x="1911095" y="5937503"/>
            <a:chExt cx="2941320" cy="881380"/>
          </a:xfrm>
        </p:grpSpPr>
        <p:pic>
          <p:nvPicPr>
            <p:cNvPr id="99" name="object 9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1095" y="5937503"/>
              <a:ext cx="2941320" cy="57607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911095" y="6242302"/>
              <a:ext cx="1514856" cy="576072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2060575" y="6006795"/>
            <a:ext cx="24771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i="1" spc="-5" dirty="0">
                <a:solidFill>
                  <a:srgbClr val="002449"/>
                </a:solidFill>
                <a:latin typeface="Arial"/>
                <a:cs typeface="Arial"/>
              </a:rPr>
              <a:t>Streptococcus</a:t>
            </a:r>
            <a:r>
              <a:rPr sz="2000" i="1" spc="-2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durans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S.</a:t>
            </a:r>
            <a:r>
              <a:rPr sz="2000" i="1" spc="-2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002449"/>
                </a:solidFill>
                <a:latin typeface="Arial"/>
                <a:cs typeface="Arial"/>
              </a:rPr>
              <a:t>faecalis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02" name="object 10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5166359" y="5937503"/>
            <a:ext cx="2100072" cy="576072"/>
          </a:xfrm>
          <a:prstGeom prst="rect">
            <a:avLst/>
          </a:prstGeom>
        </p:spPr>
      </p:pic>
      <p:sp>
        <p:nvSpPr>
          <p:cNvPr id="103" name="object 103"/>
          <p:cNvSpPr txBox="1"/>
          <p:nvPr/>
        </p:nvSpPr>
        <p:spPr>
          <a:xfrm>
            <a:off x="5316728" y="6006795"/>
            <a:ext cx="17780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Acidez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 y</a:t>
            </a:r>
            <a:r>
              <a:rPr sz="2000" spc="-3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002449"/>
                </a:solidFill>
                <a:latin typeface="Arial MT"/>
                <a:cs typeface="Arial MT"/>
              </a:rPr>
              <a:t>aroma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7613904" y="5937503"/>
            <a:ext cx="2548255" cy="881380"/>
            <a:chOff x="7613904" y="5937503"/>
            <a:chExt cx="2548255" cy="881380"/>
          </a:xfrm>
        </p:grpSpPr>
        <p:pic>
          <p:nvPicPr>
            <p:cNvPr id="105" name="object 10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613904" y="5937503"/>
              <a:ext cx="2548128" cy="57607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76032" y="6242302"/>
              <a:ext cx="1950720" cy="576072"/>
            </a:xfrm>
            <a:prstGeom prst="rect">
              <a:avLst/>
            </a:prstGeom>
          </p:spPr>
        </p:pic>
      </p:grpSp>
      <p:sp>
        <p:nvSpPr>
          <p:cNvPr id="107" name="object 107"/>
          <p:cNvSpPr txBox="1"/>
          <p:nvPr/>
        </p:nvSpPr>
        <p:spPr>
          <a:xfrm>
            <a:off x="7765160" y="6006795"/>
            <a:ext cx="21482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Cheddar</a:t>
            </a:r>
            <a:r>
              <a:rPr sz="2000" spc="10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y</a:t>
            </a:r>
            <a:r>
              <a:rPr sz="2000" spc="-4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algunos</a:t>
            </a:r>
            <a:endParaRPr sz="2000">
              <a:latin typeface="Arial MT"/>
              <a:cs typeface="Arial MT"/>
            </a:endParaRPr>
          </a:p>
          <a:p>
            <a:pPr marL="2540" algn="ctr">
              <a:lnSpc>
                <a:spcPct val="100000"/>
              </a:lnSpc>
            </a:pPr>
            <a:r>
              <a:rPr sz="2000" spc="-10" dirty="0">
                <a:solidFill>
                  <a:srgbClr val="002449"/>
                </a:solidFill>
                <a:latin typeface="Arial MT"/>
                <a:cs typeface="Arial MT"/>
              </a:rPr>
              <a:t>quesos</a:t>
            </a:r>
            <a:r>
              <a:rPr sz="2000" spc="-5" dirty="0">
                <a:solidFill>
                  <a:srgbClr val="002449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002449"/>
                </a:solidFill>
                <a:latin typeface="Arial MT"/>
                <a:cs typeface="Arial MT"/>
              </a:rPr>
              <a:t>suizos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10530" cy="6858000"/>
            <a:chOff x="0" y="0"/>
            <a:chExt cx="551053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510530" cy="6858000"/>
            </a:xfrm>
            <a:custGeom>
              <a:avLst/>
              <a:gdLst/>
              <a:ahLst/>
              <a:cxnLst/>
              <a:rect l="l" t="t" r="r" b="b"/>
              <a:pathLst>
                <a:path w="5510530" h="6858000">
                  <a:moveTo>
                    <a:pt x="45024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918077" y="6857999"/>
                  </a:lnTo>
                  <a:lnTo>
                    <a:pt x="3962521" y="6830765"/>
                  </a:lnTo>
                  <a:lnTo>
                    <a:pt x="4050747" y="6774963"/>
                  </a:lnTo>
                  <a:lnTo>
                    <a:pt x="4095004" y="6747728"/>
                  </a:lnTo>
                  <a:lnTo>
                    <a:pt x="4139671" y="6721828"/>
                  </a:lnTo>
                  <a:lnTo>
                    <a:pt x="4184985" y="6697928"/>
                  </a:lnTo>
                  <a:lnTo>
                    <a:pt x="4231184" y="6676697"/>
                  </a:lnTo>
                  <a:lnTo>
                    <a:pt x="4315436" y="6645073"/>
                  </a:lnTo>
                  <a:lnTo>
                    <a:pt x="4350333" y="6627363"/>
                  </a:lnTo>
                  <a:lnTo>
                    <a:pt x="4381513" y="6604300"/>
                  </a:lnTo>
                  <a:lnTo>
                    <a:pt x="4407296" y="6574517"/>
                  </a:lnTo>
                  <a:lnTo>
                    <a:pt x="4426004" y="6536644"/>
                  </a:lnTo>
                  <a:lnTo>
                    <a:pt x="4435957" y="6489312"/>
                  </a:lnTo>
                  <a:lnTo>
                    <a:pt x="4435475" y="6431153"/>
                  </a:lnTo>
                  <a:lnTo>
                    <a:pt x="4437963" y="6401640"/>
                  </a:lnTo>
                  <a:lnTo>
                    <a:pt x="4448905" y="6379130"/>
                  </a:lnTo>
                  <a:lnTo>
                    <a:pt x="4466943" y="6366627"/>
                  </a:lnTo>
                  <a:lnTo>
                    <a:pt x="4490720" y="6367132"/>
                  </a:lnTo>
                  <a:lnTo>
                    <a:pt x="4534932" y="6369296"/>
                  </a:lnTo>
                  <a:lnTo>
                    <a:pt x="4569904" y="6349787"/>
                  </a:lnTo>
                  <a:lnTo>
                    <a:pt x="4599448" y="6317604"/>
                  </a:lnTo>
                  <a:lnTo>
                    <a:pt x="4627372" y="6281750"/>
                  </a:lnTo>
                  <a:lnTo>
                    <a:pt x="4660755" y="6240898"/>
                  </a:lnTo>
                  <a:lnTo>
                    <a:pt x="4694959" y="6201526"/>
                  </a:lnTo>
                  <a:lnTo>
                    <a:pt x="4731274" y="6165710"/>
                  </a:lnTo>
                  <a:lnTo>
                    <a:pt x="4770985" y="6135524"/>
                  </a:lnTo>
                  <a:lnTo>
                    <a:pt x="4815382" y="6113043"/>
                  </a:lnTo>
                  <a:lnTo>
                    <a:pt x="4865751" y="6100343"/>
                  </a:lnTo>
                  <a:lnTo>
                    <a:pt x="4848046" y="6064664"/>
                  </a:lnTo>
                  <a:lnTo>
                    <a:pt x="4826508" y="6049659"/>
                  </a:lnTo>
                  <a:lnTo>
                    <a:pt x="4802779" y="6049324"/>
                  </a:lnTo>
                  <a:lnTo>
                    <a:pt x="4778502" y="6057658"/>
                  </a:lnTo>
                  <a:lnTo>
                    <a:pt x="4727918" y="6079372"/>
                  </a:lnTo>
                  <a:lnTo>
                    <a:pt x="4576228" y="6146219"/>
                  </a:lnTo>
                  <a:lnTo>
                    <a:pt x="4525645" y="6167932"/>
                  </a:lnTo>
                  <a:lnTo>
                    <a:pt x="4483939" y="6184881"/>
                  </a:lnTo>
                  <a:lnTo>
                    <a:pt x="4440602" y="6199498"/>
                  </a:lnTo>
                  <a:lnTo>
                    <a:pt x="4394003" y="6205448"/>
                  </a:lnTo>
                  <a:lnTo>
                    <a:pt x="4342511" y="6196393"/>
                  </a:lnTo>
                  <a:lnTo>
                    <a:pt x="4372377" y="6147486"/>
                  </a:lnTo>
                  <a:lnTo>
                    <a:pt x="4406472" y="6109156"/>
                  </a:lnTo>
                  <a:lnTo>
                    <a:pt x="4443678" y="6079350"/>
                  </a:lnTo>
                  <a:lnTo>
                    <a:pt x="4482874" y="6056015"/>
                  </a:lnTo>
                  <a:lnTo>
                    <a:pt x="4522942" y="6037099"/>
                  </a:lnTo>
                  <a:lnTo>
                    <a:pt x="4601210" y="6004306"/>
                  </a:lnTo>
                  <a:lnTo>
                    <a:pt x="4644806" y="5980434"/>
                  </a:lnTo>
                  <a:lnTo>
                    <a:pt x="4684072" y="5951833"/>
                  </a:lnTo>
                  <a:lnTo>
                    <a:pt x="4720028" y="5919000"/>
                  </a:lnTo>
                  <a:lnTo>
                    <a:pt x="4753694" y="5882434"/>
                  </a:lnTo>
                  <a:lnTo>
                    <a:pt x="4786089" y="5842632"/>
                  </a:lnTo>
                  <a:lnTo>
                    <a:pt x="4818233" y="5800091"/>
                  </a:lnTo>
                  <a:lnTo>
                    <a:pt x="4851146" y="5755309"/>
                  </a:lnTo>
                  <a:lnTo>
                    <a:pt x="4807196" y="5749536"/>
                  </a:lnTo>
                  <a:lnTo>
                    <a:pt x="4768135" y="5760321"/>
                  </a:lnTo>
                  <a:lnTo>
                    <a:pt x="4731871" y="5778616"/>
                  </a:lnTo>
                  <a:lnTo>
                    <a:pt x="4696316" y="5795375"/>
                  </a:lnTo>
                  <a:lnTo>
                    <a:pt x="4659376" y="5801550"/>
                  </a:lnTo>
                  <a:lnTo>
                    <a:pt x="4650613" y="5769546"/>
                  </a:lnTo>
                  <a:lnTo>
                    <a:pt x="4691986" y="5742176"/>
                  </a:lnTo>
                  <a:lnTo>
                    <a:pt x="4726748" y="5709145"/>
                  </a:lnTo>
                  <a:lnTo>
                    <a:pt x="4755409" y="5670890"/>
                  </a:lnTo>
                  <a:lnTo>
                    <a:pt x="4778481" y="5627845"/>
                  </a:lnTo>
                  <a:lnTo>
                    <a:pt x="4796474" y="5580448"/>
                  </a:lnTo>
                  <a:lnTo>
                    <a:pt x="4809900" y="5529132"/>
                  </a:lnTo>
                  <a:lnTo>
                    <a:pt x="4819269" y="5474335"/>
                  </a:lnTo>
                  <a:lnTo>
                    <a:pt x="4829076" y="5431438"/>
                  </a:lnTo>
                  <a:lnTo>
                    <a:pt x="4847907" y="5400532"/>
                  </a:lnTo>
                  <a:lnTo>
                    <a:pt x="4872740" y="5376269"/>
                  </a:lnTo>
                  <a:lnTo>
                    <a:pt x="4900549" y="5353304"/>
                  </a:lnTo>
                  <a:lnTo>
                    <a:pt x="4939171" y="5320492"/>
                  </a:lnTo>
                  <a:lnTo>
                    <a:pt x="5017049" y="5255339"/>
                  </a:lnTo>
                  <a:lnTo>
                    <a:pt x="5055855" y="5222272"/>
                  </a:lnTo>
                  <a:lnTo>
                    <a:pt x="5094271" y="5188394"/>
                  </a:lnTo>
                  <a:lnTo>
                    <a:pt x="5132075" y="5153343"/>
                  </a:lnTo>
                  <a:lnTo>
                    <a:pt x="5169040" y="5116755"/>
                  </a:lnTo>
                  <a:lnTo>
                    <a:pt x="5204942" y="5078268"/>
                  </a:lnTo>
                  <a:lnTo>
                    <a:pt x="5239557" y="5037520"/>
                  </a:lnTo>
                  <a:lnTo>
                    <a:pt x="5272659" y="4994148"/>
                  </a:lnTo>
                  <a:lnTo>
                    <a:pt x="5226909" y="5004378"/>
                  </a:lnTo>
                  <a:lnTo>
                    <a:pt x="5182929" y="5020651"/>
                  </a:lnTo>
                  <a:lnTo>
                    <a:pt x="5140040" y="5041341"/>
                  </a:lnTo>
                  <a:lnTo>
                    <a:pt x="5097558" y="5064823"/>
                  </a:lnTo>
                  <a:lnTo>
                    <a:pt x="5054802" y="5089472"/>
                  </a:lnTo>
                  <a:lnTo>
                    <a:pt x="5011090" y="5113662"/>
                  </a:lnTo>
                  <a:lnTo>
                    <a:pt x="4965742" y="5135769"/>
                  </a:lnTo>
                  <a:lnTo>
                    <a:pt x="4918075" y="5154168"/>
                  </a:lnTo>
                  <a:lnTo>
                    <a:pt x="4950386" y="5107346"/>
                  </a:lnTo>
                  <a:lnTo>
                    <a:pt x="4984355" y="5064657"/>
                  </a:lnTo>
                  <a:lnTo>
                    <a:pt x="5019720" y="5025548"/>
                  </a:lnTo>
                  <a:lnTo>
                    <a:pt x="5056218" y="4989466"/>
                  </a:lnTo>
                  <a:lnTo>
                    <a:pt x="5093589" y="4955857"/>
                  </a:lnTo>
                  <a:lnTo>
                    <a:pt x="5131569" y="4924168"/>
                  </a:lnTo>
                  <a:lnTo>
                    <a:pt x="5169896" y="4893847"/>
                  </a:lnTo>
                  <a:lnTo>
                    <a:pt x="5246546" y="4835092"/>
                  </a:lnTo>
                  <a:lnTo>
                    <a:pt x="5284343" y="4805553"/>
                  </a:lnTo>
                  <a:lnTo>
                    <a:pt x="5369750" y="4733544"/>
                  </a:lnTo>
                  <a:lnTo>
                    <a:pt x="5413930" y="4701540"/>
                  </a:lnTo>
                  <a:lnTo>
                    <a:pt x="5461635" y="4677537"/>
                  </a:lnTo>
                  <a:lnTo>
                    <a:pt x="5481121" y="4669869"/>
                  </a:lnTo>
                  <a:lnTo>
                    <a:pt x="5499798" y="4656201"/>
                  </a:lnTo>
                  <a:lnTo>
                    <a:pt x="5510284" y="4634531"/>
                  </a:lnTo>
                  <a:lnTo>
                    <a:pt x="5505196" y="4602861"/>
                  </a:lnTo>
                  <a:lnTo>
                    <a:pt x="5489682" y="4580580"/>
                  </a:lnTo>
                  <a:lnTo>
                    <a:pt x="5470334" y="4573968"/>
                  </a:lnTo>
                  <a:lnTo>
                    <a:pt x="5448796" y="4577357"/>
                  </a:lnTo>
                  <a:lnTo>
                    <a:pt x="5426710" y="4585081"/>
                  </a:lnTo>
                  <a:lnTo>
                    <a:pt x="5384059" y="4598963"/>
                  </a:lnTo>
                  <a:lnTo>
                    <a:pt x="5339311" y="4607384"/>
                  </a:lnTo>
                  <a:lnTo>
                    <a:pt x="5291772" y="4611708"/>
                  </a:lnTo>
                  <a:lnTo>
                    <a:pt x="5240745" y="4613301"/>
                  </a:lnTo>
                  <a:lnTo>
                    <a:pt x="5185537" y="4613529"/>
                  </a:lnTo>
                  <a:lnTo>
                    <a:pt x="5214947" y="4574540"/>
                  </a:lnTo>
                  <a:lnTo>
                    <a:pt x="5248110" y="4545751"/>
                  </a:lnTo>
                  <a:lnTo>
                    <a:pt x="5283830" y="4524172"/>
                  </a:lnTo>
                  <a:lnTo>
                    <a:pt x="5320911" y="4506814"/>
                  </a:lnTo>
                  <a:lnTo>
                    <a:pt x="5358157" y="4490688"/>
                  </a:lnTo>
                  <a:lnTo>
                    <a:pt x="5394372" y="4472803"/>
                  </a:lnTo>
                  <a:lnTo>
                    <a:pt x="5428361" y="4450171"/>
                  </a:lnTo>
                  <a:lnTo>
                    <a:pt x="5458927" y="4419801"/>
                  </a:lnTo>
                  <a:lnTo>
                    <a:pt x="5484876" y="4378706"/>
                  </a:lnTo>
                  <a:lnTo>
                    <a:pt x="5434842" y="4371821"/>
                  </a:lnTo>
                  <a:lnTo>
                    <a:pt x="5388551" y="4377397"/>
                  </a:lnTo>
                  <a:lnTo>
                    <a:pt x="5344899" y="4389971"/>
                  </a:lnTo>
                  <a:lnTo>
                    <a:pt x="5302784" y="4404081"/>
                  </a:lnTo>
                  <a:lnTo>
                    <a:pt x="5261102" y="4414266"/>
                  </a:lnTo>
                  <a:lnTo>
                    <a:pt x="5222061" y="4415321"/>
                  </a:lnTo>
                  <a:lnTo>
                    <a:pt x="5199666" y="4401375"/>
                  </a:lnTo>
                  <a:lnTo>
                    <a:pt x="5191986" y="4370760"/>
                  </a:lnTo>
                  <a:lnTo>
                    <a:pt x="5197094" y="4321810"/>
                  </a:lnTo>
                  <a:lnTo>
                    <a:pt x="5203877" y="4266543"/>
                  </a:lnTo>
                  <a:lnTo>
                    <a:pt x="5200979" y="4222242"/>
                  </a:lnTo>
                  <a:lnTo>
                    <a:pt x="5188394" y="4189793"/>
                  </a:lnTo>
                  <a:lnTo>
                    <a:pt x="5166115" y="4170087"/>
                  </a:lnTo>
                  <a:lnTo>
                    <a:pt x="5134135" y="4164012"/>
                  </a:lnTo>
                  <a:lnTo>
                    <a:pt x="5041019" y="4182681"/>
                  </a:lnTo>
                  <a:lnTo>
                    <a:pt x="5014690" y="4168902"/>
                  </a:lnTo>
                  <a:lnTo>
                    <a:pt x="5009078" y="4136453"/>
                  </a:lnTo>
                  <a:lnTo>
                    <a:pt x="5019802" y="4090670"/>
                  </a:lnTo>
                  <a:lnTo>
                    <a:pt x="5031591" y="4042478"/>
                  </a:lnTo>
                  <a:lnTo>
                    <a:pt x="5033598" y="3997070"/>
                  </a:lnTo>
                  <a:lnTo>
                    <a:pt x="5028168" y="3953652"/>
                  </a:lnTo>
                  <a:lnTo>
                    <a:pt x="5017648" y="3911430"/>
                  </a:lnTo>
                  <a:lnTo>
                    <a:pt x="5004382" y="3869610"/>
                  </a:lnTo>
                  <a:lnTo>
                    <a:pt x="4990719" y="3827399"/>
                  </a:lnTo>
                  <a:lnTo>
                    <a:pt x="4975277" y="3768271"/>
                  </a:lnTo>
                  <a:lnTo>
                    <a:pt x="4969754" y="3717130"/>
                  </a:lnTo>
                  <a:lnTo>
                    <a:pt x="4974399" y="3671316"/>
                  </a:lnTo>
                  <a:lnTo>
                    <a:pt x="4989458" y="3628168"/>
                  </a:lnTo>
                  <a:lnTo>
                    <a:pt x="5015178" y="3585028"/>
                  </a:lnTo>
                  <a:lnTo>
                    <a:pt x="5051806" y="3539236"/>
                  </a:lnTo>
                  <a:lnTo>
                    <a:pt x="5089176" y="3500453"/>
                  </a:lnTo>
                  <a:lnTo>
                    <a:pt x="5128450" y="3463670"/>
                  </a:lnTo>
                  <a:lnTo>
                    <a:pt x="5171535" y="3428222"/>
                  </a:lnTo>
                  <a:lnTo>
                    <a:pt x="5220335" y="3393440"/>
                  </a:lnTo>
                  <a:lnTo>
                    <a:pt x="5174571" y="3381452"/>
                  </a:lnTo>
                  <a:lnTo>
                    <a:pt x="5152930" y="3364880"/>
                  </a:lnTo>
                  <a:lnTo>
                    <a:pt x="5149004" y="3344808"/>
                  </a:lnTo>
                  <a:lnTo>
                    <a:pt x="5156390" y="3322320"/>
                  </a:lnTo>
                  <a:lnTo>
                    <a:pt x="5168682" y="3298497"/>
                  </a:lnTo>
                  <a:lnTo>
                    <a:pt x="5179473" y="3274425"/>
                  </a:lnTo>
                  <a:lnTo>
                    <a:pt x="5182358" y="3251186"/>
                  </a:lnTo>
                  <a:lnTo>
                    <a:pt x="5170932" y="3229864"/>
                  </a:lnTo>
                  <a:lnTo>
                    <a:pt x="5133874" y="3229264"/>
                  </a:lnTo>
                  <a:lnTo>
                    <a:pt x="5097828" y="3239510"/>
                  </a:lnTo>
                  <a:lnTo>
                    <a:pt x="5062074" y="3257201"/>
                  </a:lnTo>
                  <a:lnTo>
                    <a:pt x="4988568" y="3301332"/>
                  </a:lnTo>
                  <a:lnTo>
                    <a:pt x="4949378" y="3320974"/>
                  </a:lnTo>
                  <a:lnTo>
                    <a:pt x="4907604" y="3334470"/>
                  </a:lnTo>
                  <a:lnTo>
                    <a:pt x="4862526" y="3338422"/>
                  </a:lnTo>
                  <a:lnTo>
                    <a:pt x="4813427" y="3329432"/>
                  </a:lnTo>
                  <a:lnTo>
                    <a:pt x="4853617" y="3299597"/>
                  </a:lnTo>
                  <a:lnTo>
                    <a:pt x="4894308" y="3272271"/>
                  </a:lnTo>
                  <a:lnTo>
                    <a:pt x="4935292" y="3246907"/>
                  </a:lnTo>
                  <a:lnTo>
                    <a:pt x="4976358" y="3222961"/>
                  </a:lnTo>
                  <a:lnTo>
                    <a:pt x="5057899" y="3177146"/>
                  </a:lnTo>
                  <a:lnTo>
                    <a:pt x="5097954" y="3154187"/>
                  </a:lnTo>
                  <a:lnTo>
                    <a:pt x="5137254" y="3130469"/>
                  </a:lnTo>
                  <a:lnTo>
                    <a:pt x="5175587" y="3105446"/>
                  </a:lnTo>
                  <a:lnTo>
                    <a:pt x="5212746" y="3078573"/>
                  </a:lnTo>
                  <a:lnTo>
                    <a:pt x="5248518" y="3049307"/>
                  </a:lnTo>
                  <a:lnTo>
                    <a:pt x="5282697" y="3017103"/>
                  </a:lnTo>
                  <a:lnTo>
                    <a:pt x="5315070" y="2981415"/>
                  </a:lnTo>
                  <a:lnTo>
                    <a:pt x="5345430" y="2941701"/>
                  </a:lnTo>
                  <a:lnTo>
                    <a:pt x="5321518" y="2923420"/>
                  </a:lnTo>
                  <a:lnTo>
                    <a:pt x="5298154" y="2923476"/>
                  </a:lnTo>
                  <a:lnTo>
                    <a:pt x="5275885" y="2928199"/>
                  </a:lnTo>
                  <a:lnTo>
                    <a:pt x="5249245" y="2922638"/>
                  </a:lnTo>
                  <a:lnTo>
                    <a:pt x="5207301" y="2923974"/>
                  </a:lnTo>
                  <a:lnTo>
                    <a:pt x="5175490" y="2923652"/>
                  </a:lnTo>
                  <a:lnTo>
                    <a:pt x="5139196" y="2920711"/>
                  </a:lnTo>
                  <a:lnTo>
                    <a:pt x="5100479" y="2913681"/>
                  </a:lnTo>
                  <a:lnTo>
                    <a:pt x="5061396" y="2901092"/>
                  </a:lnTo>
                  <a:lnTo>
                    <a:pt x="5024007" y="2881474"/>
                  </a:lnTo>
                  <a:lnTo>
                    <a:pt x="4990370" y="2853358"/>
                  </a:lnTo>
                  <a:lnTo>
                    <a:pt x="4962542" y="2815274"/>
                  </a:lnTo>
                  <a:lnTo>
                    <a:pt x="4942584" y="2765751"/>
                  </a:lnTo>
                  <a:lnTo>
                    <a:pt x="4932553" y="2703322"/>
                  </a:lnTo>
                  <a:lnTo>
                    <a:pt x="4920996" y="2703322"/>
                  </a:lnTo>
                  <a:lnTo>
                    <a:pt x="4915154" y="2692654"/>
                  </a:lnTo>
                  <a:lnTo>
                    <a:pt x="4900378" y="2655482"/>
                  </a:lnTo>
                  <a:lnTo>
                    <a:pt x="4895151" y="2611310"/>
                  </a:lnTo>
                  <a:lnTo>
                    <a:pt x="4886114" y="2573139"/>
                  </a:lnTo>
                  <a:lnTo>
                    <a:pt x="4859909" y="2553970"/>
                  </a:lnTo>
                  <a:lnTo>
                    <a:pt x="4816697" y="2545135"/>
                  </a:lnTo>
                  <a:lnTo>
                    <a:pt x="4773771" y="2533967"/>
                  </a:lnTo>
                  <a:lnTo>
                    <a:pt x="4730321" y="2527466"/>
                  </a:lnTo>
                  <a:lnTo>
                    <a:pt x="4685538" y="2532634"/>
                  </a:lnTo>
                  <a:lnTo>
                    <a:pt x="4650101" y="2543635"/>
                  </a:lnTo>
                  <a:lnTo>
                    <a:pt x="4613878" y="2553970"/>
                  </a:lnTo>
                  <a:lnTo>
                    <a:pt x="4577131" y="2561637"/>
                  </a:lnTo>
                  <a:lnTo>
                    <a:pt x="4540123" y="2564638"/>
                  </a:lnTo>
                  <a:lnTo>
                    <a:pt x="4516632" y="2570868"/>
                  </a:lnTo>
                  <a:lnTo>
                    <a:pt x="4491719" y="2584875"/>
                  </a:lnTo>
                  <a:lnTo>
                    <a:pt x="4466451" y="2599627"/>
                  </a:lnTo>
                  <a:lnTo>
                    <a:pt x="4441894" y="2608097"/>
                  </a:lnTo>
                  <a:lnTo>
                    <a:pt x="4419114" y="2603256"/>
                  </a:lnTo>
                  <a:lnTo>
                    <a:pt x="4399177" y="2578074"/>
                  </a:lnTo>
                  <a:lnTo>
                    <a:pt x="4383151" y="2525522"/>
                  </a:lnTo>
                  <a:lnTo>
                    <a:pt x="4368308" y="2524299"/>
                  </a:lnTo>
                  <a:lnTo>
                    <a:pt x="4331938" y="2529078"/>
                  </a:lnTo>
                  <a:lnTo>
                    <a:pt x="4243578" y="2543302"/>
                  </a:lnTo>
                  <a:lnTo>
                    <a:pt x="4211909" y="2551414"/>
                  </a:lnTo>
                  <a:lnTo>
                    <a:pt x="4179681" y="2557526"/>
                  </a:lnTo>
                  <a:lnTo>
                    <a:pt x="4149620" y="2550302"/>
                  </a:lnTo>
                  <a:lnTo>
                    <a:pt x="4124452" y="2518410"/>
                  </a:lnTo>
                  <a:lnTo>
                    <a:pt x="4127930" y="2484572"/>
                  </a:lnTo>
                  <a:lnTo>
                    <a:pt x="4154281" y="2447734"/>
                  </a:lnTo>
                  <a:lnTo>
                    <a:pt x="4194800" y="2416897"/>
                  </a:lnTo>
                  <a:lnTo>
                    <a:pt x="4240784" y="2401062"/>
                  </a:lnTo>
                  <a:lnTo>
                    <a:pt x="4282098" y="2396061"/>
                  </a:lnTo>
                  <a:lnTo>
                    <a:pt x="4323175" y="2393061"/>
                  </a:lnTo>
                  <a:lnTo>
                    <a:pt x="4363728" y="2394061"/>
                  </a:lnTo>
                  <a:lnTo>
                    <a:pt x="4403471" y="2401062"/>
                  </a:lnTo>
                  <a:lnTo>
                    <a:pt x="4446204" y="2405893"/>
                  </a:lnTo>
                  <a:lnTo>
                    <a:pt x="4479115" y="2394378"/>
                  </a:lnTo>
                  <a:lnTo>
                    <a:pt x="4503287" y="2367504"/>
                  </a:lnTo>
                  <a:lnTo>
                    <a:pt x="4519803" y="2326259"/>
                  </a:lnTo>
                  <a:lnTo>
                    <a:pt x="4538281" y="2281142"/>
                  </a:lnTo>
                  <a:lnTo>
                    <a:pt x="4563046" y="2245360"/>
                  </a:lnTo>
                  <a:lnTo>
                    <a:pt x="4593812" y="2216245"/>
                  </a:lnTo>
                  <a:lnTo>
                    <a:pt x="4630293" y="2191130"/>
                  </a:lnTo>
                  <a:lnTo>
                    <a:pt x="4672738" y="2164609"/>
                  </a:lnTo>
                  <a:lnTo>
                    <a:pt x="4757100" y="2110396"/>
                  </a:lnTo>
                  <a:lnTo>
                    <a:pt x="4799401" y="2083699"/>
                  </a:lnTo>
                  <a:lnTo>
                    <a:pt x="4842039" y="2057939"/>
                  </a:lnTo>
                  <a:lnTo>
                    <a:pt x="4885205" y="2033613"/>
                  </a:lnTo>
                  <a:lnTo>
                    <a:pt x="4929093" y="2011218"/>
                  </a:lnTo>
                  <a:lnTo>
                    <a:pt x="4973895" y="1991253"/>
                  </a:lnTo>
                  <a:lnTo>
                    <a:pt x="5019802" y="1974214"/>
                  </a:lnTo>
                  <a:lnTo>
                    <a:pt x="5040108" y="1966934"/>
                  </a:lnTo>
                  <a:lnTo>
                    <a:pt x="5060140" y="1953307"/>
                  </a:lnTo>
                  <a:lnTo>
                    <a:pt x="5077434" y="1929655"/>
                  </a:lnTo>
                  <a:lnTo>
                    <a:pt x="5089525" y="1892300"/>
                  </a:lnTo>
                  <a:lnTo>
                    <a:pt x="5042472" y="1904602"/>
                  </a:lnTo>
                  <a:lnTo>
                    <a:pt x="4995746" y="1918250"/>
                  </a:lnTo>
                  <a:lnTo>
                    <a:pt x="4949313" y="1933069"/>
                  </a:lnTo>
                  <a:lnTo>
                    <a:pt x="4903135" y="1948887"/>
                  </a:lnTo>
                  <a:lnTo>
                    <a:pt x="4857179" y="1965531"/>
                  </a:lnTo>
                  <a:lnTo>
                    <a:pt x="4811409" y="1982829"/>
                  </a:lnTo>
                  <a:lnTo>
                    <a:pt x="4765789" y="2000607"/>
                  </a:lnTo>
                  <a:lnTo>
                    <a:pt x="4584107" y="2073069"/>
                  </a:lnTo>
                  <a:lnTo>
                    <a:pt x="4538710" y="2090658"/>
                  </a:lnTo>
                  <a:lnTo>
                    <a:pt x="4493251" y="2107690"/>
                  </a:lnTo>
                  <a:lnTo>
                    <a:pt x="4447695" y="2123994"/>
                  </a:lnTo>
                  <a:lnTo>
                    <a:pt x="4402007" y="2139395"/>
                  </a:lnTo>
                  <a:lnTo>
                    <a:pt x="4356152" y="2153722"/>
                  </a:lnTo>
                  <a:lnTo>
                    <a:pt x="4310093" y="2166801"/>
                  </a:lnTo>
                  <a:lnTo>
                    <a:pt x="4263797" y="2178460"/>
                  </a:lnTo>
                  <a:lnTo>
                    <a:pt x="4217227" y="2188526"/>
                  </a:lnTo>
                  <a:lnTo>
                    <a:pt x="4170348" y="2196826"/>
                  </a:lnTo>
                  <a:lnTo>
                    <a:pt x="4123124" y="2203187"/>
                  </a:lnTo>
                  <a:lnTo>
                    <a:pt x="4075522" y="2207437"/>
                  </a:lnTo>
                  <a:lnTo>
                    <a:pt x="4027504" y="2209402"/>
                  </a:lnTo>
                  <a:lnTo>
                    <a:pt x="3979037" y="2208911"/>
                  </a:lnTo>
                  <a:lnTo>
                    <a:pt x="4025084" y="2180908"/>
                  </a:lnTo>
                  <a:lnTo>
                    <a:pt x="4073046" y="2159500"/>
                  </a:lnTo>
                  <a:lnTo>
                    <a:pt x="4122365" y="2142570"/>
                  </a:lnTo>
                  <a:lnTo>
                    <a:pt x="4172484" y="2128004"/>
                  </a:lnTo>
                  <a:lnTo>
                    <a:pt x="4222845" y="2113686"/>
                  </a:lnTo>
                  <a:lnTo>
                    <a:pt x="4272891" y="2097503"/>
                  </a:lnTo>
                  <a:lnTo>
                    <a:pt x="4322064" y="2077339"/>
                  </a:lnTo>
                  <a:lnTo>
                    <a:pt x="4273923" y="2062858"/>
                  </a:lnTo>
                  <a:lnTo>
                    <a:pt x="4226861" y="2063058"/>
                  </a:lnTo>
                  <a:lnTo>
                    <a:pt x="4180615" y="2072986"/>
                  </a:lnTo>
                  <a:lnTo>
                    <a:pt x="4089527" y="2102230"/>
                  </a:lnTo>
                  <a:lnTo>
                    <a:pt x="4052257" y="2110395"/>
                  </a:lnTo>
                  <a:lnTo>
                    <a:pt x="4018596" y="2110367"/>
                  </a:lnTo>
                  <a:lnTo>
                    <a:pt x="3990781" y="2097366"/>
                  </a:lnTo>
                  <a:lnTo>
                    <a:pt x="3971049" y="2066614"/>
                  </a:lnTo>
                  <a:lnTo>
                    <a:pt x="3961638" y="2013330"/>
                  </a:lnTo>
                  <a:lnTo>
                    <a:pt x="3961638" y="1984883"/>
                  </a:lnTo>
                  <a:lnTo>
                    <a:pt x="4003072" y="1931923"/>
                  </a:lnTo>
                  <a:lnTo>
                    <a:pt x="4057650" y="1902967"/>
                  </a:lnTo>
                  <a:lnTo>
                    <a:pt x="4076067" y="1896133"/>
                  </a:lnTo>
                  <a:lnTo>
                    <a:pt x="4093924" y="1885632"/>
                  </a:lnTo>
                  <a:lnTo>
                    <a:pt x="4107424" y="1870463"/>
                  </a:lnTo>
                  <a:lnTo>
                    <a:pt x="4112768" y="1849627"/>
                  </a:lnTo>
                  <a:lnTo>
                    <a:pt x="4117754" y="1795892"/>
                  </a:lnTo>
                  <a:lnTo>
                    <a:pt x="4133949" y="1754011"/>
                  </a:lnTo>
                  <a:lnTo>
                    <a:pt x="4159012" y="1721612"/>
                  </a:lnTo>
                  <a:lnTo>
                    <a:pt x="4190605" y="1696324"/>
                  </a:lnTo>
                  <a:lnTo>
                    <a:pt x="4226389" y="1675779"/>
                  </a:lnTo>
                  <a:lnTo>
                    <a:pt x="4264025" y="1657603"/>
                  </a:lnTo>
                  <a:lnTo>
                    <a:pt x="4234519" y="1629267"/>
                  </a:lnTo>
                  <a:lnTo>
                    <a:pt x="4206954" y="1625600"/>
                  </a:lnTo>
                  <a:lnTo>
                    <a:pt x="4181032" y="1632600"/>
                  </a:lnTo>
                  <a:lnTo>
                    <a:pt x="4156456" y="1636267"/>
                  </a:lnTo>
                  <a:lnTo>
                    <a:pt x="4141513" y="1633156"/>
                  </a:lnTo>
                  <a:lnTo>
                    <a:pt x="4128452" y="1627377"/>
                  </a:lnTo>
                  <a:lnTo>
                    <a:pt x="4119201" y="1616265"/>
                  </a:lnTo>
                  <a:lnTo>
                    <a:pt x="4115689" y="1597152"/>
                  </a:lnTo>
                  <a:lnTo>
                    <a:pt x="4117376" y="1577760"/>
                  </a:lnTo>
                  <a:lnTo>
                    <a:pt x="4122610" y="1559369"/>
                  </a:lnTo>
                  <a:lnTo>
                    <a:pt x="4131655" y="1545645"/>
                  </a:lnTo>
                  <a:lnTo>
                    <a:pt x="4144772" y="1540255"/>
                  </a:lnTo>
                  <a:lnTo>
                    <a:pt x="4185519" y="1533339"/>
                  </a:lnTo>
                  <a:lnTo>
                    <a:pt x="4223138" y="1516816"/>
                  </a:lnTo>
                  <a:lnTo>
                    <a:pt x="4258583" y="1493468"/>
                  </a:lnTo>
                  <a:lnTo>
                    <a:pt x="4292807" y="1466078"/>
                  </a:lnTo>
                  <a:lnTo>
                    <a:pt x="4326767" y="1437428"/>
                  </a:lnTo>
                  <a:lnTo>
                    <a:pt x="4361415" y="1410302"/>
                  </a:lnTo>
                  <a:lnTo>
                    <a:pt x="4397706" y="1387480"/>
                  </a:lnTo>
                  <a:lnTo>
                    <a:pt x="4436595" y="1371747"/>
                  </a:lnTo>
                  <a:lnTo>
                    <a:pt x="4479036" y="1365885"/>
                  </a:lnTo>
                  <a:lnTo>
                    <a:pt x="4504601" y="1358591"/>
                  </a:lnTo>
                  <a:lnTo>
                    <a:pt x="4507155" y="1339544"/>
                  </a:lnTo>
                  <a:lnTo>
                    <a:pt x="4486816" y="1283175"/>
                  </a:lnTo>
                  <a:lnTo>
                    <a:pt x="4485718" y="1254348"/>
                  </a:lnTo>
                  <a:lnTo>
                    <a:pt x="4505198" y="1230757"/>
                  </a:lnTo>
                  <a:lnTo>
                    <a:pt x="4504646" y="1222422"/>
                  </a:lnTo>
                  <a:lnTo>
                    <a:pt x="4487450" y="1214755"/>
                  </a:lnTo>
                  <a:lnTo>
                    <a:pt x="4463157" y="1209754"/>
                  </a:lnTo>
                  <a:lnTo>
                    <a:pt x="4441317" y="1209421"/>
                  </a:lnTo>
                  <a:lnTo>
                    <a:pt x="4424251" y="1215088"/>
                  </a:lnTo>
                  <a:lnTo>
                    <a:pt x="4407186" y="1222756"/>
                  </a:lnTo>
                  <a:lnTo>
                    <a:pt x="4389025" y="1226423"/>
                  </a:lnTo>
                  <a:lnTo>
                    <a:pt x="4368673" y="1220089"/>
                  </a:lnTo>
                  <a:lnTo>
                    <a:pt x="4366686" y="1178917"/>
                  </a:lnTo>
                  <a:lnTo>
                    <a:pt x="4379166" y="1149413"/>
                  </a:lnTo>
                  <a:lnTo>
                    <a:pt x="4426712" y="1113409"/>
                  </a:lnTo>
                  <a:lnTo>
                    <a:pt x="4472183" y="1087280"/>
                  </a:lnTo>
                  <a:lnTo>
                    <a:pt x="4518050" y="1061475"/>
                  </a:lnTo>
                  <a:lnTo>
                    <a:pt x="4564740" y="1038053"/>
                  </a:lnTo>
                  <a:lnTo>
                    <a:pt x="4612680" y="1019075"/>
                  </a:lnTo>
                  <a:lnTo>
                    <a:pt x="4662297" y="1006601"/>
                  </a:lnTo>
                  <a:lnTo>
                    <a:pt x="4681730" y="1001212"/>
                  </a:lnTo>
                  <a:lnTo>
                    <a:pt x="4696031" y="990155"/>
                  </a:lnTo>
                  <a:lnTo>
                    <a:pt x="4704356" y="973097"/>
                  </a:lnTo>
                  <a:lnTo>
                    <a:pt x="4705858" y="949705"/>
                  </a:lnTo>
                  <a:lnTo>
                    <a:pt x="4697573" y="925258"/>
                  </a:lnTo>
                  <a:lnTo>
                    <a:pt x="4683299" y="916813"/>
                  </a:lnTo>
                  <a:lnTo>
                    <a:pt x="4665764" y="917701"/>
                  </a:lnTo>
                  <a:lnTo>
                    <a:pt x="4647692" y="921258"/>
                  </a:lnTo>
                  <a:lnTo>
                    <a:pt x="4636813" y="924591"/>
                  </a:lnTo>
                  <a:lnTo>
                    <a:pt x="4625911" y="926591"/>
                  </a:lnTo>
                  <a:lnTo>
                    <a:pt x="4615009" y="923258"/>
                  </a:lnTo>
                  <a:lnTo>
                    <a:pt x="4604131" y="910589"/>
                  </a:lnTo>
                  <a:lnTo>
                    <a:pt x="4653993" y="874657"/>
                  </a:lnTo>
                  <a:lnTo>
                    <a:pt x="4701726" y="842360"/>
                  </a:lnTo>
                  <a:lnTo>
                    <a:pt x="4747602" y="813333"/>
                  </a:lnTo>
                  <a:lnTo>
                    <a:pt x="4791891" y="787210"/>
                  </a:lnTo>
                  <a:lnTo>
                    <a:pt x="4834862" y="763625"/>
                  </a:lnTo>
                  <a:lnTo>
                    <a:pt x="4876787" y="742213"/>
                  </a:lnTo>
                  <a:lnTo>
                    <a:pt x="4917935" y="722609"/>
                  </a:lnTo>
                  <a:lnTo>
                    <a:pt x="4958577" y="704447"/>
                  </a:lnTo>
                  <a:lnTo>
                    <a:pt x="4998983" y="687362"/>
                  </a:lnTo>
                  <a:lnTo>
                    <a:pt x="5039423" y="670988"/>
                  </a:lnTo>
                  <a:lnTo>
                    <a:pt x="5163655" y="622479"/>
                  </a:lnTo>
                  <a:lnTo>
                    <a:pt x="5206937" y="605295"/>
                  </a:lnTo>
                  <a:lnTo>
                    <a:pt x="5251605" y="586995"/>
                  </a:lnTo>
                  <a:lnTo>
                    <a:pt x="5297929" y="567214"/>
                  </a:lnTo>
                  <a:lnTo>
                    <a:pt x="5346180" y="545585"/>
                  </a:lnTo>
                  <a:lnTo>
                    <a:pt x="5396628" y="521744"/>
                  </a:lnTo>
                  <a:lnTo>
                    <a:pt x="5449543" y="495325"/>
                  </a:lnTo>
                  <a:lnTo>
                    <a:pt x="5505196" y="465963"/>
                  </a:lnTo>
                  <a:lnTo>
                    <a:pt x="5446063" y="447905"/>
                  </a:lnTo>
                  <a:lnTo>
                    <a:pt x="5393706" y="446849"/>
                  </a:lnTo>
                  <a:lnTo>
                    <a:pt x="5346230" y="454461"/>
                  </a:lnTo>
                  <a:lnTo>
                    <a:pt x="5301742" y="462407"/>
                  </a:lnTo>
                  <a:lnTo>
                    <a:pt x="5257371" y="469692"/>
                  </a:lnTo>
                  <a:lnTo>
                    <a:pt x="5229546" y="478020"/>
                  </a:lnTo>
                  <a:lnTo>
                    <a:pt x="5212753" y="487097"/>
                  </a:lnTo>
                  <a:lnTo>
                    <a:pt x="5190198" y="506336"/>
                  </a:lnTo>
                  <a:lnTo>
                    <a:pt x="5173404" y="515913"/>
                  </a:lnTo>
                  <a:lnTo>
                    <a:pt x="5145580" y="525074"/>
                  </a:lnTo>
                  <a:lnTo>
                    <a:pt x="5101209" y="533526"/>
                  </a:lnTo>
                  <a:lnTo>
                    <a:pt x="5059850" y="541976"/>
                  </a:lnTo>
                  <a:lnTo>
                    <a:pt x="5018937" y="550766"/>
                  </a:lnTo>
                  <a:lnTo>
                    <a:pt x="4977481" y="554265"/>
                  </a:lnTo>
                  <a:lnTo>
                    <a:pt x="4934495" y="546840"/>
                  </a:lnTo>
                  <a:lnTo>
                    <a:pt x="4888992" y="522859"/>
                  </a:lnTo>
                  <a:lnTo>
                    <a:pt x="4854177" y="508464"/>
                  </a:lnTo>
                  <a:lnTo>
                    <a:pt x="4814198" y="509260"/>
                  </a:lnTo>
                  <a:lnTo>
                    <a:pt x="4771574" y="520810"/>
                  </a:lnTo>
                  <a:lnTo>
                    <a:pt x="4728821" y="538676"/>
                  </a:lnTo>
                  <a:lnTo>
                    <a:pt x="4688459" y="558419"/>
                  </a:lnTo>
                  <a:lnTo>
                    <a:pt x="4648942" y="575421"/>
                  </a:lnTo>
                  <a:lnTo>
                    <a:pt x="4607782" y="582422"/>
                  </a:lnTo>
                  <a:lnTo>
                    <a:pt x="4563336" y="577421"/>
                  </a:lnTo>
                  <a:lnTo>
                    <a:pt x="4513961" y="558419"/>
                  </a:lnTo>
                  <a:lnTo>
                    <a:pt x="4600845" y="529081"/>
                  </a:lnTo>
                  <a:lnTo>
                    <a:pt x="4639494" y="516413"/>
                  </a:lnTo>
                  <a:lnTo>
                    <a:pt x="4676775" y="505078"/>
                  </a:lnTo>
                  <a:lnTo>
                    <a:pt x="4703875" y="494188"/>
                  </a:lnTo>
                  <a:lnTo>
                    <a:pt x="4723654" y="476630"/>
                  </a:lnTo>
                  <a:lnTo>
                    <a:pt x="4735264" y="451072"/>
                  </a:lnTo>
                  <a:lnTo>
                    <a:pt x="4737862" y="416178"/>
                  </a:lnTo>
                  <a:lnTo>
                    <a:pt x="4738757" y="393398"/>
                  </a:lnTo>
                  <a:lnTo>
                    <a:pt x="4738544" y="369950"/>
                  </a:lnTo>
                  <a:lnTo>
                    <a:pt x="4732879" y="349170"/>
                  </a:lnTo>
                  <a:lnTo>
                    <a:pt x="4717415" y="334391"/>
                  </a:lnTo>
                  <a:lnTo>
                    <a:pt x="4698815" y="328779"/>
                  </a:lnTo>
                  <a:lnTo>
                    <a:pt x="4679680" y="332168"/>
                  </a:lnTo>
                  <a:lnTo>
                    <a:pt x="4662712" y="342892"/>
                  </a:lnTo>
                  <a:lnTo>
                    <a:pt x="4650613" y="359283"/>
                  </a:lnTo>
                  <a:lnTo>
                    <a:pt x="4639189" y="392731"/>
                  </a:lnTo>
                  <a:lnTo>
                    <a:pt x="4624467" y="421513"/>
                  </a:lnTo>
                  <a:lnTo>
                    <a:pt x="4603196" y="442293"/>
                  </a:lnTo>
                  <a:lnTo>
                    <a:pt x="4572127" y="451738"/>
                  </a:lnTo>
                  <a:lnTo>
                    <a:pt x="4539529" y="450850"/>
                  </a:lnTo>
                  <a:lnTo>
                    <a:pt x="4533947" y="439292"/>
                  </a:lnTo>
                  <a:lnTo>
                    <a:pt x="4554728" y="394842"/>
                  </a:lnTo>
                  <a:lnTo>
                    <a:pt x="4555589" y="370673"/>
                  </a:lnTo>
                  <a:lnTo>
                    <a:pt x="4544473" y="356171"/>
                  </a:lnTo>
                  <a:lnTo>
                    <a:pt x="4526831" y="350337"/>
                  </a:lnTo>
                  <a:lnTo>
                    <a:pt x="4508119" y="352171"/>
                  </a:lnTo>
                  <a:lnTo>
                    <a:pt x="4464318" y="361653"/>
                  </a:lnTo>
                  <a:lnTo>
                    <a:pt x="4420098" y="361653"/>
                  </a:lnTo>
                  <a:lnTo>
                    <a:pt x="4375547" y="357504"/>
                  </a:lnTo>
                  <a:lnTo>
                    <a:pt x="4330752" y="354541"/>
                  </a:lnTo>
                  <a:lnTo>
                    <a:pt x="4285801" y="358097"/>
                  </a:lnTo>
                  <a:lnTo>
                    <a:pt x="4240784" y="373507"/>
                  </a:lnTo>
                  <a:lnTo>
                    <a:pt x="4254719" y="321787"/>
                  </a:lnTo>
                  <a:lnTo>
                    <a:pt x="4273823" y="279832"/>
                  </a:lnTo>
                  <a:lnTo>
                    <a:pt x="4298902" y="246761"/>
                  </a:lnTo>
                  <a:lnTo>
                    <a:pt x="4330766" y="221690"/>
                  </a:lnTo>
                  <a:lnTo>
                    <a:pt x="4370221" y="203738"/>
                  </a:lnTo>
                  <a:lnTo>
                    <a:pt x="4418076" y="192024"/>
                  </a:lnTo>
                  <a:lnTo>
                    <a:pt x="4446796" y="190579"/>
                  </a:lnTo>
                  <a:lnTo>
                    <a:pt x="4475813" y="188468"/>
                  </a:lnTo>
                  <a:lnTo>
                    <a:pt x="4531360" y="163575"/>
                  </a:lnTo>
                  <a:lnTo>
                    <a:pt x="4557585" y="132905"/>
                  </a:lnTo>
                  <a:lnTo>
                    <a:pt x="4562471" y="113069"/>
                  </a:lnTo>
                  <a:lnTo>
                    <a:pt x="4557522" y="88900"/>
                  </a:lnTo>
                  <a:lnTo>
                    <a:pt x="4548578" y="74620"/>
                  </a:lnTo>
                  <a:lnTo>
                    <a:pt x="4535789" y="68008"/>
                  </a:lnTo>
                  <a:lnTo>
                    <a:pt x="4520785" y="67397"/>
                  </a:lnTo>
                  <a:lnTo>
                    <a:pt x="4505198" y="71120"/>
                  </a:lnTo>
                  <a:lnTo>
                    <a:pt x="4454032" y="91431"/>
                  </a:lnTo>
                  <a:lnTo>
                    <a:pt x="4401860" y="106452"/>
                  </a:lnTo>
                  <a:lnTo>
                    <a:pt x="4349110" y="117717"/>
                  </a:lnTo>
                  <a:lnTo>
                    <a:pt x="4296207" y="126764"/>
                  </a:lnTo>
                  <a:lnTo>
                    <a:pt x="4243578" y="135127"/>
                  </a:lnTo>
                  <a:lnTo>
                    <a:pt x="4232717" y="137739"/>
                  </a:lnTo>
                  <a:lnTo>
                    <a:pt x="4221845" y="137350"/>
                  </a:lnTo>
                  <a:lnTo>
                    <a:pt x="4210949" y="129627"/>
                  </a:lnTo>
                  <a:lnTo>
                    <a:pt x="4200017" y="110235"/>
                  </a:lnTo>
                  <a:lnTo>
                    <a:pt x="4250665" y="93427"/>
                  </a:lnTo>
                  <a:lnTo>
                    <a:pt x="4300991" y="75334"/>
                  </a:lnTo>
                  <a:lnTo>
                    <a:pt x="4451703" y="18290"/>
                  </a:lnTo>
                  <a:lnTo>
                    <a:pt x="4502404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863" y="2913888"/>
              <a:ext cx="4117848" cy="123443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52550" y="3066999"/>
            <a:ext cx="340995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Otros</a:t>
            </a:r>
            <a:r>
              <a:rPr sz="4400" spc="-8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cultivos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99225" y="1697735"/>
            <a:ext cx="5298440" cy="1186180"/>
            <a:chOff x="6199225" y="1697735"/>
            <a:chExt cx="5298440" cy="11861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9225" y="1884989"/>
              <a:ext cx="162356" cy="1717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1699" y="1851355"/>
              <a:ext cx="2437394" cy="2112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3479" y="1697735"/>
              <a:ext cx="2286000" cy="576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0319" y="2002535"/>
              <a:ext cx="5126735" cy="576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0319" y="2307335"/>
              <a:ext cx="780287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3135" y="2307335"/>
              <a:ext cx="417575" cy="57607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176264" y="1765173"/>
            <a:ext cx="5074920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Brevibacterium</a:t>
            </a:r>
            <a:r>
              <a:rPr sz="2000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linens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cultivo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utilizado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tratar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superficie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quesos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tipo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tilsit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199225" y="3038855"/>
            <a:ext cx="5298440" cy="1186180"/>
            <a:chOff x="6199225" y="3038855"/>
            <a:chExt cx="5298440" cy="118618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9225" y="3226109"/>
              <a:ext cx="162356" cy="171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1480" y="3182873"/>
              <a:ext cx="2377225" cy="2688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9575" y="3038855"/>
              <a:ext cx="2587752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0319" y="3343655"/>
              <a:ext cx="5126735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70319" y="3648455"/>
              <a:ext cx="1115568" cy="57607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176264" y="3106927"/>
            <a:ext cx="5078730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Penicillium</a:t>
            </a:r>
            <a:r>
              <a:rPr sz="2000" i="1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roqueforti</a:t>
            </a:r>
            <a:r>
              <a:rPr sz="2000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(moho</a:t>
            </a:r>
            <a:r>
              <a:rPr sz="20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azul):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usado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para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tipo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Roquefort,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Gorgonzola</a:t>
            </a:r>
            <a:r>
              <a:rPr sz="2000" spc="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Stilton.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199225" y="4379976"/>
            <a:ext cx="4932680" cy="881380"/>
            <a:chOff x="6199225" y="4379976"/>
            <a:chExt cx="4932680" cy="88138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9225" y="4567229"/>
              <a:ext cx="162356" cy="1717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41813" y="4533595"/>
              <a:ext cx="2639088" cy="2112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052559" y="4379976"/>
              <a:ext cx="557783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62871" y="4379976"/>
              <a:ext cx="1719072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634471" y="4379976"/>
              <a:ext cx="496824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70319" y="4684776"/>
              <a:ext cx="4334256" cy="57607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176264" y="4448683"/>
            <a:ext cx="470535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Penicillium</a:t>
            </a:r>
            <a:r>
              <a:rPr sz="2000" i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camemberti</a:t>
            </a:r>
            <a:r>
              <a:rPr sz="2000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i="1" spc="-145" dirty="0">
                <a:solidFill>
                  <a:srgbClr val="FFFFFF"/>
                </a:solidFill>
                <a:latin typeface="Arial"/>
                <a:cs typeface="Arial"/>
              </a:rPr>
              <a:t>P.</a:t>
            </a:r>
            <a:r>
              <a:rPr sz="2000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candidum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2000">
              <a:latin typeface="Arial MT"/>
              <a:cs typeface="Arial MT"/>
            </a:endParaRPr>
          </a:p>
          <a:p>
            <a:pPr marL="35687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Camembert</a:t>
            </a:r>
            <a:r>
              <a:rPr sz="20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Brie.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354435" cy="6858000"/>
            <a:chOff x="0" y="0"/>
            <a:chExt cx="113544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0320" y="2087412"/>
              <a:ext cx="4263626" cy="35048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7541259" cy="6858000"/>
            </a:xfrm>
            <a:custGeom>
              <a:avLst/>
              <a:gdLst/>
              <a:ahLst/>
              <a:cxnLst/>
              <a:rect l="l" t="t" r="r" b="b"/>
              <a:pathLst>
                <a:path w="7541259" h="6858000">
                  <a:moveTo>
                    <a:pt x="754075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364228" y="6857999"/>
                  </a:lnTo>
                  <a:lnTo>
                    <a:pt x="7540752" y="0"/>
                  </a:lnTo>
                  <a:close/>
                </a:path>
              </a:pathLst>
            </a:custGeom>
            <a:solidFill>
              <a:srgbClr val="3737AB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7092950" cy="6858000"/>
            </a:xfrm>
            <a:custGeom>
              <a:avLst/>
              <a:gdLst/>
              <a:ahLst/>
              <a:cxnLst/>
              <a:rect l="l" t="t" r="r" b="b"/>
              <a:pathLst>
                <a:path w="7092950" h="6858000">
                  <a:moveTo>
                    <a:pt x="709269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916679" y="6857999"/>
                  </a:lnTo>
                  <a:lnTo>
                    <a:pt x="7092696" y="0"/>
                  </a:lnTo>
                  <a:close/>
                </a:path>
              </a:pathLst>
            </a:custGeom>
            <a:solidFill>
              <a:srgbClr val="3737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848" y="234695"/>
              <a:ext cx="6001511" cy="11551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0304" y="795527"/>
              <a:ext cx="3895344" cy="115519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02588" y="377189"/>
            <a:ext cx="5206365" cy="121221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994410" marR="5080" indent="-982344">
              <a:lnSpc>
                <a:spcPts val="4420"/>
              </a:lnSpc>
              <a:spcBef>
                <a:spcPts val="665"/>
              </a:spcBef>
            </a:pPr>
            <a:r>
              <a:rPr sz="4100" b="1" u="none" dirty="0">
                <a:solidFill>
                  <a:srgbClr val="C0C0C0"/>
                </a:solidFill>
                <a:latin typeface="Arial"/>
                <a:cs typeface="Arial"/>
              </a:rPr>
              <a:t>Principales</a:t>
            </a:r>
            <a:r>
              <a:rPr sz="4100" b="1" u="none" spc="-11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4100" b="1" u="none" dirty="0">
                <a:solidFill>
                  <a:srgbClr val="C0C0C0"/>
                </a:solidFill>
                <a:latin typeface="Arial"/>
                <a:cs typeface="Arial"/>
              </a:rPr>
              <a:t>aspectos </a:t>
            </a:r>
            <a:r>
              <a:rPr sz="4100" b="1" u="none" spc="-112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4100" b="1" u="none" spc="-5" dirty="0">
                <a:solidFill>
                  <a:srgbClr val="C0C0C0"/>
                </a:solidFill>
                <a:latin typeface="Arial"/>
                <a:cs typeface="Arial"/>
              </a:rPr>
              <a:t>tecnológicos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04672" y="1786127"/>
            <a:ext cx="4151629" cy="2649220"/>
            <a:chOff x="804672" y="1786127"/>
            <a:chExt cx="4151629" cy="264922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1865375"/>
              <a:ext cx="441959" cy="4419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7695" y="1786127"/>
              <a:ext cx="3011424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672" y="2231136"/>
              <a:ext cx="441959" cy="4419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7695" y="2151887"/>
              <a:ext cx="1749552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4672" y="2596895"/>
              <a:ext cx="441959" cy="4419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7695" y="2517647"/>
              <a:ext cx="2688336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7695" y="2822447"/>
              <a:ext cx="3578352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77695" y="3127247"/>
              <a:ext cx="2785872" cy="5760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4672" y="3572255"/>
              <a:ext cx="441959" cy="4419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7695" y="3493007"/>
              <a:ext cx="1252728" cy="5760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4672" y="3938016"/>
              <a:ext cx="441959" cy="4419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77695" y="3858767"/>
              <a:ext cx="1667255" cy="57607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17244" y="1791385"/>
            <a:ext cx="3790950" cy="246507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621665" indent="-609600">
              <a:lnSpc>
                <a:spcPct val="100000"/>
              </a:lnSpc>
              <a:spcBef>
                <a:spcPts val="580"/>
              </a:spcBef>
              <a:buClr>
                <a:srgbClr val="99CCFF"/>
              </a:buClr>
              <a:buSzPct val="80000"/>
              <a:buAutoNum type="arabicPeriod"/>
              <a:tabLst>
                <a:tab pos="621665" algn="l"/>
                <a:tab pos="62230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Preparación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endParaRPr sz="2000">
              <a:latin typeface="Arial MT"/>
              <a:cs typeface="Arial MT"/>
            </a:endParaRPr>
          </a:p>
          <a:p>
            <a:pPr marL="621665" indent="-609600">
              <a:lnSpc>
                <a:spcPct val="100000"/>
              </a:lnSpc>
              <a:spcBef>
                <a:spcPts val="480"/>
              </a:spcBef>
              <a:buClr>
                <a:srgbClr val="99CCFF"/>
              </a:buClr>
              <a:buSzPct val="80000"/>
              <a:buAutoNum type="arabicPeriod"/>
              <a:tabLst>
                <a:tab pos="621665" algn="l"/>
                <a:tab pos="62230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Coagulación</a:t>
            </a:r>
            <a:endParaRPr sz="2000">
              <a:latin typeface="Arial MT"/>
              <a:cs typeface="Arial MT"/>
            </a:endParaRPr>
          </a:p>
          <a:p>
            <a:pPr marL="621665" marR="5080" indent="-609600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AutoNum type="arabicPeriod"/>
              <a:tabLst>
                <a:tab pos="621665" algn="l"/>
                <a:tab pos="62230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Corte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cuajada,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elaboración,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sedimentación,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moldeado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prensado</a:t>
            </a:r>
            <a:endParaRPr sz="2000">
              <a:latin typeface="Arial MT"/>
              <a:cs typeface="Arial MT"/>
            </a:endParaRPr>
          </a:p>
          <a:p>
            <a:pPr marL="621665" indent="-609600">
              <a:lnSpc>
                <a:spcPct val="100000"/>
              </a:lnSpc>
              <a:spcBef>
                <a:spcPts val="480"/>
              </a:spcBef>
              <a:buClr>
                <a:srgbClr val="99CCFF"/>
              </a:buClr>
              <a:buSzPct val="80000"/>
              <a:buAutoNum type="arabicPeriod"/>
              <a:tabLst>
                <a:tab pos="621665" algn="l"/>
                <a:tab pos="622300" algn="l"/>
              </a:tabLst>
            </a:pP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Salazón</a:t>
            </a:r>
            <a:endParaRPr sz="2000">
              <a:latin typeface="Arial MT"/>
              <a:cs typeface="Arial MT"/>
            </a:endParaRPr>
          </a:p>
          <a:p>
            <a:pPr marL="621665" indent="-609600">
              <a:lnSpc>
                <a:spcPct val="100000"/>
              </a:lnSpc>
              <a:spcBef>
                <a:spcPts val="480"/>
              </a:spcBef>
              <a:buClr>
                <a:srgbClr val="99CCFF"/>
              </a:buClr>
              <a:buSzPct val="80000"/>
              <a:buAutoNum type="arabicPeriod"/>
              <a:tabLst>
                <a:tab pos="621665" algn="l"/>
                <a:tab pos="62230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Maduración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9460" cy="6858000"/>
            <a:chOff x="3047" y="0"/>
            <a:chExt cx="1218946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8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3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37704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4388" y="635508"/>
              <a:ext cx="3386328" cy="15932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86674" y="2822194"/>
              <a:ext cx="3153791" cy="15044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4839" y="731519"/>
              <a:ext cx="6358128" cy="53949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59" y="2770631"/>
            <a:ext cx="3776472" cy="156667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32585" y="2968828"/>
            <a:ext cx="2873375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spc="-5" dirty="0">
                <a:solidFill>
                  <a:srgbClr val="FFFFFF"/>
                </a:solidFill>
                <a:latin typeface="Arial MT"/>
                <a:cs typeface="Arial MT"/>
              </a:rPr>
              <a:t>Lim</a:t>
            </a:r>
            <a:r>
              <a:rPr sz="5600" spc="10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5600" spc="-5" dirty="0">
                <a:solidFill>
                  <a:srgbClr val="FFFFFF"/>
                </a:solidFill>
                <a:latin typeface="Arial MT"/>
                <a:cs typeface="Arial MT"/>
              </a:rPr>
              <a:t>ie</a:t>
            </a:r>
            <a:r>
              <a:rPr sz="5600" spc="15" dirty="0">
                <a:solidFill>
                  <a:srgbClr val="FFFFFF"/>
                </a:solidFill>
                <a:latin typeface="Arial MT"/>
                <a:cs typeface="Arial MT"/>
              </a:rPr>
              <a:t>z</a:t>
            </a:r>
            <a:r>
              <a:rPr sz="56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endParaRPr sz="56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8640" y="374904"/>
            <a:ext cx="5001895" cy="5489575"/>
            <a:chOff x="548640" y="374904"/>
            <a:chExt cx="5001895" cy="5489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712" y="374904"/>
              <a:ext cx="170687" cy="1706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" y="1085087"/>
              <a:ext cx="158495" cy="155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7631" y="5751575"/>
              <a:ext cx="112775" cy="11277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0393" y="1984844"/>
            <a:ext cx="162356" cy="17055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377432" y="1913889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66688" y="1945639"/>
            <a:ext cx="4871085" cy="2565400"/>
            <a:chOff x="6266688" y="1945639"/>
            <a:chExt cx="4871085" cy="25654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3010" y="1948891"/>
              <a:ext cx="4116532" cy="2592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5732" y="1945639"/>
              <a:ext cx="4085844" cy="2344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71488" y="2100071"/>
              <a:ext cx="4565904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0906" y="2253487"/>
              <a:ext cx="4124452" cy="2343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71488" y="2404871"/>
              <a:ext cx="4200144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49796" y="2558287"/>
              <a:ext cx="3749548" cy="2313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71488" y="2709671"/>
              <a:ext cx="3721607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42938" y="2863087"/>
              <a:ext cx="3274186" cy="1840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71488" y="3014472"/>
              <a:ext cx="4550663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40906" y="3166872"/>
              <a:ext cx="4108323" cy="2179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71488" y="3319272"/>
              <a:ext cx="4526280" cy="5760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49796" y="3471672"/>
              <a:ext cx="4083050" cy="23240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71488" y="3624072"/>
              <a:ext cx="1389888" cy="5760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40906" y="3777488"/>
              <a:ext cx="1012825" cy="18402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66688" y="4075175"/>
              <a:ext cx="429767" cy="43586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377432" y="4109466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571488" y="3989832"/>
            <a:ext cx="4417060" cy="1186180"/>
            <a:chOff x="6571488" y="3989832"/>
            <a:chExt cx="4417060" cy="1186180"/>
          </a:xfrm>
        </p:grpSpPr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571488" y="3989832"/>
              <a:ext cx="4355592" cy="576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32778" y="4140200"/>
              <a:ext cx="3926331" cy="2344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571488" y="4294632"/>
              <a:ext cx="3438144" cy="5760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40906" y="4447286"/>
              <a:ext cx="2998089" cy="2350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62160" y="4294632"/>
              <a:ext cx="487679" cy="5760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823322" y="4554597"/>
              <a:ext cx="140970" cy="18415"/>
            </a:xfrm>
            <a:custGeom>
              <a:avLst/>
              <a:gdLst/>
              <a:ahLst/>
              <a:cxnLst/>
              <a:rect l="l" t="t" r="r" b="b"/>
              <a:pathLst>
                <a:path w="140970" h="18414">
                  <a:moveTo>
                    <a:pt x="140703" y="0"/>
                  </a:moveTo>
                  <a:lnTo>
                    <a:pt x="0" y="0"/>
                  </a:lnTo>
                  <a:lnTo>
                    <a:pt x="0" y="17910"/>
                  </a:lnTo>
                  <a:lnTo>
                    <a:pt x="140703" y="17910"/>
                  </a:lnTo>
                  <a:lnTo>
                    <a:pt x="140703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72472" y="4294632"/>
              <a:ext cx="1115568" cy="57607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041635" y="4445000"/>
              <a:ext cx="668655" cy="220345"/>
            </a:xfrm>
            <a:custGeom>
              <a:avLst/>
              <a:gdLst/>
              <a:ahLst/>
              <a:cxnLst/>
              <a:rect l="l" t="t" r="r" b="b"/>
              <a:pathLst>
                <a:path w="668654" h="220345">
                  <a:moveTo>
                    <a:pt x="107779" y="20700"/>
                  </a:moveTo>
                  <a:lnTo>
                    <a:pt x="62611" y="20700"/>
                  </a:lnTo>
                  <a:lnTo>
                    <a:pt x="69853" y="21272"/>
                  </a:lnTo>
                  <a:lnTo>
                    <a:pt x="76358" y="22987"/>
                  </a:lnTo>
                  <a:lnTo>
                    <a:pt x="82149" y="25844"/>
                  </a:lnTo>
                  <a:lnTo>
                    <a:pt x="87249" y="29844"/>
                  </a:lnTo>
                  <a:lnTo>
                    <a:pt x="93599" y="35813"/>
                  </a:lnTo>
                  <a:lnTo>
                    <a:pt x="96647" y="43306"/>
                  </a:lnTo>
                  <a:lnTo>
                    <a:pt x="96595" y="52577"/>
                  </a:lnTo>
                  <a:lnTo>
                    <a:pt x="71183" y="95519"/>
                  </a:lnTo>
                  <a:lnTo>
                    <a:pt x="37506" y="124721"/>
                  </a:lnTo>
                  <a:lnTo>
                    <a:pt x="29638" y="131794"/>
                  </a:lnTo>
                  <a:lnTo>
                    <a:pt x="5306" y="162583"/>
                  </a:lnTo>
                  <a:lnTo>
                    <a:pt x="0" y="178816"/>
                  </a:lnTo>
                  <a:lnTo>
                    <a:pt x="127" y="184150"/>
                  </a:lnTo>
                  <a:lnTo>
                    <a:pt x="119761" y="184150"/>
                  </a:lnTo>
                  <a:lnTo>
                    <a:pt x="119761" y="162813"/>
                  </a:lnTo>
                  <a:lnTo>
                    <a:pt x="30988" y="162813"/>
                  </a:lnTo>
                  <a:lnTo>
                    <a:pt x="33400" y="158750"/>
                  </a:lnTo>
                  <a:lnTo>
                    <a:pt x="77184" y="118318"/>
                  </a:lnTo>
                  <a:lnTo>
                    <a:pt x="86614" y="109807"/>
                  </a:lnTo>
                  <a:lnTo>
                    <a:pt x="112492" y="79224"/>
                  </a:lnTo>
                  <a:lnTo>
                    <a:pt x="119507" y="59817"/>
                  </a:lnTo>
                  <a:lnTo>
                    <a:pt x="119459" y="52069"/>
                  </a:lnTo>
                  <a:lnTo>
                    <a:pt x="118556" y="42338"/>
                  </a:lnTo>
                  <a:lnTo>
                    <a:pt x="115712" y="32956"/>
                  </a:lnTo>
                  <a:lnTo>
                    <a:pt x="110988" y="24431"/>
                  </a:lnTo>
                  <a:lnTo>
                    <a:pt x="107779" y="20700"/>
                  </a:lnTo>
                  <a:close/>
                </a:path>
                <a:path w="668654" h="220345">
                  <a:moveTo>
                    <a:pt x="63119" y="2286"/>
                  </a:moveTo>
                  <a:lnTo>
                    <a:pt x="21971" y="15748"/>
                  </a:lnTo>
                  <a:lnTo>
                    <a:pt x="4318" y="54737"/>
                  </a:lnTo>
                  <a:lnTo>
                    <a:pt x="27178" y="57023"/>
                  </a:lnTo>
                  <a:lnTo>
                    <a:pt x="27795" y="48998"/>
                  </a:lnTo>
                  <a:lnTo>
                    <a:pt x="29638" y="41878"/>
                  </a:lnTo>
                  <a:lnTo>
                    <a:pt x="62611" y="20700"/>
                  </a:lnTo>
                  <a:lnTo>
                    <a:pt x="107779" y="20700"/>
                  </a:lnTo>
                  <a:lnTo>
                    <a:pt x="104394" y="16763"/>
                  </a:lnTo>
                  <a:lnTo>
                    <a:pt x="96105" y="10429"/>
                  </a:lnTo>
                  <a:lnTo>
                    <a:pt x="86471" y="5905"/>
                  </a:lnTo>
                  <a:lnTo>
                    <a:pt x="75479" y="3190"/>
                  </a:lnTo>
                  <a:lnTo>
                    <a:pt x="63119" y="2286"/>
                  </a:lnTo>
                  <a:close/>
                </a:path>
                <a:path w="668654" h="220345">
                  <a:moveTo>
                    <a:pt x="166497" y="134747"/>
                  </a:moveTo>
                  <a:lnTo>
                    <a:pt x="143129" y="136651"/>
                  </a:lnTo>
                  <a:lnTo>
                    <a:pt x="145105" y="147530"/>
                  </a:lnTo>
                  <a:lnTo>
                    <a:pt x="148748" y="157289"/>
                  </a:lnTo>
                  <a:lnTo>
                    <a:pt x="178927" y="183753"/>
                  </a:lnTo>
                  <a:lnTo>
                    <a:pt x="201295" y="187198"/>
                  </a:lnTo>
                  <a:lnTo>
                    <a:pt x="215612" y="185836"/>
                  </a:lnTo>
                  <a:lnTo>
                    <a:pt x="228298" y="181737"/>
                  </a:lnTo>
                  <a:lnTo>
                    <a:pt x="239389" y="174875"/>
                  </a:lnTo>
                  <a:lnTo>
                    <a:pt x="245281" y="168910"/>
                  </a:lnTo>
                  <a:lnTo>
                    <a:pt x="192405" y="168910"/>
                  </a:lnTo>
                  <a:lnTo>
                    <a:pt x="184785" y="166116"/>
                  </a:lnTo>
                  <a:lnTo>
                    <a:pt x="178562" y="160400"/>
                  </a:lnTo>
                  <a:lnTo>
                    <a:pt x="174247" y="155571"/>
                  </a:lnTo>
                  <a:lnTo>
                    <a:pt x="170815" y="149669"/>
                  </a:lnTo>
                  <a:lnTo>
                    <a:pt x="168239" y="142720"/>
                  </a:lnTo>
                  <a:lnTo>
                    <a:pt x="166497" y="134747"/>
                  </a:lnTo>
                  <a:close/>
                </a:path>
                <a:path w="668654" h="220345">
                  <a:moveTo>
                    <a:pt x="249477" y="83693"/>
                  </a:moveTo>
                  <a:lnTo>
                    <a:pt x="200914" y="83693"/>
                  </a:lnTo>
                  <a:lnTo>
                    <a:pt x="209174" y="84383"/>
                  </a:lnTo>
                  <a:lnTo>
                    <a:pt x="216614" y="86455"/>
                  </a:lnTo>
                  <a:lnTo>
                    <a:pt x="239649" y="124713"/>
                  </a:lnTo>
                  <a:lnTo>
                    <a:pt x="238956" y="134217"/>
                  </a:lnTo>
                  <a:lnTo>
                    <a:pt x="216169" y="165925"/>
                  </a:lnTo>
                  <a:lnTo>
                    <a:pt x="201295" y="168910"/>
                  </a:lnTo>
                  <a:lnTo>
                    <a:pt x="245281" y="168910"/>
                  </a:lnTo>
                  <a:lnTo>
                    <a:pt x="262349" y="134747"/>
                  </a:lnTo>
                  <a:lnTo>
                    <a:pt x="263271" y="122808"/>
                  </a:lnTo>
                  <a:lnTo>
                    <a:pt x="262247" y="110450"/>
                  </a:lnTo>
                  <a:lnTo>
                    <a:pt x="259175" y="99282"/>
                  </a:lnTo>
                  <a:lnTo>
                    <a:pt x="254055" y="89304"/>
                  </a:lnTo>
                  <a:lnTo>
                    <a:pt x="249477" y="83693"/>
                  </a:lnTo>
                  <a:close/>
                </a:path>
                <a:path w="668654" h="220345">
                  <a:moveTo>
                    <a:pt x="254635" y="5461"/>
                  </a:moveTo>
                  <a:lnTo>
                    <a:pt x="164592" y="5461"/>
                  </a:lnTo>
                  <a:lnTo>
                    <a:pt x="147066" y="98551"/>
                  </a:lnTo>
                  <a:lnTo>
                    <a:pt x="168021" y="101218"/>
                  </a:lnTo>
                  <a:lnTo>
                    <a:pt x="171323" y="96012"/>
                  </a:lnTo>
                  <a:lnTo>
                    <a:pt x="175768" y="91820"/>
                  </a:lnTo>
                  <a:lnTo>
                    <a:pt x="181610" y="88645"/>
                  </a:lnTo>
                  <a:lnTo>
                    <a:pt x="187325" y="85343"/>
                  </a:lnTo>
                  <a:lnTo>
                    <a:pt x="193802" y="83693"/>
                  </a:lnTo>
                  <a:lnTo>
                    <a:pt x="249477" y="83693"/>
                  </a:lnTo>
                  <a:lnTo>
                    <a:pt x="246888" y="80518"/>
                  </a:lnTo>
                  <a:lnTo>
                    <a:pt x="240812" y="75437"/>
                  </a:lnTo>
                  <a:lnTo>
                    <a:pt x="172720" y="75437"/>
                  </a:lnTo>
                  <a:lnTo>
                    <a:pt x="182372" y="26797"/>
                  </a:lnTo>
                  <a:lnTo>
                    <a:pt x="254635" y="26797"/>
                  </a:lnTo>
                  <a:lnTo>
                    <a:pt x="254635" y="5461"/>
                  </a:lnTo>
                  <a:close/>
                </a:path>
                <a:path w="668654" h="220345">
                  <a:moveTo>
                    <a:pt x="206883" y="64135"/>
                  </a:moveTo>
                  <a:lnTo>
                    <a:pt x="198026" y="64829"/>
                  </a:lnTo>
                  <a:lnTo>
                    <a:pt x="189372" y="66929"/>
                  </a:lnTo>
                  <a:lnTo>
                    <a:pt x="180933" y="70457"/>
                  </a:lnTo>
                  <a:lnTo>
                    <a:pt x="172720" y="75437"/>
                  </a:lnTo>
                  <a:lnTo>
                    <a:pt x="240812" y="75437"/>
                  </a:lnTo>
                  <a:lnTo>
                    <a:pt x="238315" y="73350"/>
                  </a:lnTo>
                  <a:lnTo>
                    <a:pt x="228790" y="68230"/>
                  </a:lnTo>
                  <a:lnTo>
                    <a:pt x="218313" y="65158"/>
                  </a:lnTo>
                  <a:lnTo>
                    <a:pt x="206883" y="64135"/>
                  </a:lnTo>
                  <a:close/>
                </a:path>
                <a:path w="668654" h="220345">
                  <a:moveTo>
                    <a:pt x="318897" y="0"/>
                  </a:moveTo>
                  <a:lnTo>
                    <a:pt x="284759" y="19127"/>
                  </a:lnTo>
                  <a:lnTo>
                    <a:pt x="278384" y="46862"/>
                  </a:lnTo>
                  <a:lnTo>
                    <a:pt x="279098" y="57106"/>
                  </a:lnTo>
                  <a:lnTo>
                    <a:pt x="302752" y="89677"/>
                  </a:lnTo>
                  <a:lnTo>
                    <a:pt x="319024" y="92710"/>
                  </a:lnTo>
                  <a:lnTo>
                    <a:pt x="327479" y="91946"/>
                  </a:lnTo>
                  <a:lnTo>
                    <a:pt x="335137" y="89646"/>
                  </a:lnTo>
                  <a:lnTo>
                    <a:pt x="342009" y="85798"/>
                  </a:lnTo>
                  <a:lnTo>
                    <a:pt x="348107" y="80391"/>
                  </a:lnTo>
                  <a:lnTo>
                    <a:pt x="351005" y="76454"/>
                  </a:lnTo>
                  <a:lnTo>
                    <a:pt x="312420" y="76454"/>
                  </a:lnTo>
                  <a:lnTo>
                    <a:pt x="307086" y="74041"/>
                  </a:lnTo>
                  <a:lnTo>
                    <a:pt x="302895" y="69214"/>
                  </a:lnTo>
                  <a:lnTo>
                    <a:pt x="298831" y="64388"/>
                  </a:lnTo>
                  <a:lnTo>
                    <a:pt x="296767" y="57106"/>
                  </a:lnTo>
                  <a:lnTo>
                    <a:pt x="296705" y="35687"/>
                  </a:lnTo>
                  <a:lnTo>
                    <a:pt x="298704" y="28067"/>
                  </a:lnTo>
                  <a:lnTo>
                    <a:pt x="302768" y="23494"/>
                  </a:lnTo>
                  <a:lnTo>
                    <a:pt x="306832" y="18795"/>
                  </a:lnTo>
                  <a:lnTo>
                    <a:pt x="312293" y="16382"/>
                  </a:lnTo>
                  <a:lnTo>
                    <a:pt x="351099" y="16382"/>
                  </a:lnTo>
                  <a:lnTo>
                    <a:pt x="348107" y="12318"/>
                  </a:lnTo>
                  <a:lnTo>
                    <a:pt x="342060" y="6911"/>
                  </a:lnTo>
                  <a:lnTo>
                    <a:pt x="335168" y="3063"/>
                  </a:lnTo>
                  <a:lnTo>
                    <a:pt x="327443" y="763"/>
                  </a:lnTo>
                  <a:lnTo>
                    <a:pt x="318897" y="0"/>
                  </a:lnTo>
                  <a:close/>
                </a:path>
                <a:path w="668654" h="220345">
                  <a:moveTo>
                    <a:pt x="351099" y="16382"/>
                  </a:moveTo>
                  <a:lnTo>
                    <a:pt x="325500" y="16382"/>
                  </a:lnTo>
                  <a:lnTo>
                    <a:pt x="330835" y="18795"/>
                  </a:lnTo>
                  <a:lnTo>
                    <a:pt x="339090" y="28320"/>
                  </a:lnTo>
                  <a:lnTo>
                    <a:pt x="341122" y="35687"/>
                  </a:lnTo>
                  <a:lnTo>
                    <a:pt x="341000" y="57106"/>
                  </a:lnTo>
                  <a:lnTo>
                    <a:pt x="339090" y="64388"/>
                  </a:lnTo>
                  <a:lnTo>
                    <a:pt x="335025" y="69214"/>
                  </a:lnTo>
                  <a:lnTo>
                    <a:pt x="330835" y="74041"/>
                  </a:lnTo>
                  <a:lnTo>
                    <a:pt x="325500" y="76454"/>
                  </a:lnTo>
                  <a:lnTo>
                    <a:pt x="351005" y="76454"/>
                  </a:lnTo>
                  <a:lnTo>
                    <a:pt x="353087" y="73626"/>
                  </a:lnTo>
                  <a:lnTo>
                    <a:pt x="356616" y="65706"/>
                  </a:lnTo>
                  <a:lnTo>
                    <a:pt x="358715" y="56620"/>
                  </a:lnTo>
                  <a:lnTo>
                    <a:pt x="359410" y="46355"/>
                  </a:lnTo>
                  <a:lnTo>
                    <a:pt x="358737" y="36411"/>
                  </a:lnTo>
                  <a:lnTo>
                    <a:pt x="358622" y="35687"/>
                  </a:lnTo>
                  <a:lnTo>
                    <a:pt x="356616" y="27003"/>
                  </a:lnTo>
                  <a:lnTo>
                    <a:pt x="353087" y="19083"/>
                  </a:lnTo>
                  <a:lnTo>
                    <a:pt x="351099" y="16382"/>
                  </a:lnTo>
                  <a:close/>
                </a:path>
                <a:path w="668654" h="220345">
                  <a:moveTo>
                    <a:pt x="535559" y="0"/>
                  </a:moveTo>
                  <a:lnTo>
                    <a:pt x="491617" y="10922"/>
                  </a:lnTo>
                  <a:lnTo>
                    <a:pt x="460883" y="42925"/>
                  </a:lnTo>
                  <a:lnTo>
                    <a:pt x="450088" y="92201"/>
                  </a:lnTo>
                  <a:lnTo>
                    <a:pt x="450683" y="104963"/>
                  </a:lnTo>
                  <a:lnTo>
                    <a:pt x="464943" y="151435"/>
                  </a:lnTo>
                  <a:lnTo>
                    <a:pt x="497387" y="180500"/>
                  </a:lnTo>
                  <a:lnTo>
                    <a:pt x="535178" y="187198"/>
                  </a:lnTo>
                  <a:lnTo>
                    <a:pt x="548749" y="186241"/>
                  </a:lnTo>
                  <a:lnTo>
                    <a:pt x="561260" y="183356"/>
                  </a:lnTo>
                  <a:lnTo>
                    <a:pt x="572700" y="178518"/>
                  </a:lnTo>
                  <a:lnTo>
                    <a:pt x="583057" y="171704"/>
                  </a:lnTo>
                  <a:lnTo>
                    <a:pt x="588270" y="166750"/>
                  </a:lnTo>
                  <a:lnTo>
                    <a:pt x="533146" y="166750"/>
                  </a:lnTo>
                  <a:lnTo>
                    <a:pt x="525021" y="166207"/>
                  </a:lnTo>
                  <a:lnTo>
                    <a:pt x="490124" y="147494"/>
                  </a:lnTo>
                  <a:lnTo>
                    <a:pt x="475152" y="103296"/>
                  </a:lnTo>
                  <a:lnTo>
                    <a:pt x="474725" y="92075"/>
                  </a:lnTo>
                  <a:lnTo>
                    <a:pt x="475083" y="83192"/>
                  </a:lnTo>
                  <a:lnTo>
                    <a:pt x="488235" y="42179"/>
                  </a:lnTo>
                  <a:lnTo>
                    <a:pt x="525021" y="21068"/>
                  </a:lnTo>
                  <a:lnTo>
                    <a:pt x="535051" y="20447"/>
                  </a:lnTo>
                  <a:lnTo>
                    <a:pt x="588732" y="20447"/>
                  </a:lnTo>
                  <a:lnTo>
                    <a:pt x="581279" y="13843"/>
                  </a:lnTo>
                  <a:lnTo>
                    <a:pt x="571420" y="7768"/>
                  </a:lnTo>
                  <a:lnTo>
                    <a:pt x="560514" y="3444"/>
                  </a:lnTo>
                  <a:lnTo>
                    <a:pt x="548560" y="859"/>
                  </a:lnTo>
                  <a:lnTo>
                    <a:pt x="535559" y="0"/>
                  </a:lnTo>
                  <a:close/>
                </a:path>
                <a:path w="668654" h="220345">
                  <a:moveTo>
                    <a:pt x="586232" y="120650"/>
                  </a:moveTo>
                  <a:lnTo>
                    <a:pt x="567309" y="155067"/>
                  </a:lnTo>
                  <a:lnTo>
                    <a:pt x="533146" y="166750"/>
                  </a:lnTo>
                  <a:lnTo>
                    <a:pt x="588270" y="166750"/>
                  </a:lnTo>
                  <a:lnTo>
                    <a:pt x="592105" y="163107"/>
                  </a:lnTo>
                  <a:lnTo>
                    <a:pt x="599630" y="152749"/>
                  </a:lnTo>
                  <a:lnTo>
                    <a:pt x="605631" y="140628"/>
                  </a:lnTo>
                  <a:lnTo>
                    <a:pt x="610108" y="126745"/>
                  </a:lnTo>
                  <a:lnTo>
                    <a:pt x="586232" y="120650"/>
                  </a:lnTo>
                  <a:close/>
                </a:path>
                <a:path w="668654" h="220345">
                  <a:moveTo>
                    <a:pt x="588732" y="20447"/>
                  </a:moveTo>
                  <a:lnTo>
                    <a:pt x="535051" y="20447"/>
                  </a:lnTo>
                  <a:lnTo>
                    <a:pt x="543718" y="21016"/>
                  </a:lnTo>
                  <a:lnTo>
                    <a:pt x="551624" y="22717"/>
                  </a:lnTo>
                  <a:lnTo>
                    <a:pt x="579937" y="49073"/>
                  </a:lnTo>
                  <a:lnTo>
                    <a:pt x="583438" y="58293"/>
                  </a:lnTo>
                  <a:lnTo>
                    <a:pt x="607060" y="52705"/>
                  </a:lnTo>
                  <a:lnTo>
                    <a:pt x="602728" y="40846"/>
                  </a:lnTo>
                  <a:lnTo>
                    <a:pt x="596979" y="30416"/>
                  </a:lnTo>
                  <a:lnTo>
                    <a:pt x="589825" y="21415"/>
                  </a:lnTo>
                  <a:lnTo>
                    <a:pt x="588732" y="20447"/>
                  </a:lnTo>
                  <a:close/>
                </a:path>
                <a:path w="668654" h="220345">
                  <a:moveTo>
                    <a:pt x="668147" y="158876"/>
                  </a:moveTo>
                  <a:lnTo>
                    <a:pt x="642874" y="158876"/>
                  </a:lnTo>
                  <a:lnTo>
                    <a:pt x="642874" y="184150"/>
                  </a:lnTo>
                  <a:lnTo>
                    <a:pt x="655447" y="184150"/>
                  </a:lnTo>
                  <a:lnTo>
                    <a:pt x="655193" y="191643"/>
                  </a:lnTo>
                  <a:lnTo>
                    <a:pt x="641350" y="210438"/>
                  </a:lnTo>
                  <a:lnTo>
                    <a:pt x="647446" y="219963"/>
                  </a:lnTo>
                  <a:lnTo>
                    <a:pt x="654685" y="216788"/>
                  </a:lnTo>
                  <a:lnTo>
                    <a:pt x="659892" y="212470"/>
                  </a:lnTo>
                  <a:lnTo>
                    <a:pt x="663194" y="206629"/>
                  </a:lnTo>
                  <a:lnTo>
                    <a:pt x="666496" y="200913"/>
                  </a:lnTo>
                  <a:lnTo>
                    <a:pt x="668147" y="193420"/>
                  </a:lnTo>
                  <a:lnTo>
                    <a:pt x="668147" y="158876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71488" y="4599432"/>
              <a:ext cx="2901696" cy="57607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40906" y="4752848"/>
              <a:ext cx="2524633" cy="234314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8471" y="1784604"/>
            <a:ext cx="3428103" cy="59227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22083" y="1590243"/>
            <a:ext cx="3469004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Par</a:t>
            </a:r>
            <a:r>
              <a:rPr sz="5600" u="none" spc="15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fi</a:t>
            </a:r>
            <a:r>
              <a:rPr sz="5600" u="none" spc="10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5600" u="none" spc="10" dirty="0">
                <a:solidFill>
                  <a:srgbClr val="C0C0C0"/>
                </a:solidFill>
                <a:latin typeface="Arial MT"/>
                <a:cs typeface="Arial MT"/>
              </a:rPr>
              <a:t>d</a:t>
            </a:r>
            <a:r>
              <a:rPr sz="5600" u="none" spc="-5" dirty="0">
                <a:solidFill>
                  <a:srgbClr val="C0C0C0"/>
                </a:solidFill>
                <a:latin typeface="Arial MT"/>
                <a:cs typeface="Arial MT"/>
              </a:rPr>
              <a:t>o</a:t>
            </a:r>
            <a:endParaRPr sz="56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3088" y="554736"/>
            <a:ext cx="5742940" cy="5742940"/>
            <a:chOff x="323088" y="554736"/>
            <a:chExt cx="5742940" cy="57429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8" y="554736"/>
              <a:ext cx="5742432" cy="57424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39" y="704088"/>
              <a:ext cx="170687" cy="1706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3672" y="1563624"/>
              <a:ext cx="155448" cy="155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199" y="1508760"/>
              <a:ext cx="3950208" cy="38343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52872" y="5775959"/>
              <a:ext cx="112775" cy="11277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6183" y="3107237"/>
            <a:ext cx="152806" cy="17174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775831" y="3037458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67728" y="3064001"/>
            <a:ext cx="3749040" cy="1255395"/>
            <a:chOff x="6967728" y="3064001"/>
            <a:chExt cx="3749040" cy="125539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8738" y="3064001"/>
              <a:ext cx="3524931" cy="2688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1243" y="3068827"/>
              <a:ext cx="3493515" cy="2344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7728" y="3194303"/>
              <a:ext cx="3749039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47941" y="3346195"/>
              <a:ext cx="3299713" cy="2343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67728" y="3468623"/>
              <a:ext cx="3535679" cy="5760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47941" y="3619499"/>
              <a:ext cx="3088385" cy="2353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67728" y="3742943"/>
              <a:ext cx="1475231" cy="5760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47941" y="3894835"/>
              <a:ext cx="1089278" cy="184022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06183" y="4600757"/>
            <a:ext cx="152806" cy="17174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775831" y="4531614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967728" y="4557521"/>
            <a:ext cx="3721735" cy="1255395"/>
            <a:chOff x="6967728" y="4557521"/>
            <a:chExt cx="3721735" cy="1255395"/>
          </a:xfrm>
        </p:grpSpPr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48526" y="4557521"/>
              <a:ext cx="2312316" cy="2688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51243" y="4562347"/>
              <a:ext cx="2280157" cy="23444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67728" y="4687823"/>
              <a:ext cx="3337560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41083" y="4838699"/>
              <a:ext cx="2900426" cy="1851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67728" y="4962143"/>
              <a:ext cx="3721608" cy="576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39051" y="5113019"/>
              <a:ext cx="3283204" cy="2353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67728" y="5236463"/>
              <a:ext cx="2130552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47941" y="5385307"/>
              <a:ext cx="1688337" cy="2343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50808" y="5236463"/>
              <a:ext cx="432816" cy="57607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922385" y="5492743"/>
              <a:ext cx="68580" cy="22860"/>
            </a:xfrm>
            <a:custGeom>
              <a:avLst/>
              <a:gdLst/>
              <a:ahLst/>
              <a:cxnLst/>
              <a:rect l="l" t="t" r="r" b="b"/>
              <a:pathLst>
                <a:path w="68579" h="22860">
                  <a:moveTo>
                    <a:pt x="68310" y="0"/>
                  </a:moveTo>
                  <a:lnTo>
                    <a:pt x="0" y="0"/>
                  </a:lnTo>
                  <a:lnTo>
                    <a:pt x="0" y="22358"/>
                  </a:lnTo>
                  <a:lnTo>
                    <a:pt x="68310" y="22358"/>
                  </a:lnTo>
                  <a:lnTo>
                    <a:pt x="6831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06256" y="5236463"/>
              <a:ext cx="1255776" cy="57607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097264" y="5385307"/>
              <a:ext cx="789305" cy="187325"/>
            </a:xfrm>
            <a:custGeom>
              <a:avLst/>
              <a:gdLst/>
              <a:ahLst/>
              <a:cxnLst/>
              <a:rect l="l" t="t" r="r" b="b"/>
              <a:pathLst>
                <a:path w="789304" h="187325">
                  <a:moveTo>
                    <a:pt x="66675" y="42417"/>
                  </a:moveTo>
                  <a:lnTo>
                    <a:pt x="44450" y="42417"/>
                  </a:lnTo>
                  <a:lnTo>
                    <a:pt x="44450" y="184149"/>
                  </a:lnTo>
                  <a:lnTo>
                    <a:pt x="66675" y="184149"/>
                  </a:lnTo>
                  <a:lnTo>
                    <a:pt x="66675" y="42417"/>
                  </a:lnTo>
                  <a:close/>
                </a:path>
                <a:path w="789304" h="187325">
                  <a:moveTo>
                    <a:pt x="66675" y="2285"/>
                  </a:moveTo>
                  <a:lnTo>
                    <a:pt x="52450" y="2285"/>
                  </a:lnTo>
                  <a:lnTo>
                    <a:pt x="48998" y="8219"/>
                  </a:lnTo>
                  <a:lnTo>
                    <a:pt x="44545" y="14223"/>
                  </a:lnTo>
                  <a:lnTo>
                    <a:pt x="9046" y="43134"/>
                  </a:lnTo>
                  <a:lnTo>
                    <a:pt x="0" y="47751"/>
                  </a:lnTo>
                  <a:lnTo>
                    <a:pt x="0" y="69214"/>
                  </a:lnTo>
                  <a:lnTo>
                    <a:pt x="35210" y="50101"/>
                  </a:lnTo>
                  <a:lnTo>
                    <a:pt x="44450" y="42417"/>
                  </a:lnTo>
                  <a:lnTo>
                    <a:pt x="66675" y="42417"/>
                  </a:lnTo>
                  <a:lnTo>
                    <a:pt x="66675" y="2285"/>
                  </a:lnTo>
                  <a:close/>
                </a:path>
                <a:path w="789304" h="187325">
                  <a:moveTo>
                    <a:pt x="216661" y="140715"/>
                  </a:moveTo>
                  <a:lnTo>
                    <a:pt x="194436" y="140715"/>
                  </a:lnTo>
                  <a:lnTo>
                    <a:pt x="194436" y="184149"/>
                  </a:lnTo>
                  <a:lnTo>
                    <a:pt x="216661" y="184149"/>
                  </a:lnTo>
                  <a:lnTo>
                    <a:pt x="216661" y="140715"/>
                  </a:lnTo>
                  <a:close/>
                </a:path>
                <a:path w="789304" h="187325">
                  <a:moveTo>
                    <a:pt x="216661" y="3047"/>
                  </a:moveTo>
                  <a:lnTo>
                    <a:pt x="198500" y="3047"/>
                  </a:lnTo>
                  <a:lnTo>
                    <a:pt x="115950" y="120395"/>
                  </a:lnTo>
                  <a:lnTo>
                    <a:pt x="115950" y="140715"/>
                  </a:lnTo>
                  <a:lnTo>
                    <a:pt x="241172" y="140715"/>
                  </a:lnTo>
                  <a:lnTo>
                    <a:pt x="241172" y="120395"/>
                  </a:lnTo>
                  <a:lnTo>
                    <a:pt x="137794" y="120395"/>
                  </a:lnTo>
                  <a:lnTo>
                    <a:pt x="194436" y="38734"/>
                  </a:lnTo>
                  <a:lnTo>
                    <a:pt x="216661" y="38734"/>
                  </a:lnTo>
                  <a:lnTo>
                    <a:pt x="216661" y="3047"/>
                  </a:lnTo>
                  <a:close/>
                </a:path>
                <a:path w="789304" h="187325">
                  <a:moveTo>
                    <a:pt x="216661" y="38734"/>
                  </a:moveTo>
                  <a:lnTo>
                    <a:pt x="194436" y="38734"/>
                  </a:lnTo>
                  <a:lnTo>
                    <a:pt x="194436" y="120395"/>
                  </a:lnTo>
                  <a:lnTo>
                    <a:pt x="216661" y="120395"/>
                  </a:lnTo>
                  <a:lnTo>
                    <a:pt x="216661" y="38734"/>
                  </a:lnTo>
                  <a:close/>
                </a:path>
                <a:path w="789304" h="187325">
                  <a:moveTo>
                    <a:pt x="322452" y="2285"/>
                  </a:moveTo>
                  <a:lnTo>
                    <a:pt x="283539" y="18782"/>
                  </a:lnTo>
                  <a:lnTo>
                    <a:pt x="267094" y="53649"/>
                  </a:lnTo>
                  <a:lnTo>
                    <a:pt x="263397" y="94868"/>
                  </a:lnTo>
                  <a:lnTo>
                    <a:pt x="264517" y="118556"/>
                  </a:lnTo>
                  <a:lnTo>
                    <a:pt x="281304" y="168401"/>
                  </a:lnTo>
                  <a:lnTo>
                    <a:pt x="322452" y="187197"/>
                  </a:lnTo>
                  <a:lnTo>
                    <a:pt x="331950" y="186531"/>
                  </a:lnTo>
                  <a:lnTo>
                    <a:pt x="362788" y="168909"/>
                  </a:lnTo>
                  <a:lnTo>
                    <a:pt x="322452" y="168909"/>
                  </a:lnTo>
                  <a:lnTo>
                    <a:pt x="315115" y="167981"/>
                  </a:lnTo>
                  <a:lnTo>
                    <a:pt x="288838" y="131889"/>
                  </a:lnTo>
                  <a:lnTo>
                    <a:pt x="286257" y="94868"/>
                  </a:lnTo>
                  <a:lnTo>
                    <a:pt x="286972" y="74267"/>
                  </a:lnTo>
                  <a:lnTo>
                    <a:pt x="297687" y="33654"/>
                  </a:lnTo>
                  <a:lnTo>
                    <a:pt x="322199" y="20700"/>
                  </a:lnTo>
                  <a:lnTo>
                    <a:pt x="363386" y="20700"/>
                  </a:lnTo>
                  <a:lnTo>
                    <a:pt x="361441" y="17652"/>
                  </a:lnTo>
                  <a:lnTo>
                    <a:pt x="329495" y="2645"/>
                  </a:lnTo>
                  <a:lnTo>
                    <a:pt x="322452" y="2285"/>
                  </a:lnTo>
                  <a:close/>
                </a:path>
                <a:path w="789304" h="187325">
                  <a:moveTo>
                    <a:pt x="363386" y="20700"/>
                  </a:moveTo>
                  <a:lnTo>
                    <a:pt x="322199" y="20700"/>
                  </a:lnTo>
                  <a:lnTo>
                    <a:pt x="329678" y="21627"/>
                  </a:lnTo>
                  <a:lnTo>
                    <a:pt x="336502" y="24399"/>
                  </a:lnTo>
                  <a:lnTo>
                    <a:pt x="356060" y="57626"/>
                  </a:lnTo>
                  <a:lnTo>
                    <a:pt x="358647" y="94868"/>
                  </a:lnTo>
                  <a:lnTo>
                    <a:pt x="357996" y="115280"/>
                  </a:lnTo>
                  <a:lnTo>
                    <a:pt x="348233" y="154050"/>
                  </a:lnTo>
                  <a:lnTo>
                    <a:pt x="322452" y="168909"/>
                  </a:lnTo>
                  <a:lnTo>
                    <a:pt x="362788" y="168909"/>
                  </a:lnTo>
                  <a:lnTo>
                    <a:pt x="379872" y="123634"/>
                  </a:lnTo>
                  <a:lnTo>
                    <a:pt x="381507" y="94868"/>
                  </a:lnTo>
                  <a:lnTo>
                    <a:pt x="381248" y="82053"/>
                  </a:lnTo>
                  <a:lnTo>
                    <a:pt x="375177" y="44324"/>
                  </a:lnTo>
                  <a:lnTo>
                    <a:pt x="366140" y="25018"/>
                  </a:lnTo>
                  <a:lnTo>
                    <a:pt x="363386" y="20700"/>
                  </a:lnTo>
                  <a:close/>
                </a:path>
                <a:path w="789304" h="187325">
                  <a:moveTo>
                    <a:pt x="439165" y="0"/>
                  </a:moveTo>
                  <a:lnTo>
                    <a:pt x="405028" y="19109"/>
                  </a:lnTo>
                  <a:lnTo>
                    <a:pt x="398652" y="46862"/>
                  </a:lnTo>
                  <a:lnTo>
                    <a:pt x="399367" y="57106"/>
                  </a:lnTo>
                  <a:lnTo>
                    <a:pt x="423021" y="89677"/>
                  </a:lnTo>
                  <a:lnTo>
                    <a:pt x="439292" y="92709"/>
                  </a:lnTo>
                  <a:lnTo>
                    <a:pt x="447748" y="91946"/>
                  </a:lnTo>
                  <a:lnTo>
                    <a:pt x="455406" y="89646"/>
                  </a:lnTo>
                  <a:lnTo>
                    <a:pt x="462278" y="85798"/>
                  </a:lnTo>
                  <a:lnTo>
                    <a:pt x="468375" y="80390"/>
                  </a:lnTo>
                  <a:lnTo>
                    <a:pt x="471243" y="76453"/>
                  </a:lnTo>
                  <a:lnTo>
                    <a:pt x="432688" y="76453"/>
                  </a:lnTo>
                  <a:lnTo>
                    <a:pt x="427354" y="74040"/>
                  </a:lnTo>
                  <a:lnTo>
                    <a:pt x="418972" y="64388"/>
                  </a:lnTo>
                  <a:lnTo>
                    <a:pt x="417030" y="57106"/>
                  </a:lnTo>
                  <a:lnTo>
                    <a:pt x="416974" y="35686"/>
                  </a:lnTo>
                  <a:lnTo>
                    <a:pt x="418972" y="28066"/>
                  </a:lnTo>
                  <a:lnTo>
                    <a:pt x="427100" y="18668"/>
                  </a:lnTo>
                  <a:lnTo>
                    <a:pt x="432561" y="16382"/>
                  </a:lnTo>
                  <a:lnTo>
                    <a:pt x="471368" y="16382"/>
                  </a:lnTo>
                  <a:lnTo>
                    <a:pt x="468375" y="12318"/>
                  </a:lnTo>
                  <a:lnTo>
                    <a:pt x="462329" y="6911"/>
                  </a:lnTo>
                  <a:lnTo>
                    <a:pt x="455437" y="3063"/>
                  </a:lnTo>
                  <a:lnTo>
                    <a:pt x="447712" y="763"/>
                  </a:lnTo>
                  <a:lnTo>
                    <a:pt x="439165" y="0"/>
                  </a:lnTo>
                  <a:close/>
                </a:path>
                <a:path w="789304" h="187325">
                  <a:moveTo>
                    <a:pt x="471368" y="16382"/>
                  </a:moveTo>
                  <a:lnTo>
                    <a:pt x="445642" y="16382"/>
                  </a:lnTo>
                  <a:lnTo>
                    <a:pt x="450976" y="18795"/>
                  </a:lnTo>
                  <a:lnTo>
                    <a:pt x="455167" y="23494"/>
                  </a:lnTo>
                  <a:lnTo>
                    <a:pt x="459358" y="28320"/>
                  </a:lnTo>
                  <a:lnTo>
                    <a:pt x="461390" y="35686"/>
                  </a:lnTo>
                  <a:lnTo>
                    <a:pt x="461363" y="56620"/>
                  </a:lnTo>
                  <a:lnTo>
                    <a:pt x="459358" y="64388"/>
                  </a:lnTo>
                  <a:lnTo>
                    <a:pt x="455294" y="69214"/>
                  </a:lnTo>
                  <a:lnTo>
                    <a:pt x="451103" y="74040"/>
                  </a:lnTo>
                  <a:lnTo>
                    <a:pt x="445769" y="76453"/>
                  </a:lnTo>
                  <a:lnTo>
                    <a:pt x="471243" y="76453"/>
                  </a:lnTo>
                  <a:lnTo>
                    <a:pt x="479678" y="46354"/>
                  </a:lnTo>
                  <a:lnTo>
                    <a:pt x="479002" y="36357"/>
                  </a:lnTo>
                  <a:lnTo>
                    <a:pt x="478891" y="35686"/>
                  </a:lnTo>
                  <a:lnTo>
                    <a:pt x="476884" y="27003"/>
                  </a:lnTo>
                  <a:lnTo>
                    <a:pt x="473356" y="19083"/>
                  </a:lnTo>
                  <a:lnTo>
                    <a:pt x="471368" y="16382"/>
                  </a:lnTo>
                  <a:close/>
                </a:path>
                <a:path w="789304" h="187325">
                  <a:moveTo>
                    <a:pt x="655827" y="0"/>
                  </a:moveTo>
                  <a:lnTo>
                    <a:pt x="611885" y="10921"/>
                  </a:lnTo>
                  <a:lnTo>
                    <a:pt x="581151" y="42925"/>
                  </a:lnTo>
                  <a:lnTo>
                    <a:pt x="570356" y="92201"/>
                  </a:lnTo>
                  <a:lnTo>
                    <a:pt x="570952" y="104961"/>
                  </a:lnTo>
                  <a:lnTo>
                    <a:pt x="585194" y="151382"/>
                  </a:lnTo>
                  <a:lnTo>
                    <a:pt x="617656" y="180500"/>
                  </a:lnTo>
                  <a:lnTo>
                    <a:pt x="655446" y="187197"/>
                  </a:lnTo>
                  <a:lnTo>
                    <a:pt x="669018" y="186223"/>
                  </a:lnTo>
                  <a:lnTo>
                    <a:pt x="681529" y="183308"/>
                  </a:lnTo>
                  <a:lnTo>
                    <a:pt x="692969" y="178464"/>
                  </a:lnTo>
                  <a:lnTo>
                    <a:pt x="703326" y="171703"/>
                  </a:lnTo>
                  <a:lnTo>
                    <a:pt x="708496" y="166750"/>
                  </a:lnTo>
                  <a:lnTo>
                    <a:pt x="653414" y="166750"/>
                  </a:lnTo>
                  <a:lnTo>
                    <a:pt x="645290" y="166205"/>
                  </a:lnTo>
                  <a:lnTo>
                    <a:pt x="610298" y="147478"/>
                  </a:lnTo>
                  <a:lnTo>
                    <a:pt x="595421" y="103243"/>
                  </a:lnTo>
                  <a:lnTo>
                    <a:pt x="594994" y="92074"/>
                  </a:lnTo>
                  <a:lnTo>
                    <a:pt x="595352" y="83190"/>
                  </a:lnTo>
                  <a:lnTo>
                    <a:pt x="608456" y="42163"/>
                  </a:lnTo>
                  <a:lnTo>
                    <a:pt x="645290" y="21068"/>
                  </a:lnTo>
                  <a:lnTo>
                    <a:pt x="655319" y="20446"/>
                  </a:lnTo>
                  <a:lnTo>
                    <a:pt x="709072" y="20446"/>
                  </a:lnTo>
                  <a:lnTo>
                    <a:pt x="701547" y="13715"/>
                  </a:lnTo>
                  <a:lnTo>
                    <a:pt x="691689" y="7715"/>
                  </a:lnTo>
                  <a:lnTo>
                    <a:pt x="680783" y="3428"/>
                  </a:lnTo>
                  <a:lnTo>
                    <a:pt x="668829" y="857"/>
                  </a:lnTo>
                  <a:lnTo>
                    <a:pt x="655827" y="0"/>
                  </a:lnTo>
                  <a:close/>
                </a:path>
                <a:path w="789304" h="187325">
                  <a:moveTo>
                    <a:pt x="706374" y="120649"/>
                  </a:moveTo>
                  <a:lnTo>
                    <a:pt x="687577" y="155066"/>
                  </a:lnTo>
                  <a:lnTo>
                    <a:pt x="653414" y="166750"/>
                  </a:lnTo>
                  <a:lnTo>
                    <a:pt x="708496" y="166750"/>
                  </a:lnTo>
                  <a:lnTo>
                    <a:pt x="712321" y="163087"/>
                  </a:lnTo>
                  <a:lnTo>
                    <a:pt x="719851" y="152685"/>
                  </a:lnTo>
                  <a:lnTo>
                    <a:pt x="725887" y="140505"/>
                  </a:lnTo>
                  <a:lnTo>
                    <a:pt x="730376" y="126618"/>
                  </a:lnTo>
                  <a:lnTo>
                    <a:pt x="706374" y="120649"/>
                  </a:lnTo>
                  <a:close/>
                </a:path>
                <a:path w="789304" h="187325">
                  <a:moveTo>
                    <a:pt x="709072" y="20446"/>
                  </a:moveTo>
                  <a:lnTo>
                    <a:pt x="655319" y="20446"/>
                  </a:lnTo>
                  <a:lnTo>
                    <a:pt x="663987" y="21016"/>
                  </a:lnTo>
                  <a:lnTo>
                    <a:pt x="671893" y="22717"/>
                  </a:lnTo>
                  <a:lnTo>
                    <a:pt x="700206" y="49055"/>
                  </a:lnTo>
                  <a:lnTo>
                    <a:pt x="703706" y="58292"/>
                  </a:lnTo>
                  <a:lnTo>
                    <a:pt x="727328" y="52704"/>
                  </a:lnTo>
                  <a:lnTo>
                    <a:pt x="722997" y="40844"/>
                  </a:lnTo>
                  <a:lnTo>
                    <a:pt x="717248" y="30400"/>
                  </a:lnTo>
                  <a:lnTo>
                    <a:pt x="710094" y="21361"/>
                  </a:lnTo>
                  <a:lnTo>
                    <a:pt x="709072" y="20446"/>
                  </a:lnTo>
                  <a:close/>
                </a:path>
                <a:path w="789304" h="187325">
                  <a:moveTo>
                    <a:pt x="788924" y="158749"/>
                  </a:moveTo>
                  <a:lnTo>
                    <a:pt x="763524" y="158749"/>
                  </a:lnTo>
                  <a:lnTo>
                    <a:pt x="763524" y="184149"/>
                  </a:lnTo>
                  <a:lnTo>
                    <a:pt x="788924" y="184149"/>
                  </a:lnTo>
                  <a:lnTo>
                    <a:pt x="788924" y="15874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6" name="object 3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10530" cy="6858000"/>
          </a:xfrm>
          <a:custGeom>
            <a:avLst/>
            <a:gdLst/>
            <a:ahLst/>
            <a:cxnLst/>
            <a:rect l="l" t="t" r="r" b="b"/>
            <a:pathLst>
              <a:path w="5510530" h="6858000">
                <a:moveTo>
                  <a:pt x="4502404" y="0"/>
                </a:moveTo>
                <a:lnTo>
                  <a:pt x="0" y="0"/>
                </a:lnTo>
                <a:lnTo>
                  <a:pt x="0" y="6857999"/>
                </a:lnTo>
                <a:lnTo>
                  <a:pt x="3918077" y="6857999"/>
                </a:lnTo>
                <a:lnTo>
                  <a:pt x="3962521" y="6830765"/>
                </a:lnTo>
                <a:lnTo>
                  <a:pt x="4050747" y="6774963"/>
                </a:lnTo>
                <a:lnTo>
                  <a:pt x="4095004" y="6747728"/>
                </a:lnTo>
                <a:lnTo>
                  <a:pt x="4139671" y="6721828"/>
                </a:lnTo>
                <a:lnTo>
                  <a:pt x="4184985" y="6697928"/>
                </a:lnTo>
                <a:lnTo>
                  <a:pt x="4231184" y="6676697"/>
                </a:lnTo>
                <a:lnTo>
                  <a:pt x="4315436" y="6645073"/>
                </a:lnTo>
                <a:lnTo>
                  <a:pt x="4350333" y="6627363"/>
                </a:lnTo>
                <a:lnTo>
                  <a:pt x="4381513" y="6604300"/>
                </a:lnTo>
                <a:lnTo>
                  <a:pt x="4407296" y="6574517"/>
                </a:lnTo>
                <a:lnTo>
                  <a:pt x="4426004" y="6536644"/>
                </a:lnTo>
                <a:lnTo>
                  <a:pt x="4435957" y="6489312"/>
                </a:lnTo>
                <a:lnTo>
                  <a:pt x="4435475" y="6431153"/>
                </a:lnTo>
                <a:lnTo>
                  <a:pt x="4437963" y="6401640"/>
                </a:lnTo>
                <a:lnTo>
                  <a:pt x="4448905" y="6379130"/>
                </a:lnTo>
                <a:lnTo>
                  <a:pt x="4466943" y="6366627"/>
                </a:lnTo>
                <a:lnTo>
                  <a:pt x="4490720" y="6367132"/>
                </a:lnTo>
                <a:lnTo>
                  <a:pt x="4534932" y="6369296"/>
                </a:lnTo>
                <a:lnTo>
                  <a:pt x="4569904" y="6349787"/>
                </a:lnTo>
                <a:lnTo>
                  <a:pt x="4599448" y="6317604"/>
                </a:lnTo>
                <a:lnTo>
                  <a:pt x="4627372" y="6281750"/>
                </a:lnTo>
                <a:lnTo>
                  <a:pt x="4660755" y="6240898"/>
                </a:lnTo>
                <a:lnTo>
                  <a:pt x="4694959" y="6201526"/>
                </a:lnTo>
                <a:lnTo>
                  <a:pt x="4731274" y="6165710"/>
                </a:lnTo>
                <a:lnTo>
                  <a:pt x="4770985" y="6135524"/>
                </a:lnTo>
                <a:lnTo>
                  <a:pt x="4815382" y="6113043"/>
                </a:lnTo>
                <a:lnTo>
                  <a:pt x="4865751" y="6100343"/>
                </a:lnTo>
                <a:lnTo>
                  <a:pt x="4848046" y="6064664"/>
                </a:lnTo>
                <a:lnTo>
                  <a:pt x="4826508" y="6049659"/>
                </a:lnTo>
                <a:lnTo>
                  <a:pt x="4802779" y="6049324"/>
                </a:lnTo>
                <a:lnTo>
                  <a:pt x="4778502" y="6057658"/>
                </a:lnTo>
                <a:lnTo>
                  <a:pt x="4727918" y="6079372"/>
                </a:lnTo>
                <a:lnTo>
                  <a:pt x="4576228" y="6146219"/>
                </a:lnTo>
                <a:lnTo>
                  <a:pt x="4525645" y="6167932"/>
                </a:lnTo>
                <a:lnTo>
                  <a:pt x="4483939" y="6184881"/>
                </a:lnTo>
                <a:lnTo>
                  <a:pt x="4440602" y="6199498"/>
                </a:lnTo>
                <a:lnTo>
                  <a:pt x="4394003" y="6205448"/>
                </a:lnTo>
                <a:lnTo>
                  <a:pt x="4342511" y="6196393"/>
                </a:lnTo>
                <a:lnTo>
                  <a:pt x="4372377" y="6147486"/>
                </a:lnTo>
                <a:lnTo>
                  <a:pt x="4406472" y="6109156"/>
                </a:lnTo>
                <a:lnTo>
                  <a:pt x="4443678" y="6079350"/>
                </a:lnTo>
                <a:lnTo>
                  <a:pt x="4482874" y="6056015"/>
                </a:lnTo>
                <a:lnTo>
                  <a:pt x="4522942" y="6037099"/>
                </a:lnTo>
                <a:lnTo>
                  <a:pt x="4601210" y="6004306"/>
                </a:lnTo>
                <a:lnTo>
                  <a:pt x="4644806" y="5980434"/>
                </a:lnTo>
                <a:lnTo>
                  <a:pt x="4684072" y="5951833"/>
                </a:lnTo>
                <a:lnTo>
                  <a:pt x="4720028" y="5919000"/>
                </a:lnTo>
                <a:lnTo>
                  <a:pt x="4753694" y="5882434"/>
                </a:lnTo>
                <a:lnTo>
                  <a:pt x="4786089" y="5842632"/>
                </a:lnTo>
                <a:lnTo>
                  <a:pt x="4818233" y="5800091"/>
                </a:lnTo>
                <a:lnTo>
                  <a:pt x="4851146" y="5755309"/>
                </a:lnTo>
                <a:lnTo>
                  <a:pt x="4807196" y="5749536"/>
                </a:lnTo>
                <a:lnTo>
                  <a:pt x="4768135" y="5760321"/>
                </a:lnTo>
                <a:lnTo>
                  <a:pt x="4731871" y="5778616"/>
                </a:lnTo>
                <a:lnTo>
                  <a:pt x="4696316" y="5795375"/>
                </a:lnTo>
                <a:lnTo>
                  <a:pt x="4659376" y="5801550"/>
                </a:lnTo>
                <a:lnTo>
                  <a:pt x="4650613" y="5769546"/>
                </a:lnTo>
                <a:lnTo>
                  <a:pt x="4691986" y="5742176"/>
                </a:lnTo>
                <a:lnTo>
                  <a:pt x="4726748" y="5709145"/>
                </a:lnTo>
                <a:lnTo>
                  <a:pt x="4755409" y="5670890"/>
                </a:lnTo>
                <a:lnTo>
                  <a:pt x="4778481" y="5627845"/>
                </a:lnTo>
                <a:lnTo>
                  <a:pt x="4796474" y="5580448"/>
                </a:lnTo>
                <a:lnTo>
                  <a:pt x="4809900" y="5529132"/>
                </a:lnTo>
                <a:lnTo>
                  <a:pt x="4819269" y="5474335"/>
                </a:lnTo>
                <a:lnTo>
                  <a:pt x="4829076" y="5431438"/>
                </a:lnTo>
                <a:lnTo>
                  <a:pt x="4847907" y="5400532"/>
                </a:lnTo>
                <a:lnTo>
                  <a:pt x="4872740" y="5376269"/>
                </a:lnTo>
                <a:lnTo>
                  <a:pt x="4900549" y="5353304"/>
                </a:lnTo>
                <a:lnTo>
                  <a:pt x="4939171" y="5320492"/>
                </a:lnTo>
                <a:lnTo>
                  <a:pt x="5017049" y="5255339"/>
                </a:lnTo>
                <a:lnTo>
                  <a:pt x="5055855" y="5222272"/>
                </a:lnTo>
                <a:lnTo>
                  <a:pt x="5094271" y="5188394"/>
                </a:lnTo>
                <a:lnTo>
                  <a:pt x="5132075" y="5153343"/>
                </a:lnTo>
                <a:lnTo>
                  <a:pt x="5169040" y="5116755"/>
                </a:lnTo>
                <a:lnTo>
                  <a:pt x="5204942" y="5078268"/>
                </a:lnTo>
                <a:lnTo>
                  <a:pt x="5239557" y="5037520"/>
                </a:lnTo>
                <a:lnTo>
                  <a:pt x="5272659" y="4994148"/>
                </a:lnTo>
                <a:lnTo>
                  <a:pt x="5226909" y="5004378"/>
                </a:lnTo>
                <a:lnTo>
                  <a:pt x="5182929" y="5020651"/>
                </a:lnTo>
                <a:lnTo>
                  <a:pt x="5140040" y="5041341"/>
                </a:lnTo>
                <a:lnTo>
                  <a:pt x="5097558" y="5064823"/>
                </a:lnTo>
                <a:lnTo>
                  <a:pt x="5054802" y="5089472"/>
                </a:lnTo>
                <a:lnTo>
                  <a:pt x="5011090" y="5113662"/>
                </a:lnTo>
                <a:lnTo>
                  <a:pt x="4965742" y="5135769"/>
                </a:lnTo>
                <a:lnTo>
                  <a:pt x="4918075" y="5154168"/>
                </a:lnTo>
                <a:lnTo>
                  <a:pt x="4950386" y="5107346"/>
                </a:lnTo>
                <a:lnTo>
                  <a:pt x="4984355" y="5064657"/>
                </a:lnTo>
                <a:lnTo>
                  <a:pt x="5019720" y="5025548"/>
                </a:lnTo>
                <a:lnTo>
                  <a:pt x="5056218" y="4989466"/>
                </a:lnTo>
                <a:lnTo>
                  <a:pt x="5093589" y="4955857"/>
                </a:lnTo>
                <a:lnTo>
                  <a:pt x="5131569" y="4924168"/>
                </a:lnTo>
                <a:lnTo>
                  <a:pt x="5169896" y="4893847"/>
                </a:lnTo>
                <a:lnTo>
                  <a:pt x="5246546" y="4835092"/>
                </a:lnTo>
                <a:lnTo>
                  <a:pt x="5284343" y="4805553"/>
                </a:lnTo>
                <a:lnTo>
                  <a:pt x="5369750" y="4733544"/>
                </a:lnTo>
                <a:lnTo>
                  <a:pt x="5413930" y="4701540"/>
                </a:lnTo>
                <a:lnTo>
                  <a:pt x="5461635" y="4677537"/>
                </a:lnTo>
                <a:lnTo>
                  <a:pt x="5481121" y="4669869"/>
                </a:lnTo>
                <a:lnTo>
                  <a:pt x="5499798" y="4656201"/>
                </a:lnTo>
                <a:lnTo>
                  <a:pt x="5510284" y="4634531"/>
                </a:lnTo>
                <a:lnTo>
                  <a:pt x="5505196" y="4602861"/>
                </a:lnTo>
                <a:lnTo>
                  <a:pt x="5489682" y="4580580"/>
                </a:lnTo>
                <a:lnTo>
                  <a:pt x="5470334" y="4573968"/>
                </a:lnTo>
                <a:lnTo>
                  <a:pt x="5448796" y="4577357"/>
                </a:lnTo>
                <a:lnTo>
                  <a:pt x="5426710" y="4585081"/>
                </a:lnTo>
                <a:lnTo>
                  <a:pt x="5384059" y="4598963"/>
                </a:lnTo>
                <a:lnTo>
                  <a:pt x="5339311" y="4607384"/>
                </a:lnTo>
                <a:lnTo>
                  <a:pt x="5291772" y="4611708"/>
                </a:lnTo>
                <a:lnTo>
                  <a:pt x="5240745" y="4613301"/>
                </a:lnTo>
                <a:lnTo>
                  <a:pt x="5185537" y="4613529"/>
                </a:lnTo>
                <a:lnTo>
                  <a:pt x="5214947" y="4574540"/>
                </a:lnTo>
                <a:lnTo>
                  <a:pt x="5248110" y="4545751"/>
                </a:lnTo>
                <a:lnTo>
                  <a:pt x="5283830" y="4524172"/>
                </a:lnTo>
                <a:lnTo>
                  <a:pt x="5320911" y="4506814"/>
                </a:lnTo>
                <a:lnTo>
                  <a:pt x="5358157" y="4490688"/>
                </a:lnTo>
                <a:lnTo>
                  <a:pt x="5394372" y="4472803"/>
                </a:lnTo>
                <a:lnTo>
                  <a:pt x="5428361" y="4450171"/>
                </a:lnTo>
                <a:lnTo>
                  <a:pt x="5458927" y="4419801"/>
                </a:lnTo>
                <a:lnTo>
                  <a:pt x="5484876" y="4378706"/>
                </a:lnTo>
                <a:lnTo>
                  <a:pt x="5434842" y="4371821"/>
                </a:lnTo>
                <a:lnTo>
                  <a:pt x="5388551" y="4377397"/>
                </a:lnTo>
                <a:lnTo>
                  <a:pt x="5344899" y="4389971"/>
                </a:lnTo>
                <a:lnTo>
                  <a:pt x="5302784" y="4404081"/>
                </a:lnTo>
                <a:lnTo>
                  <a:pt x="5261102" y="4414266"/>
                </a:lnTo>
                <a:lnTo>
                  <a:pt x="5222061" y="4415321"/>
                </a:lnTo>
                <a:lnTo>
                  <a:pt x="5199666" y="4401375"/>
                </a:lnTo>
                <a:lnTo>
                  <a:pt x="5191986" y="4370760"/>
                </a:lnTo>
                <a:lnTo>
                  <a:pt x="5197094" y="4321810"/>
                </a:lnTo>
                <a:lnTo>
                  <a:pt x="5203877" y="4266543"/>
                </a:lnTo>
                <a:lnTo>
                  <a:pt x="5200979" y="4222242"/>
                </a:lnTo>
                <a:lnTo>
                  <a:pt x="5188394" y="4189793"/>
                </a:lnTo>
                <a:lnTo>
                  <a:pt x="5166115" y="4170087"/>
                </a:lnTo>
                <a:lnTo>
                  <a:pt x="5134135" y="4164012"/>
                </a:lnTo>
                <a:lnTo>
                  <a:pt x="5041019" y="4182681"/>
                </a:lnTo>
                <a:lnTo>
                  <a:pt x="5014690" y="4168902"/>
                </a:lnTo>
                <a:lnTo>
                  <a:pt x="5009078" y="4136453"/>
                </a:lnTo>
                <a:lnTo>
                  <a:pt x="5019802" y="4090670"/>
                </a:lnTo>
                <a:lnTo>
                  <a:pt x="5031591" y="4042478"/>
                </a:lnTo>
                <a:lnTo>
                  <a:pt x="5033598" y="3997070"/>
                </a:lnTo>
                <a:lnTo>
                  <a:pt x="5028168" y="3953652"/>
                </a:lnTo>
                <a:lnTo>
                  <a:pt x="5017648" y="3911430"/>
                </a:lnTo>
                <a:lnTo>
                  <a:pt x="5004382" y="3869610"/>
                </a:lnTo>
                <a:lnTo>
                  <a:pt x="4990719" y="3827399"/>
                </a:lnTo>
                <a:lnTo>
                  <a:pt x="4975277" y="3768271"/>
                </a:lnTo>
                <a:lnTo>
                  <a:pt x="4969754" y="3717130"/>
                </a:lnTo>
                <a:lnTo>
                  <a:pt x="4974399" y="3671316"/>
                </a:lnTo>
                <a:lnTo>
                  <a:pt x="4989458" y="3628168"/>
                </a:lnTo>
                <a:lnTo>
                  <a:pt x="5015178" y="3585028"/>
                </a:lnTo>
                <a:lnTo>
                  <a:pt x="5051806" y="3539236"/>
                </a:lnTo>
                <a:lnTo>
                  <a:pt x="5089176" y="3500453"/>
                </a:lnTo>
                <a:lnTo>
                  <a:pt x="5128450" y="3463670"/>
                </a:lnTo>
                <a:lnTo>
                  <a:pt x="5171535" y="3428222"/>
                </a:lnTo>
                <a:lnTo>
                  <a:pt x="5220335" y="3393440"/>
                </a:lnTo>
                <a:lnTo>
                  <a:pt x="5174571" y="3381452"/>
                </a:lnTo>
                <a:lnTo>
                  <a:pt x="5152930" y="3364880"/>
                </a:lnTo>
                <a:lnTo>
                  <a:pt x="5149004" y="3344808"/>
                </a:lnTo>
                <a:lnTo>
                  <a:pt x="5156390" y="3322320"/>
                </a:lnTo>
                <a:lnTo>
                  <a:pt x="5168682" y="3298497"/>
                </a:lnTo>
                <a:lnTo>
                  <a:pt x="5179473" y="3274425"/>
                </a:lnTo>
                <a:lnTo>
                  <a:pt x="5182358" y="3251186"/>
                </a:lnTo>
                <a:lnTo>
                  <a:pt x="5170932" y="3229864"/>
                </a:lnTo>
                <a:lnTo>
                  <a:pt x="5133874" y="3229264"/>
                </a:lnTo>
                <a:lnTo>
                  <a:pt x="5097828" y="3239510"/>
                </a:lnTo>
                <a:lnTo>
                  <a:pt x="5062074" y="3257201"/>
                </a:lnTo>
                <a:lnTo>
                  <a:pt x="4988568" y="3301332"/>
                </a:lnTo>
                <a:lnTo>
                  <a:pt x="4949378" y="3320974"/>
                </a:lnTo>
                <a:lnTo>
                  <a:pt x="4907604" y="3334470"/>
                </a:lnTo>
                <a:lnTo>
                  <a:pt x="4862526" y="3338422"/>
                </a:lnTo>
                <a:lnTo>
                  <a:pt x="4813427" y="3329432"/>
                </a:lnTo>
                <a:lnTo>
                  <a:pt x="4853617" y="3299597"/>
                </a:lnTo>
                <a:lnTo>
                  <a:pt x="4894308" y="3272271"/>
                </a:lnTo>
                <a:lnTo>
                  <a:pt x="4935292" y="3246907"/>
                </a:lnTo>
                <a:lnTo>
                  <a:pt x="4976358" y="3222961"/>
                </a:lnTo>
                <a:lnTo>
                  <a:pt x="5057899" y="3177146"/>
                </a:lnTo>
                <a:lnTo>
                  <a:pt x="5097954" y="3154187"/>
                </a:lnTo>
                <a:lnTo>
                  <a:pt x="5137254" y="3130469"/>
                </a:lnTo>
                <a:lnTo>
                  <a:pt x="5175587" y="3105446"/>
                </a:lnTo>
                <a:lnTo>
                  <a:pt x="5212746" y="3078573"/>
                </a:lnTo>
                <a:lnTo>
                  <a:pt x="5248518" y="3049307"/>
                </a:lnTo>
                <a:lnTo>
                  <a:pt x="5282697" y="3017103"/>
                </a:lnTo>
                <a:lnTo>
                  <a:pt x="5315070" y="2981415"/>
                </a:lnTo>
                <a:lnTo>
                  <a:pt x="5345430" y="2941701"/>
                </a:lnTo>
                <a:lnTo>
                  <a:pt x="5321518" y="2923420"/>
                </a:lnTo>
                <a:lnTo>
                  <a:pt x="5298154" y="2923476"/>
                </a:lnTo>
                <a:lnTo>
                  <a:pt x="5275885" y="2928199"/>
                </a:lnTo>
                <a:lnTo>
                  <a:pt x="5249245" y="2922638"/>
                </a:lnTo>
                <a:lnTo>
                  <a:pt x="5207301" y="2923974"/>
                </a:lnTo>
                <a:lnTo>
                  <a:pt x="5175490" y="2923652"/>
                </a:lnTo>
                <a:lnTo>
                  <a:pt x="5139196" y="2920711"/>
                </a:lnTo>
                <a:lnTo>
                  <a:pt x="5100479" y="2913681"/>
                </a:lnTo>
                <a:lnTo>
                  <a:pt x="5061396" y="2901092"/>
                </a:lnTo>
                <a:lnTo>
                  <a:pt x="5024007" y="2881474"/>
                </a:lnTo>
                <a:lnTo>
                  <a:pt x="4990370" y="2853358"/>
                </a:lnTo>
                <a:lnTo>
                  <a:pt x="4962542" y="2815274"/>
                </a:lnTo>
                <a:lnTo>
                  <a:pt x="4942584" y="2765751"/>
                </a:lnTo>
                <a:lnTo>
                  <a:pt x="4932553" y="2703322"/>
                </a:lnTo>
                <a:lnTo>
                  <a:pt x="4920996" y="2703322"/>
                </a:lnTo>
                <a:lnTo>
                  <a:pt x="4915154" y="2692654"/>
                </a:lnTo>
                <a:lnTo>
                  <a:pt x="4900378" y="2655482"/>
                </a:lnTo>
                <a:lnTo>
                  <a:pt x="4895151" y="2611310"/>
                </a:lnTo>
                <a:lnTo>
                  <a:pt x="4886114" y="2573139"/>
                </a:lnTo>
                <a:lnTo>
                  <a:pt x="4859909" y="2553970"/>
                </a:lnTo>
                <a:lnTo>
                  <a:pt x="4816697" y="2545135"/>
                </a:lnTo>
                <a:lnTo>
                  <a:pt x="4773771" y="2533967"/>
                </a:lnTo>
                <a:lnTo>
                  <a:pt x="4730321" y="2527466"/>
                </a:lnTo>
                <a:lnTo>
                  <a:pt x="4685538" y="2532634"/>
                </a:lnTo>
                <a:lnTo>
                  <a:pt x="4650101" y="2543635"/>
                </a:lnTo>
                <a:lnTo>
                  <a:pt x="4613878" y="2553970"/>
                </a:lnTo>
                <a:lnTo>
                  <a:pt x="4577131" y="2561637"/>
                </a:lnTo>
                <a:lnTo>
                  <a:pt x="4540123" y="2564638"/>
                </a:lnTo>
                <a:lnTo>
                  <a:pt x="4516632" y="2570868"/>
                </a:lnTo>
                <a:lnTo>
                  <a:pt x="4491719" y="2584875"/>
                </a:lnTo>
                <a:lnTo>
                  <a:pt x="4466451" y="2599627"/>
                </a:lnTo>
                <a:lnTo>
                  <a:pt x="4441894" y="2608097"/>
                </a:lnTo>
                <a:lnTo>
                  <a:pt x="4419114" y="2603256"/>
                </a:lnTo>
                <a:lnTo>
                  <a:pt x="4399177" y="2578074"/>
                </a:lnTo>
                <a:lnTo>
                  <a:pt x="4383151" y="2525522"/>
                </a:lnTo>
                <a:lnTo>
                  <a:pt x="4368308" y="2524299"/>
                </a:lnTo>
                <a:lnTo>
                  <a:pt x="4331938" y="2529078"/>
                </a:lnTo>
                <a:lnTo>
                  <a:pt x="4243578" y="2543302"/>
                </a:lnTo>
                <a:lnTo>
                  <a:pt x="4211909" y="2551414"/>
                </a:lnTo>
                <a:lnTo>
                  <a:pt x="4179681" y="2557526"/>
                </a:lnTo>
                <a:lnTo>
                  <a:pt x="4149620" y="2550302"/>
                </a:lnTo>
                <a:lnTo>
                  <a:pt x="4124452" y="2518410"/>
                </a:lnTo>
                <a:lnTo>
                  <a:pt x="4127930" y="2484572"/>
                </a:lnTo>
                <a:lnTo>
                  <a:pt x="4154281" y="2447734"/>
                </a:lnTo>
                <a:lnTo>
                  <a:pt x="4194800" y="2416897"/>
                </a:lnTo>
                <a:lnTo>
                  <a:pt x="4240784" y="2401062"/>
                </a:lnTo>
                <a:lnTo>
                  <a:pt x="4282098" y="2396061"/>
                </a:lnTo>
                <a:lnTo>
                  <a:pt x="4323175" y="2393061"/>
                </a:lnTo>
                <a:lnTo>
                  <a:pt x="4363728" y="2394061"/>
                </a:lnTo>
                <a:lnTo>
                  <a:pt x="4403471" y="2401062"/>
                </a:lnTo>
                <a:lnTo>
                  <a:pt x="4446204" y="2405893"/>
                </a:lnTo>
                <a:lnTo>
                  <a:pt x="4479115" y="2394378"/>
                </a:lnTo>
                <a:lnTo>
                  <a:pt x="4503287" y="2367504"/>
                </a:lnTo>
                <a:lnTo>
                  <a:pt x="4519803" y="2326259"/>
                </a:lnTo>
                <a:lnTo>
                  <a:pt x="4538281" y="2281142"/>
                </a:lnTo>
                <a:lnTo>
                  <a:pt x="4563046" y="2245360"/>
                </a:lnTo>
                <a:lnTo>
                  <a:pt x="4593812" y="2216245"/>
                </a:lnTo>
                <a:lnTo>
                  <a:pt x="4630293" y="2191130"/>
                </a:lnTo>
                <a:lnTo>
                  <a:pt x="4672738" y="2164609"/>
                </a:lnTo>
                <a:lnTo>
                  <a:pt x="4757100" y="2110396"/>
                </a:lnTo>
                <a:lnTo>
                  <a:pt x="4799401" y="2083699"/>
                </a:lnTo>
                <a:lnTo>
                  <a:pt x="4842039" y="2057939"/>
                </a:lnTo>
                <a:lnTo>
                  <a:pt x="4885205" y="2033613"/>
                </a:lnTo>
                <a:lnTo>
                  <a:pt x="4929093" y="2011218"/>
                </a:lnTo>
                <a:lnTo>
                  <a:pt x="4973895" y="1991253"/>
                </a:lnTo>
                <a:lnTo>
                  <a:pt x="5019802" y="1974214"/>
                </a:lnTo>
                <a:lnTo>
                  <a:pt x="5040108" y="1966934"/>
                </a:lnTo>
                <a:lnTo>
                  <a:pt x="5060140" y="1953307"/>
                </a:lnTo>
                <a:lnTo>
                  <a:pt x="5077434" y="1929655"/>
                </a:lnTo>
                <a:lnTo>
                  <a:pt x="5089525" y="1892300"/>
                </a:lnTo>
                <a:lnTo>
                  <a:pt x="5042472" y="1904602"/>
                </a:lnTo>
                <a:lnTo>
                  <a:pt x="4995746" y="1918250"/>
                </a:lnTo>
                <a:lnTo>
                  <a:pt x="4949313" y="1933069"/>
                </a:lnTo>
                <a:lnTo>
                  <a:pt x="4903135" y="1948887"/>
                </a:lnTo>
                <a:lnTo>
                  <a:pt x="4857179" y="1965531"/>
                </a:lnTo>
                <a:lnTo>
                  <a:pt x="4811409" y="1982829"/>
                </a:lnTo>
                <a:lnTo>
                  <a:pt x="4765789" y="2000607"/>
                </a:lnTo>
                <a:lnTo>
                  <a:pt x="4584107" y="2073069"/>
                </a:lnTo>
                <a:lnTo>
                  <a:pt x="4538710" y="2090658"/>
                </a:lnTo>
                <a:lnTo>
                  <a:pt x="4493251" y="2107690"/>
                </a:lnTo>
                <a:lnTo>
                  <a:pt x="4447695" y="2123994"/>
                </a:lnTo>
                <a:lnTo>
                  <a:pt x="4402007" y="2139395"/>
                </a:lnTo>
                <a:lnTo>
                  <a:pt x="4356152" y="2153722"/>
                </a:lnTo>
                <a:lnTo>
                  <a:pt x="4310093" y="2166801"/>
                </a:lnTo>
                <a:lnTo>
                  <a:pt x="4263797" y="2178460"/>
                </a:lnTo>
                <a:lnTo>
                  <a:pt x="4217227" y="2188526"/>
                </a:lnTo>
                <a:lnTo>
                  <a:pt x="4170348" y="2196826"/>
                </a:lnTo>
                <a:lnTo>
                  <a:pt x="4123124" y="2203187"/>
                </a:lnTo>
                <a:lnTo>
                  <a:pt x="4075522" y="2207437"/>
                </a:lnTo>
                <a:lnTo>
                  <a:pt x="4027504" y="2209402"/>
                </a:lnTo>
                <a:lnTo>
                  <a:pt x="3979037" y="2208911"/>
                </a:lnTo>
                <a:lnTo>
                  <a:pt x="4025084" y="2180908"/>
                </a:lnTo>
                <a:lnTo>
                  <a:pt x="4073046" y="2159500"/>
                </a:lnTo>
                <a:lnTo>
                  <a:pt x="4122365" y="2142570"/>
                </a:lnTo>
                <a:lnTo>
                  <a:pt x="4172484" y="2128004"/>
                </a:lnTo>
                <a:lnTo>
                  <a:pt x="4222845" y="2113686"/>
                </a:lnTo>
                <a:lnTo>
                  <a:pt x="4272891" y="2097503"/>
                </a:lnTo>
                <a:lnTo>
                  <a:pt x="4322064" y="2077339"/>
                </a:lnTo>
                <a:lnTo>
                  <a:pt x="4273923" y="2062858"/>
                </a:lnTo>
                <a:lnTo>
                  <a:pt x="4226861" y="2063058"/>
                </a:lnTo>
                <a:lnTo>
                  <a:pt x="4180615" y="2072986"/>
                </a:lnTo>
                <a:lnTo>
                  <a:pt x="4089527" y="2102230"/>
                </a:lnTo>
                <a:lnTo>
                  <a:pt x="4052257" y="2110395"/>
                </a:lnTo>
                <a:lnTo>
                  <a:pt x="4018596" y="2110367"/>
                </a:lnTo>
                <a:lnTo>
                  <a:pt x="3990781" y="2097366"/>
                </a:lnTo>
                <a:lnTo>
                  <a:pt x="3971049" y="2066614"/>
                </a:lnTo>
                <a:lnTo>
                  <a:pt x="3961638" y="2013330"/>
                </a:lnTo>
                <a:lnTo>
                  <a:pt x="3961638" y="1984883"/>
                </a:lnTo>
                <a:lnTo>
                  <a:pt x="4003072" y="1931923"/>
                </a:lnTo>
                <a:lnTo>
                  <a:pt x="4057650" y="1902967"/>
                </a:lnTo>
                <a:lnTo>
                  <a:pt x="4076067" y="1896133"/>
                </a:lnTo>
                <a:lnTo>
                  <a:pt x="4093924" y="1885632"/>
                </a:lnTo>
                <a:lnTo>
                  <a:pt x="4107424" y="1870463"/>
                </a:lnTo>
                <a:lnTo>
                  <a:pt x="4112768" y="1849627"/>
                </a:lnTo>
                <a:lnTo>
                  <a:pt x="4117754" y="1795892"/>
                </a:lnTo>
                <a:lnTo>
                  <a:pt x="4133949" y="1754011"/>
                </a:lnTo>
                <a:lnTo>
                  <a:pt x="4159012" y="1721612"/>
                </a:lnTo>
                <a:lnTo>
                  <a:pt x="4190605" y="1696324"/>
                </a:lnTo>
                <a:lnTo>
                  <a:pt x="4226389" y="1675779"/>
                </a:lnTo>
                <a:lnTo>
                  <a:pt x="4264025" y="1657603"/>
                </a:lnTo>
                <a:lnTo>
                  <a:pt x="4234519" y="1629267"/>
                </a:lnTo>
                <a:lnTo>
                  <a:pt x="4206954" y="1625600"/>
                </a:lnTo>
                <a:lnTo>
                  <a:pt x="4181032" y="1632600"/>
                </a:lnTo>
                <a:lnTo>
                  <a:pt x="4156456" y="1636267"/>
                </a:lnTo>
                <a:lnTo>
                  <a:pt x="4141513" y="1633156"/>
                </a:lnTo>
                <a:lnTo>
                  <a:pt x="4128452" y="1627377"/>
                </a:lnTo>
                <a:lnTo>
                  <a:pt x="4119201" y="1616265"/>
                </a:lnTo>
                <a:lnTo>
                  <a:pt x="4115689" y="1597152"/>
                </a:lnTo>
                <a:lnTo>
                  <a:pt x="4117376" y="1577760"/>
                </a:lnTo>
                <a:lnTo>
                  <a:pt x="4122610" y="1559369"/>
                </a:lnTo>
                <a:lnTo>
                  <a:pt x="4131655" y="1545645"/>
                </a:lnTo>
                <a:lnTo>
                  <a:pt x="4144772" y="1540255"/>
                </a:lnTo>
                <a:lnTo>
                  <a:pt x="4185519" y="1533339"/>
                </a:lnTo>
                <a:lnTo>
                  <a:pt x="4223138" y="1516816"/>
                </a:lnTo>
                <a:lnTo>
                  <a:pt x="4258583" y="1493468"/>
                </a:lnTo>
                <a:lnTo>
                  <a:pt x="4292807" y="1466078"/>
                </a:lnTo>
                <a:lnTo>
                  <a:pt x="4326767" y="1437428"/>
                </a:lnTo>
                <a:lnTo>
                  <a:pt x="4361415" y="1410302"/>
                </a:lnTo>
                <a:lnTo>
                  <a:pt x="4397706" y="1387480"/>
                </a:lnTo>
                <a:lnTo>
                  <a:pt x="4436595" y="1371747"/>
                </a:lnTo>
                <a:lnTo>
                  <a:pt x="4479036" y="1365885"/>
                </a:lnTo>
                <a:lnTo>
                  <a:pt x="4504601" y="1358591"/>
                </a:lnTo>
                <a:lnTo>
                  <a:pt x="4507155" y="1339544"/>
                </a:lnTo>
                <a:lnTo>
                  <a:pt x="4486816" y="1283175"/>
                </a:lnTo>
                <a:lnTo>
                  <a:pt x="4485718" y="1254348"/>
                </a:lnTo>
                <a:lnTo>
                  <a:pt x="4505198" y="1230757"/>
                </a:lnTo>
                <a:lnTo>
                  <a:pt x="4504646" y="1222422"/>
                </a:lnTo>
                <a:lnTo>
                  <a:pt x="4487450" y="1214755"/>
                </a:lnTo>
                <a:lnTo>
                  <a:pt x="4463157" y="1209754"/>
                </a:lnTo>
                <a:lnTo>
                  <a:pt x="4441317" y="1209421"/>
                </a:lnTo>
                <a:lnTo>
                  <a:pt x="4424251" y="1215088"/>
                </a:lnTo>
                <a:lnTo>
                  <a:pt x="4407186" y="1222756"/>
                </a:lnTo>
                <a:lnTo>
                  <a:pt x="4389025" y="1226423"/>
                </a:lnTo>
                <a:lnTo>
                  <a:pt x="4368673" y="1220089"/>
                </a:lnTo>
                <a:lnTo>
                  <a:pt x="4366686" y="1178917"/>
                </a:lnTo>
                <a:lnTo>
                  <a:pt x="4379166" y="1149413"/>
                </a:lnTo>
                <a:lnTo>
                  <a:pt x="4426712" y="1113409"/>
                </a:lnTo>
                <a:lnTo>
                  <a:pt x="4472183" y="1087280"/>
                </a:lnTo>
                <a:lnTo>
                  <a:pt x="4518050" y="1061475"/>
                </a:lnTo>
                <a:lnTo>
                  <a:pt x="4564740" y="1038053"/>
                </a:lnTo>
                <a:lnTo>
                  <a:pt x="4612680" y="1019075"/>
                </a:lnTo>
                <a:lnTo>
                  <a:pt x="4662297" y="1006601"/>
                </a:lnTo>
                <a:lnTo>
                  <a:pt x="4681730" y="1001212"/>
                </a:lnTo>
                <a:lnTo>
                  <a:pt x="4696031" y="990155"/>
                </a:lnTo>
                <a:lnTo>
                  <a:pt x="4704356" y="973097"/>
                </a:lnTo>
                <a:lnTo>
                  <a:pt x="4705858" y="949705"/>
                </a:lnTo>
                <a:lnTo>
                  <a:pt x="4697573" y="925258"/>
                </a:lnTo>
                <a:lnTo>
                  <a:pt x="4683299" y="916813"/>
                </a:lnTo>
                <a:lnTo>
                  <a:pt x="4665764" y="917701"/>
                </a:lnTo>
                <a:lnTo>
                  <a:pt x="4647692" y="921258"/>
                </a:lnTo>
                <a:lnTo>
                  <a:pt x="4636813" y="924591"/>
                </a:lnTo>
                <a:lnTo>
                  <a:pt x="4625911" y="926591"/>
                </a:lnTo>
                <a:lnTo>
                  <a:pt x="4615009" y="923258"/>
                </a:lnTo>
                <a:lnTo>
                  <a:pt x="4604131" y="910589"/>
                </a:lnTo>
                <a:lnTo>
                  <a:pt x="4653993" y="874657"/>
                </a:lnTo>
                <a:lnTo>
                  <a:pt x="4701726" y="842360"/>
                </a:lnTo>
                <a:lnTo>
                  <a:pt x="4747602" y="813333"/>
                </a:lnTo>
                <a:lnTo>
                  <a:pt x="4791891" y="787210"/>
                </a:lnTo>
                <a:lnTo>
                  <a:pt x="4834862" y="763625"/>
                </a:lnTo>
                <a:lnTo>
                  <a:pt x="4876787" y="742213"/>
                </a:lnTo>
                <a:lnTo>
                  <a:pt x="4917935" y="722609"/>
                </a:lnTo>
                <a:lnTo>
                  <a:pt x="4958577" y="704447"/>
                </a:lnTo>
                <a:lnTo>
                  <a:pt x="4998983" y="687362"/>
                </a:lnTo>
                <a:lnTo>
                  <a:pt x="5039423" y="670988"/>
                </a:lnTo>
                <a:lnTo>
                  <a:pt x="5163655" y="622479"/>
                </a:lnTo>
                <a:lnTo>
                  <a:pt x="5206937" y="605295"/>
                </a:lnTo>
                <a:lnTo>
                  <a:pt x="5251605" y="586995"/>
                </a:lnTo>
                <a:lnTo>
                  <a:pt x="5297929" y="567214"/>
                </a:lnTo>
                <a:lnTo>
                  <a:pt x="5346180" y="545585"/>
                </a:lnTo>
                <a:lnTo>
                  <a:pt x="5396628" y="521744"/>
                </a:lnTo>
                <a:lnTo>
                  <a:pt x="5449543" y="495325"/>
                </a:lnTo>
                <a:lnTo>
                  <a:pt x="5505196" y="465963"/>
                </a:lnTo>
                <a:lnTo>
                  <a:pt x="5446063" y="447905"/>
                </a:lnTo>
                <a:lnTo>
                  <a:pt x="5393706" y="446849"/>
                </a:lnTo>
                <a:lnTo>
                  <a:pt x="5346230" y="454461"/>
                </a:lnTo>
                <a:lnTo>
                  <a:pt x="5301742" y="462407"/>
                </a:lnTo>
                <a:lnTo>
                  <a:pt x="5257371" y="469692"/>
                </a:lnTo>
                <a:lnTo>
                  <a:pt x="5229546" y="478020"/>
                </a:lnTo>
                <a:lnTo>
                  <a:pt x="5212753" y="487097"/>
                </a:lnTo>
                <a:lnTo>
                  <a:pt x="5190198" y="506336"/>
                </a:lnTo>
                <a:lnTo>
                  <a:pt x="5173404" y="515913"/>
                </a:lnTo>
                <a:lnTo>
                  <a:pt x="5145580" y="525074"/>
                </a:lnTo>
                <a:lnTo>
                  <a:pt x="5101209" y="533526"/>
                </a:lnTo>
                <a:lnTo>
                  <a:pt x="5059850" y="541976"/>
                </a:lnTo>
                <a:lnTo>
                  <a:pt x="5018937" y="550766"/>
                </a:lnTo>
                <a:lnTo>
                  <a:pt x="4977481" y="554265"/>
                </a:lnTo>
                <a:lnTo>
                  <a:pt x="4934495" y="546840"/>
                </a:lnTo>
                <a:lnTo>
                  <a:pt x="4888992" y="522859"/>
                </a:lnTo>
                <a:lnTo>
                  <a:pt x="4854177" y="508464"/>
                </a:lnTo>
                <a:lnTo>
                  <a:pt x="4814198" y="509260"/>
                </a:lnTo>
                <a:lnTo>
                  <a:pt x="4771574" y="520810"/>
                </a:lnTo>
                <a:lnTo>
                  <a:pt x="4728821" y="538676"/>
                </a:lnTo>
                <a:lnTo>
                  <a:pt x="4688459" y="558419"/>
                </a:lnTo>
                <a:lnTo>
                  <a:pt x="4648942" y="575421"/>
                </a:lnTo>
                <a:lnTo>
                  <a:pt x="4607782" y="582422"/>
                </a:lnTo>
                <a:lnTo>
                  <a:pt x="4563336" y="577421"/>
                </a:lnTo>
                <a:lnTo>
                  <a:pt x="4513961" y="558419"/>
                </a:lnTo>
                <a:lnTo>
                  <a:pt x="4600845" y="529081"/>
                </a:lnTo>
                <a:lnTo>
                  <a:pt x="4639494" y="516413"/>
                </a:lnTo>
                <a:lnTo>
                  <a:pt x="4676775" y="505078"/>
                </a:lnTo>
                <a:lnTo>
                  <a:pt x="4703875" y="494188"/>
                </a:lnTo>
                <a:lnTo>
                  <a:pt x="4723654" y="476630"/>
                </a:lnTo>
                <a:lnTo>
                  <a:pt x="4735264" y="451072"/>
                </a:lnTo>
                <a:lnTo>
                  <a:pt x="4737862" y="416178"/>
                </a:lnTo>
                <a:lnTo>
                  <a:pt x="4738757" y="393398"/>
                </a:lnTo>
                <a:lnTo>
                  <a:pt x="4738544" y="369950"/>
                </a:lnTo>
                <a:lnTo>
                  <a:pt x="4732879" y="349170"/>
                </a:lnTo>
                <a:lnTo>
                  <a:pt x="4717415" y="334391"/>
                </a:lnTo>
                <a:lnTo>
                  <a:pt x="4698815" y="328779"/>
                </a:lnTo>
                <a:lnTo>
                  <a:pt x="4679680" y="332168"/>
                </a:lnTo>
                <a:lnTo>
                  <a:pt x="4662712" y="342892"/>
                </a:lnTo>
                <a:lnTo>
                  <a:pt x="4650613" y="359283"/>
                </a:lnTo>
                <a:lnTo>
                  <a:pt x="4639189" y="392731"/>
                </a:lnTo>
                <a:lnTo>
                  <a:pt x="4624467" y="421513"/>
                </a:lnTo>
                <a:lnTo>
                  <a:pt x="4603196" y="442293"/>
                </a:lnTo>
                <a:lnTo>
                  <a:pt x="4572127" y="451738"/>
                </a:lnTo>
                <a:lnTo>
                  <a:pt x="4539529" y="450850"/>
                </a:lnTo>
                <a:lnTo>
                  <a:pt x="4533947" y="439292"/>
                </a:lnTo>
                <a:lnTo>
                  <a:pt x="4554728" y="394842"/>
                </a:lnTo>
                <a:lnTo>
                  <a:pt x="4555589" y="370673"/>
                </a:lnTo>
                <a:lnTo>
                  <a:pt x="4544473" y="356171"/>
                </a:lnTo>
                <a:lnTo>
                  <a:pt x="4526831" y="350337"/>
                </a:lnTo>
                <a:lnTo>
                  <a:pt x="4508119" y="352171"/>
                </a:lnTo>
                <a:lnTo>
                  <a:pt x="4464318" y="361653"/>
                </a:lnTo>
                <a:lnTo>
                  <a:pt x="4420098" y="361653"/>
                </a:lnTo>
                <a:lnTo>
                  <a:pt x="4375547" y="357504"/>
                </a:lnTo>
                <a:lnTo>
                  <a:pt x="4330752" y="354541"/>
                </a:lnTo>
                <a:lnTo>
                  <a:pt x="4285801" y="358097"/>
                </a:lnTo>
                <a:lnTo>
                  <a:pt x="4240784" y="373507"/>
                </a:lnTo>
                <a:lnTo>
                  <a:pt x="4254719" y="321787"/>
                </a:lnTo>
                <a:lnTo>
                  <a:pt x="4273823" y="279832"/>
                </a:lnTo>
                <a:lnTo>
                  <a:pt x="4298902" y="246761"/>
                </a:lnTo>
                <a:lnTo>
                  <a:pt x="4330766" y="221690"/>
                </a:lnTo>
                <a:lnTo>
                  <a:pt x="4370221" y="203738"/>
                </a:lnTo>
                <a:lnTo>
                  <a:pt x="4418076" y="192024"/>
                </a:lnTo>
                <a:lnTo>
                  <a:pt x="4446796" y="190579"/>
                </a:lnTo>
                <a:lnTo>
                  <a:pt x="4475813" y="188468"/>
                </a:lnTo>
                <a:lnTo>
                  <a:pt x="4531360" y="163575"/>
                </a:lnTo>
                <a:lnTo>
                  <a:pt x="4557585" y="132905"/>
                </a:lnTo>
                <a:lnTo>
                  <a:pt x="4562471" y="113069"/>
                </a:lnTo>
                <a:lnTo>
                  <a:pt x="4557522" y="88900"/>
                </a:lnTo>
                <a:lnTo>
                  <a:pt x="4548578" y="74620"/>
                </a:lnTo>
                <a:lnTo>
                  <a:pt x="4535789" y="68008"/>
                </a:lnTo>
                <a:lnTo>
                  <a:pt x="4520785" y="67397"/>
                </a:lnTo>
                <a:lnTo>
                  <a:pt x="4505198" y="71120"/>
                </a:lnTo>
                <a:lnTo>
                  <a:pt x="4454032" y="91431"/>
                </a:lnTo>
                <a:lnTo>
                  <a:pt x="4401860" y="106452"/>
                </a:lnTo>
                <a:lnTo>
                  <a:pt x="4349110" y="117717"/>
                </a:lnTo>
                <a:lnTo>
                  <a:pt x="4296207" y="126764"/>
                </a:lnTo>
                <a:lnTo>
                  <a:pt x="4243578" y="135127"/>
                </a:lnTo>
                <a:lnTo>
                  <a:pt x="4232717" y="137739"/>
                </a:lnTo>
                <a:lnTo>
                  <a:pt x="4221845" y="137350"/>
                </a:lnTo>
                <a:lnTo>
                  <a:pt x="4210949" y="129627"/>
                </a:lnTo>
                <a:lnTo>
                  <a:pt x="4200017" y="110235"/>
                </a:lnTo>
                <a:lnTo>
                  <a:pt x="4250665" y="93427"/>
                </a:lnTo>
                <a:lnTo>
                  <a:pt x="4300991" y="75334"/>
                </a:lnTo>
                <a:lnTo>
                  <a:pt x="4451703" y="18290"/>
                </a:lnTo>
                <a:lnTo>
                  <a:pt x="4502404" y="0"/>
                </a:lnTo>
                <a:close/>
              </a:path>
            </a:pathLst>
          </a:custGeom>
          <a:solidFill>
            <a:srgbClr val="2B2B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39" y="2913888"/>
            <a:ext cx="3435096" cy="12344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93900" y="3066999"/>
            <a:ext cx="272796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Parafinado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99225" y="1881835"/>
            <a:ext cx="5020310" cy="259715"/>
            <a:chOff x="6199225" y="1881835"/>
            <a:chExt cx="5020310" cy="2597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9225" y="1915469"/>
              <a:ext cx="162356" cy="1717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1321" y="1881835"/>
              <a:ext cx="4667949" cy="2592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176264" y="1795652"/>
            <a:ext cx="50368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estar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completamente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seco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70320" y="2033016"/>
            <a:ext cx="3922776" cy="57607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20688" y="2100148"/>
            <a:ext cx="3599179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u="none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u="none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u="none" spc="-1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u="none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u="none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u="none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u="none" spc="-5" dirty="0">
                <a:solidFill>
                  <a:srgbClr val="FFFFFF"/>
                </a:solidFill>
                <a:latin typeface="Arial MT"/>
                <a:cs typeface="Arial MT"/>
              </a:rPr>
              <a:t>parafina</a:t>
            </a:r>
            <a:r>
              <a:rPr sz="2000" u="none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u="none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u="none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u="none" spc="-10" dirty="0">
                <a:solidFill>
                  <a:srgbClr val="FFFFFF"/>
                </a:solidFill>
                <a:latin typeface="Arial MT"/>
                <a:cs typeface="Arial MT"/>
              </a:rPr>
              <a:t>adhiera.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65520" y="2398776"/>
            <a:ext cx="5364480" cy="2832100"/>
            <a:chOff x="6065520" y="2398776"/>
            <a:chExt cx="5364480" cy="283210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5520" y="2481072"/>
              <a:ext cx="429768" cy="4389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0320" y="2398776"/>
              <a:ext cx="4873752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70320" y="2703576"/>
              <a:ext cx="4492752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70320" y="3008376"/>
              <a:ext cx="1435607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5520" y="3456432"/>
              <a:ext cx="429768" cy="4389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70320" y="3374136"/>
              <a:ext cx="5059680" cy="5760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0320" y="3678936"/>
              <a:ext cx="4986528" cy="5760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70320" y="3983736"/>
              <a:ext cx="3660648" cy="5760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5520" y="4431792"/>
              <a:ext cx="429768" cy="4389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70320" y="4349496"/>
              <a:ext cx="4779264" cy="5760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70320" y="4654296"/>
              <a:ext cx="4892039" cy="57607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176264" y="2466594"/>
            <a:ext cx="5006340" cy="2585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192405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parafina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ser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flexible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evitar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 ruptura y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fácil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desprendimiento al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consumir.</a:t>
            </a:r>
            <a:endParaRPr sz="2000">
              <a:latin typeface="Arial MT"/>
              <a:cs typeface="Arial MT"/>
            </a:endParaRPr>
          </a:p>
          <a:p>
            <a:pPr marL="356870" marR="5080" indent="-344805" algn="just">
              <a:lnSpc>
                <a:spcPct val="100000"/>
              </a:lnSpc>
              <a:spcBef>
                <a:spcPts val="48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 quesos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semiblandos, especialmente,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no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parafinan: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empacan al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vacío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bolsas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plásticas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celofán.</a:t>
            </a:r>
            <a:endParaRPr sz="2000">
              <a:latin typeface="Arial MT"/>
              <a:cs typeface="Arial MT"/>
            </a:endParaRPr>
          </a:p>
          <a:p>
            <a:pPr marL="356870" marR="98425" indent="-344805" algn="just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7505" algn="l"/>
              </a:tabLst>
            </a:pP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También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utilizan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materiales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como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papel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aluminio,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hojas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plátano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fique.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10530" cy="6858000"/>
            <a:chOff x="0" y="0"/>
            <a:chExt cx="551053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510530" cy="6858000"/>
            </a:xfrm>
            <a:custGeom>
              <a:avLst/>
              <a:gdLst/>
              <a:ahLst/>
              <a:cxnLst/>
              <a:rect l="l" t="t" r="r" b="b"/>
              <a:pathLst>
                <a:path w="5510530" h="6858000">
                  <a:moveTo>
                    <a:pt x="45024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918077" y="6857999"/>
                  </a:lnTo>
                  <a:lnTo>
                    <a:pt x="3962521" y="6830765"/>
                  </a:lnTo>
                  <a:lnTo>
                    <a:pt x="4050747" y="6774963"/>
                  </a:lnTo>
                  <a:lnTo>
                    <a:pt x="4095004" y="6747728"/>
                  </a:lnTo>
                  <a:lnTo>
                    <a:pt x="4139671" y="6721828"/>
                  </a:lnTo>
                  <a:lnTo>
                    <a:pt x="4184985" y="6697928"/>
                  </a:lnTo>
                  <a:lnTo>
                    <a:pt x="4231184" y="6676697"/>
                  </a:lnTo>
                  <a:lnTo>
                    <a:pt x="4315436" y="6645073"/>
                  </a:lnTo>
                  <a:lnTo>
                    <a:pt x="4350333" y="6627363"/>
                  </a:lnTo>
                  <a:lnTo>
                    <a:pt x="4381513" y="6604300"/>
                  </a:lnTo>
                  <a:lnTo>
                    <a:pt x="4407296" y="6574517"/>
                  </a:lnTo>
                  <a:lnTo>
                    <a:pt x="4426004" y="6536644"/>
                  </a:lnTo>
                  <a:lnTo>
                    <a:pt x="4435957" y="6489312"/>
                  </a:lnTo>
                  <a:lnTo>
                    <a:pt x="4435475" y="6431153"/>
                  </a:lnTo>
                  <a:lnTo>
                    <a:pt x="4437963" y="6401640"/>
                  </a:lnTo>
                  <a:lnTo>
                    <a:pt x="4448905" y="6379130"/>
                  </a:lnTo>
                  <a:lnTo>
                    <a:pt x="4466943" y="6366627"/>
                  </a:lnTo>
                  <a:lnTo>
                    <a:pt x="4490720" y="6367132"/>
                  </a:lnTo>
                  <a:lnTo>
                    <a:pt x="4534932" y="6369296"/>
                  </a:lnTo>
                  <a:lnTo>
                    <a:pt x="4569904" y="6349787"/>
                  </a:lnTo>
                  <a:lnTo>
                    <a:pt x="4599448" y="6317604"/>
                  </a:lnTo>
                  <a:lnTo>
                    <a:pt x="4627372" y="6281750"/>
                  </a:lnTo>
                  <a:lnTo>
                    <a:pt x="4660755" y="6240898"/>
                  </a:lnTo>
                  <a:lnTo>
                    <a:pt x="4694959" y="6201526"/>
                  </a:lnTo>
                  <a:lnTo>
                    <a:pt x="4731274" y="6165710"/>
                  </a:lnTo>
                  <a:lnTo>
                    <a:pt x="4770985" y="6135524"/>
                  </a:lnTo>
                  <a:lnTo>
                    <a:pt x="4815382" y="6113043"/>
                  </a:lnTo>
                  <a:lnTo>
                    <a:pt x="4865751" y="6100343"/>
                  </a:lnTo>
                  <a:lnTo>
                    <a:pt x="4848046" y="6064664"/>
                  </a:lnTo>
                  <a:lnTo>
                    <a:pt x="4826508" y="6049659"/>
                  </a:lnTo>
                  <a:lnTo>
                    <a:pt x="4802779" y="6049324"/>
                  </a:lnTo>
                  <a:lnTo>
                    <a:pt x="4778502" y="6057658"/>
                  </a:lnTo>
                  <a:lnTo>
                    <a:pt x="4727918" y="6079372"/>
                  </a:lnTo>
                  <a:lnTo>
                    <a:pt x="4576228" y="6146219"/>
                  </a:lnTo>
                  <a:lnTo>
                    <a:pt x="4525645" y="6167932"/>
                  </a:lnTo>
                  <a:lnTo>
                    <a:pt x="4483939" y="6184881"/>
                  </a:lnTo>
                  <a:lnTo>
                    <a:pt x="4440602" y="6199498"/>
                  </a:lnTo>
                  <a:lnTo>
                    <a:pt x="4394003" y="6205448"/>
                  </a:lnTo>
                  <a:lnTo>
                    <a:pt x="4342511" y="6196393"/>
                  </a:lnTo>
                  <a:lnTo>
                    <a:pt x="4372377" y="6147486"/>
                  </a:lnTo>
                  <a:lnTo>
                    <a:pt x="4406472" y="6109156"/>
                  </a:lnTo>
                  <a:lnTo>
                    <a:pt x="4443678" y="6079350"/>
                  </a:lnTo>
                  <a:lnTo>
                    <a:pt x="4482874" y="6056015"/>
                  </a:lnTo>
                  <a:lnTo>
                    <a:pt x="4522942" y="6037099"/>
                  </a:lnTo>
                  <a:lnTo>
                    <a:pt x="4601210" y="6004306"/>
                  </a:lnTo>
                  <a:lnTo>
                    <a:pt x="4644806" y="5980434"/>
                  </a:lnTo>
                  <a:lnTo>
                    <a:pt x="4684072" y="5951833"/>
                  </a:lnTo>
                  <a:lnTo>
                    <a:pt x="4720028" y="5919000"/>
                  </a:lnTo>
                  <a:lnTo>
                    <a:pt x="4753694" y="5882434"/>
                  </a:lnTo>
                  <a:lnTo>
                    <a:pt x="4786089" y="5842632"/>
                  </a:lnTo>
                  <a:lnTo>
                    <a:pt x="4818233" y="5800091"/>
                  </a:lnTo>
                  <a:lnTo>
                    <a:pt x="4851146" y="5755309"/>
                  </a:lnTo>
                  <a:lnTo>
                    <a:pt x="4807196" y="5749536"/>
                  </a:lnTo>
                  <a:lnTo>
                    <a:pt x="4768135" y="5760321"/>
                  </a:lnTo>
                  <a:lnTo>
                    <a:pt x="4731871" y="5778616"/>
                  </a:lnTo>
                  <a:lnTo>
                    <a:pt x="4696316" y="5795375"/>
                  </a:lnTo>
                  <a:lnTo>
                    <a:pt x="4659376" y="5801550"/>
                  </a:lnTo>
                  <a:lnTo>
                    <a:pt x="4650613" y="5769546"/>
                  </a:lnTo>
                  <a:lnTo>
                    <a:pt x="4691986" y="5742176"/>
                  </a:lnTo>
                  <a:lnTo>
                    <a:pt x="4726748" y="5709145"/>
                  </a:lnTo>
                  <a:lnTo>
                    <a:pt x="4755409" y="5670890"/>
                  </a:lnTo>
                  <a:lnTo>
                    <a:pt x="4778481" y="5627845"/>
                  </a:lnTo>
                  <a:lnTo>
                    <a:pt x="4796474" y="5580448"/>
                  </a:lnTo>
                  <a:lnTo>
                    <a:pt x="4809900" y="5529132"/>
                  </a:lnTo>
                  <a:lnTo>
                    <a:pt x="4819269" y="5474335"/>
                  </a:lnTo>
                  <a:lnTo>
                    <a:pt x="4829076" y="5431438"/>
                  </a:lnTo>
                  <a:lnTo>
                    <a:pt x="4847907" y="5400532"/>
                  </a:lnTo>
                  <a:lnTo>
                    <a:pt x="4872740" y="5376269"/>
                  </a:lnTo>
                  <a:lnTo>
                    <a:pt x="4900549" y="5353304"/>
                  </a:lnTo>
                  <a:lnTo>
                    <a:pt x="4939171" y="5320492"/>
                  </a:lnTo>
                  <a:lnTo>
                    <a:pt x="5017049" y="5255339"/>
                  </a:lnTo>
                  <a:lnTo>
                    <a:pt x="5055855" y="5222272"/>
                  </a:lnTo>
                  <a:lnTo>
                    <a:pt x="5094271" y="5188394"/>
                  </a:lnTo>
                  <a:lnTo>
                    <a:pt x="5132075" y="5153343"/>
                  </a:lnTo>
                  <a:lnTo>
                    <a:pt x="5169040" y="5116755"/>
                  </a:lnTo>
                  <a:lnTo>
                    <a:pt x="5204942" y="5078268"/>
                  </a:lnTo>
                  <a:lnTo>
                    <a:pt x="5239557" y="5037520"/>
                  </a:lnTo>
                  <a:lnTo>
                    <a:pt x="5272659" y="4994148"/>
                  </a:lnTo>
                  <a:lnTo>
                    <a:pt x="5226909" y="5004378"/>
                  </a:lnTo>
                  <a:lnTo>
                    <a:pt x="5182929" y="5020651"/>
                  </a:lnTo>
                  <a:lnTo>
                    <a:pt x="5140040" y="5041341"/>
                  </a:lnTo>
                  <a:lnTo>
                    <a:pt x="5097558" y="5064823"/>
                  </a:lnTo>
                  <a:lnTo>
                    <a:pt x="5054802" y="5089472"/>
                  </a:lnTo>
                  <a:lnTo>
                    <a:pt x="5011090" y="5113662"/>
                  </a:lnTo>
                  <a:lnTo>
                    <a:pt x="4965742" y="5135769"/>
                  </a:lnTo>
                  <a:lnTo>
                    <a:pt x="4918075" y="5154168"/>
                  </a:lnTo>
                  <a:lnTo>
                    <a:pt x="4950386" y="5107346"/>
                  </a:lnTo>
                  <a:lnTo>
                    <a:pt x="4984355" y="5064657"/>
                  </a:lnTo>
                  <a:lnTo>
                    <a:pt x="5019720" y="5025548"/>
                  </a:lnTo>
                  <a:lnTo>
                    <a:pt x="5056218" y="4989466"/>
                  </a:lnTo>
                  <a:lnTo>
                    <a:pt x="5093589" y="4955857"/>
                  </a:lnTo>
                  <a:lnTo>
                    <a:pt x="5131569" y="4924168"/>
                  </a:lnTo>
                  <a:lnTo>
                    <a:pt x="5169896" y="4893847"/>
                  </a:lnTo>
                  <a:lnTo>
                    <a:pt x="5246546" y="4835092"/>
                  </a:lnTo>
                  <a:lnTo>
                    <a:pt x="5284343" y="4805553"/>
                  </a:lnTo>
                  <a:lnTo>
                    <a:pt x="5369750" y="4733544"/>
                  </a:lnTo>
                  <a:lnTo>
                    <a:pt x="5413930" y="4701540"/>
                  </a:lnTo>
                  <a:lnTo>
                    <a:pt x="5461635" y="4677537"/>
                  </a:lnTo>
                  <a:lnTo>
                    <a:pt x="5481121" y="4669869"/>
                  </a:lnTo>
                  <a:lnTo>
                    <a:pt x="5499798" y="4656201"/>
                  </a:lnTo>
                  <a:lnTo>
                    <a:pt x="5510284" y="4634531"/>
                  </a:lnTo>
                  <a:lnTo>
                    <a:pt x="5505196" y="4602861"/>
                  </a:lnTo>
                  <a:lnTo>
                    <a:pt x="5489682" y="4580580"/>
                  </a:lnTo>
                  <a:lnTo>
                    <a:pt x="5470334" y="4573968"/>
                  </a:lnTo>
                  <a:lnTo>
                    <a:pt x="5448796" y="4577357"/>
                  </a:lnTo>
                  <a:lnTo>
                    <a:pt x="5426710" y="4585081"/>
                  </a:lnTo>
                  <a:lnTo>
                    <a:pt x="5384059" y="4598963"/>
                  </a:lnTo>
                  <a:lnTo>
                    <a:pt x="5339311" y="4607384"/>
                  </a:lnTo>
                  <a:lnTo>
                    <a:pt x="5291772" y="4611708"/>
                  </a:lnTo>
                  <a:lnTo>
                    <a:pt x="5240745" y="4613301"/>
                  </a:lnTo>
                  <a:lnTo>
                    <a:pt x="5185537" y="4613529"/>
                  </a:lnTo>
                  <a:lnTo>
                    <a:pt x="5214947" y="4574540"/>
                  </a:lnTo>
                  <a:lnTo>
                    <a:pt x="5248110" y="4545751"/>
                  </a:lnTo>
                  <a:lnTo>
                    <a:pt x="5283830" y="4524172"/>
                  </a:lnTo>
                  <a:lnTo>
                    <a:pt x="5320911" y="4506814"/>
                  </a:lnTo>
                  <a:lnTo>
                    <a:pt x="5358157" y="4490688"/>
                  </a:lnTo>
                  <a:lnTo>
                    <a:pt x="5394372" y="4472803"/>
                  </a:lnTo>
                  <a:lnTo>
                    <a:pt x="5428361" y="4450171"/>
                  </a:lnTo>
                  <a:lnTo>
                    <a:pt x="5458927" y="4419801"/>
                  </a:lnTo>
                  <a:lnTo>
                    <a:pt x="5484876" y="4378706"/>
                  </a:lnTo>
                  <a:lnTo>
                    <a:pt x="5434842" y="4371821"/>
                  </a:lnTo>
                  <a:lnTo>
                    <a:pt x="5388551" y="4377397"/>
                  </a:lnTo>
                  <a:lnTo>
                    <a:pt x="5344899" y="4389971"/>
                  </a:lnTo>
                  <a:lnTo>
                    <a:pt x="5302784" y="4404081"/>
                  </a:lnTo>
                  <a:lnTo>
                    <a:pt x="5261102" y="4414266"/>
                  </a:lnTo>
                  <a:lnTo>
                    <a:pt x="5222061" y="4415321"/>
                  </a:lnTo>
                  <a:lnTo>
                    <a:pt x="5199666" y="4401375"/>
                  </a:lnTo>
                  <a:lnTo>
                    <a:pt x="5191986" y="4370760"/>
                  </a:lnTo>
                  <a:lnTo>
                    <a:pt x="5197094" y="4321810"/>
                  </a:lnTo>
                  <a:lnTo>
                    <a:pt x="5203877" y="4266543"/>
                  </a:lnTo>
                  <a:lnTo>
                    <a:pt x="5200979" y="4222242"/>
                  </a:lnTo>
                  <a:lnTo>
                    <a:pt x="5188394" y="4189793"/>
                  </a:lnTo>
                  <a:lnTo>
                    <a:pt x="5166115" y="4170087"/>
                  </a:lnTo>
                  <a:lnTo>
                    <a:pt x="5134135" y="4164012"/>
                  </a:lnTo>
                  <a:lnTo>
                    <a:pt x="5041019" y="4182681"/>
                  </a:lnTo>
                  <a:lnTo>
                    <a:pt x="5014690" y="4168902"/>
                  </a:lnTo>
                  <a:lnTo>
                    <a:pt x="5009078" y="4136453"/>
                  </a:lnTo>
                  <a:lnTo>
                    <a:pt x="5019802" y="4090670"/>
                  </a:lnTo>
                  <a:lnTo>
                    <a:pt x="5031591" y="4042478"/>
                  </a:lnTo>
                  <a:lnTo>
                    <a:pt x="5033598" y="3997070"/>
                  </a:lnTo>
                  <a:lnTo>
                    <a:pt x="5028168" y="3953652"/>
                  </a:lnTo>
                  <a:lnTo>
                    <a:pt x="5017648" y="3911430"/>
                  </a:lnTo>
                  <a:lnTo>
                    <a:pt x="5004382" y="3869610"/>
                  </a:lnTo>
                  <a:lnTo>
                    <a:pt x="4990719" y="3827399"/>
                  </a:lnTo>
                  <a:lnTo>
                    <a:pt x="4975277" y="3768271"/>
                  </a:lnTo>
                  <a:lnTo>
                    <a:pt x="4969754" y="3717130"/>
                  </a:lnTo>
                  <a:lnTo>
                    <a:pt x="4974399" y="3671316"/>
                  </a:lnTo>
                  <a:lnTo>
                    <a:pt x="4989458" y="3628168"/>
                  </a:lnTo>
                  <a:lnTo>
                    <a:pt x="5015178" y="3585028"/>
                  </a:lnTo>
                  <a:lnTo>
                    <a:pt x="5051806" y="3539236"/>
                  </a:lnTo>
                  <a:lnTo>
                    <a:pt x="5089176" y="3500453"/>
                  </a:lnTo>
                  <a:lnTo>
                    <a:pt x="5128450" y="3463670"/>
                  </a:lnTo>
                  <a:lnTo>
                    <a:pt x="5171535" y="3428222"/>
                  </a:lnTo>
                  <a:lnTo>
                    <a:pt x="5220335" y="3393440"/>
                  </a:lnTo>
                  <a:lnTo>
                    <a:pt x="5174571" y="3381452"/>
                  </a:lnTo>
                  <a:lnTo>
                    <a:pt x="5152930" y="3364880"/>
                  </a:lnTo>
                  <a:lnTo>
                    <a:pt x="5149004" y="3344808"/>
                  </a:lnTo>
                  <a:lnTo>
                    <a:pt x="5156390" y="3322320"/>
                  </a:lnTo>
                  <a:lnTo>
                    <a:pt x="5168682" y="3298497"/>
                  </a:lnTo>
                  <a:lnTo>
                    <a:pt x="5179473" y="3274425"/>
                  </a:lnTo>
                  <a:lnTo>
                    <a:pt x="5182358" y="3251186"/>
                  </a:lnTo>
                  <a:lnTo>
                    <a:pt x="5170932" y="3229864"/>
                  </a:lnTo>
                  <a:lnTo>
                    <a:pt x="5133874" y="3229264"/>
                  </a:lnTo>
                  <a:lnTo>
                    <a:pt x="5097828" y="3239510"/>
                  </a:lnTo>
                  <a:lnTo>
                    <a:pt x="5062074" y="3257201"/>
                  </a:lnTo>
                  <a:lnTo>
                    <a:pt x="4988568" y="3301332"/>
                  </a:lnTo>
                  <a:lnTo>
                    <a:pt x="4949378" y="3320974"/>
                  </a:lnTo>
                  <a:lnTo>
                    <a:pt x="4907604" y="3334470"/>
                  </a:lnTo>
                  <a:lnTo>
                    <a:pt x="4862526" y="3338422"/>
                  </a:lnTo>
                  <a:lnTo>
                    <a:pt x="4813427" y="3329432"/>
                  </a:lnTo>
                  <a:lnTo>
                    <a:pt x="4853617" y="3299597"/>
                  </a:lnTo>
                  <a:lnTo>
                    <a:pt x="4894308" y="3272271"/>
                  </a:lnTo>
                  <a:lnTo>
                    <a:pt x="4935292" y="3246907"/>
                  </a:lnTo>
                  <a:lnTo>
                    <a:pt x="4976358" y="3222961"/>
                  </a:lnTo>
                  <a:lnTo>
                    <a:pt x="5057899" y="3177146"/>
                  </a:lnTo>
                  <a:lnTo>
                    <a:pt x="5097954" y="3154187"/>
                  </a:lnTo>
                  <a:lnTo>
                    <a:pt x="5137254" y="3130469"/>
                  </a:lnTo>
                  <a:lnTo>
                    <a:pt x="5175587" y="3105446"/>
                  </a:lnTo>
                  <a:lnTo>
                    <a:pt x="5212746" y="3078573"/>
                  </a:lnTo>
                  <a:lnTo>
                    <a:pt x="5248518" y="3049307"/>
                  </a:lnTo>
                  <a:lnTo>
                    <a:pt x="5282697" y="3017103"/>
                  </a:lnTo>
                  <a:lnTo>
                    <a:pt x="5315070" y="2981415"/>
                  </a:lnTo>
                  <a:lnTo>
                    <a:pt x="5345430" y="2941701"/>
                  </a:lnTo>
                  <a:lnTo>
                    <a:pt x="5321518" y="2923420"/>
                  </a:lnTo>
                  <a:lnTo>
                    <a:pt x="5298154" y="2923476"/>
                  </a:lnTo>
                  <a:lnTo>
                    <a:pt x="5275885" y="2928199"/>
                  </a:lnTo>
                  <a:lnTo>
                    <a:pt x="5249245" y="2922638"/>
                  </a:lnTo>
                  <a:lnTo>
                    <a:pt x="5207301" y="2923974"/>
                  </a:lnTo>
                  <a:lnTo>
                    <a:pt x="5175490" y="2923652"/>
                  </a:lnTo>
                  <a:lnTo>
                    <a:pt x="5139196" y="2920711"/>
                  </a:lnTo>
                  <a:lnTo>
                    <a:pt x="5100479" y="2913681"/>
                  </a:lnTo>
                  <a:lnTo>
                    <a:pt x="5061396" y="2901092"/>
                  </a:lnTo>
                  <a:lnTo>
                    <a:pt x="5024007" y="2881474"/>
                  </a:lnTo>
                  <a:lnTo>
                    <a:pt x="4990370" y="2853358"/>
                  </a:lnTo>
                  <a:lnTo>
                    <a:pt x="4962542" y="2815274"/>
                  </a:lnTo>
                  <a:lnTo>
                    <a:pt x="4942584" y="2765751"/>
                  </a:lnTo>
                  <a:lnTo>
                    <a:pt x="4932553" y="2703322"/>
                  </a:lnTo>
                  <a:lnTo>
                    <a:pt x="4920996" y="2703322"/>
                  </a:lnTo>
                  <a:lnTo>
                    <a:pt x="4915154" y="2692654"/>
                  </a:lnTo>
                  <a:lnTo>
                    <a:pt x="4900378" y="2655482"/>
                  </a:lnTo>
                  <a:lnTo>
                    <a:pt x="4895151" y="2611310"/>
                  </a:lnTo>
                  <a:lnTo>
                    <a:pt x="4886114" y="2573139"/>
                  </a:lnTo>
                  <a:lnTo>
                    <a:pt x="4859909" y="2553970"/>
                  </a:lnTo>
                  <a:lnTo>
                    <a:pt x="4816697" y="2545135"/>
                  </a:lnTo>
                  <a:lnTo>
                    <a:pt x="4773771" y="2533967"/>
                  </a:lnTo>
                  <a:lnTo>
                    <a:pt x="4730321" y="2527466"/>
                  </a:lnTo>
                  <a:lnTo>
                    <a:pt x="4685538" y="2532634"/>
                  </a:lnTo>
                  <a:lnTo>
                    <a:pt x="4650101" y="2543635"/>
                  </a:lnTo>
                  <a:lnTo>
                    <a:pt x="4613878" y="2553970"/>
                  </a:lnTo>
                  <a:lnTo>
                    <a:pt x="4577131" y="2561637"/>
                  </a:lnTo>
                  <a:lnTo>
                    <a:pt x="4540123" y="2564638"/>
                  </a:lnTo>
                  <a:lnTo>
                    <a:pt x="4516632" y="2570868"/>
                  </a:lnTo>
                  <a:lnTo>
                    <a:pt x="4491719" y="2584875"/>
                  </a:lnTo>
                  <a:lnTo>
                    <a:pt x="4466451" y="2599627"/>
                  </a:lnTo>
                  <a:lnTo>
                    <a:pt x="4441894" y="2608097"/>
                  </a:lnTo>
                  <a:lnTo>
                    <a:pt x="4419114" y="2603256"/>
                  </a:lnTo>
                  <a:lnTo>
                    <a:pt x="4399177" y="2578074"/>
                  </a:lnTo>
                  <a:lnTo>
                    <a:pt x="4383151" y="2525522"/>
                  </a:lnTo>
                  <a:lnTo>
                    <a:pt x="4368308" y="2524299"/>
                  </a:lnTo>
                  <a:lnTo>
                    <a:pt x="4331938" y="2529078"/>
                  </a:lnTo>
                  <a:lnTo>
                    <a:pt x="4243578" y="2543302"/>
                  </a:lnTo>
                  <a:lnTo>
                    <a:pt x="4211909" y="2551414"/>
                  </a:lnTo>
                  <a:lnTo>
                    <a:pt x="4179681" y="2557526"/>
                  </a:lnTo>
                  <a:lnTo>
                    <a:pt x="4149620" y="2550302"/>
                  </a:lnTo>
                  <a:lnTo>
                    <a:pt x="4124452" y="2518410"/>
                  </a:lnTo>
                  <a:lnTo>
                    <a:pt x="4127930" y="2484572"/>
                  </a:lnTo>
                  <a:lnTo>
                    <a:pt x="4154281" y="2447734"/>
                  </a:lnTo>
                  <a:lnTo>
                    <a:pt x="4194800" y="2416897"/>
                  </a:lnTo>
                  <a:lnTo>
                    <a:pt x="4240784" y="2401062"/>
                  </a:lnTo>
                  <a:lnTo>
                    <a:pt x="4282098" y="2396061"/>
                  </a:lnTo>
                  <a:lnTo>
                    <a:pt x="4323175" y="2393061"/>
                  </a:lnTo>
                  <a:lnTo>
                    <a:pt x="4363728" y="2394061"/>
                  </a:lnTo>
                  <a:lnTo>
                    <a:pt x="4403471" y="2401062"/>
                  </a:lnTo>
                  <a:lnTo>
                    <a:pt x="4446204" y="2405893"/>
                  </a:lnTo>
                  <a:lnTo>
                    <a:pt x="4479115" y="2394378"/>
                  </a:lnTo>
                  <a:lnTo>
                    <a:pt x="4503287" y="2367504"/>
                  </a:lnTo>
                  <a:lnTo>
                    <a:pt x="4519803" y="2326259"/>
                  </a:lnTo>
                  <a:lnTo>
                    <a:pt x="4538281" y="2281142"/>
                  </a:lnTo>
                  <a:lnTo>
                    <a:pt x="4563046" y="2245360"/>
                  </a:lnTo>
                  <a:lnTo>
                    <a:pt x="4593812" y="2216245"/>
                  </a:lnTo>
                  <a:lnTo>
                    <a:pt x="4630293" y="2191130"/>
                  </a:lnTo>
                  <a:lnTo>
                    <a:pt x="4672738" y="2164609"/>
                  </a:lnTo>
                  <a:lnTo>
                    <a:pt x="4757100" y="2110396"/>
                  </a:lnTo>
                  <a:lnTo>
                    <a:pt x="4799401" y="2083699"/>
                  </a:lnTo>
                  <a:lnTo>
                    <a:pt x="4842039" y="2057939"/>
                  </a:lnTo>
                  <a:lnTo>
                    <a:pt x="4885205" y="2033613"/>
                  </a:lnTo>
                  <a:lnTo>
                    <a:pt x="4929093" y="2011218"/>
                  </a:lnTo>
                  <a:lnTo>
                    <a:pt x="4973895" y="1991253"/>
                  </a:lnTo>
                  <a:lnTo>
                    <a:pt x="5019802" y="1974214"/>
                  </a:lnTo>
                  <a:lnTo>
                    <a:pt x="5040108" y="1966934"/>
                  </a:lnTo>
                  <a:lnTo>
                    <a:pt x="5060140" y="1953307"/>
                  </a:lnTo>
                  <a:lnTo>
                    <a:pt x="5077434" y="1929655"/>
                  </a:lnTo>
                  <a:lnTo>
                    <a:pt x="5089525" y="1892300"/>
                  </a:lnTo>
                  <a:lnTo>
                    <a:pt x="5042472" y="1904602"/>
                  </a:lnTo>
                  <a:lnTo>
                    <a:pt x="4995746" y="1918250"/>
                  </a:lnTo>
                  <a:lnTo>
                    <a:pt x="4949313" y="1933069"/>
                  </a:lnTo>
                  <a:lnTo>
                    <a:pt x="4903135" y="1948887"/>
                  </a:lnTo>
                  <a:lnTo>
                    <a:pt x="4857179" y="1965531"/>
                  </a:lnTo>
                  <a:lnTo>
                    <a:pt x="4811409" y="1982829"/>
                  </a:lnTo>
                  <a:lnTo>
                    <a:pt x="4765789" y="2000607"/>
                  </a:lnTo>
                  <a:lnTo>
                    <a:pt x="4584107" y="2073069"/>
                  </a:lnTo>
                  <a:lnTo>
                    <a:pt x="4538710" y="2090658"/>
                  </a:lnTo>
                  <a:lnTo>
                    <a:pt x="4493251" y="2107690"/>
                  </a:lnTo>
                  <a:lnTo>
                    <a:pt x="4447695" y="2123994"/>
                  </a:lnTo>
                  <a:lnTo>
                    <a:pt x="4402007" y="2139395"/>
                  </a:lnTo>
                  <a:lnTo>
                    <a:pt x="4356152" y="2153722"/>
                  </a:lnTo>
                  <a:lnTo>
                    <a:pt x="4310093" y="2166801"/>
                  </a:lnTo>
                  <a:lnTo>
                    <a:pt x="4263797" y="2178460"/>
                  </a:lnTo>
                  <a:lnTo>
                    <a:pt x="4217227" y="2188526"/>
                  </a:lnTo>
                  <a:lnTo>
                    <a:pt x="4170348" y="2196826"/>
                  </a:lnTo>
                  <a:lnTo>
                    <a:pt x="4123124" y="2203187"/>
                  </a:lnTo>
                  <a:lnTo>
                    <a:pt x="4075522" y="2207437"/>
                  </a:lnTo>
                  <a:lnTo>
                    <a:pt x="4027504" y="2209402"/>
                  </a:lnTo>
                  <a:lnTo>
                    <a:pt x="3979037" y="2208911"/>
                  </a:lnTo>
                  <a:lnTo>
                    <a:pt x="4025084" y="2180908"/>
                  </a:lnTo>
                  <a:lnTo>
                    <a:pt x="4073046" y="2159500"/>
                  </a:lnTo>
                  <a:lnTo>
                    <a:pt x="4122365" y="2142570"/>
                  </a:lnTo>
                  <a:lnTo>
                    <a:pt x="4172484" y="2128004"/>
                  </a:lnTo>
                  <a:lnTo>
                    <a:pt x="4222845" y="2113686"/>
                  </a:lnTo>
                  <a:lnTo>
                    <a:pt x="4272891" y="2097503"/>
                  </a:lnTo>
                  <a:lnTo>
                    <a:pt x="4322064" y="2077339"/>
                  </a:lnTo>
                  <a:lnTo>
                    <a:pt x="4273923" y="2062858"/>
                  </a:lnTo>
                  <a:lnTo>
                    <a:pt x="4226861" y="2063058"/>
                  </a:lnTo>
                  <a:lnTo>
                    <a:pt x="4180615" y="2072986"/>
                  </a:lnTo>
                  <a:lnTo>
                    <a:pt x="4089527" y="2102230"/>
                  </a:lnTo>
                  <a:lnTo>
                    <a:pt x="4052257" y="2110395"/>
                  </a:lnTo>
                  <a:lnTo>
                    <a:pt x="4018596" y="2110367"/>
                  </a:lnTo>
                  <a:lnTo>
                    <a:pt x="3990781" y="2097366"/>
                  </a:lnTo>
                  <a:lnTo>
                    <a:pt x="3971049" y="2066614"/>
                  </a:lnTo>
                  <a:lnTo>
                    <a:pt x="3961638" y="2013330"/>
                  </a:lnTo>
                  <a:lnTo>
                    <a:pt x="3961638" y="1984883"/>
                  </a:lnTo>
                  <a:lnTo>
                    <a:pt x="4003072" y="1931923"/>
                  </a:lnTo>
                  <a:lnTo>
                    <a:pt x="4057650" y="1902967"/>
                  </a:lnTo>
                  <a:lnTo>
                    <a:pt x="4076067" y="1896133"/>
                  </a:lnTo>
                  <a:lnTo>
                    <a:pt x="4093924" y="1885632"/>
                  </a:lnTo>
                  <a:lnTo>
                    <a:pt x="4107424" y="1870463"/>
                  </a:lnTo>
                  <a:lnTo>
                    <a:pt x="4112768" y="1849627"/>
                  </a:lnTo>
                  <a:lnTo>
                    <a:pt x="4117754" y="1795892"/>
                  </a:lnTo>
                  <a:lnTo>
                    <a:pt x="4133949" y="1754011"/>
                  </a:lnTo>
                  <a:lnTo>
                    <a:pt x="4159012" y="1721612"/>
                  </a:lnTo>
                  <a:lnTo>
                    <a:pt x="4190605" y="1696324"/>
                  </a:lnTo>
                  <a:lnTo>
                    <a:pt x="4226389" y="1675779"/>
                  </a:lnTo>
                  <a:lnTo>
                    <a:pt x="4264025" y="1657603"/>
                  </a:lnTo>
                  <a:lnTo>
                    <a:pt x="4234519" y="1629267"/>
                  </a:lnTo>
                  <a:lnTo>
                    <a:pt x="4206954" y="1625600"/>
                  </a:lnTo>
                  <a:lnTo>
                    <a:pt x="4181032" y="1632600"/>
                  </a:lnTo>
                  <a:lnTo>
                    <a:pt x="4156456" y="1636267"/>
                  </a:lnTo>
                  <a:lnTo>
                    <a:pt x="4141513" y="1633156"/>
                  </a:lnTo>
                  <a:lnTo>
                    <a:pt x="4128452" y="1627377"/>
                  </a:lnTo>
                  <a:lnTo>
                    <a:pt x="4119201" y="1616265"/>
                  </a:lnTo>
                  <a:lnTo>
                    <a:pt x="4115689" y="1597152"/>
                  </a:lnTo>
                  <a:lnTo>
                    <a:pt x="4117376" y="1577760"/>
                  </a:lnTo>
                  <a:lnTo>
                    <a:pt x="4122610" y="1559369"/>
                  </a:lnTo>
                  <a:lnTo>
                    <a:pt x="4131655" y="1545645"/>
                  </a:lnTo>
                  <a:lnTo>
                    <a:pt x="4144772" y="1540255"/>
                  </a:lnTo>
                  <a:lnTo>
                    <a:pt x="4185519" y="1533339"/>
                  </a:lnTo>
                  <a:lnTo>
                    <a:pt x="4223138" y="1516816"/>
                  </a:lnTo>
                  <a:lnTo>
                    <a:pt x="4258583" y="1493468"/>
                  </a:lnTo>
                  <a:lnTo>
                    <a:pt x="4292807" y="1466078"/>
                  </a:lnTo>
                  <a:lnTo>
                    <a:pt x="4326767" y="1437428"/>
                  </a:lnTo>
                  <a:lnTo>
                    <a:pt x="4361415" y="1410302"/>
                  </a:lnTo>
                  <a:lnTo>
                    <a:pt x="4397706" y="1387480"/>
                  </a:lnTo>
                  <a:lnTo>
                    <a:pt x="4436595" y="1371747"/>
                  </a:lnTo>
                  <a:lnTo>
                    <a:pt x="4479036" y="1365885"/>
                  </a:lnTo>
                  <a:lnTo>
                    <a:pt x="4504601" y="1358591"/>
                  </a:lnTo>
                  <a:lnTo>
                    <a:pt x="4507155" y="1339544"/>
                  </a:lnTo>
                  <a:lnTo>
                    <a:pt x="4486816" y="1283175"/>
                  </a:lnTo>
                  <a:lnTo>
                    <a:pt x="4485718" y="1254348"/>
                  </a:lnTo>
                  <a:lnTo>
                    <a:pt x="4505198" y="1230757"/>
                  </a:lnTo>
                  <a:lnTo>
                    <a:pt x="4504646" y="1222422"/>
                  </a:lnTo>
                  <a:lnTo>
                    <a:pt x="4487450" y="1214755"/>
                  </a:lnTo>
                  <a:lnTo>
                    <a:pt x="4463157" y="1209754"/>
                  </a:lnTo>
                  <a:lnTo>
                    <a:pt x="4441317" y="1209421"/>
                  </a:lnTo>
                  <a:lnTo>
                    <a:pt x="4424251" y="1215088"/>
                  </a:lnTo>
                  <a:lnTo>
                    <a:pt x="4407186" y="1222756"/>
                  </a:lnTo>
                  <a:lnTo>
                    <a:pt x="4389025" y="1226423"/>
                  </a:lnTo>
                  <a:lnTo>
                    <a:pt x="4368673" y="1220089"/>
                  </a:lnTo>
                  <a:lnTo>
                    <a:pt x="4366686" y="1178917"/>
                  </a:lnTo>
                  <a:lnTo>
                    <a:pt x="4379166" y="1149413"/>
                  </a:lnTo>
                  <a:lnTo>
                    <a:pt x="4426712" y="1113409"/>
                  </a:lnTo>
                  <a:lnTo>
                    <a:pt x="4472183" y="1087280"/>
                  </a:lnTo>
                  <a:lnTo>
                    <a:pt x="4518050" y="1061475"/>
                  </a:lnTo>
                  <a:lnTo>
                    <a:pt x="4564740" y="1038053"/>
                  </a:lnTo>
                  <a:lnTo>
                    <a:pt x="4612680" y="1019075"/>
                  </a:lnTo>
                  <a:lnTo>
                    <a:pt x="4662297" y="1006601"/>
                  </a:lnTo>
                  <a:lnTo>
                    <a:pt x="4681730" y="1001212"/>
                  </a:lnTo>
                  <a:lnTo>
                    <a:pt x="4696031" y="990155"/>
                  </a:lnTo>
                  <a:lnTo>
                    <a:pt x="4704356" y="973097"/>
                  </a:lnTo>
                  <a:lnTo>
                    <a:pt x="4705858" y="949705"/>
                  </a:lnTo>
                  <a:lnTo>
                    <a:pt x="4697573" y="925258"/>
                  </a:lnTo>
                  <a:lnTo>
                    <a:pt x="4683299" y="916813"/>
                  </a:lnTo>
                  <a:lnTo>
                    <a:pt x="4665764" y="917701"/>
                  </a:lnTo>
                  <a:lnTo>
                    <a:pt x="4647692" y="921258"/>
                  </a:lnTo>
                  <a:lnTo>
                    <a:pt x="4636813" y="924591"/>
                  </a:lnTo>
                  <a:lnTo>
                    <a:pt x="4625911" y="926591"/>
                  </a:lnTo>
                  <a:lnTo>
                    <a:pt x="4615009" y="923258"/>
                  </a:lnTo>
                  <a:lnTo>
                    <a:pt x="4604131" y="910589"/>
                  </a:lnTo>
                  <a:lnTo>
                    <a:pt x="4653993" y="874657"/>
                  </a:lnTo>
                  <a:lnTo>
                    <a:pt x="4701726" y="842360"/>
                  </a:lnTo>
                  <a:lnTo>
                    <a:pt x="4747602" y="813333"/>
                  </a:lnTo>
                  <a:lnTo>
                    <a:pt x="4791891" y="787210"/>
                  </a:lnTo>
                  <a:lnTo>
                    <a:pt x="4834862" y="763625"/>
                  </a:lnTo>
                  <a:lnTo>
                    <a:pt x="4876787" y="742213"/>
                  </a:lnTo>
                  <a:lnTo>
                    <a:pt x="4917935" y="722609"/>
                  </a:lnTo>
                  <a:lnTo>
                    <a:pt x="4958577" y="704447"/>
                  </a:lnTo>
                  <a:lnTo>
                    <a:pt x="4998983" y="687362"/>
                  </a:lnTo>
                  <a:lnTo>
                    <a:pt x="5039423" y="670988"/>
                  </a:lnTo>
                  <a:lnTo>
                    <a:pt x="5163655" y="622479"/>
                  </a:lnTo>
                  <a:lnTo>
                    <a:pt x="5206937" y="605295"/>
                  </a:lnTo>
                  <a:lnTo>
                    <a:pt x="5251605" y="586995"/>
                  </a:lnTo>
                  <a:lnTo>
                    <a:pt x="5297929" y="567214"/>
                  </a:lnTo>
                  <a:lnTo>
                    <a:pt x="5346180" y="545585"/>
                  </a:lnTo>
                  <a:lnTo>
                    <a:pt x="5396628" y="521744"/>
                  </a:lnTo>
                  <a:lnTo>
                    <a:pt x="5449543" y="495325"/>
                  </a:lnTo>
                  <a:lnTo>
                    <a:pt x="5505196" y="465963"/>
                  </a:lnTo>
                  <a:lnTo>
                    <a:pt x="5446063" y="447905"/>
                  </a:lnTo>
                  <a:lnTo>
                    <a:pt x="5393706" y="446849"/>
                  </a:lnTo>
                  <a:lnTo>
                    <a:pt x="5346230" y="454461"/>
                  </a:lnTo>
                  <a:lnTo>
                    <a:pt x="5301742" y="462407"/>
                  </a:lnTo>
                  <a:lnTo>
                    <a:pt x="5257371" y="469692"/>
                  </a:lnTo>
                  <a:lnTo>
                    <a:pt x="5229546" y="478020"/>
                  </a:lnTo>
                  <a:lnTo>
                    <a:pt x="5212753" y="487097"/>
                  </a:lnTo>
                  <a:lnTo>
                    <a:pt x="5190198" y="506336"/>
                  </a:lnTo>
                  <a:lnTo>
                    <a:pt x="5173404" y="515913"/>
                  </a:lnTo>
                  <a:lnTo>
                    <a:pt x="5145580" y="525074"/>
                  </a:lnTo>
                  <a:lnTo>
                    <a:pt x="5101209" y="533526"/>
                  </a:lnTo>
                  <a:lnTo>
                    <a:pt x="5059850" y="541976"/>
                  </a:lnTo>
                  <a:lnTo>
                    <a:pt x="5018937" y="550766"/>
                  </a:lnTo>
                  <a:lnTo>
                    <a:pt x="4977481" y="554265"/>
                  </a:lnTo>
                  <a:lnTo>
                    <a:pt x="4934495" y="546840"/>
                  </a:lnTo>
                  <a:lnTo>
                    <a:pt x="4888992" y="522859"/>
                  </a:lnTo>
                  <a:lnTo>
                    <a:pt x="4854177" y="508464"/>
                  </a:lnTo>
                  <a:lnTo>
                    <a:pt x="4814198" y="509260"/>
                  </a:lnTo>
                  <a:lnTo>
                    <a:pt x="4771574" y="520810"/>
                  </a:lnTo>
                  <a:lnTo>
                    <a:pt x="4728821" y="538676"/>
                  </a:lnTo>
                  <a:lnTo>
                    <a:pt x="4688459" y="558419"/>
                  </a:lnTo>
                  <a:lnTo>
                    <a:pt x="4648942" y="575421"/>
                  </a:lnTo>
                  <a:lnTo>
                    <a:pt x="4607782" y="582422"/>
                  </a:lnTo>
                  <a:lnTo>
                    <a:pt x="4563336" y="577421"/>
                  </a:lnTo>
                  <a:lnTo>
                    <a:pt x="4513961" y="558419"/>
                  </a:lnTo>
                  <a:lnTo>
                    <a:pt x="4600845" y="529081"/>
                  </a:lnTo>
                  <a:lnTo>
                    <a:pt x="4639494" y="516413"/>
                  </a:lnTo>
                  <a:lnTo>
                    <a:pt x="4676775" y="505078"/>
                  </a:lnTo>
                  <a:lnTo>
                    <a:pt x="4703875" y="494188"/>
                  </a:lnTo>
                  <a:lnTo>
                    <a:pt x="4723654" y="476630"/>
                  </a:lnTo>
                  <a:lnTo>
                    <a:pt x="4735264" y="451072"/>
                  </a:lnTo>
                  <a:lnTo>
                    <a:pt x="4737862" y="416178"/>
                  </a:lnTo>
                  <a:lnTo>
                    <a:pt x="4738757" y="393398"/>
                  </a:lnTo>
                  <a:lnTo>
                    <a:pt x="4738544" y="369950"/>
                  </a:lnTo>
                  <a:lnTo>
                    <a:pt x="4732879" y="349170"/>
                  </a:lnTo>
                  <a:lnTo>
                    <a:pt x="4717415" y="334391"/>
                  </a:lnTo>
                  <a:lnTo>
                    <a:pt x="4698815" y="328779"/>
                  </a:lnTo>
                  <a:lnTo>
                    <a:pt x="4679680" y="332168"/>
                  </a:lnTo>
                  <a:lnTo>
                    <a:pt x="4662712" y="342892"/>
                  </a:lnTo>
                  <a:lnTo>
                    <a:pt x="4650613" y="359283"/>
                  </a:lnTo>
                  <a:lnTo>
                    <a:pt x="4639189" y="392731"/>
                  </a:lnTo>
                  <a:lnTo>
                    <a:pt x="4624467" y="421513"/>
                  </a:lnTo>
                  <a:lnTo>
                    <a:pt x="4603196" y="442293"/>
                  </a:lnTo>
                  <a:lnTo>
                    <a:pt x="4572127" y="451738"/>
                  </a:lnTo>
                  <a:lnTo>
                    <a:pt x="4539529" y="450850"/>
                  </a:lnTo>
                  <a:lnTo>
                    <a:pt x="4533947" y="439292"/>
                  </a:lnTo>
                  <a:lnTo>
                    <a:pt x="4554728" y="394842"/>
                  </a:lnTo>
                  <a:lnTo>
                    <a:pt x="4555589" y="370673"/>
                  </a:lnTo>
                  <a:lnTo>
                    <a:pt x="4544473" y="356171"/>
                  </a:lnTo>
                  <a:lnTo>
                    <a:pt x="4526831" y="350337"/>
                  </a:lnTo>
                  <a:lnTo>
                    <a:pt x="4508119" y="352171"/>
                  </a:lnTo>
                  <a:lnTo>
                    <a:pt x="4464318" y="361653"/>
                  </a:lnTo>
                  <a:lnTo>
                    <a:pt x="4420098" y="361653"/>
                  </a:lnTo>
                  <a:lnTo>
                    <a:pt x="4375547" y="357504"/>
                  </a:lnTo>
                  <a:lnTo>
                    <a:pt x="4330752" y="354541"/>
                  </a:lnTo>
                  <a:lnTo>
                    <a:pt x="4285801" y="358097"/>
                  </a:lnTo>
                  <a:lnTo>
                    <a:pt x="4240784" y="373507"/>
                  </a:lnTo>
                  <a:lnTo>
                    <a:pt x="4254719" y="321787"/>
                  </a:lnTo>
                  <a:lnTo>
                    <a:pt x="4273823" y="279832"/>
                  </a:lnTo>
                  <a:lnTo>
                    <a:pt x="4298902" y="246761"/>
                  </a:lnTo>
                  <a:lnTo>
                    <a:pt x="4330766" y="221690"/>
                  </a:lnTo>
                  <a:lnTo>
                    <a:pt x="4370221" y="203738"/>
                  </a:lnTo>
                  <a:lnTo>
                    <a:pt x="4418076" y="192024"/>
                  </a:lnTo>
                  <a:lnTo>
                    <a:pt x="4446796" y="190579"/>
                  </a:lnTo>
                  <a:lnTo>
                    <a:pt x="4475813" y="188468"/>
                  </a:lnTo>
                  <a:lnTo>
                    <a:pt x="4531360" y="163575"/>
                  </a:lnTo>
                  <a:lnTo>
                    <a:pt x="4557585" y="132905"/>
                  </a:lnTo>
                  <a:lnTo>
                    <a:pt x="4562471" y="113069"/>
                  </a:lnTo>
                  <a:lnTo>
                    <a:pt x="4557522" y="88900"/>
                  </a:lnTo>
                  <a:lnTo>
                    <a:pt x="4548578" y="74620"/>
                  </a:lnTo>
                  <a:lnTo>
                    <a:pt x="4535789" y="68008"/>
                  </a:lnTo>
                  <a:lnTo>
                    <a:pt x="4520785" y="67397"/>
                  </a:lnTo>
                  <a:lnTo>
                    <a:pt x="4505198" y="71120"/>
                  </a:lnTo>
                  <a:lnTo>
                    <a:pt x="4454032" y="91431"/>
                  </a:lnTo>
                  <a:lnTo>
                    <a:pt x="4401860" y="106452"/>
                  </a:lnTo>
                  <a:lnTo>
                    <a:pt x="4349110" y="117717"/>
                  </a:lnTo>
                  <a:lnTo>
                    <a:pt x="4296207" y="126764"/>
                  </a:lnTo>
                  <a:lnTo>
                    <a:pt x="4243578" y="135127"/>
                  </a:lnTo>
                  <a:lnTo>
                    <a:pt x="4232717" y="137739"/>
                  </a:lnTo>
                  <a:lnTo>
                    <a:pt x="4221845" y="137350"/>
                  </a:lnTo>
                  <a:lnTo>
                    <a:pt x="4210949" y="129627"/>
                  </a:lnTo>
                  <a:lnTo>
                    <a:pt x="4200017" y="110235"/>
                  </a:lnTo>
                  <a:lnTo>
                    <a:pt x="4250665" y="93427"/>
                  </a:lnTo>
                  <a:lnTo>
                    <a:pt x="4300991" y="75334"/>
                  </a:lnTo>
                  <a:lnTo>
                    <a:pt x="4451703" y="18290"/>
                  </a:lnTo>
                  <a:lnTo>
                    <a:pt x="4502404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9408" y="2243327"/>
              <a:ext cx="3188207" cy="123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791" y="2913888"/>
              <a:ext cx="3901440" cy="1234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480" y="3584447"/>
              <a:ext cx="3404616" cy="12344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8452" y="2396185"/>
            <a:ext cx="3038475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Aspectos </a:t>
            </a: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nutritivos</a:t>
            </a:r>
            <a:r>
              <a:rPr sz="4400" spc="-5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de </a:t>
            </a:r>
            <a:r>
              <a:rPr sz="4400" spc="-120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los</a:t>
            </a:r>
            <a:r>
              <a:rPr sz="4400" spc="-4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65520" y="1759915"/>
            <a:ext cx="5404485" cy="3592829"/>
            <a:chOff x="6065520" y="1759915"/>
            <a:chExt cx="5404485" cy="3592829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9225" y="1793549"/>
              <a:ext cx="162356" cy="1717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1221" y="1759915"/>
              <a:ext cx="4274990" cy="2592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0320" y="1911096"/>
              <a:ext cx="4703064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70320" y="2215896"/>
              <a:ext cx="1810512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65520" y="2663952"/>
              <a:ext cx="429768" cy="4389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70320" y="2581656"/>
              <a:ext cx="4706112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0320" y="2886456"/>
              <a:ext cx="4126991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70320" y="3191256"/>
              <a:ext cx="3392424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65520" y="3639311"/>
              <a:ext cx="429768" cy="4389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70320" y="3557016"/>
              <a:ext cx="4480560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70320" y="3861816"/>
              <a:ext cx="5099304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70320" y="4166616"/>
              <a:ext cx="4608576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70320" y="4471416"/>
              <a:ext cx="4873752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70320" y="4776216"/>
              <a:ext cx="1883664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55280" y="4943855"/>
              <a:ext cx="435864" cy="3992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95488" y="4776216"/>
              <a:ext cx="417575" cy="57607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125464" y="1673732"/>
            <a:ext cx="5163820" cy="3500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7670" marR="466725" indent="-344805" algn="just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4083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 queso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uno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alimentos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más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nutritivos: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consta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 proteína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leche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concentrada.</a:t>
            </a:r>
            <a:endParaRPr sz="2000" dirty="0">
              <a:latin typeface="Arial MT"/>
              <a:cs typeface="Arial MT"/>
            </a:endParaRPr>
          </a:p>
          <a:p>
            <a:pPr marL="407670" marR="463550" indent="-344805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407670" algn="l"/>
                <a:tab pos="4083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más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fácil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digerir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fresca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porque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lactosa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descompone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parcialmente.</a:t>
            </a:r>
            <a:endParaRPr sz="2000" dirty="0">
              <a:latin typeface="Arial MT"/>
              <a:cs typeface="Arial MT"/>
            </a:endParaRPr>
          </a:p>
          <a:p>
            <a:pPr marL="407670" marR="68580" indent="-344805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407670" algn="l"/>
                <a:tab pos="4083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Si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un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adulto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consume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30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gramos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diario,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habrá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cubierto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30%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necesidad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diaria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calcio,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16%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proteínas, el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19%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vitamina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el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7%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vitamina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2025" spc="-15" baseline="-20576" dirty="0">
                <a:solidFill>
                  <a:srgbClr val="FFFFFF"/>
                </a:solidFill>
                <a:latin typeface="Arial MT"/>
                <a:cs typeface="Arial MT"/>
              </a:rPr>
              <a:t>12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411224" y="149352"/>
            <a:ext cx="9497695" cy="1222375"/>
            <a:chOff x="1411224" y="149352"/>
            <a:chExt cx="9497695" cy="1222375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1224" y="149352"/>
              <a:ext cx="9497568" cy="7955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54352" y="576071"/>
              <a:ext cx="8110728" cy="795527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621916" y="240918"/>
            <a:ext cx="8964295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5955" marR="5080" indent="-643890">
              <a:lnSpc>
                <a:spcPct val="100000"/>
              </a:lnSpc>
              <a:spcBef>
                <a:spcPts val="105"/>
              </a:spcBef>
            </a:pP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Distribución</a:t>
            </a:r>
            <a:r>
              <a:rPr sz="2800" b="1" u="none" spc="-2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de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los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componentes</a:t>
            </a:r>
            <a:r>
              <a:rPr sz="2800" b="1" u="none" spc="5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de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100</a:t>
            </a:r>
            <a:r>
              <a:rPr sz="2800" b="1" u="none" spc="2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Kg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de</a:t>
            </a:r>
            <a:r>
              <a:rPr sz="2800" b="1" u="none" spc="1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leche </a:t>
            </a:r>
            <a:r>
              <a:rPr sz="2800" b="1" u="none" spc="-76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en</a:t>
            </a:r>
            <a:r>
              <a:rPr sz="2800" b="1" u="none" spc="-1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el</a:t>
            </a:r>
            <a:r>
              <a:rPr sz="2800" b="1" u="none" spc="-2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queso</a:t>
            </a:r>
            <a:r>
              <a:rPr sz="2800" b="1" u="none" spc="1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(izquierda),</a:t>
            </a:r>
            <a:r>
              <a:rPr sz="2800" b="1" u="none" spc="-6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en</a:t>
            </a:r>
            <a:r>
              <a:rPr sz="2800" b="1" u="none" spc="-1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el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suero</a:t>
            </a:r>
            <a:r>
              <a:rPr sz="2800" b="1" u="none" spc="-2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(derecha)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852927" y="1554480"/>
            <a:ext cx="6202680" cy="441959"/>
            <a:chOff x="2852927" y="1554480"/>
            <a:chExt cx="6202680" cy="441959"/>
          </a:xfrm>
        </p:grpSpPr>
        <p:sp>
          <p:nvSpPr>
            <p:cNvPr id="29" name="object 29"/>
            <p:cNvSpPr/>
            <p:nvPr/>
          </p:nvSpPr>
          <p:spPr>
            <a:xfrm>
              <a:off x="3649979" y="1559052"/>
              <a:ext cx="5401310" cy="433070"/>
            </a:xfrm>
            <a:custGeom>
              <a:avLst/>
              <a:gdLst/>
              <a:ahLst/>
              <a:cxnLst/>
              <a:rect l="l" t="t" r="r" b="b"/>
              <a:pathLst>
                <a:path w="5401309" h="433069">
                  <a:moveTo>
                    <a:pt x="0" y="432815"/>
                  </a:moveTo>
                  <a:lnTo>
                    <a:pt x="5401056" y="432815"/>
                  </a:lnTo>
                  <a:lnTo>
                    <a:pt x="5401056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57499" y="1559052"/>
              <a:ext cx="6193790" cy="433070"/>
            </a:xfrm>
            <a:custGeom>
              <a:avLst/>
              <a:gdLst/>
              <a:ahLst/>
              <a:cxnLst/>
              <a:rect l="l" t="t" r="r" b="b"/>
              <a:pathLst>
                <a:path w="6193790" h="433069">
                  <a:moveTo>
                    <a:pt x="0" y="432815"/>
                  </a:moveTo>
                  <a:lnTo>
                    <a:pt x="6193536" y="432815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96027" y="1625854"/>
              <a:ext cx="1120775" cy="33451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012433" y="1765681"/>
              <a:ext cx="73025" cy="53340"/>
            </a:xfrm>
            <a:custGeom>
              <a:avLst/>
              <a:gdLst/>
              <a:ahLst/>
              <a:cxnLst/>
              <a:rect l="l" t="t" r="r" b="b"/>
              <a:pathLst>
                <a:path w="73025" h="53339">
                  <a:moveTo>
                    <a:pt x="73025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73025" y="53340"/>
                  </a:lnTo>
                  <a:lnTo>
                    <a:pt x="730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12433" y="1765681"/>
              <a:ext cx="73025" cy="53340"/>
            </a:xfrm>
            <a:custGeom>
              <a:avLst/>
              <a:gdLst/>
              <a:ahLst/>
              <a:cxnLst/>
              <a:rect l="l" t="t" r="r" b="b"/>
              <a:pathLst>
                <a:path w="73025" h="53339">
                  <a:moveTo>
                    <a:pt x="0" y="0"/>
                  </a:moveTo>
                  <a:lnTo>
                    <a:pt x="18214" y="0"/>
                  </a:lnTo>
                  <a:lnTo>
                    <a:pt x="36464" y="0"/>
                  </a:lnTo>
                  <a:lnTo>
                    <a:pt x="54738" y="0"/>
                  </a:lnTo>
                  <a:lnTo>
                    <a:pt x="73025" y="0"/>
                  </a:lnTo>
                  <a:lnTo>
                    <a:pt x="73025" y="13335"/>
                  </a:lnTo>
                  <a:lnTo>
                    <a:pt x="73025" y="26670"/>
                  </a:lnTo>
                  <a:lnTo>
                    <a:pt x="73025" y="40005"/>
                  </a:lnTo>
                  <a:lnTo>
                    <a:pt x="73025" y="53340"/>
                  </a:lnTo>
                  <a:lnTo>
                    <a:pt x="54738" y="53340"/>
                  </a:lnTo>
                  <a:lnTo>
                    <a:pt x="36464" y="53340"/>
                  </a:lnTo>
                  <a:lnTo>
                    <a:pt x="18214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80962" y="1625854"/>
              <a:ext cx="783209" cy="33451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857499" y="1559052"/>
              <a:ext cx="792480" cy="433070"/>
            </a:xfrm>
            <a:custGeom>
              <a:avLst/>
              <a:gdLst/>
              <a:ahLst/>
              <a:cxnLst/>
              <a:rect l="l" t="t" r="r" b="b"/>
              <a:pathLst>
                <a:path w="792479" h="433069">
                  <a:moveTo>
                    <a:pt x="792479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792479" y="432815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857499" y="1559052"/>
              <a:ext cx="792480" cy="433070"/>
            </a:xfrm>
            <a:custGeom>
              <a:avLst/>
              <a:gdLst/>
              <a:ahLst/>
              <a:cxnLst/>
              <a:rect l="l" t="t" r="r" b="b"/>
              <a:pathLst>
                <a:path w="792479" h="433069">
                  <a:moveTo>
                    <a:pt x="0" y="432815"/>
                  </a:moveTo>
                  <a:lnTo>
                    <a:pt x="792479" y="432815"/>
                  </a:lnTo>
                  <a:lnTo>
                    <a:pt x="792479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71881" y="1630426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5">
                  <a:moveTo>
                    <a:pt x="379089" y="0"/>
                  </a:moveTo>
                  <a:lnTo>
                    <a:pt x="350768" y="0"/>
                  </a:lnTo>
                  <a:lnTo>
                    <a:pt x="237738" y="287274"/>
                  </a:lnTo>
                  <a:lnTo>
                    <a:pt x="265805" y="287274"/>
                  </a:lnTo>
                  <a:lnTo>
                    <a:pt x="340486" y="97776"/>
                  </a:lnTo>
                  <a:lnTo>
                    <a:pt x="379089" y="0"/>
                  </a:lnTo>
                  <a:close/>
                </a:path>
                <a:path w="431800" h="287655">
                  <a:moveTo>
                    <a:pt x="378581" y="145287"/>
                  </a:moveTo>
                  <a:lnTo>
                    <a:pt x="339053" y="165480"/>
                  </a:lnTo>
                  <a:lnTo>
                    <a:pt x="326001" y="206736"/>
                  </a:lnTo>
                  <a:lnTo>
                    <a:pt x="325622" y="216026"/>
                  </a:lnTo>
                  <a:lnTo>
                    <a:pt x="326001" y="225389"/>
                  </a:lnTo>
                  <a:lnTo>
                    <a:pt x="339053" y="266684"/>
                  </a:lnTo>
                  <a:lnTo>
                    <a:pt x="378581" y="286893"/>
                  </a:lnTo>
                  <a:lnTo>
                    <a:pt x="390299" y="285680"/>
                  </a:lnTo>
                  <a:lnTo>
                    <a:pt x="423758" y="257085"/>
                  </a:lnTo>
                  <a:lnTo>
                    <a:pt x="424145" y="256032"/>
                  </a:lnTo>
                  <a:lnTo>
                    <a:pt x="374136" y="256032"/>
                  </a:lnTo>
                  <a:lnTo>
                    <a:pt x="370834" y="253873"/>
                  </a:lnTo>
                  <a:lnTo>
                    <a:pt x="363214" y="216408"/>
                  </a:lnTo>
                  <a:lnTo>
                    <a:pt x="363548" y="205835"/>
                  </a:lnTo>
                  <a:lnTo>
                    <a:pt x="374136" y="176657"/>
                  </a:lnTo>
                  <a:lnTo>
                    <a:pt x="424334" y="176657"/>
                  </a:lnTo>
                  <a:lnTo>
                    <a:pt x="423758" y="175093"/>
                  </a:lnTo>
                  <a:lnTo>
                    <a:pt x="417570" y="164591"/>
                  </a:lnTo>
                  <a:lnTo>
                    <a:pt x="409782" y="156164"/>
                  </a:lnTo>
                  <a:lnTo>
                    <a:pt x="400695" y="150129"/>
                  </a:lnTo>
                  <a:lnTo>
                    <a:pt x="390299" y="146500"/>
                  </a:lnTo>
                  <a:lnTo>
                    <a:pt x="378581" y="145287"/>
                  </a:lnTo>
                  <a:close/>
                </a:path>
                <a:path w="431800" h="287655">
                  <a:moveTo>
                    <a:pt x="424334" y="176657"/>
                  </a:moveTo>
                  <a:lnTo>
                    <a:pt x="383026" y="176657"/>
                  </a:lnTo>
                  <a:lnTo>
                    <a:pt x="386455" y="178815"/>
                  </a:lnTo>
                  <a:lnTo>
                    <a:pt x="388792" y="183387"/>
                  </a:lnTo>
                  <a:lnTo>
                    <a:pt x="391161" y="189315"/>
                  </a:lnTo>
                  <a:lnTo>
                    <a:pt x="392853" y="196786"/>
                  </a:lnTo>
                  <a:lnTo>
                    <a:pt x="393867" y="205835"/>
                  </a:lnTo>
                  <a:lnTo>
                    <a:pt x="394202" y="216408"/>
                  </a:lnTo>
                  <a:lnTo>
                    <a:pt x="393867" y="227032"/>
                  </a:lnTo>
                  <a:lnTo>
                    <a:pt x="383026" y="256032"/>
                  </a:lnTo>
                  <a:lnTo>
                    <a:pt x="424145" y="256032"/>
                  </a:lnTo>
                  <a:lnTo>
                    <a:pt x="428207" y="244998"/>
                  </a:lnTo>
                  <a:lnTo>
                    <a:pt x="430893" y="231316"/>
                  </a:lnTo>
                  <a:lnTo>
                    <a:pt x="431794" y="216026"/>
                  </a:lnTo>
                  <a:lnTo>
                    <a:pt x="430893" y="200810"/>
                  </a:lnTo>
                  <a:lnTo>
                    <a:pt x="428207" y="187166"/>
                  </a:lnTo>
                  <a:lnTo>
                    <a:pt x="424334" y="176657"/>
                  </a:lnTo>
                  <a:close/>
                </a:path>
                <a:path w="431800" h="287655">
                  <a:moveTo>
                    <a:pt x="237357" y="0"/>
                  </a:moveTo>
                  <a:lnTo>
                    <a:pt x="197749" y="20065"/>
                  </a:lnTo>
                  <a:lnTo>
                    <a:pt x="184650" y="61374"/>
                  </a:lnTo>
                  <a:lnTo>
                    <a:pt x="184271" y="70612"/>
                  </a:lnTo>
                  <a:lnTo>
                    <a:pt x="184650" y="79920"/>
                  </a:lnTo>
                  <a:lnTo>
                    <a:pt x="197749" y="121269"/>
                  </a:lnTo>
                  <a:lnTo>
                    <a:pt x="237357" y="141350"/>
                  </a:lnTo>
                  <a:lnTo>
                    <a:pt x="249002" y="140158"/>
                  </a:lnTo>
                  <a:lnTo>
                    <a:pt x="282387" y="111724"/>
                  </a:lnTo>
                  <a:lnTo>
                    <a:pt x="282744" y="110744"/>
                  </a:lnTo>
                  <a:lnTo>
                    <a:pt x="232912" y="110744"/>
                  </a:lnTo>
                  <a:lnTo>
                    <a:pt x="229483" y="108458"/>
                  </a:lnTo>
                  <a:lnTo>
                    <a:pt x="221863" y="70993"/>
                  </a:lnTo>
                  <a:lnTo>
                    <a:pt x="222197" y="60368"/>
                  </a:lnTo>
                  <a:lnTo>
                    <a:pt x="232912" y="31369"/>
                  </a:lnTo>
                  <a:lnTo>
                    <a:pt x="283031" y="31369"/>
                  </a:lnTo>
                  <a:lnTo>
                    <a:pt x="282387" y="29606"/>
                  </a:lnTo>
                  <a:lnTo>
                    <a:pt x="276219" y="19176"/>
                  </a:lnTo>
                  <a:lnTo>
                    <a:pt x="268433" y="10769"/>
                  </a:lnTo>
                  <a:lnTo>
                    <a:pt x="259360" y="4778"/>
                  </a:lnTo>
                  <a:lnTo>
                    <a:pt x="249002" y="1192"/>
                  </a:lnTo>
                  <a:lnTo>
                    <a:pt x="237357" y="0"/>
                  </a:lnTo>
                  <a:close/>
                </a:path>
                <a:path w="431800" h="287655">
                  <a:moveTo>
                    <a:pt x="283031" y="31369"/>
                  </a:moveTo>
                  <a:lnTo>
                    <a:pt x="241802" y="31369"/>
                  </a:lnTo>
                  <a:lnTo>
                    <a:pt x="245231" y="33527"/>
                  </a:lnTo>
                  <a:lnTo>
                    <a:pt x="247390" y="37973"/>
                  </a:lnTo>
                  <a:lnTo>
                    <a:pt x="249724" y="43900"/>
                  </a:lnTo>
                  <a:lnTo>
                    <a:pt x="251380" y="51339"/>
                  </a:lnTo>
                  <a:lnTo>
                    <a:pt x="252385" y="60368"/>
                  </a:lnTo>
                  <a:lnTo>
                    <a:pt x="252724" y="70993"/>
                  </a:lnTo>
                  <a:lnTo>
                    <a:pt x="252391" y="81563"/>
                  </a:lnTo>
                  <a:lnTo>
                    <a:pt x="241802" y="110744"/>
                  </a:lnTo>
                  <a:lnTo>
                    <a:pt x="282744" y="110744"/>
                  </a:lnTo>
                  <a:lnTo>
                    <a:pt x="286792" y="99631"/>
                  </a:lnTo>
                  <a:lnTo>
                    <a:pt x="289435" y="85919"/>
                  </a:lnTo>
                  <a:lnTo>
                    <a:pt x="290316" y="70612"/>
                  </a:lnTo>
                  <a:lnTo>
                    <a:pt x="289435" y="55324"/>
                  </a:lnTo>
                  <a:lnTo>
                    <a:pt x="286792" y="41656"/>
                  </a:lnTo>
                  <a:lnTo>
                    <a:pt x="283031" y="31369"/>
                  </a:lnTo>
                  <a:close/>
                </a:path>
                <a:path w="431800" h="287655">
                  <a:moveTo>
                    <a:pt x="84195" y="0"/>
                  </a:moveTo>
                  <a:lnTo>
                    <a:pt x="34511" y="18966"/>
                  </a:lnTo>
                  <a:lnTo>
                    <a:pt x="12478" y="53165"/>
                  </a:lnTo>
                  <a:lnTo>
                    <a:pt x="1377" y="106505"/>
                  </a:lnTo>
                  <a:lnTo>
                    <a:pt x="0" y="140335"/>
                  </a:lnTo>
                  <a:lnTo>
                    <a:pt x="641" y="164105"/>
                  </a:lnTo>
                  <a:lnTo>
                    <a:pt x="5888" y="204059"/>
                  </a:lnTo>
                  <a:lnTo>
                    <a:pt x="22997" y="246459"/>
                  </a:lnTo>
                  <a:lnTo>
                    <a:pt x="59653" y="274685"/>
                  </a:lnTo>
                  <a:lnTo>
                    <a:pt x="86227" y="278129"/>
                  </a:lnTo>
                  <a:lnTo>
                    <a:pt x="97917" y="277417"/>
                  </a:lnTo>
                  <a:lnTo>
                    <a:pt x="134606" y="260520"/>
                  </a:lnTo>
                  <a:lnTo>
                    <a:pt x="153112" y="231521"/>
                  </a:lnTo>
                  <a:lnTo>
                    <a:pt x="76956" y="231521"/>
                  </a:lnTo>
                  <a:lnTo>
                    <a:pt x="70479" y="227329"/>
                  </a:lnTo>
                  <a:lnTo>
                    <a:pt x="57017" y="184912"/>
                  </a:lnTo>
                  <a:lnTo>
                    <a:pt x="57496" y="174769"/>
                  </a:lnTo>
                  <a:lnTo>
                    <a:pt x="76194" y="140335"/>
                  </a:lnTo>
                  <a:lnTo>
                    <a:pt x="153828" y="140335"/>
                  </a:lnTo>
                  <a:lnTo>
                    <a:pt x="151305" y="133476"/>
                  </a:lnTo>
                  <a:lnTo>
                    <a:pt x="143891" y="120650"/>
                  </a:lnTo>
                  <a:lnTo>
                    <a:pt x="55112" y="120650"/>
                  </a:lnTo>
                  <a:lnTo>
                    <a:pt x="56613" y="100907"/>
                  </a:lnTo>
                  <a:lnTo>
                    <a:pt x="67114" y="56133"/>
                  </a:lnTo>
                  <a:lnTo>
                    <a:pt x="83687" y="45847"/>
                  </a:lnTo>
                  <a:lnTo>
                    <a:pt x="151848" y="45847"/>
                  </a:lnTo>
                  <a:lnTo>
                    <a:pt x="151648" y="45243"/>
                  </a:lnTo>
                  <a:lnTo>
                    <a:pt x="127649" y="11509"/>
                  </a:lnTo>
                  <a:lnTo>
                    <a:pt x="95292" y="454"/>
                  </a:lnTo>
                  <a:lnTo>
                    <a:pt x="84195" y="0"/>
                  </a:lnTo>
                  <a:close/>
                </a:path>
                <a:path w="431800" h="287655">
                  <a:moveTo>
                    <a:pt x="153828" y="140335"/>
                  </a:moveTo>
                  <a:lnTo>
                    <a:pt x="91180" y="140335"/>
                  </a:lnTo>
                  <a:lnTo>
                    <a:pt x="97403" y="144272"/>
                  </a:lnTo>
                  <a:lnTo>
                    <a:pt x="102356" y="152273"/>
                  </a:lnTo>
                  <a:lnTo>
                    <a:pt x="105670" y="158869"/>
                  </a:lnTo>
                  <a:lnTo>
                    <a:pt x="108008" y="166846"/>
                  </a:lnTo>
                  <a:lnTo>
                    <a:pt x="109393" y="176204"/>
                  </a:lnTo>
                  <a:lnTo>
                    <a:pt x="109849" y="186944"/>
                  </a:lnTo>
                  <a:lnTo>
                    <a:pt x="109397" y="197324"/>
                  </a:lnTo>
                  <a:lnTo>
                    <a:pt x="91815" y="231521"/>
                  </a:lnTo>
                  <a:lnTo>
                    <a:pt x="153112" y="231521"/>
                  </a:lnTo>
                  <a:lnTo>
                    <a:pt x="156395" y="222220"/>
                  </a:lnTo>
                  <a:lnTo>
                    <a:pt x="159252" y="210327"/>
                  </a:lnTo>
                  <a:lnTo>
                    <a:pt x="160967" y="197887"/>
                  </a:lnTo>
                  <a:lnTo>
                    <a:pt x="161538" y="184912"/>
                  </a:lnTo>
                  <a:lnTo>
                    <a:pt x="160445" y="166846"/>
                  </a:lnTo>
                  <a:lnTo>
                    <a:pt x="160363" y="165877"/>
                  </a:lnTo>
                  <a:lnTo>
                    <a:pt x="156982" y="148907"/>
                  </a:lnTo>
                  <a:lnTo>
                    <a:pt x="153828" y="140335"/>
                  </a:lnTo>
                  <a:close/>
                </a:path>
                <a:path w="431800" h="287655">
                  <a:moveTo>
                    <a:pt x="99054" y="94107"/>
                  </a:moveTo>
                  <a:lnTo>
                    <a:pt x="90037" y="94107"/>
                  </a:lnTo>
                  <a:lnTo>
                    <a:pt x="82163" y="96265"/>
                  </a:lnTo>
                  <a:lnTo>
                    <a:pt x="55112" y="120650"/>
                  </a:lnTo>
                  <a:lnTo>
                    <a:pt x="143891" y="120650"/>
                  </a:lnTo>
                  <a:lnTo>
                    <a:pt x="111677" y="95704"/>
                  </a:lnTo>
                  <a:lnTo>
                    <a:pt x="99054" y="94107"/>
                  </a:lnTo>
                  <a:close/>
                </a:path>
                <a:path w="431800" h="287655">
                  <a:moveTo>
                    <a:pt x="151848" y="45847"/>
                  </a:moveTo>
                  <a:lnTo>
                    <a:pt x="88513" y="45847"/>
                  </a:lnTo>
                  <a:lnTo>
                    <a:pt x="92704" y="48006"/>
                  </a:lnTo>
                  <a:lnTo>
                    <a:pt x="99435" y="56514"/>
                  </a:lnTo>
                  <a:lnTo>
                    <a:pt x="101721" y="63881"/>
                  </a:lnTo>
                  <a:lnTo>
                    <a:pt x="103245" y="74295"/>
                  </a:lnTo>
                  <a:lnTo>
                    <a:pt x="157347" y="65024"/>
                  </a:lnTo>
                  <a:lnTo>
                    <a:pt x="154778" y="54693"/>
                  </a:lnTo>
                  <a:lnTo>
                    <a:pt x="151848" y="45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92931" y="1771142"/>
              <a:ext cx="115316" cy="15074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128898" y="1630426"/>
              <a:ext cx="322580" cy="287655"/>
            </a:xfrm>
            <a:custGeom>
              <a:avLst/>
              <a:gdLst/>
              <a:ahLst/>
              <a:cxnLst/>
              <a:rect l="l" t="t" r="r" b="b"/>
              <a:pathLst>
                <a:path w="322579" h="287655">
                  <a:moveTo>
                    <a:pt x="26796" y="140335"/>
                  </a:moveTo>
                  <a:lnTo>
                    <a:pt x="19176" y="140335"/>
                  </a:lnTo>
                  <a:lnTo>
                    <a:pt x="12826" y="144145"/>
                  </a:lnTo>
                  <a:lnTo>
                    <a:pt x="0" y="184912"/>
                  </a:lnTo>
                  <a:lnTo>
                    <a:pt x="500" y="195197"/>
                  </a:lnTo>
                  <a:lnTo>
                    <a:pt x="19938" y="231521"/>
                  </a:lnTo>
                  <a:lnTo>
                    <a:pt x="27686" y="231521"/>
                  </a:lnTo>
                  <a:lnTo>
                    <a:pt x="34798" y="231521"/>
                  </a:lnTo>
                  <a:lnTo>
                    <a:pt x="52379" y="197324"/>
                  </a:lnTo>
                  <a:lnTo>
                    <a:pt x="52831" y="186944"/>
                  </a:lnTo>
                  <a:lnTo>
                    <a:pt x="52375" y="176204"/>
                  </a:lnTo>
                  <a:lnTo>
                    <a:pt x="34162" y="140335"/>
                  </a:lnTo>
                  <a:lnTo>
                    <a:pt x="26796" y="140335"/>
                  </a:lnTo>
                  <a:close/>
                </a:path>
                <a:path w="322579" h="287655">
                  <a:moveTo>
                    <a:pt x="180339" y="31369"/>
                  </a:moveTo>
                  <a:lnTo>
                    <a:pt x="175895" y="31369"/>
                  </a:lnTo>
                  <a:lnTo>
                    <a:pt x="172465" y="33527"/>
                  </a:lnTo>
                  <a:lnTo>
                    <a:pt x="164846" y="70993"/>
                  </a:lnTo>
                  <a:lnTo>
                    <a:pt x="165179" y="81563"/>
                  </a:lnTo>
                  <a:lnTo>
                    <a:pt x="175895" y="110744"/>
                  </a:lnTo>
                  <a:lnTo>
                    <a:pt x="180339" y="110744"/>
                  </a:lnTo>
                  <a:lnTo>
                    <a:pt x="184785" y="110744"/>
                  </a:lnTo>
                  <a:lnTo>
                    <a:pt x="195706" y="70993"/>
                  </a:lnTo>
                  <a:lnTo>
                    <a:pt x="195373" y="60422"/>
                  </a:lnTo>
                  <a:lnTo>
                    <a:pt x="184785" y="31369"/>
                  </a:lnTo>
                  <a:lnTo>
                    <a:pt x="180339" y="31369"/>
                  </a:lnTo>
                  <a:close/>
                </a:path>
                <a:path w="322579" h="287655">
                  <a:moveTo>
                    <a:pt x="293750" y="0"/>
                  </a:moveTo>
                  <a:lnTo>
                    <a:pt x="300801" y="0"/>
                  </a:lnTo>
                  <a:lnTo>
                    <a:pt x="307863" y="0"/>
                  </a:lnTo>
                  <a:lnTo>
                    <a:pt x="314950" y="0"/>
                  </a:lnTo>
                  <a:lnTo>
                    <a:pt x="322072" y="0"/>
                  </a:lnTo>
                  <a:lnTo>
                    <a:pt x="303158" y="47878"/>
                  </a:lnTo>
                  <a:lnTo>
                    <a:pt x="284263" y="95757"/>
                  </a:lnTo>
                  <a:lnTo>
                    <a:pt x="265382" y="143636"/>
                  </a:lnTo>
                  <a:lnTo>
                    <a:pt x="246511" y="191515"/>
                  </a:lnTo>
                  <a:lnTo>
                    <a:pt x="227648" y="239394"/>
                  </a:lnTo>
                  <a:lnTo>
                    <a:pt x="208787" y="287274"/>
                  </a:lnTo>
                  <a:lnTo>
                    <a:pt x="201759" y="287274"/>
                  </a:lnTo>
                  <a:lnTo>
                    <a:pt x="194754" y="287274"/>
                  </a:lnTo>
                  <a:lnTo>
                    <a:pt x="187749" y="287274"/>
                  </a:lnTo>
                  <a:lnTo>
                    <a:pt x="180721" y="287274"/>
                  </a:lnTo>
                  <a:lnTo>
                    <a:pt x="199571" y="239395"/>
                  </a:lnTo>
                  <a:lnTo>
                    <a:pt x="218407" y="191516"/>
                  </a:lnTo>
                  <a:lnTo>
                    <a:pt x="237236" y="143637"/>
                  </a:lnTo>
                  <a:lnTo>
                    <a:pt x="256064" y="95758"/>
                  </a:lnTo>
                  <a:lnTo>
                    <a:pt x="274900" y="47879"/>
                  </a:lnTo>
                  <a:lnTo>
                    <a:pt x="29375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51580" y="1625854"/>
              <a:ext cx="115189" cy="15049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071875" y="1630426"/>
              <a:ext cx="161925" cy="278130"/>
            </a:xfrm>
            <a:custGeom>
              <a:avLst/>
              <a:gdLst/>
              <a:ahLst/>
              <a:cxnLst/>
              <a:rect l="l" t="t" r="r" b="b"/>
              <a:pathLst>
                <a:path w="161925" h="278130">
                  <a:moveTo>
                    <a:pt x="84200" y="0"/>
                  </a:moveTo>
                  <a:lnTo>
                    <a:pt x="127654" y="11509"/>
                  </a:lnTo>
                  <a:lnTo>
                    <a:pt x="151653" y="45243"/>
                  </a:lnTo>
                  <a:lnTo>
                    <a:pt x="157353" y="65024"/>
                  </a:lnTo>
                  <a:lnTo>
                    <a:pt x="143827" y="67329"/>
                  </a:lnTo>
                  <a:lnTo>
                    <a:pt x="130302" y="69659"/>
                  </a:lnTo>
                  <a:lnTo>
                    <a:pt x="116776" y="71989"/>
                  </a:lnTo>
                  <a:lnTo>
                    <a:pt x="103250" y="74295"/>
                  </a:lnTo>
                  <a:lnTo>
                    <a:pt x="101726" y="63881"/>
                  </a:lnTo>
                  <a:lnTo>
                    <a:pt x="99441" y="56514"/>
                  </a:lnTo>
                  <a:lnTo>
                    <a:pt x="96012" y="52197"/>
                  </a:lnTo>
                  <a:lnTo>
                    <a:pt x="92710" y="48006"/>
                  </a:lnTo>
                  <a:lnTo>
                    <a:pt x="88518" y="45847"/>
                  </a:lnTo>
                  <a:lnTo>
                    <a:pt x="83693" y="45847"/>
                  </a:lnTo>
                  <a:lnTo>
                    <a:pt x="77406" y="46989"/>
                  </a:lnTo>
                  <a:lnTo>
                    <a:pt x="58451" y="84915"/>
                  </a:lnTo>
                  <a:lnTo>
                    <a:pt x="55118" y="120650"/>
                  </a:lnTo>
                  <a:lnTo>
                    <a:pt x="60074" y="114317"/>
                  </a:lnTo>
                  <a:lnTo>
                    <a:pt x="65055" y="108854"/>
                  </a:lnTo>
                  <a:lnTo>
                    <a:pt x="111682" y="95704"/>
                  </a:lnTo>
                  <a:lnTo>
                    <a:pt x="143382" y="119761"/>
                  </a:lnTo>
                  <a:lnTo>
                    <a:pt x="160402" y="166052"/>
                  </a:lnTo>
                  <a:lnTo>
                    <a:pt x="161544" y="184912"/>
                  </a:lnTo>
                  <a:lnTo>
                    <a:pt x="160972" y="197887"/>
                  </a:lnTo>
                  <a:lnTo>
                    <a:pt x="147375" y="243859"/>
                  </a:lnTo>
                  <a:lnTo>
                    <a:pt x="118254" y="271754"/>
                  </a:lnTo>
                  <a:lnTo>
                    <a:pt x="86232" y="278129"/>
                  </a:lnTo>
                  <a:lnTo>
                    <a:pt x="72207" y="277270"/>
                  </a:lnTo>
                  <a:lnTo>
                    <a:pt x="30561" y="256403"/>
                  </a:lnTo>
                  <a:lnTo>
                    <a:pt x="10541" y="220345"/>
                  </a:lnTo>
                  <a:lnTo>
                    <a:pt x="646" y="164105"/>
                  </a:lnTo>
                  <a:lnTo>
                    <a:pt x="0" y="140462"/>
                  </a:lnTo>
                  <a:lnTo>
                    <a:pt x="1383" y="106505"/>
                  </a:lnTo>
                  <a:lnTo>
                    <a:pt x="12483" y="53165"/>
                  </a:lnTo>
                  <a:lnTo>
                    <a:pt x="34516" y="18966"/>
                  </a:lnTo>
                  <a:lnTo>
                    <a:pt x="65480" y="2099"/>
                  </a:lnTo>
                  <a:lnTo>
                    <a:pt x="8420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96477" y="1625854"/>
              <a:ext cx="440944" cy="296418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2852927" y="2346960"/>
            <a:ext cx="6202680" cy="441959"/>
            <a:chOff x="2852927" y="2346960"/>
            <a:chExt cx="6202680" cy="441959"/>
          </a:xfrm>
        </p:grpSpPr>
        <p:sp>
          <p:nvSpPr>
            <p:cNvPr id="44" name="object 44"/>
            <p:cNvSpPr/>
            <p:nvPr/>
          </p:nvSpPr>
          <p:spPr>
            <a:xfrm>
              <a:off x="5811011" y="2351532"/>
              <a:ext cx="3240405" cy="433070"/>
            </a:xfrm>
            <a:custGeom>
              <a:avLst/>
              <a:gdLst/>
              <a:ahLst/>
              <a:cxnLst/>
              <a:rect l="l" t="t" r="r" b="b"/>
              <a:pathLst>
                <a:path w="3240404" h="433069">
                  <a:moveTo>
                    <a:pt x="0" y="432815"/>
                  </a:moveTo>
                  <a:lnTo>
                    <a:pt x="3240024" y="432815"/>
                  </a:lnTo>
                  <a:lnTo>
                    <a:pt x="3240024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57499" y="2351532"/>
              <a:ext cx="6193790" cy="433070"/>
            </a:xfrm>
            <a:custGeom>
              <a:avLst/>
              <a:gdLst/>
              <a:ahLst/>
              <a:cxnLst/>
              <a:rect l="l" t="t" r="r" b="b"/>
              <a:pathLst>
                <a:path w="6193790" h="433069">
                  <a:moveTo>
                    <a:pt x="0" y="432815"/>
                  </a:moveTo>
                  <a:lnTo>
                    <a:pt x="6193536" y="432815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857499" y="2351532"/>
              <a:ext cx="2954020" cy="433070"/>
            </a:xfrm>
            <a:custGeom>
              <a:avLst/>
              <a:gdLst/>
              <a:ahLst/>
              <a:cxnLst/>
              <a:rect l="l" t="t" r="r" b="b"/>
              <a:pathLst>
                <a:path w="2954020" h="433069">
                  <a:moveTo>
                    <a:pt x="2953512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2953512" y="432815"/>
                  </a:lnTo>
                  <a:lnTo>
                    <a:pt x="2953512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857499" y="2351532"/>
              <a:ext cx="2954020" cy="433070"/>
            </a:xfrm>
            <a:custGeom>
              <a:avLst/>
              <a:gdLst/>
              <a:ahLst/>
              <a:cxnLst/>
              <a:rect l="l" t="t" r="r" b="b"/>
              <a:pathLst>
                <a:path w="2954020" h="433069">
                  <a:moveTo>
                    <a:pt x="0" y="432815"/>
                  </a:moveTo>
                  <a:lnTo>
                    <a:pt x="2953512" y="432815"/>
                  </a:lnTo>
                  <a:lnTo>
                    <a:pt x="2953512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24654" y="2417953"/>
              <a:ext cx="1362837" cy="26581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160262" y="2557780"/>
              <a:ext cx="56515" cy="53340"/>
            </a:xfrm>
            <a:custGeom>
              <a:avLst/>
              <a:gdLst/>
              <a:ahLst/>
              <a:cxnLst/>
              <a:rect l="l" t="t" r="r" b="b"/>
              <a:pathLst>
                <a:path w="56514" h="53339">
                  <a:moveTo>
                    <a:pt x="56134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56134" y="53340"/>
                  </a:lnTo>
                  <a:lnTo>
                    <a:pt x="56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160262" y="2557780"/>
              <a:ext cx="56515" cy="53340"/>
            </a:xfrm>
            <a:custGeom>
              <a:avLst/>
              <a:gdLst/>
              <a:ahLst/>
              <a:cxnLst/>
              <a:rect l="l" t="t" r="r" b="b"/>
              <a:pathLst>
                <a:path w="56514" h="53339">
                  <a:moveTo>
                    <a:pt x="0" y="0"/>
                  </a:moveTo>
                  <a:lnTo>
                    <a:pt x="14075" y="0"/>
                  </a:lnTo>
                  <a:lnTo>
                    <a:pt x="28114" y="0"/>
                  </a:lnTo>
                  <a:lnTo>
                    <a:pt x="42130" y="0"/>
                  </a:lnTo>
                  <a:lnTo>
                    <a:pt x="56134" y="0"/>
                  </a:lnTo>
                  <a:lnTo>
                    <a:pt x="56134" y="13335"/>
                  </a:lnTo>
                  <a:lnTo>
                    <a:pt x="56134" y="26670"/>
                  </a:lnTo>
                  <a:lnTo>
                    <a:pt x="56134" y="40005"/>
                  </a:lnTo>
                  <a:lnTo>
                    <a:pt x="56134" y="53340"/>
                  </a:lnTo>
                  <a:lnTo>
                    <a:pt x="42130" y="53340"/>
                  </a:lnTo>
                  <a:lnTo>
                    <a:pt x="28114" y="53340"/>
                  </a:lnTo>
                  <a:lnTo>
                    <a:pt x="14075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96660" y="2417953"/>
              <a:ext cx="596138" cy="33464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67303" y="2417953"/>
              <a:ext cx="440944" cy="29654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96477" y="2417953"/>
              <a:ext cx="440944" cy="296545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2852927" y="3139439"/>
            <a:ext cx="6202680" cy="441959"/>
            <a:chOff x="2852927" y="3139439"/>
            <a:chExt cx="6202680" cy="441959"/>
          </a:xfrm>
        </p:grpSpPr>
        <p:sp>
          <p:nvSpPr>
            <p:cNvPr id="55" name="object 55"/>
            <p:cNvSpPr/>
            <p:nvPr/>
          </p:nvSpPr>
          <p:spPr>
            <a:xfrm>
              <a:off x="8545068" y="3144011"/>
              <a:ext cx="506095" cy="433070"/>
            </a:xfrm>
            <a:custGeom>
              <a:avLst/>
              <a:gdLst/>
              <a:ahLst/>
              <a:cxnLst/>
              <a:rect l="l" t="t" r="r" b="b"/>
              <a:pathLst>
                <a:path w="506095" h="433070">
                  <a:moveTo>
                    <a:pt x="0" y="432815"/>
                  </a:moveTo>
                  <a:lnTo>
                    <a:pt x="505968" y="432815"/>
                  </a:lnTo>
                  <a:lnTo>
                    <a:pt x="505968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857499" y="3144011"/>
              <a:ext cx="6193790" cy="433070"/>
            </a:xfrm>
            <a:custGeom>
              <a:avLst/>
              <a:gdLst/>
              <a:ahLst/>
              <a:cxnLst/>
              <a:rect l="l" t="t" r="r" b="b"/>
              <a:pathLst>
                <a:path w="6193790" h="433070">
                  <a:moveTo>
                    <a:pt x="0" y="432815"/>
                  </a:moveTo>
                  <a:lnTo>
                    <a:pt x="6193536" y="432815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857499" y="3144011"/>
              <a:ext cx="5687695" cy="433070"/>
            </a:xfrm>
            <a:custGeom>
              <a:avLst/>
              <a:gdLst/>
              <a:ahLst/>
              <a:cxnLst/>
              <a:rect l="l" t="t" r="r" b="b"/>
              <a:pathLst>
                <a:path w="5687695" h="433070">
                  <a:moveTo>
                    <a:pt x="5687567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5687567" y="432815"/>
                  </a:lnTo>
                  <a:lnTo>
                    <a:pt x="5687567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857499" y="3144011"/>
              <a:ext cx="5687695" cy="433070"/>
            </a:xfrm>
            <a:custGeom>
              <a:avLst/>
              <a:gdLst/>
              <a:ahLst/>
              <a:cxnLst/>
              <a:rect l="l" t="t" r="r" b="b"/>
              <a:pathLst>
                <a:path w="5687695" h="433070">
                  <a:moveTo>
                    <a:pt x="0" y="432815"/>
                  </a:moveTo>
                  <a:lnTo>
                    <a:pt x="5687567" y="432815"/>
                  </a:lnTo>
                  <a:lnTo>
                    <a:pt x="5687567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96027" y="3210178"/>
              <a:ext cx="1270762" cy="33134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141338" y="3350005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39">
                  <a:moveTo>
                    <a:pt x="57912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57912" y="53340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141338" y="3350005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39">
                  <a:moveTo>
                    <a:pt x="0" y="0"/>
                  </a:moveTo>
                  <a:lnTo>
                    <a:pt x="14477" y="0"/>
                  </a:lnTo>
                  <a:lnTo>
                    <a:pt x="28955" y="0"/>
                  </a:lnTo>
                  <a:lnTo>
                    <a:pt x="43433" y="0"/>
                  </a:lnTo>
                  <a:lnTo>
                    <a:pt x="57912" y="0"/>
                  </a:lnTo>
                  <a:lnTo>
                    <a:pt x="57912" y="13335"/>
                  </a:lnTo>
                  <a:lnTo>
                    <a:pt x="57912" y="26670"/>
                  </a:lnTo>
                  <a:lnTo>
                    <a:pt x="57912" y="40005"/>
                  </a:lnTo>
                  <a:lnTo>
                    <a:pt x="57912" y="53340"/>
                  </a:lnTo>
                  <a:lnTo>
                    <a:pt x="43434" y="53340"/>
                  </a:lnTo>
                  <a:lnTo>
                    <a:pt x="28956" y="53340"/>
                  </a:lnTo>
                  <a:lnTo>
                    <a:pt x="14478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71260" y="3210178"/>
              <a:ext cx="692912" cy="334518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616949" y="3214750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79856" y="0"/>
                  </a:moveTo>
                  <a:lnTo>
                    <a:pt x="351917" y="0"/>
                  </a:lnTo>
                  <a:lnTo>
                    <a:pt x="240410" y="287274"/>
                  </a:lnTo>
                  <a:lnTo>
                    <a:pt x="268097" y="287274"/>
                  </a:lnTo>
                  <a:lnTo>
                    <a:pt x="341772" y="97776"/>
                  </a:lnTo>
                  <a:lnTo>
                    <a:pt x="379856" y="0"/>
                  </a:lnTo>
                  <a:close/>
                </a:path>
                <a:path w="431800" h="287654">
                  <a:moveTo>
                    <a:pt x="379475" y="145287"/>
                  </a:moveTo>
                  <a:lnTo>
                    <a:pt x="340328" y="165480"/>
                  </a:lnTo>
                  <a:lnTo>
                    <a:pt x="327511" y="206736"/>
                  </a:lnTo>
                  <a:lnTo>
                    <a:pt x="327151" y="216026"/>
                  </a:lnTo>
                  <a:lnTo>
                    <a:pt x="327511" y="225389"/>
                  </a:lnTo>
                  <a:lnTo>
                    <a:pt x="340328" y="266684"/>
                  </a:lnTo>
                  <a:lnTo>
                    <a:pt x="379475" y="286893"/>
                  </a:lnTo>
                  <a:lnTo>
                    <a:pt x="391005" y="285680"/>
                  </a:lnTo>
                  <a:lnTo>
                    <a:pt x="423924" y="257085"/>
                  </a:lnTo>
                  <a:lnTo>
                    <a:pt x="424304" y="256032"/>
                  </a:lnTo>
                  <a:lnTo>
                    <a:pt x="375030" y="256032"/>
                  </a:lnTo>
                  <a:lnTo>
                    <a:pt x="371728" y="253873"/>
                  </a:lnTo>
                  <a:lnTo>
                    <a:pt x="364235" y="216408"/>
                  </a:lnTo>
                  <a:lnTo>
                    <a:pt x="364569" y="205835"/>
                  </a:lnTo>
                  <a:lnTo>
                    <a:pt x="375030" y="176657"/>
                  </a:lnTo>
                  <a:lnTo>
                    <a:pt x="424489" y="176657"/>
                  </a:lnTo>
                  <a:lnTo>
                    <a:pt x="423924" y="175093"/>
                  </a:lnTo>
                  <a:lnTo>
                    <a:pt x="417829" y="164591"/>
                  </a:lnTo>
                  <a:lnTo>
                    <a:pt x="410158" y="156164"/>
                  </a:lnTo>
                  <a:lnTo>
                    <a:pt x="401224" y="150129"/>
                  </a:lnTo>
                  <a:lnTo>
                    <a:pt x="391005" y="146500"/>
                  </a:lnTo>
                  <a:lnTo>
                    <a:pt x="379475" y="145287"/>
                  </a:lnTo>
                  <a:close/>
                </a:path>
                <a:path w="431800" h="287654">
                  <a:moveTo>
                    <a:pt x="424489" y="176657"/>
                  </a:moveTo>
                  <a:lnTo>
                    <a:pt x="383794" y="176657"/>
                  </a:lnTo>
                  <a:lnTo>
                    <a:pt x="387096" y="178815"/>
                  </a:lnTo>
                  <a:lnTo>
                    <a:pt x="389381" y="183261"/>
                  </a:lnTo>
                  <a:lnTo>
                    <a:pt x="391727" y="189315"/>
                  </a:lnTo>
                  <a:lnTo>
                    <a:pt x="393382" y="196786"/>
                  </a:lnTo>
                  <a:lnTo>
                    <a:pt x="394382" y="205835"/>
                  </a:lnTo>
                  <a:lnTo>
                    <a:pt x="394716" y="216408"/>
                  </a:lnTo>
                  <a:lnTo>
                    <a:pt x="394382" y="227032"/>
                  </a:lnTo>
                  <a:lnTo>
                    <a:pt x="383794" y="256032"/>
                  </a:lnTo>
                  <a:lnTo>
                    <a:pt x="424304" y="256032"/>
                  </a:lnTo>
                  <a:lnTo>
                    <a:pt x="428291" y="244998"/>
                  </a:lnTo>
                  <a:lnTo>
                    <a:pt x="430920" y="231316"/>
                  </a:lnTo>
                  <a:lnTo>
                    <a:pt x="431800" y="216026"/>
                  </a:lnTo>
                  <a:lnTo>
                    <a:pt x="430920" y="200810"/>
                  </a:lnTo>
                  <a:lnTo>
                    <a:pt x="428291" y="187166"/>
                  </a:lnTo>
                  <a:lnTo>
                    <a:pt x="424489" y="176657"/>
                  </a:lnTo>
                  <a:close/>
                </a:path>
                <a:path w="431800" h="287654">
                  <a:moveTo>
                    <a:pt x="240029" y="0"/>
                  </a:moveTo>
                  <a:lnTo>
                    <a:pt x="200977" y="20065"/>
                  </a:lnTo>
                  <a:lnTo>
                    <a:pt x="188065" y="61321"/>
                  </a:lnTo>
                  <a:lnTo>
                    <a:pt x="187705" y="70612"/>
                  </a:lnTo>
                  <a:lnTo>
                    <a:pt x="188065" y="79920"/>
                  </a:lnTo>
                  <a:lnTo>
                    <a:pt x="200977" y="121269"/>
                  </a:lnTo>
                  <a:lnTo>
                    <a:pt x="240029" y="141350"/>
                  </a:lnTo>
                  <a:lnTo>
                    <a:pt x="251559" y="140158"/>
                  </a:lnTo>
                  <a:lnTo>
                    <a:pt x="284478" y="111724"/>
                  </a:lnTo>
                  <a:lnTo>
                    <a:pt x="284832" y="110744"/>
                  </a:lnTo>
                  <a:lnTo>
                    <a:pt x="235711" y="110744"/>
                  </a:lnTo>
                  <a:lnTo>
                    <a:pt x="232282" y="108458"/>
                  </a:lnTo>
                  <a:lnTo>
                    <a:pt x="224790" y="70993"/>
                  </a:lnTo>
                  <a:lnTo>
                    <a:pt x="225121" y="60368"/>
                  </a:lnTo>
                  <a:lnTo>
                    <a:pt x="235711" y="31369"/>
                  </a:lnTo>
                  <a:lnTo>
                    <a:pt x="285116" y="31369"/>
                  </a:lnTo>
                  <a:lnTo>
                    <a:pt x="284478" y="29606"/>
                  </a:lnTo>
                  <a:lnTo>
                    <a:pt x="278383" y="19176"/>
                  </a:lnTo>
                  <a:lnTo>
                    <a:pt x="270712" y="10769"/>
                  </a:lnTo>
                  <a:lnTo>
                    <a:pt x="261778" y="4778"/>
                  </a:lnTo>
                  <a:lnTo>
                    <a:pt x="251559" y="1192"/>
                  </a:lnTo>
                  <a:lnTo>
                    <a:pt x="240029" y="0"/>
                  </a:lnTo>
                  <a:close/>
                </a:path>
                <a:path w="431800" h="287654">
                  <a:moveTo>
                    <a:pt x="285116" y="31369"/>
                  </a:moveTo>
                  <a:lnTo>
                    <a:pt x="244475" y="31369"/>
                  </a:lnTo>
                  <a:lnTo>
                    <a:pt x="247776" y="33527"/>
                  </a:lnTo>
                  <a:lnTo>
                    <a:pt x="249935" y="37973"/>
                  </a:lnTo>
                  <a:lnTo>
                    <a:pt x="252269" y="43900"/>
                  </a:lnTo>
                  <a:lnTo>
                    <a:pt x="253925" y="51339"/>
                  </a:lnTo>
                  <a:lnTo>
                    <a:pt x="254930" y="60368"/>
                  </a:lnTo>
                  <a:lnTo>
                    <a:pt x="255270" y="70993"/>
                  </a:lnTo>
                  <a:lnTo>
                    <a:pt x="254936" y="81563"/>
                  </a:lnTo>
                  <a:lnTo>
                    <a:pt x="244475" y="110744"/>
                  </a:lnTo>
                  <a:lnTo>
                    <a:pt x="284832" y="110744"/>
                  </a:lnTo>
                  <a:lnTo>
                    <a:pt x="288845" y="99631"/>
                  </a:lnTo>
                  <a:lnTo>
                    <a:pt x="291474" y="85919"/>
                  </a:lnTo>
                  <a:lnTo>
                    <a:pt x="292353" y="70612"/>
                  </a:lnTo>
                  <a:lnTo>
                    <a:pt x="291474" y="55324"/>
                  </a:lnTo>
                  <a:lnTo>
                    <a:pt x="288845" y="41656"/>
                  </a:lnTo>
                  <a:lnTo>
                    <a:pt x="285116" y="31369"/>
                  </a:lnTo>
                  <a:close/>
                </a:path>
                <a:path w="431800" h="287654">
                  <a:moveTo>
                    <a:pt x="144779" y="223265"/>
                  </a:moveTo>
                  <a:lnTo>
                    <a:pt x="97917" y="223265"/>
                  </a:lnTo>
                  <a:lnTo>
                    <a:pt x="97917" y="273558"/>
                  </a:lnTo>
                  <a:lnTo>
                    <a:pt x="144779" y="273558"/>
                  </a:lnTo>
                  <a:lnTo>
                    <a:pt x="144779" y="223265"/>
                  </a:lnTo>
                  <a:close/>
                </a:path>
                <a:path w="431800" h="287654">
                  <a:moveTo>
                    <a:pt x="144779" y="0"/>
                  </a:moveTo>
                  <a:lnTo>
                    <a:pt x="97917" y="0"/>
                  </a:lnTo>
                  <a:lnTo>
                    <a:pt x="0" y="161798"/>
                  </a:lnTo>
                  <a:lnTo>
                    <a:pt x="0" y="223265"/>
                  </a:lnTo>
                  <a:lnTo>
                    <a:pt x="169036" y="223265"/>
                  </a:lnTo>
                  <a:lnTo>
                    <a:pt x="169036" y="165226"/>
                  </a:lnTo>
                  <a:lnTo>
                    <a:pt x="46227" y="165226"/>
                  </a:lnTo>
                  <a:lnTo>
                    <a:pt x="97917" y="80645"/>
                  </a:lnTo>
                  <a:lnTo>
                    <a:pt x="144779" y="80645"/>
                  </a:lnTo>
                  <a:lnTo>
                    <a:pt x="144779" y="0"/>
                  </a:lnTo>
                  <a:close/>
                </a:path>
                <a:path w="431800" h="287654">
                  <a:moveTo>
                    <a:pt x="144779" y="80645"/>
                  </a:moveTo>
                  <a:lnTo>
                    <a:pt x="97917" y="80645"/>
                  </a:lnTo>
                  <a:lnTo>
                    <a:pt x="97917" y="165226"/>
                  </a:lnTo>
                  <a:lnTo>
                    <a:pt x="144779" y="165226"/>
                  </a:lnTo>
                  <a:lnTo>
                    <a:pt x="144779" y="806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39530" y="3355466"/>
              <a:ext cx="113792" cy="15074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8663177" y="3214750"/>
              <a:ext cx="334010" cy="287655"/>
            </a:xfrm>
            <a:custGeom>
              <a:avLst/>
              <a:gdLst/>
              <a:ahLst/>
              <a:cxnLst/>
              <a:rect l="l" t="t" r="r" b="b"/>
              <a:pathLst>
                <a:path w="334009" h="287654">
                  <a:moveTo>
                    <a:pt x="51689" y="80645"/>
                  </a:moveTo>
                  <a:lnTo>
                    <a:pt x="38736" y="101790"/>
                  </a:lnTo>
                  <a:lnTo>
                    <a:pt x="25796" y="122936"/>
                  </a:lnTo>
                  <a:lnTo>
                    <a:pt x="12880" y="144081"/>
                  </a:lnTo>
                  <a:lnTo>
                    <a:pt x="0" y="165226"/>
                  </a:lnTo>
                  <a:lnTo>
                    <a:pt x="12880" y="165226"/>
                  </a:lnTo>
                  <a:lnTo>
                    <a:pt x="25796" y="165226"/>
                  </a:lnTo>
                  <a:lnTo>
                    <a:pt x="38736" y="165226"/>
                  </a:lnTo>
                  <a:lnTo>
                    <a:pt x="51689" y="165226"/>
                  </a:lnTo>
                  <a:lnTo>
                    <a:pt x="51689" y="144081"/>
                  </a:lnTo>
                  <a:lnTo>
                    <a:pt x="51689" y="122936"/>
                  </a:lnTo>
                  <a:lnTo>
                    <a:pt x="51689" y="101790"/>
                  </a:lnTo>
                  <a:lnTo>
                    <a:pt x="51689" y="80645"/>
                  </a:lnTo>
                  <a:close/>
                </a:path>
                <a:path w="334009" h="287654">
                  <a:moveTo>
                    <a:pt x="193801" y="31369"/>
                  </a:moveTo>
                  <a:lnTo>
                    <a:pt x="189483" y="31369"/>
                  </a:lnTo>
                  <a:lnTo>
                    <a:pt x="186054" y="33527"/>
                  </a:lnTo>
                  <a:lnTo>
                    <a:pt x="178562" y="70993"/>
                  </a:lnTo>
                  <a:lnTo>
                    <a:pt x="178893" y="81563"/>
                  </a:lnTo>
                  <a:lnTo>
                    <a:pt x="189483" y="110744"/>
                  </a:lnTo>
                  <a:lnTo>
                    <a:pt x="193801" y="110744"/>
                  </a:lnTo>
                  <a:lnTo>
                    <a:pt x="198247" y="110744"/>
                  </a:lnTo>
                  <a:lnTo>
                    <a:pt x="209042" y="70993"/>
                  </a:lnTo>
                  <a:lnTo>
                    <a:pt x="208708" y="60422"/>
                  </a:lnTo>
                  <a:lnTo>
                    <a:pt x="198247" y="31369"/>
                  </a:lnTo>
                  <a:lnTo>
                    <a:pt x="193801" y="31369"/>
                  </a:lnTo>
                  <a:close/>
                </a:path>
                <a:path w="334009" h="287654">
                  <a:moveTo>
                    <a:pt x="305689" y="0"/>
                  </a:moveTo>
                  <a:lnTo>
                    <a:pt x="312644" y="0"/>
                  </a:lnTo>
                  <a:lnTo>
                    <a:pt x="319611" y="0"/>
                  </a:lnTo>
                  <a:lnTo>
                    <a:pt x="326602" y="0"/>
                  </a:lnTo>
                  <a:lnTo>
                    <a:pt x="333628" y="0"/>
                  </a:lnTo>
                  <a:lnTo>
                    <a:pt x="314969" y="47878"/>
                  </a:lnTo>
                  <a:lnTo>
                    <a:pt x="296328" y="95757"/>
                  </a:lnTo>
                  <a:lnTo>
                    <a:pt x="277701" y="143636"/>
                  </a:lnTo>
                  <a:lnTo>
                    <a:pt x="259084" y="191515"/>
                  </a:lnTo>
                  <a:lnTo>
                    <a:pt x="240475" y="239394"/>
                  </a:lnTo>
                  <a:lnTo>
                    <a:pt x="221869" y="287274"/>
                  </a:lnTo>
                  <a:lnTo>
                    <a:pt x="214935" y="287274"/>
                  </a:lnTo>
                  <a:lnTo>
                    <a:pt x="208025" y="287274"/>
                  </a:lnTo>
                  <a:lnTo>
                    <a:pt x="201116" y="287274"/>
                  </a:lnTo>
                  <a:lnTo>
                    <a:pt x="194182" y="287274"/>
                  </a:lnTo>
                  <a:lnTo>
                    <a:pt x="212779" y="239395"/>
                  </a:lnTo>
                  <a:lnTo>
                    <a:pt x="231361" y="191516"/>
                  </a:lnTo>
                  <a:lnTo>
                    <a:pt x="249936" y="143637"/>
                  </a:lnTo>
                  <a:lnTo>
                    <a:pt x="268510" y="95758"/>
                  </a:lnTo>
                  <a:lnTo>
                    <a:pt x="287092" y="47879"/>
                  </a:lnTo>
                  <a:lnTo>
                    <a:pt x="305689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00083" y="3210178"/>
              <a:ext cx="113792" cy="15049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8616949" y="3214750"/>
              <a:ext cx="169545" cy="273685"/>
            </a:xfrm>
            <a:custGeom>
              <a:avLst/>
              <a:gdLst/>
              <a:ahLst/>
              <a:cxnLst/>
              <a:rect l="l" t="t" r="r" b="b"/>
              <a:pathLst>
                <a:path w="169545" h="273685">
                  <a:moveTo>
                    <a:pt x="97917" y="0"/>
                  </a:moveTo>
                  <a:lnTo>
                    <a:pt x="109632" y="0"/>
                  </a:lnTo>
                  <a:lnTo>
                    <a:pt x="121348" y="0"/>
                  </a:lnTo>
                  <a:lnTo>
                    <a:pt x="133064" y="0"/>
                  </a:lnTo>
                  <a:lnTo>
                    <a:pt x="144779" y="0"/>
                  </a:lnTo>
                  <a:lnTo>
                    <a:pt x="144779" y="41265"/>
                  </a:lnTo>
                  <a:lnTo>
                    <a:pt x="144779" y="82565"/>
                  </a:lnTo>
                  <a:lnTo>
                    <a:pt x="144779" y="123890"/>
                  </a:lnTo>
                  <a:lnTo>
                    <a:pt x="144779" y="165226"/>
                  </a:lnTo>
                  <a:lnTo>
                    <a:pt x="152907" y="165226"/>
                  </a:lnTo>
                  <a:lnTo>
                    <a:pt x="160908" y="165226"/>
                  </a:lnTo>
                  <a:lnTo>
                    <a:pt x="169036" y="165226"/>
                  </a:lnTo>
                  <a:lnTo>
                    <a:pt x="169036" y="179724"/>
                  </a:lnTo>
                  <a:lnTo>
                    <a:pt x="169036" y="194246"/>
                  </a:lnTo>
                  <a:lnTo>
                    <a:pt x="169036" y="208768"/>
                  </a:lnTo>
                  <a:lnTo>
                    <a:pt x="169036" y="223265"/>
                  </a:lnTo>
                  <a:lnTo>
                    <a:pt x="160908" y="223265"/>
                  </a:lnTo>
                  <a:lnTo>
                    <a:pt x="152907" y="223265"/>
                  </a:lnTo>
                  <a:lnTo>
                    <a:pt x="144779" y="223265"/>
                  </a:lnTo>
                  <a:lnTo>
                    <a:pt x="144779" y="235838"/>
                  </a:lnTo>
                  <a:lnTo>
                    <a:pt x="144779" y="248412"/>
                  </a:lnTo>
                  <a:lnTo>
                    <a:pt x="144779" y="260985"/>
                  </a:lnTo>
                  <a:lnTo>
                    <a:pt x="144779" y="273558"/>
                  </a:lnTo>
                  <a:lnTo>
                    <a:pt x="133064" y="273558"/>
                  </a:lnTo>
                  <a:lnTo>
                    <a:pt x="121348" y="273558"/>
                  </a:lnTo>
                  <a:lnTo>
                    <a:pt x="109632" y="273558"/>
                  </a:lnTo>
                  <a:lnTo>
                    <a:pt x="97917" y="273558"/>
                  </a:lnTo>
                  <a:lnTo>
                    <a:pt x="97917" y="260985"/>
                  </a:lnTo>
                  <a:lnTo>
                    <a:pt x="97917" y="248412"/>
                  </a:lnTo>
                  <a:lnTo>
                    <a:pt x="97917" y="235838"/>
                  </a:lnTo>
                  <a:lnTo>
                    <a:pt x="97917" y="223265"/>
                  </a:lnTo>
                  <a:lnTo>
                    <a:pt x="73437" y="223265"/>
                  </a:lnTo>
                  <a:lnTo>
                    <a:pt x="48958" y="223265"/>
                  </a:lnTo>
                  <a:lnTo>
                    <a:pt x="24479" y="223265"/>
                  </a:lnTo>
                  <a:lnTo>
                    <a:pt x="0" y="223265"/>
                  </a:lnTo>
                  <a:lnTo>
                    <a:pt x="0" y="207857"/>
                  </a:lnTo>
                  <a:lnTo>
                    <a:pt x="0" y="192484"/>
                  </a:lnTo>
                  <a:lnTo>
                    <a:pt x="0" y="177135"/>
                  </a:lnTo>
                  <a:lnTo>
                    <a:pt x="0" y="161798"/>
                  </a:lnTo>
                  <a:lnTo>
                    <a:pt x="24479" y="121318"/>
                  </a:lnTo>
                  <a:lnTo>
                    <a:pt x="48958" y="80851"/>
                  </a:lnTo>
                  <a:lnTo>
                    <a:pt x="73437" y="40407"/>
                  </a:lnTo>
                  <a:lnTo>
                    <a:pt x="97917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67303" y="3210178"/>
              <a:ext cx="440944" cy="296418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2852927" y="3858767"/>
            <a:ext cx="6202680" cy="441959"/>
            <a:chOff x="2852927" y="3858767"/>
            <a:chExt cx="6202680" cy="441959"/>
          </a:xfrm>
        </p:grpSpPr>
        <p:sp>
          <p:nvSpPr>
            <p:cNvPr id="70" name="object 70"/>
            <p:cNvSpPr/>
            <p:nvPr/>
          </p:nvSpPr>
          <p:spPr>
            <a:xfrm>
              <a:off x="3363468" y="3863339"/>
              <a:ext cx="5687695" cy="433070"/>
            </a:xfrm>
            <a:custGeom>
              <a:avLst/>
              <a:gdLst/>
              <a:ahLst/>
              <a:cxnLst/>
              <a:rect l="l" t="t" r="r" b="b"/>
              <a:pathLst>
                <a:path w="5687695" h="433070">
                  <a:moveTo>
                    <a:pt x="0" y="432816"/>
                  </a:moveTo>
                  <a:lnTo>
                    <a:pt x="5687568" y="432816"/>
                  </a:lnTo>
                  <a:lnTo>
                    <a:pt x="5687568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857499" y="3863339"/>
              <a:ext cx="6193790" cy="433070"/>
            </a:xfrm>
            <a:custGeom>
              <a:avLst/>
              <a:gdLst/>
              <a:ahLst/>
              <a:cxnLst/>
              <a:rect l="l" t="t" r="r" b="b"/>
              <a:pathLst>
                <a:path w="6193790" h="433070">
                  <a:moveTo>
                    <a:pt x="0" y="432816"/>
                  </a:moveTo>
                  <a:lnTo>
                    <a:pt x="6193536" y="432816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857499" y="3863339"/>
              <a:ext cx="506095" cy="433070"/>
            </a:xfrm>
            <a:custGeom>
              <a:avLst/>
              <a:gdLst/>
              <a:ahLst/>
              <a:cxnLst/>
              <a:rect l="l" t="t" r="r" b="b"/>
              <a:pathLst>
                <a:path w="506095" h="433070">
                  <a:moveTo>
                    <a:pt x="505968" y="0"/>
                  </a:moveTo>
                  <a:lnTo>
                    <a:pt x="0" y="0"/>
                  </a:lnTo>
                  <a:lnTo>
                    <a:pt x="0" y="432816"/>
                  </a:lnTo>
                  <a:lnTo>
                    <a:pt x="505968" y="432816"/>
                  </a:lnTo>
                  <a:lnTo>
                    <a:pt x="505968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857499" y="3863339"/>
              <a:ext cx="506095" cy="433070"/>
            </a:xfrm>
            <a:custGeom>
              <a:avLst/>
              <a:gdLst/>
              <a:ahLst/>
              <a:cxnLst/>
              <a:rect l="l" t="t" r="r" b="b"/>
              <a:pathLst>
                <a:path w="506095" h="433070">
                  <a:moveTo>
                    <a:pt x="0" y="432816"/>
                  </a:moveTo>
                  <a:lnTo>
                    <a:pt x="505968" y="432816"/>
                  </a:lnTo>
                  <a:lnTo>
                    <a:pt x="505968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927349" y="3935475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79857" y="0"/>
                  </a:moveTo>
                  <a:lnTo>
                    <a:pt x="351916" y="0"/>
                  </a:lnTo>
                  <a:lnTo>
                    <a:pt x="313891" y="98085"/>
                  </a:lnTo>
                  <a:lnTo>
                    <a:pt x="240411" y="287274"/>
                  </a:lnTo>
                  <a:lnTo>
                    <a:pt x="268097" y="287274"/>
                  </a:lnTo>
                  <a:lnTo>
                    <a:pt x="341772" y="97776"/>
                  </a:lnTo>
                  <a:lnTo>
                    <a:pt x="379857" y="0"/>
                  </a:lnTo>
                  <a:close/>
                </a:path>
                <a:path w="431800" h="287654">
                  <a:moveTo>
                    <a:pt x="379475" y="145287"/>
                  </a:moveTo>
                  <a:lnTo>
                    <a:pt x="340328" y="165481"/>
                  </a:lnTo>
                  <a:lnTo>
                    <a:pt x="327511" y="206736"/>
                  </a:lnTo>
                  <a:lnTo>
                    <a:pt x="327151" y="216026"/>
                  </a:lnTo>
                  <a:lnTo>
                    <a:pt x="327511" y="225389"/>
                  </a:lnTo>
                  <a:lnTo>
                    <a:pt x="340328" y="266684"/>
                  </a:lnTo>
                  <a:lnTo>
                    <a:pt x="379475" y="286893"/>
                  </a:lnTo>
                  <a:lnTo>
                    <a:pt x="391005" y="285680"/>
                  </a:lnTo>
                  <a:lnTo>
                    <a:pt x="423924" y="257085"/>
                  </a:lnTo>
                  <a:lnTo>
                    <a:pt x="424304" y="256031"/>
                  </a:lnTo>
                  <a:lnTo>
                    <a:pt x="375030" y="256031"/>
                  </a:lnTo>
                  <a:lnTo>
                    <a:pt x="371728" y="253873"/>
                  </a:lnTo>
                  <a:lnTo>
                    <a:pt x="364236" y="216407"/>
                  </a:lnTo>
                  <a:lnTo>
                    <a:pt x="364569" y="205835"/>
                  </a:lnTo>
                  <a:lnTo>
                    <a:pt x="375030" y="176656"/>
                  </a:lnTo>
                  <a:lnTo>
                    <a:pt x="424489" y="176656"/>
                  </a:lnTo>
                  <a:lnTo>
                    <a:pt x="423924" y="175093"/>
                  </a:lnTo>
                  <a:lnTo>
                    <a:pt x="417829" y="164592"/>
                  </a:lnTo>
                  <a:lnTo>
                    <a:pt x="410158" y="156164"/>
                  </a:lnTo>
                  <a:lnTo>
                    <a:pt x="401224" y="150129"/>
                  </a:lnTo>
                  <a:lnTo>
                    <a:pt x="391005" y="146500"/>
                  </a:lnTo>
                  <a:lnTo>
                    <a:pt x="379475" y="145287"/>
                  </a:lnTo>
                  <a:close/>
                </a:path>
                <a:path w="431800" h="287654">
                  <a:moveTo>
                    <a:pt x="424489" y="176656"/>
                  </a:moveTo>
                  <a:lnTo>
                    <a:pt x="383794" y="176656"/>
                  </a:lnTo>
                  <a:lnTo>
                    <a:pt x="387096" y="178816"/>
                  </a:lnTo>
                  <a:lnTo>
                    <a:pt x="389382" y="183261"/>
                  </a:lnTo>
                  <a:lnTo>
                    <a:pt x="391727" y="189315"/>
                  </a:lnTo>
                  <a:lnTo>
                    <a:pt x="393382" y="196786"/>
                  </a:lnTo>
                  <a:lnTo>
                    <a:pt x="394382" y="205835"/>
                  </a:lnTo>
                  <a:lnTo>
                    <a:pt x="394715" y="216407"/>
                  </a:lnTo>
                  <a:lnTo>
                    <a:pt x="394382" y="227032"/>
                  </a:lnTo>
                  <a:lnTo>
                    <a:pt x="383794" y="256031"/>
                  </a:lnTo>
                  <a:lnTo>
                    <a:pt x="424304" y="256031"/>
                  </a:lnTo>
                  <a:lnTo>
                    <a:pt x="428291" y="244998"/>
                  </a:lnTo>
                  <a:lnTo>
                    <a:pt x="430920" y="231316"/>
                  </a:lnTo>
                  <a:lnTo>
                    <a:pt x="431800" y="216026"/>
                  </a:lnTo>
                  <a:lnTo>
                    <a:pt x="430920" y="200810"/>
                  </a:lnTo>
                  <a:lnTo>
                    <a:pt x="428291" y="187166"/>
                  </a:lnTo>
                  <a:lnTo>
                    <a:pt x="424489" y="176656"/>
                  </a:lnTo>
                  <a:close/>
                </a:path>
                <a:path w="431800" h="287654">
                  <a:moveTo>
                    <a:pt x="240030" y="0"/>
                  </a:moveTo>
                  <a:lnTo>
                    <a:pt x="200977" y="20065"/>
                  </a:lnTo>
                  <a:lnTo>
                    <a:pt x="188065" y="61321"/>
                  </a:lnTo>
                  <a:lnTo>
                    <a:pt x="187706" y="70612"/>
                  </a:lnTo>
                  <a:lnTo>
                    <a:pt x="188065" y="79920"/>
                  </a:lnTo>
                  <a:lnTo>
                    <a:pt x="200977" y="121269"/>
                  </a:lnTo>
                  <a:lnTo>
                    <a:pt x="240030" y="141350"/>
                  </a:lnTo>
                  <a:lnTo>
                    <a:pt x="251559" y="140158"/>
                  </a:lnTo>
                  <a:lnTo>
                    <a:pt x="284478" y="111724"/>
                  </a:lnTo>
                  <a:lnTo>
                    <a:pt x="284832" y="110743"/>
                  </a:lnTo>
                  <a:lnTo>
                    <a:pt x="235712" y="110743"/>
                  </a:lnTo>
                  <a:lnTo>
                    <a:pt x="232282" y="108457"/>
                  </a:lnTo>
                  <a:lnTo>
                    <a:pt x="224789" y="70993"/>
                  </a:lnTo>
                  <a:lnTo>
                    <a:pt x="225121" y="60368"/>
                  </a:lnTo>
                  <a:lnTo>
                    <a:pt x="235712" y="31368"/>
                  </a:lnTo>
                  <a:lnTo>
                    <a:pt x="285116" y="31368"/>
                  </a:lnTo>
                  <a:lnTo>
                    <a:pt x="284478" y="29606"/>
                  </a:lnTo>
                  <a:lnTo>
                    <a:pt x="278383" y="19176"/>
                  </a:lnTo>
                  <a:lnTo>
                    <a:pt x="270712" y="10769"/>
                  </a:lnTo>
                  <a:lnTo>
                    <a:pt x="261778" y="4778"/>
                  </a:lnTo>
                  <a:lnTo>
                    <a:pt x="251559" y="1192"/>
                  </a:lnTo>
                  <a:lnTo>
                    <a:pt x="240030" y="0"/>
                  </a:lnTo>
                  <a:close/>
                </a:path>
                <a:path w="431800" h="287654">
                  <a:moveTo>
                    <a:pt x="285116" y="31368"/>
                  </a:moveTo>
                  <a:lnTo>
                    <a:pt x="244475" y="31368"/>
                  </a:lnTo>
                  <a:lnTo>
                    <a:pt x="247776" y="33528"/>
                  </a:lnTo>
                  <a:lnTo>
                    <a:pt x="249936" y="37973"/>
                  </a:lnTo>
                  <a:lnTo>
                    <a:pt x="252269" y="43900"/>
                  </a:lnTo>
                  <a:lnTo>
                    <a:pt x="253925" y="51339"/>
                  </a:lnTo>
                  <a:lnTo>
                    <a:pt x="254930" y="60368"/>
                  </a:lnTo>
                  <a:lnTo>
                    <a:pt x="255269" y="70993"/>
                  </a:lnTo>
                  <a:lnTo>
                    <a:pt x="254936" y="81563"/>
                  </a:lnTo>
                  <a:lnTo>
                    <a:pt x="244475" y="110743"/>
                  </a:lnTo>
                  <a:lnTo>
                    <a:pt x="284832" y="110743"/>
                  </a:lnTo>
                  <a:lnTo>
                    <a:pt x="288845" y="99631"/>
                  </a:lnTo>
                  <a:lnTo>
                    <a:pt x="291474" y="85919"/>
                  </a:lnTo>
                  <a:lnTo>
                    <a:pt x="292354" y="70612"/>
                  </a:lnTo>
                  <a:lnTo>
                    <a:pt x="291474" y="55324"/>
                  </a:lnTo>
                  <a:lnTo>
                    <a:pt x="288845" y="41656"/>
                  </a:lnTo>
                  <a:lnTo>
                    <a:pt x="285116" y="31368"/>
                  </a:lnTo>
                  <a:close/>
                </a:path>
                <a:path w="431800" h="287654">
                  <a:moveTo>
                    <a:pt x="144780" y="223266"/>
                  </a:moveTo>
                  <a:lnTo>
                    <a:pt x="97917" y="223266"/>
                  </a:lnTo>
                  <a:lnTo>
                    <a:pt x="97917" y="273557"/>
                  </a:lnTo>
                  <a:lnTo>
                    <a:pt x="144780" y="273557"/>
                  </a:lnTo>
                  <a:lnTo>
                    <a:pt x="144780" y="223266"/>
                  </a:lnTo>
                  <a:close/>
                </a:path>
                <a:path w="431800" h="287654">
                  <a:moveTo>
                    <a:pt x="144780" y="0"/>
                  </a:moveTo>
                  <a:lnTo>
                    <a:pt x="97917" y="0"/>
                  </a:lnTo>
                  <a:lnTo>
                    <a:pt x="0" y="161798"/>
                  </a:lnTo>
                  <a:lnTo>
                    <a:pt x="0" y="223266"/>
                  </a:lnTo>
                  <a:lnTo>
                    <a:pt x="169037" y="223266"/>
                  </a:lnTo>
                  <a:lnTo>
                    <a:pt x="169037" y="165226"/>
                  </a:lnTo>
                  <a:lnTo>
                    <a:pt x="46227" y="165226"/>
                  </a:lnTo>
                  <a:lnTo>
                    <a:pt x="97917" y="80644"/>
                  </a:lnTo>
                  <a:lnTo>
                    <a:pt x="144780" y="80644"/>
                  </a:lnTo>
                  <a:lnTo>
                    <a:pt x="144780" y="0"/>
                  </a:lnTo>
                  <a:close/>
                </a:path>
                <a:path w="431800" h="287654">
                  <a:moveTo>
                    <a:pt x="144780" y="80644"/>
                  </a:moveTo>
                  <a:lnTo>
                    <a:pt x="97917" y="80644"/>
                  </a:lnTo>
                  <a:lnTo>
                    <a:pt x="97917" y="165226"/>
                  </a:lnTo>
                  <a:lnTo>
                    <a:pt x="144780" y="165226"/>
                  </a:lnTo>
                  <a:lnTo>
                    <a:pt x="144780" y="806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49929" y="4076191"/>
              <a:ext cx="113792" cy="150749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973577" y="3935475"/>
              <a:ext cx="334010" cy="287655"/>
            </a:xfrm>
            <a:custGeom>
              <a:avLst/>
              <a:gdLst/>
              <a:ahLst/>
              <a:cxnLst/>
              <a:rect l="l" t="t" r="r" b="b"/>
              <a:pathLst>
                <a:path w="334010" h="287654">
                  <a:moveTo>
                    <a:pt x="51689" y="80644"/>
                  </a:moveTo>
                  <a:lnTo>
                    <a:pt x="38736" y="101790"/>
                  </a:lnTo>
                  <a:lnTo>
                    <a:pt x="25796" y="122935"/>
                  </a:lnTo>
                  <a:lnTo>
                    <a:pt x="12880" y="144081"/>
                  </a:lnTo>
                  <a:lnTo>
                    <a:pt x="0" y="165226"/>
                  </a:lnTo>
                  <a:lnTo>
                    <a:pt x="12880" y="165226"/>
                  </a:lnTo>
                  <a:lnTo>
                    <a:pt x="25796" y="165226"/>
                  </a:lnTo>
                  <a:lnTo>
                    <a:pt x="38736" y="165226"/>
                  </a:lnTo>
                  <a:lnTo>
                    <a:pt x="51689" y="165226"/>
                  </a:lnTo>
                  <a:lnTo>
                    <a:pt x="51689" y="144081"/>
                  </a:lnTo>
                  <a:lnTo>
                    <a:pt x="51689" y="122936"/>
                  </a:lnTo>
                  <a:lnTo>
                    <a:pt x="51689" y="101790"/>
                  </a:lnTo>
                  <a:lnTo>
                    <a:pt x="51689" y="80644"/>
                  </a:lnTo>
                  <a:close/>
                </a:path>
                <a:path w="334010" h="287654">
                  <a:moveTo>
                    <a:pt x="193802" y="31368"/>
                  </a:moveTo>
                  <a:lnTo>
                    <a:pt x="189484" y="31368"/>
                  </a:lnTo>
                  <a:lnTo>
                    <a:pt x="186055" y="33528"/>
                  </a:lnTo>
                  <a:lnTo>
                    <a:pt x="178562" y="70993"/>
                  </a:lnTo>
                  <a:lnTo>
                    <a:pt x="178893" y="81563"/>
                  </a:lnTo>
                  <a:lnTo>
                    <a:pt x="189484" y="110743"/>
                  </a:lnTo>
                  <a:lnTo>
                    <a:pt x="193802" y="110743"/>
                  </a:lnTo>
                  <a:lnTo>
                    <a:pt x="198247" y="110743"/>
                  </a:lnTo>
                  <a:lnTo>
                    <a:pt x="209042" y="70993"/>
                  </a:lnTo>
                  <a:lnTo>
                    <a:pt x="208708" y="60422"/>
                  </a:lnTo>
                  <a:lnTo>
                    <a:pt x="198247" y="31368"/>
                  </a:lnTo>
                  <a:lnTo>
                    <a:pt x="193802" y="31368"/>
                  </a:lnTo>
                  <a:close/>
                </a:path>
                <a:path w="334010" h="287654">
                  <a:moveTo>
                    <a:pt x="305688" y="0"/>
                  </a:moveTo>
                  <a:lnTo>
                    <a:pt x="312644" y="0"/>
                  </a:lnTo>
                  <a:lnTo>
                    <a:pt x="319611" y="0"/>
                  </a:lnTo>
                  <a:lnTo>
                    <a:pt x="326602" y="0"/>
                  </a:lnTo>
                  <a:lnTo>
                    <a:pt x="333629" y="0"/>
                  </a:lnTo>
                  <a:lnTo>
                    <a:pt x="314969" y="47879"/>
                  </a:lnTo>
                  <a:lnTo>
                    <a:pt x="296328" y="95758"/>
                  </a:lnTo>
                  <a:lnTo>
                    <a:pt x="277701" y="143637"/>
                  </a:lnTo>
                  <a:lnTo>
                    <a:pt x="259084" y="191516"/>
                  </a:lnTo>
                  <a:lnTo>
                    <a:pt x="240475" y="239395"/>
                  </a:lnTo>
                  <a:lnTo>
                    <a:pt x="221869" y="287274"/>
                  </a:lnTo>
                  <a:lnTo>
                    <a:pt x="214935" y="287274"/>
                  </a:lnTo>
                  <a:lnTo>
                    <a:pt x="208026" y="287274"/>
                  </a:lnTo>
                  <a:lnTo>
                    <a:pt x="201116" y="287274"/>
                  </a:lnTo>
                  <a:lnTo>
                    <a:pt x="194183" y="287274"/>
                  </a:lnTo>
                  <a:lnTo>
                    <a:pt x="212787" y="239394"/>
                  </a:lnTo>
                  <a:lnTo>
                    <a:pt x="231389" y="191515"/>
                  </a:lnTo>
                  <a:lnTo>
                    <a:pt x="249983" y="143636"/>
                  </a:lnTo>
                  <a:lnTo>
                    <a:pt x="268567" y="95757"/>
                  </a:lnTo>
                  <a:lnTo>
                    <a:pt x="287137" y="47878"/>
                  </a:lnTo>
                  <a:lnTo>
                    <a:pt x="30568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10484" y="3930903"/>
              <a:ext cx="113792" cy="15049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927349" y="3935475"/>
              <a:ext cx="169545" cy="273685"/>
            </a:xfrm>
            <a:custGeom>
              <a:avLst/>
              <a:gdLst/>
              <a:ahLst/>
              <a:cxnLst/>
              <a:rect l="l" t="t" r="r" b="b"/>
              <a:pathLst>
                <a:path w="169544" h="273685">
                  <a:moveTo>
                    <a:pt x="97917" y="0"/>
                  </a:moveTo>
                  <a:lnTo>
                    <a:pt x="109632" y="0"/>
                  </a:lnTo>
                  <a:lnTo>
                    <a:pt x="121348" y="0"/>
                  </a:lnTo>
                  <a:lnTo>
                    <a:pt x="133064" y="0"/>
                  </a:lnTo>
                  <a:lnTo>
                    <a:pt x="144780" y="0"/>
                  </a:lnTo>
                  <a:lnTo>
                    <a:pt x="144780" y="41265"/>
                  </a:lnTo>
                  <a:lnTo>
                    <a:pt x="144780" y="82565"/>
                  </a:lnTo>
                  <a:lnTo>
                    <a:pt x="144780" y="123890"/>
                  </a:lnTo>
                  <a:lnTo>
                    <a:pt x="144780" y="165226"/>
                  </a:lnTo>
                  <a:lnTo>
                    <a:pt x="152907" y="165226"/>
                  </a:lnTo>
                  <a:lnTo>
                    <a:pt x="160908" y="165226"/>
                  </a:lnTo>
                  <a:lnTo>
                    <a:pt x="169037" y="165226"/>
                  </a:lnTo>
                  <a:lnTo>
                    <a:pt x="169037" y="179724"/>
                  </a:lnTo>
                  <a:lnTo>
                    <a:pt x="169037" y="194246"/>
                  </a:lnTo>
                  <a:lnTo>
                    <a:pt x="169037" y="208768"/>
                  </a:lnTo>
                  <a:lnTo>
                    <a:pt x="169037" y="223266"/>
                  </a:lnTo>
                  <a:lnTo>
                    <a:pt x="160908" y="223266"/>
                  </a:lnTo>
                  <a:lnTo>
                    <a:pt x="152907" y="223266"/>
                  </a:lnTo>
                  <a:lnTo>
                    <a:pt x="144780" y="223266"/>
                  </a:lnTo>
                  <a:lnTo>
                    <a:pt x="144780" y="235838"/>
                  </a:lnTo>
                  <a:lnTo>
                    <a:pt x="144780" y="248412"/>
                  </a:lnTo>
                  <a:lnTo>
                    <a:pt x="144780" y="260985"/>
                  </a:lnTo>
                  <a:lnTo>
                    <a:pt x="144780" y="273557"/>
                  </a:lnTo>
                  <a:lnTo>
                    <a:pt x="133064" y="273557"/>
                  </a:lnTo>
                  <a:lnTo>
                    <a:pt x="121348" y="273557"/>
                  </a:lnTo>
                  <a:lnTo>
                    <a:pt x="109632" y="273557"/>
                  </a:lnTo>
                  <a:lnTo>
                    <a:pt x="97917" y="273557"/>
                  </a:lnTo>
                  <a:lnTo>
                    <a:pt x="97917" y="260985"/>
                  </a:lnTo>
                  <a:lnTo>
                    <a:pt x="97917" y="248412"/>
                  </a:lnTo>
                  <a:lnTo>
                    <a:pt x="97917" y="235838"/>
                  </a:lnTo>
                  <a:lnTo>
                    <a:pt x="97917" y="223266"/>
                  </a:lnTo>
                  <a:lnTo>
                    <a:pt x="73437" y="223266"/>
                  </a:lnTo>
                  <a:lnTo>
                    <a:pt x="48958" y="223266"/>
                  </a:lnTo>
                  <a:lnTo>
                    <a:pt x="24479" y="223266"/>
                  </a:lnTo>
                  <a:lnTo>
                    <a:pt x="0" y="223266"/>
                  </a:lnTo>
                  <a:lnTo>
                    <a:pt x="0" y="207857"/>
                  </a:lnTo>
                  <a:lnTo>
                    <a:pt x="0" y="192484"/>
                  </a:lnTo>
                  <a:lnTo>
                    <a:pt x="0" y="177135"/>
                  </a:lnTo>
                  <a:lnTo>
                    <a:pt x="0" y="161798"/>
                  </a:lnTo>
                  <a:lnTo>
                    <a:pt x="24479" y="121318"/>
                  </a:lnTo>
                  <a:lnTo>
                    <a:pt x="48958" y="80851"/>
                  </a:lnTo>
                  <a:lnTo>
                    <a:pt x="73437" y="40407"/>
                  </a:lnTo>
                  <a:lnTo>
                    <a:pt x="97917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67979" y="3930903"/>
              <a:ext cx="440944" cy="29641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796027" y="3929252"/>
              <a:ext cx="1483106" cy="33134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29680" y="3929252"/>
              <a:ext cx="634492" cy="334518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2852927" y="4581144"/>
            <a:ext cx="6202680" cy="439420"/>
            <a:chOff x="2852927" y="4581144"/>
            <a:chExt cx="6202680" cy="439420"/>
          </a:xfrm>
        </p:grpSpPr>
        <p:sp>
          <p:nvSpPr>
            <p:cNvPr id="83" name="object 83"/>
            <p:cNvSpPr/>
            <p:nvPr/>
          </p:nvSpPr>
          <p:spPr>
            <a:xfrm>
              <a:off x="2857499" y="4585716"/>
              <a:ext cx="5401310" cy="429895"/>
            </a:xfrm>
            <a:custGeom>
              <a:avLst/>
              <a:gdLst/>
              <a:ahLst/>
              <a:cxnLst/>
              <a:rect l="l" t="t" r="r" b="b"/>
              <a:pathLst>
                <a:path w="5401309" h="429895">
                  <a:moveTo>
                    <a:pt x="0" y="429768"/>
                  </a:moveTo>
                  <a:lnTo>
                    <a:pt x="5401056" y="429768"/>
                  </a:lnTo>
                  <a:lnTo>
                    <a:pt x="5401056" y="0"/>
                  </a:lnTo>
                  <a:lnTo>
                    <a:pt x="0" y="0"/>
                  </a:lnTo>
                  <a:lnTo>
                    <a:pt x="0" y="429768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857499" y="4585716"/>
              <a:ext cx="6193790" cy="429895"/>
            </a:xfrm>
            <a:custGeom>
              <a:avLst/>
              <a:gdLst/>
              <a:ahLst/>
              <a:cxnLst/>
              <a:rect l="l" t="t" r="r" b="b"/>
              <a:pathLst>
                <a:path w="6193790" h="429895">
                  <a:moveTo>
                    <a:pt x="0" y="429768"/>
                  </a:moveTo>
                  <a:lnTo>
                    <a:pt x="6193536" y="429768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297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258556" y="4585716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5">
                  <a:moveTo>
                    <a:pt x="792479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792479" y="429768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8258556" y="4585716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5">
                  <a:moveTo>
                    <a:pt x="0" y="429768"/>
                  </a:moveTo>
                  <a:lnTo>
                    <a:pt x="792479" y="429768"/>
                  </a:lnTo>
                  <a:lnTo>
                    <a:pt x="792479" y="0"/>
                  </a:lnTo>
                  <a:lnTo>
                    <a:pt x="0" y="0"/>
                  </a:lnTo>
                  <a:lnTo>
                    <a:pt x="0" y="4297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96027" y="4649978"/>
              <a:ext cx="1298194" cy="33134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6188074" y="4789805"/>
              <a:ext cx="72390" cy="53340"/>
            </a:xfrm>
            <a:custGeom>
              <a:avLst/>
              <a:gdLst/>
              <a:ahLst/>
              <a:cxnLst/>
              <a:rect l="l" t="t" r="r" b="b"/>
              <a:pathLst>
                <a:path w="72389" h="53339">
                  <a:moveTo>
                    <a:pt x="72389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72389" y="53340"/>
                  </a:lnTo>
                  <a:lnTo>
                    <a:pt x="72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188074" y="4789805"/>
              <a:ext cx="72390" cy="53340"/>
            </a:xfrm>
            <a:custGeom>
              <a:avLst/>
              <a:gdLst/>
              <a:ahLst/>
              <a:cxnLst/>
              <a:rect l="l" t="t" r="r" b="b"/>
              <a:pathLst>
                <a:path w="72389" h="53339">
                  <a:moveTo>
                    <a:pt x="0" y="0"/>
                  </a:moveTo>
                  <a:lnTo>
                    <a:pt x="18097" y="0"/>
                  </a:lnTo>
                  <a:lnTo>
                    <a:pt x="36195" y="0"/>
                  </a:lnTo>
                  <a:lnTo>
                    <a:pt x="54292" y="0"/>
                  </a:lnTo>
                  <a:lnTo>
                    <a:pt x="72389" y="0"/>
                  </a:lnTo>
                  <a:lnTo>
                    <a:pt x="72389" y="13335"/>
                  </a:lnTo>
                  <a:lnTo>
                    <a:pt x="72389" y="26670"/>
                  </a:lnTo>
                  <a:lnTo>
                    <a:pt x="72389" y="40005"/>
                  </a:lnTo>
                  <a:lnTo>
                    <a:pt x="72389" y="53340"/>
                  </a:lnTo>
                  <a:lnTo>
                    <a:pt x="54292" y="53340"/>
                  </a:lnTo>
                  <a:lnTo>
                    <a:pt x="36194" y="53340"/>
                  </a:lnTo>
                  <a:lnTo>
                    <a:pt x="18097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354444" y="4654550"/>
              <a:ext cx="605155" cy="325755"/>
            </a:xfrm>
            <a:custGeom>
              <a:avLst/>
              <a:gdLst/>
              <a:ahLst/>
              <a:cxnLst/>
              <a:rect l="l" t="t" r="r" b="b"/>
              <a:pathLst>
                <a:path w="605154" h="325754">
                  <a:moveTo>
                    <a:pt x="465962" y="256539"/>
                  </a:moveTo>
                  <a:lnTo>
                    <a:pt x="465887" y="258806"/>
                  </a:lnTo>
                  <a:lnTo>
                    <a:pt x="465798" y="266953"/>
                  </a:lnTo>
                  <a:lnTo>
                    <a:pt x="466615" y="278616"/>
                  </a:lnTo>
                  <a:lnTo>
                    <a:pt x="489154" y="316339"/>
                  </a:lnTo>
                  <a:lnTo>
                    <a:pt x="534034" y="325500"/>
                  </a:lnTo>
                  <a:lnTo>
                    <a:pt x="542293" y="325219"/>
                  </a:lnTo>
                  <a:lnTo>
                    <a:pt x="581584" y="311896"/>
                  </a:lnTo>
                  <a:lnTo>
                    <a:pt x="600058" y="282320"/>
                  </a:lnTo>
                  <a:lnTo>
                    <a:pt x="528065" y="282320"/>
                  </a:lnTo>
                  <a:lnTo>
                    <a:pt x="523494" y="280543"/>
                  </a:lnTo>
                  <a:lnTo>
                    <a:pt x="519810" y="276987"/>
                  </a:lnTo>
                  <a:lnTo>
                    <a:pt x="517271" y="274700"/>
                  </a:lnTo>
                  <a:lnTo>
                    <a:pt x="515365" y="270382"/>
                  </a:lnTo>
                  <a:lnTo>
                    <a:pt x="514223" y="264160"/>
                  </a:lnTo>
                  <a:lnTo>
                    <a:pt x="465962" y="256539"/>
                  </a:lnTo>
                  <a:close/>
                </a:path>
                <a:path w="605154" h="325754">
                  <a:moveTo>
                    <a:pt x="605027" y="219329"/>
                  </a:moveTo>
                  <a:lnTo>
                    <a:pt x="554989" y="219329"/>
                  </a:lnTo>
                  <a:lnTo>
                    <a:pt x="554943" y="247776"/>
                  </a:lnTo>
                  <a:lnTo>
                    <a:pt x="554656" y="255674"/>
                  </a:lnTo>
                  <a:lnTo>
                    <a:pt x="540765" y="282320"/>
                  </a:lnTo>
                  <a:lnTo>
                    <a:pt x="600058" y="282320"/>
                  </a:lnTo>
                  <a:lnTo>
                    <a:pt x="602208" y="274911"/>
                  </a:lnTo>
                  <a:lnTo>
                    <a:pt x="603837" y="266953"/>
                  </a:lnTo>
                  <a:lnTo>
                    <a:pt x="604823" y="258806"/>
                  </a:lnTo>
                  <a:lnTo>
                    <a:pt x="605154" y="250444"/>
                  </a:lnTo>
                  <a:lnTo>
                    <a:pt x="605027" y="219329"/>
                  </a:lnTo>
                  <a:close/>
                </a:path>
                <a:path w="605154" h="325754">
                  <a:moveTo>
                    <a:pt x="515238" y="68580"/>
                  </a:moveTo>
                  <a:lnTo>
                    <a:pt x="476884" y="90550"/>
                  </a:lnTo>
                  <a:lnTo>
                    <a:pt x="463079" y="134842"/>
                  </a:lnTo>
                  <a:lnTo>
                    <a:pt x="462152" y="154558"/>
                  </a:lnTo>
                  <a:lnTo>
                    <a:pt x="462867" y="172039"/>
                  </a:lnTo>
                  <a:lnTo>
                    <a:pt x="473582" y="213741"/>
                  </a:lnTo>
                  <a:lnTo>
                    <a:pt x="503158" y="243262"/>
                  </a:lnTo>
                  <a:lnTo>
                    <a:pt x="515493" y="245237"/>
                  </a:lnTo>
                  <a:lnTo>
                    <a:pt x="522043" y="244693"/>
                  </a:lnTo>
                  <a:lnTo>
                    <a:pt x="554989" y="219329"/>
                  </a:lnTo>
                  <a:lnTo>
                    <a:pt x="605027" y="219329"/>
                  </a:lnTo>
                  <a:lnTo>
                    <a:pt x="605027" y="198119"/>
                  </a:lnTo>
                  <a:lnTo>
                    <a:pt x="526923" y="198119"/>
                  </a:lnTo>
                  <a:lnTo>
                    <a:pt x="521715" y="194944"/>
                  </a:lnTo>
                  <a:lnTo>
                    <a:pt x="511809" y="159893"/>
                  </a:lnTo>
                  <a:lnTo>
                    <a:pt x="512147" y="149556"/>
                  </a:lnTo>
                  <a:lnTo>
                    <a:pt x="526287" y="118491"/>
                  </a:lnTo>
                  <a:lnTo>
                    <a:pt x="605027" y="118491"/>
                  </a:lnTo>
                  <a:lnTo>
                    <a:pt x="605027" y="99187"/>
                  </a:lnTo>
                  <a:lnTo>
                    <a:pt x="558546" y="99187"/>
                  </a:lnTo>
                  <a:lnTo>
                    <a:pt x="554186" y="91568"/>
                  </a:lnTo>
                  <a:lnTo>
                    <a:pt x="549671" y="85105"/>
                  </a:lnTo>
                  <a:lnTo>
                    <a:pt x="522450" y="69030"/>
                  </a:lnTo>
                  <a:lnTo>
                    <a:pt x="515238" y="68580"/>
                  </a:lnTo>
                  <a:close/>
                </a:path>
                <a:path w="605154" h="325754">
                  <a:moveTo>
                    <a:pt x="605027" y="118491"/>
                  </a:moveTo>
                  <a:lnTo>
                    <a:pt x="538987" y="118491"/>
                  </a:lnTo>
                  <a:lnTo>
                    <a:pt x="544322" y="122047"/>
                  </a:lnTo>
                  <a:lnTo>
                    <a:pt x="548766" y="128905"/>
                  </a:lnTo>
                  <a:lnTo>
                    <a:pt x="551620" y="134715"/>
                  </a:lnTo>
                  <a:lnTo>
                    <a:pt x="553688" y="141668"/>
                  </a:lnTo>
                  <a:lnTo>
                    <a:pt x="554946" y="149764"/>
                  </a:lnTo>
                  <a:lnTo>
                    <a:pt x="555371" y="159004"/>
                  </a:lnTo>
                  <a:lnTo>
                    <a:pt x="554968" y="168195"/>
                  </a:lnTo>
                  <a:lnTo>
                    <a:pt x="539623" y="198119"/>
                  </a:lnTo>
                  <a:lnTo>
                    <a:pt x="605027" y="198119"/>
                  </a:lnTo>
                  <a:lnTo>
                    <a:pt x="605027" y="118491"/>
                  </a:lnTo>
                  <a:close/>
                </a:path>
                <a:path w="605154" h="325754">
                  <a:moveTo>
                    <a:pt x="605027" y="72643"/>
                  </a:moveTo>
                  <a:lnTo>
                    <a:pt x="558546" y="72643"/>
                  </a:lnTo>
                  <a:lnTo>
                    <a:pt x="558546" y="99187"/>
                  </a:lnTo>
                  <a:lnTo>
                    <a:pt x="605027" y="99187"/>
                  </a:lnTo>
                  <a:lnTo>
                    <a:pt x="605027" y="72643"/>
                  </a:lnTo>
                  <a:close/>
                </a:path>
                <a:path w="605154" h="325754">
                  <a:moveTo>
                    <a:pt x="133984" y="206120"/>
                  </a:moveTo>
                  <a:lnTo>
                    <a:pt x="90550" y="206120"/>
                  </a:lnTo>
                  <a:lnTo>
                    <a:pt x="90550" y="252475"/>
                  </a:lnTo>
                  <a:lnTo>
                    <a:pt x="133984" y="252475"/>
                  </a:lnTo>
                  <a:lnTo>
                    <a:pt x="133984" y="206120"/>
                  </a:lnTo>
                  <a:close/>
                </a:path>
                <a:path w="605154" h="325754">
                  <a:moveTo>
                    <a:pt x="133984" y="0"/>
                  </a:moveTo>
                  <a:lnTo>
                    <a:pt x="90550" y="0"/>
                  </a:lnTo>
                  <a:lnTo>
                    <a:pt x="0" y="149351"/>
                  </a:lnTo>
                  <a:lnTo>
                    <a:pt x="0" y="206120"/>
                  </a:lnTo>
                  <a:lnTo>
                    <a:pt x="156463" y="206120"/>
                  </a:lnTo>
                  <a:lnTo>
                    <a:pt x="156463" y="152526"/>
                  </a:lnTo>
                  <a:lnTo>
                    <a:pt x="42799" y="152526"/>
                  </a:lnTo>
                  <a:lnTo>
                    <a:pt x="90550" y="74422"/>
                  </a:lnTo>
                  <a:lnTo>
                    <a:pt x="133984" y="74422"/>
                  </a:lnTo>
                  <a:lnTo>
                    <a:pt x="133984" y="0"/>
                  </a:lnTo>
                  <a:close/>
                </a:path>
                <a:path w="605154" h="325754">
                  <a:moveTo>
                    <a:pt x="133984" y="74422"/>
                  </a:moveTo>
                  <a:lnTo>
                    <a:pt x="90550" y="74422"/>
                  </a:lnTo>
                  <a:lnTo>
                    <a:pt x="90550" y="152526"/>
                  </a:lnTo>
                  <a:lnTo>
                    <a:pt x="133984" y="152526"/>
                  </a:lnTo>
                  <a:lnTo>
                    <a:pt x="133984" y="74422"/>
                  </a:lnTo>
                  <a:close/>
                </a:path>
                <a:path w="605154" h="325754">
                  <a:moveTo>
                    <a:pt x="318770" y="4191"/>
                  </a:moveTo>
                  <a:lnTo>
                    <a:pt x="263525" y="4191"/>
                  </a:lnTo>
                  <a:lnTo>
                    <a:pt x="263525" y="252475"/>
                  </a:lnTo>
                  <a:lnTo>
                    <a:pt x="318770" y="252475"/>
                  </a:lnTo>
                  <a:lnTo>
                    <a:pt x="318770" y="191897"/>
                  </a:lnTo>
                  <a:lnTo>
                    <a:pt x="347345" y="150368"/>
                  </a:lnTo>
                  <a:lnTo>
                    <a:pt x="408080" y="150368"/>
                  </a:lnTo>
                  <a:lnTo>
                    <a:pt x="384993" y="98043"/>
                  </a:lnTo>
                  <a:lnTo>
                    <a:pt x="318770" y="98043"/>
                  </a:lnTo>
                  <a:lnTo>
                    <a:pt x="318770" y="4191"/>
                  </a:lnTo>
                  <a:close/>
                </a:path>
                <a:path w="605154" h="325754">
                  <a:moveTo>
                    <a:pt x="408080" y="150368"/>
                  </a:moveTo>
                  <a:lnTo>
                    <a:pt x="347345" y="150368"/>
                  </a:lnTo>
                  <a:lnTo>
                    <a:pt x="385063" y="252475"/>
                  </a:lnTo>
                  <a:lnTo>
                    <a:pt x="453135" y="252475"/>
                  </a:lnTo>
                  <a:lnTo>
                    <a:pt x="408080" y="150368"/>
                  </a:lnTo>
                  <a:close/>
                </a:path>
                <a:path w="605154" h="325754">
                  <a:moveTo>
                    <a:pt x="450214" y="4191"/>
                  </a:moveTo>
                  <a:lnTo>
                    <a:pt x="376681" y="4191"/>
                  </a:lnTo>
                  <a:lnTo>
                    <a:pt x="318770" y="98043"/>
                  </a:lnTo>
                  <a:lnTo>
                    <a:pt x="384993" y="98043"/>
                  </a:lnTo>
                  <a:lnTo>
                    <a:pt x="450214" y="4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6354444" y="4654550"/>
              <a:ext cx="605155" cy="325755"/>
            </a:xfrm>
            <a:custGeom>
              <a:avLst/>
              <a:gdLst/>
              <a:ahLst/>
              <a:cxnLst/>
              <a:rect l="l" t="t" r="r" b="b"/>
              <a:pathLst>
                <a:path w="605154" h="325754">
                  <a:moveTo>
                    <a:pt x="532637" y="118491"/>
                  </a:moveTo>
                  <a:lnTo>
                    <a:pt x="526287" y="118491"/>
                  </a:lnTo>
                  <a:lnTo>
                    <a:pt x="521207" y="121666"/>
                  </a:lnTo>
                  <a:lnTo>
                    <a:pt x="511809" y="159893"/>
                  </a:lnTo>
                  <a:lnTo>
                    <a:pt x="512171" y="168987"/>
                  </a:lnTo>
                  <a:lnTo>
                    <a:pt x="526923" y="198119"/>
                  </a:lnTo>
                  <a:lnTo>
                    <a:pt x="533526" y="198119"/>
                  </a:lnTo>
                  <a:lnTo>
                    <a:pt x="539623" y="198119"/>
                  </a:lnTo>
                  <a:lnTo>
                    <a:pt x="555371" y="159004"/>
                  </a:lnTo>
                  <a:lnTo>
                    <a:pt x="554946" y="149764"/>
                  </a:lnTo>
                  <a:lnTo>
                    <a:pt x="538987" y="118491"/>
                  </a:lnTo>
                  <a:lnTo>
                    <a:pt x="532637" y="118491"/>
                  </a:lnTo>
                  <a:close/>
                </a:path>
                <a:path w="605154" h="325754">
                  <a:moveTo>
                    <a:pt x="90550" y="74422"/>
                  </a:moveTo>
                  <a:lnTo>
                    <a:pt x="78624" y="93948"/>
                  </a:lnTo>
                  <a:lnTo>
                    <a:pt x="66675" y="113474"/>
                  </a:lnTo>
                  <a:lnTo>
                    <a:pt x="54725" y="133000"/>
                  </a:lnTo>
                  <a:lnTo>
                    <a:pt x="42799" y="152526"/>
                  </a:lnTo>
                  <a:lnTo>
                    <a:pt x="54725" y="152526"/>
                  </a:lnTo>
                  <a:lnTo>
                    <a:pt x="66675" y="152526"/>
                  </a:lnTo>
                  <a:lnTo>
                    <a:pt x="78624" y="152526"/>
                  </a:lnTo>
                  <a:lnTo>
                    <a:pt x="90550" y="152526"/>
                  </a:lnTo>
                  <a:lnTo>
                    <a:pt x="90550" y="133000"/>
                  </a:lnTo>
                  <a:lnTo>
                    <a:pt x="90550" y="113474"/>
                  </a:lnTo>
                  <a:lnTo>
                    <a:pt x="90550" y="93948"/>
                  </a:lnTo>
                  <a:lnTo>
                    <a:pt x="90550" y="74422"/>
                  </a:lnTo>
                  <a:close/>
                </a:path>
                <a:path w="605154" h="325754">
                  <a:moveTo>
                    <a:pt x="515238" y="68580"/>
                  </a:moveTo>
                  <a:lnTo>
                    <a:pt x="549671" y="85105"/>
                  </a:lnTo>
                  <a:lnTo>
                    <a:pt x="558546" y="99187"/>
                  </a:lnTo>
                  <a:lnTo>
                    <a:pt x="558546" y="92592"/>
                  </a:lnTo>
                  <a:lnTo>
                    <a:pt x="558546" y="85963"/>
                  </a:lnTo>
                  <a:lnTo>
                    <a:pt x="558546" y="79309"/>
                  </a:lnTo>
                  <a:lnTo>
                    <a:pt x="558546" y="72643"/>
                  </a:lnTo>
                  <a:lnTo>
                    <a:pt x="570166" y="72643"/>
                  </a:lnTo>
                  <a:lnTo>
                    <a:pt x="581786" y="72643"/>
                  </a:lnTo>
                  <a:lnTo>
                    <a:pt x="593407" y="72643"/>
                  </a:lnTo>
                  <a:lnTo>
                    <a:pt x="605027" y="72643"/>
                  </a:lnTo>
                  <a:lnTo>
                    <a:pt x="605027" y="115105"/>
                  </a:lnTo>
                  <a:lnTo>
                    <a:pt x="605027" y="157543"/>
                  </a:lnTo>
                  <a:lnTo>
                    <a:pt x="605027" y="199981"/>
                  </a:lnTo>
                  <a:lnTo>
                    <a:pt x="605027" y="242443"/>
                  </a:lnTo>
                  <a:lnTo>
                    <a:pt x="605027" y="245110"/>
                  </a:lnTo>
                  <a:lnTo>
                    <a:pt x="605154" y="247776"/>
                  </a:lnTo>
                  <a:lnTo>
                    <a:pt x="605154" y="250444"/>
                  </a:lnTo>
                  <a:lnTo>
                    <a:pt x="604823" y="258806"/>
                  </a:lnTo>
                  <a:lnTo>
                    <a:pt x="593947" y="296513"/>
                  </a:lnTo>
                  <a:lnTo>
                    <a:pt x="564260" y="321182"/>
                  </a:lnTo>
                  <a:lnTo>
                    <a:pt x="534034" y="325500"/>
                  </a:lnTo>
                  <a:lnTo>
                    <a:pt x="515979" y="324479"/>
                  </a:lnTo>
                  <a:lnTo>
                    <a:pt x="480313" y="309244"/>
                  </a:lnTo>
                  <a:lnTo>
                    <a:pt x="465708" y="265683"/>
                  </a:lnTo>
                  <a:lnTo>
                    <a:pt x="465708" y="263398"/>
                  </a:lnTo>
                  <a:lnTo>
                    <a:pt x="465835" y="260350"/>
                  </a:lnTo>
                  <a:lnTo>
                    <a:pt x="465962" y="256539"/>
                  </a:lnTo>
                  <a:lnTo>
                    <a:pt x="478039" y="258444"/>
                  </a:lnTo>
                  <a:lnTo>
                    <a:pt x="490093" y="260350"/>
                  </a:lnTo>
                  <a:lnTo>
                    <a:pt x="502146" y="262255"/>
                  </a:lnTo>
                  <a:lnTo>
                    <a:pt x="514223" y="264160"/>
                  </a:lnTo>
                  <a:lnTo>
                    <a:pt x="515365" y="270382"/>
                  </a:lnTo>
                  <a:lnTo>
                    <a:pt x="517271" y="274700"/>
                  </a:lnTo>
                  <a:lnTo>
                    <a:pt x="519810" y="276987"/>
                  </a:lnTo>
                  <a:lnTo>
                    <a:pt x="523494" y="280543"/>
                  </a:lnTo>
                  <a:lnTo>
                    <a:pt x="528065" y="282320"/>
                  </a:lnTo>
                  <a:lnTo>
                    <a:pt x="533653" y="282320"/>
                  </a:lnTo>
                  <a:lnTo>
                    <a:pt x="540765" y="282320"/>
                  </a:lnTo>
                  <a:lnTo>
                    <a:pt x="546100" y="279654"/>
                  </a:lnTo>
                  <a:lnTo>
                    <a:pt x="554989" y="246506"/>
                  </a:lnTo>
                  <a:lnTo>
                    <a:pt x="554989" y="239724"/>
                  </a:lnTo>
                  <a:lnTo>
                    <a:pt x="554989" y="232918"/>
                  </a:lnTo>
                  <a:lnTo>
                    <a:pt x="554989" y="226111"/>
                  </a:lnTo>
                  <a:lnTo>
                    <a:pt x="554989" y="219329"/>
                  </a:lnTo>
                  <a:lnTo>
                    <a:pt x="550036" y="227330"/>
                  </a:lnTo>
                  <a:lnTo>
                    <a:pt x="515493" y="245237"/>
                  </a:lnTo>
                  <a:lnTo>
                    <a:pt x="503158" y="243262"/>
                  </a:lnTo>
                  <a:lnTo>
                    <a:pt x="473582" y="213741"/>
                  </a:lnTo>
                  <a:lnTo>
                    <a:pt x="462867" y="172039"/>
                  </a:lnTo>
                  <a:lnTo>
                    <a:pt x="462152" y="154558"/>
                  </a:lnTo>
                  <a:lnTo>
                    <a:pt x="463079" y="134842"/>
                  </a:lnTo>
                  <a:lnTo>
                    <a:pt x="476884" y="90550"/>
                  </a:lnTo>
                  <a:lnTo>
                    <a:pt x="503924" y="69959"/>
                  </a:lnTo>
                  <a:lnTo>
                    <a:pt x="515238" y="68580"/>
                  </a:lnTo>
                  <a:close/>
                </a:path>
                <a:path w="605154" h="325754">
                  <a:moveTo>
                    <a:pt x="263525" y="4191"/>
                  </a:moveTo>
                  <a:lnTo>
                    <a:pt x="277336" y="4191"/>
                  </a:lnTo>
                  <a:lnTo>
                    <a:pt x="291147" y="4191"/>
                  </a:lnTo>
                  <a:lnTo>
                    <a:pt x="304958" y="4191"/>
                  </a:lnTo>
                  <a:lnTo>
                    <a:pt x="318770" y="4191"/>
                  </a:lnTo>
                  <a:lnTo>
                    <a:pt x="318770" y="27695"/>
                  </a:lnTo>
                  <a:lnTo>
                    <a:pt x="318770" y="51165"/>
                  </a:lnTo>
                  <a:lnTo>
                    <a:pt x="318770" y="74610"/>
                  </a:lnTo>
                  <a:lnTo>
                    <a:pt x="318770" y="98043"/>
                  </a:lnTo>
                  <a:lnTo>
                    <a:pt x="333248" y="74610"/>
                  </a:lnTo>
                  <a:lnTo>
                    <a:pt x="347725" y="51165"/>
                  </a:lnTo>
                  <a:lnTo>
                    <a:pt x="362203" y="27695"/>
                  </a:lnTo>
                  <a:lnTo>
                    <a:pt x="376681" y="4191"/>
                  </a:lnTo>
                  <a:lnTo>
                    <a:pt x="395065" y="4191"/>
                  </a:lnTo>
                  <a:lnTo>
                    <a:pt x="413448" y="4191"/>
                  </a:lnTo>
                  <a:lnTo>
                    <a:pt x="431831" y="4191"/>
                  </a:lnTo>
                  <a:lnTo>
                    <a:pt x="450214" y="4191"/>
                  </a:lnTo>
                  <a:lnTo>
                    <a:pt x="433925" y="27622"/>
                  </a:lnTo>
                  <a:lnTo>
                    <a:pt x="417623" y="51054"/>
                  </a:lnTo>
                  <a:lnTo>
                    <a:pt x="401298" y="74485"/>
                  </a:lnTo>
                  <a:lnTo>
                    <a:pt x="384936" y="97917"/>
                  </a:lnTo>
                  <a:lnTo>
                    <a:pt x="401986" y="136568"/>
                  </a:lnTo>
                  <a:lnTo>
                    <a:pt x="419036" y="175196"/>
                  </a:lnTo>
                  <a:lnTo>
                    <a:pt x="436086" y="213824"/>
                  </a:lnTo>
                  <a:lnTo>
                    <a:pt x="453135" y="252475"/>
                  </a:lnTo>
                  <a:lnTo>
                    <a:pt x="436159" y="252475"/>
                  </a:lnTo>
                  <a:lnTo>
                    <a:pt x="419147" y="252475"/>
                  </a:lnTo>
                  <a:lnTo>
                    <a:pt x="402111" y="252475"/>
                  </a:lnTo>
                  <a:lnTo>
                    <a:pt x="385063" y="252475"/>
                  </a:lnTo>
                  <a:lnTo>
                    <a:pt x="375634" y="226949"/>
                  </a:lnTo>
                  <a:lnTo>
                    <a:pt x="366204" y="201422"/>
                  </a:lnTo>
                  <a:lnTo>
                    <a:pt x="356774" y="175895"/>
                  </a:lnTo>
                  <a:lnTo>
                    <a:pt x="347345" y="150368"/>
                  </a:lnTo>
                  <a:lnTo>
                    <a:pt x="340201" y="160750"/>
                  </a:lnTo>
                  <a:lnTo>
                    <a:pt x="333057" y="171132"/>
                  </a:lnTo>
                  <a:lnTo>
                    <a:pt x="325913" y="181514"/>
                  </a:lnTo>
                  <a:lnTo>
                    <a:pt x="318770" y="191897"/>
                  </a:lnTo>
                  <a:lnTo>
                    <a:pt x="318770" y="207041"/>
                  </a:lnTo>
                  <a:lnTo>
                    <a:pt x="318770" y="222186"/>
                  </a:lnTo>
                  <a:lnTo>
                    <a:pt x="318770" y="237331"/>
                  </a:lnTo>
                  <a:lnTo>
                    <a:pt x="318770" y="252475"/>
                  </a:lnTo>
                  <a:lnTo>
                    <a:pt x="304958" y="252475"/>
                  </a:lnTo>
                  <a:lnTo>
                    <a:pt x="291147" y="252475"/>
                  </a:lnTo>
                  <a:lnTo>
                    <a:pt x="277336" y="252475"/>
                  </a:lnTo>
                  <a:lnTo>
                    <a:pt x="263525" y="252475"/>
                  </a:lnTo>
                  <a:lnTo>
                    <a:pt x="263525" y="202806"/>
                  </a:lnTo>
                  <a:lnTo>
                    <a:pt x="263525" y="153155"/>
                  </a:lnTo>
                  <a:lnTo>
                    <a:pt x="263525" y="103511"/>
                  </a:lnTo>
                  <a:lnTo>
                    <a:pt x="263525" y="53860"/>
                  </a:lnTo>
                  <a:lnTo>
                    <a:pt x="263525" y="4191"/>
                  </a:lnTo>
                  <a:close/>
                </a:path>
                <a:path w="605154" h="325754">
                  <a:moveTo>
                    <a:pt x="90550" y="0"/>
                  </a:moveTo>
                  <a:lnTo>
                    <a:pt x="101409" y="0"/>
                  </a:lnTo>
                  <a:lnTo>
                    <a:pt x="112268" y="0"/>
                  </a:lnTo>
                  <a:lnTo>
                    <a:pt x="123126" y="0"/>
                  </a:lnTo>
                  <a:lnTo>
                    <a:pt x="133984" y="0"/>
                  </a:lnTo>
                  <a:lnTo>
                    <a:pt x="133984" y="38119"/>
                  </a:lnTo>
                  <a:lnTo>
                    <a:pt x="133984" y="76263"/>
                  </a:lnTo>
                  <a:lnTo>
                    <a:pt x="133984" y="114407"/>
                  </a:lnTo>
                  <a:lnTo>
                    <a:pt x="133984" y="152526"/>
                  </a:lnTo>
                  <a:lnTo>
                    <a:pt x="141477" y="152526"/>
                  </a:lnTo>
                  <a:lnTo>
                    <a:pt x="148971" y="152526"/>
                  </a:lnTo>
                  <a:lnTo>
                    <a:pt x="156463" y="152526"/>
                  </a:lnTo>
                  <a:lnTo>
                    <a:pt x="156463" y="165937"/>
                  </a:lnTo>
                  <a:lnTo>
                    <a:pt x="156463" y="179324"/>
                  </a:lnTo>
                  <a:lnTo>
                    <a:pt x="156463" y="192710"/>
                  </a:lnTo>
                  <a:lnTo>
                    <a:pt x="156463" y="206120"/>
                  </a:lnTo>
                  <a:lnTo>
                    <a:pt x="148971" y="206120"/>
                  </a:lnTo>
                  <a:lnTo>
                    <a:pt x="141477" y="206120"/>
                  </a:lnTo>
                  <a:lnTo>
                    <a:pt x="133984" y="206120"/>
                  </a:lnTo>
                  <a:lnTo>
                    <a:pt x="133984" y="217668"/>
                  </a:lnTo>
                  <a:lnTo>
                    <a:pt x="133984" y="229250"/>
                  </a:lnTo>
                  <a:lnTo>
                    <a:pt x="133984" y="240857"/>
                  </a:lnTo>
                  <a:lnTo>
                    <a:pt x="133984" y="252475"/>
                  </a:lnTo>
                  <a:lnTo>
                    <a:pt x="123126" y="252475"/>
                  </a:lnTo>
                  <a:lnTo>
                    <a:pt x="112267" y="252475"/>
                  </a:lnTo>
                  <a:lnTo>
                    <a:pt x="101409" y="252475"/>
                  </a:lnTo>
                  <a:lnTo>
                    <a:pt x="90550" y="252475"/>
                  </a:lnTo>
                  <a:lnTo>
                    <a:pt x="90550" y="240857"/>
                  </a:lnTo>
                  <a:lnTo>
                    <a:pt x="90550" y="229250"/>
                  </a:lnTo>
                  <a:lnTo>
                    <a:pt x="90550" y="217668"/>
                  </a:lnTo>
                  <a:lnTo>
                    <a:pt x="90550" y="206120"/>
                  </a:lnTo>
                  <a:lnTo>
                    <a:pt x="67954" y="206120"/>
                  </a:lnTo>
                  <a:lnTo>
                    <a:pt x="45323" y="206120"/>
                  </a:lnTo>
                  <a:lnTo>
                    <a:pt x="22667" y="206120"/>
                  </a:lnTo>
                  <a:lnTo>
                    <a:pt x="0" y="206120"/>
                  </a:lnTo>
                  <a:lnTo>
                    <a:pt x="0" y="191928"/>
                  </a:lnTo>
                  <a:lnTo>
                    <a:pt x="0" y="177736"/>
                  </a:lnTo>
                  <a:lnTo>
                    <a:pt x="0" y="163544"/>
                  </a:lnTo>
                  <a:lnTo>
                    <a:pt x="0" y="149351"/>
                  </a:lnTo>
                  <a:lnTo>
                    <a:pt x="22667" y="112013"/>
                  </a:lnTo>
                  <a:lnTo>
                    <a:pt x="45323" y="74675"/>
                  </a:lnTo>
                  <a:lnTo>
                    <a:pt x="67954" y="37337"/>
                  </a:lnTo>
                  <a:lnTo>
                    <a:pt x="9055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401060" y="4654550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79084" y="0"/>
                  </a:moveTo>
                  <a:lnTo>
                    <a:pt x="350763" y="0"/>
                  </a:lnTo>
                  <a:lnTo>
                    <a:pt x="237860" y="287400"/>
                  </a:lnTo>
                  <a:lnTo>
                    <a:pt x="265800" y="287400"/>
                  </a:lnTo>
                  <a:lnTo>
                    <a:pt x="379084" y="0"/>
                  </a:lnTo>
                  <a:close/>
                </a:path>
                <a:path w="431800" h="287654">
                  <a:moveTo>
                    <a:pt x="378703" y="145287"/>
                  </a:moveTo>
                  <a:lnTo>
                    <a:pt x="339095" y="165592"/>
                  </a:lnTo>
                  <a:lnTo>
                    <a:pt x="326103" y="206845"/>
                  </a:lnTo>
                  <a:lnTo>
                    <a:pt x="325744" y="216154"/>
                  </a:lnTo>
                  <a:lnTo>
                    <a:pt x="326103" y="225462"/>
                  </a:lnTo>
                  <a:lnTo>
                    <a:pt x="339095" y="266700"/>
                  </a:lnTo>
                  <a:lnTo>
                    <a:pt x="378703" y="287019"/>
                  </a:lnTo>
                  <a:lnTo>
                    <a:pt x="390419" y="285805"/>
                  </a:lnTo>
                  <a:lnTo>
                    <a:pt x="423806" y="257141"/>
                  </a:lnTo>
                  <a:lnTo>
                    <a:pt x="424167" y="256158"/>
                  </a:lnTo>
                  <a:lnTo>
                    <a:pt x="374258" y="256158"/>
                  </a:lnTo>
                  <a:lnTo>
                    <a:pt x="370829" y="254000"/>
                  </a:lnTo>
                  <a:lnTo>
                    <a:pt x="363336" y="216535"/>
                  </a:lnTo>
                  <a:lnTo>
                    <a:pt x="363672" y="205888"/>
                  </a:lnTo>
                  <a:lnTo>
                    <a:pt x="374258" y="176656"/>
                  </a:lnTo>
                  <a:lnTo>
                    <a:pt x="424362" y="176656"/>
                  </a:lnTo>
                  <a:lnTo>
                    <a:pt x="423806" y="175148"/>
                  </a:lnTo>
                  <a:lnTo>
                    <a:pt x="417565" y="164719"/>
                  </a:lnTo>
                  <a:lnTo>
                    <a:pt x="409850" y="156217"/>
                  </a:lnTo>
                  <a:lnTo>
                    <a:pt x="400801" y="150145"/>
                  </a:lnTo>
                  <a:lnTo>
                    <a:pt x="390419" y="146502"/>
                  </a:lnTo>
                  <a:lnTo>
                    <a:pt x="378703" y="145287"/>
                  </a:lnTo>
                  <a:close/>
                </a:path>
                <a:path w="431800" h="287654">
                  <a:moveTo>
                    <a:pt x="424362" y="176656"/>
                  </a:moveTo>
                  <a:lnTo>
                    <a:pt x="383148" y="176656"/>
                  </a:lnTo>
                  <a:lnTo>
                    <a:pt x="386577" y="178943"/>
                  </a:lnTo>
                  <a:lnTo>
                    <a:pt x="388863" y="183261"/>
                  </a:lnTo>
                  <a:lnTo>
                    <a:pt x="391197" y="189263"/>
                  </a:lnTo>
                  <a:lnTo>
                    <a:pt x="392864" y="196802"/>
                  </a:lnTo>
                  <a:lnTo>
                    <a:pt x="393864" y="205888"/>
                  </a:lnTo>
                  <a:lnTo>
                    <a:pt x="394197" y="216535"/>
                  </a:lnTo>
                  <a:lnTo>
                    <a:pt x="393864" y="227105"/>
                  </a:lnTo>
                  <a:lnTo>
                    <a:pt x="383148" y="256158"/>
                  </a:lnTo>
                  <a:lnTo>
                    <a:pt x="424167" y="256158"/>
                  </a:lnTo>
                  <a:lnTo>
                    <a:pt x="428249" y="245062"/>
                  </a:lnTo>
                  <a:lnTo>
                    <a:pt x="430906" y="231388"/>
                  </a:lnTo>
                  <a:lnTo>
                    <a:pt x="431789" y="216154"/>
                  </a:lnTo>
                  <a:lnTo>
                    <a:pt x="430906" y="200866"/>
                  </a:lnTo>
                  <a:lnTo>
                    <a:pt x="428249" y="187198"/>
                  </a:lnTo>
                  <a:lnTo>
                    <a:pt x="424362" y="176656"/>
                  </a:lnTo>
                  <a:close/>
                </a:path>
                <a:path w="431800" h="287654">
                  <a:moveTo>
                    <a:pt x="237479" y="0"/>
                  </a:moveTo>
                  <a:lnTo>
                    <a:pt x="197807" y="20097"/>
                  </a:lnTo>
                  <a:lnTo>
                    <a:pt x="184752" y="61394"/>
                  </a:lnTo>
                  <a:lnTo>
                    <a:pt x="184393" y="70612"/>
                  </a:lnTo>
                  <a:lnTo>
                    <a:pt x="184752" y="79922"/>
                  </a:lnTo>
                  <a:lnTo>
                    <a:pt x="197807" y="121380"/>
                  </a:lnTo>
                  <a:lnTo>
                    <a:pt x="237479" y="141477"/>
                  </a:lnTo>
                  <a:lnTo>
                    <a:pt x="249121" y="140265"/>
                  </a:lnTo>
                  <a:lnTo>
                    <a:pt x="282455" y="111742"/>
                  </a:lnTo>
                  <a:lnTo>
                    <a:pt x="282776" y="110870"/>
                  </a:lnTo>
                  <a:lnTo>
                    <a:pt x="233034" y="110870"/>
                  </a:lnTo>
                  <a:lnTo>
                    <a:pt x="229605" y="108585"/>
                  </a:lnTo>
                  <a:lnTo>
                    <a:pt x="221985" y="70993"/>
                  </a:lnTo>
                  <a:lnTo>
                    <a:pt x="222318" y="60422"/>
                  </a:lnTo>
                  <a:lnTo>
                    <a:pt x="233034" y="31368"/>
                  </a:lnTo>
                  <a:lnTo>
                    <a:pt x="283059" y="31368"/>
                  </a:lnTo>
                  <a:lnTo>
                    <a:pt x="282455" y="29731"/>
                  </a:lnTo>
                  <a:lnTo>
                    <a:pt x="276214" y="19304"/>
                  </a:lnTo>
                  <a:lnTo>
                    <a:pt x="268501" y="10876"/>
                  </a:lnTo>
                  <a:lnTo>
                    <a:pt x="259466" y="4841"/>
                  </a:lnTo>
                  <a:lnTo>
                    <a:pt x="249121" y="1212"/>
                  </a:lnTo>
                  <a:lnTo>
                    <a:pt x="237479" y="0"/>
                  </a:lnTo>
                  <a:close/>
                </a:path>
                <a:path w="431800" h="287654">
                  <a:moveTo>
                    <a:pt x="283059" y="31368"/>
                  </a:moveTo>
                  <a:lnTo>
                    <a:pt x="241924" y="31368"/>
                  </a:lnTo>
                  <a:lnTo>
                    <a:pt x="245226" y="33527"/>
                  </a:lnTo>
                  <a:lnTo>
                    <a:pt x="247512" y="37973"/>
                  </a:lnTo>
                  <a:lnTo>
                    <a:pt x="249846" y="43971"/>
                  </a:lnTo>
                  <a:lnTo>
                    <a:pt x="251491" y="51387"/>
                  </a:lnTo>
                  <a:lnTo>
                    <a:pt x="252505" y="60422"/>
                  </a:lnTo>
                  <a:lnTo>
                    <a:pt x="252846" y="70993"/>
                  </a:lnTo>
                  <a:lnTo>
                    <a:pt x="252513" y="81617"/>
                  </a:lnTo>
                  <a:lnTo>
                    <a:pt x="241924" y="110870"/>
                  </a:lnTo>
                  <a:lnTo>
                    <a:pt x="282776" y="110870"/>
                  </a:lnTo>
                  <a:lnTo>
                    <a:pt x="286898" y="99679"/>
                  </a:lnTo>
                  <a:lnTo>
                    <a:pt x="289555" y="85973"/>
                  </a:lnTo>
                  <a:lnTo>
                    <a:pt x="290438" y="70612"/>
                  </a:lnTo>
                  <a:lnTo>
                    <a:pt x="289555" y="55397"/>
                  </a:lnTo>
                  <a:lnTo>
                    <a:pt x="286898" y="41767"/>
                  </a:lnTo>
                  <a:lnTo>
                    <a:pt x="283059" y="31368"/>
                  </a:lnTo>
                  <a:close/>
                </a:path>
                <a:path w="431800" h="287654">
                  <a:moveTo>
                    <a:pt x="84190" y="0"/>
                  </a:moveTo>
                  <a:lnTo>
                    <a:pt x="34577" y="19073"/>
                  </a:lnTo>
                  <a:lnTo>
                    <a:pt x="12580" y="53220"/>
                  </a:lnTo>
                  <a:lnTo>
                    <a:pt x="1392" y="106560"/>
                  </a:lnTo>
                  <a:lnTo>
                    <a:pt x="0" y="140335"/>
                  </a:lnTo>
                  <a:lnTo>
                    <a:pt x="656" y="164214"/>
                  </a:lnTo>
                  <a:lnTo>
                    <a:pt x="5990" y="204132"/>
                  </a:lnTo>
                  <a:lnTo>
                    <a:pt x="23071" y="246538"/>
                  </a:lnTo>
                  <a:lnTo>
                    <a:pt x="59758" y="274700"/>
                  </a:lnTo>
                  <a:lnTo>
                    <a:pt x="86222" y="278130"/>
                  </a:lnTo>
                  <a:lnTo>
                    <a:pt x="97985" y="277435"/>
                  </a:lnTo>
                  <a:lnTo>
                    <a:pt x="134655" y="260538"/>
                  </a:lnTo>
                  <a:lnTo>
                    <a:pt x="153111" y="231520"/>
                  </a:lnTo>
                  <a:lnTo>
                    <a:pt x="77078" y="231520"/>
                  </a:lnTo>
                  <a:lnTo>
                    <a:pt x="70474" y="227456"/>
                  </a:lnTo>
                  <a:lnTo>
                    <a:pt x="57139" y="184912"/>
                  </a:lnTo>
                  <a:lnTo>
                    <a:pt x="57615" y="174841"/>
                  </a:lnTo>
                  <a:lnTo>
                    <a:pt x="76316" y="140335"/>
                  </a:lnTo>
                  <a:lnTo>
                    <a:pt x="153911" y="140335"/>
                  </a:lnTo>
                  <a:lnTo>
                    <a:pt x="151407" y="133476"/>
                  </a:lnTo>
                  <a:lnTo>
                    <a:pt x="144085" y="120776"/>
                  </a:lnTo>
                  <a:lnTo>
                    <a:pt x="55234" y="120776"/>
                  </a:lnTo>
                  <a:lnTo>
                    <a:pt x="56661" y="100963"/>
                  </a:lnTo>
                  <a:lnTo>
                    <a:pt x="67180" y="56187"/>
                  </a:lnTo>
                  <a:lnTo>
                    <a:pt x="83682" y="45847"/>
                  </a:lnTo>
                  <a:lnTo>
                    <a:pt x="151834" y="45847"/>
                  </a:lnTo>
                  <a:lnTo>
                    <a:pt x="151659" y="45323"/>
                  </a:lnTo>
                  <a:lnTo>
                    <a:pt x="127751" y="11636"/>
                  </a:lnTo>
                  <a:lnTo>
                    <a:pt x="95289" y="474"/>
                  </a:lnTo>
                  <a:lnTo>
                    <a:pt x="84190" y="0"/>
                  </a:lnTo>
                  <a:close/>
                </a:path>
                <a:path w="431800" h="287654">
                  <a:moveTo>
                    <a:pt x="153911" y="140335"/>
                  </a:moveTo>
                  <a:lnTo>
                    <a:pt x="91302" y="140335"/>
                  </a:lnTo>
                  <a:lnTo>
                    <a:pt x="97398" y="144399"/>
                  </a:lnTo>
                  <a:lnTo>
                    <a:pt x="102478" y="152273"/>
                  </a:lnTo>
                  <a:lnTo>
                    <a:pt x="105738" y="158940"/>
                  </a:lnTo>
                  <a:lnTo>
                    <a:pt x="108082" y="166941"/>
                  </a:lnTo>
                  <a:lnTo>
                    <a:pt x="109497" y="176275"/>
                  </a:lnTo>
                  <a:lnTo>
                    <a:pt x="109971" y="186944"/>
                  </a:lnTo>
                  <a:lnTo>
                    <a:pt x="109519" y="197377"/>
                  </a:lnTo>
                  <a:lnTo>
                    <a:pt x="91937" y="231520"/>
                  </a:lnTo>
                  <a:lnTo>
                    <a:pt x="153111" y="231520"/>
                  </a:lnTo>
                  <a:lnTo>
                    <a:pt x="156390" y="222291"/>
                  </a:lnTo>
                  <a:lnTo>
                    <a:pt x="159247" y="210423"/>
                  </a:lnTo>
                  <a:lnTo>
                    <a:pt x="160962" y="197959"/>
                  </a:lnTo>
                  <a:lnTo>
                    <a:pt x="161533" y="184912"/>
                  </a:lnTo>
                  <a:lnTo>
                    <a:pt x="160396" y="165973"/>
                  </a:lnTo>
                  <a:lnTo>
                    <a:pt x="157040" y="148907"/>
                  </a:lnTo>
                  <a:lnTo>
                    <a:pt x="153911" y="140335"/>
                  </a:lnTo>
                  <a:close/>
                </a:path>
                <a:path w="431800" h="287654">
                  <a:moveTo>
                    <a:pt x="99049" y="94106"/>
                  </a:moveTo>
                  <a:lnTo>
                    <a:pt x="90032" y="94106"/>
                  </a:lnTo>
                  <a:lnTo>
                    <a:pt x="82158" y="96266"/>
                  </a:lnTo>
                  <a:lnTo>
                    <a:pt x="55234" y="120776"/>
                  </a:lnTo>
                  <a:lnTo>
                    <a:pt x="144085" y="120776"/>
                  </a:lnTo>
                  <a:lnTo>
                    <a:pt x="111674" y="95722"/>
                  </a:lnTo>
                  <a:lnTo>
                    <a:pt x="99049" y="94106"/>
                  </a:lnTo>
                  <a:close/>
                </a:path>
                <a:path w="431800" h="287654">
                  <a:moveTo>
                    <a:pt x="151834" y="45847"/>
                  </a:moveTo>
                  <a:lnTo>
                    <a:pt x="88635" y="45847"/>
                  </a:lnTo>
                  <a:lnTo>
                    <a:pt x="92699" y="48006"/>
                  </a:lnTo>
                  <a:lnTo>
                    <a:pt x="99430" y="56514"/>
                  </a:lnTo>
                  <a:lnTo>
                    <a:pt x="101843" y="63881"/>
                  </a:lnTo>
                  <a:lnTo>
                    <a:pt x="103240" y="74294"/>
                  </a:lnTo>
                  <a:lnTo>
                    <a:pt x="157469" y="65150"/>
                  </a:lnTo>
                  <a:lnTo>
                    <a:pt x="154826" y="54766"/>
                  </a:lnTo>
                  <a:lnTo>
                    <a:pt x="151834" y="45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722232" y="4795266"/>
              <a:ext cx="115189" cy="150876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8458199" y="4654550"/>
              <a:ext cx="321945" cy="287655"/>
            </a:xfrm>
            <a:custGeom>
              <a:avLst/>
              <a:gdLst/>
              <a:ahLst/>
              <a:cxnLst/>
              <a:rect l="l" t="t" r="r" b="b"/>
              <a:pathLst>
                <a:path w="321945" h="287654">
                  <a:moveTo>
                    <a:pt x="26670" y="140335"/>
                  </a:moveTo>
                  <a:lnTo>
                    <a:pt x="19176" y="140335"/>
                  </a:lnTo>
                  <a:lnTo>
                    <a:pt x="12826" y="144272"/>
                  </a:lnTo>
                  <a:lnTo>
                    <a:pt x="0" y="184912"/>
                  </a:lnTo>
                  <a:lnTo>
                    <a:pt x="500" y="195270"/>
                  </a:lnTo>
                  <a:lnTo>
                    <a:pt x="19939" y="231520"/>
                  </a:lnTo>
                  <a:lnTo>
                    <a:pt x="27685" y="231520"/>
                  </a:lnTo>
                  <a:lnTo>
                    <a:pt x="34798" y="231520"/>
                  </a:lnTo>
                  <a:lnTo>
                    <a:pt x="52379" y="197377"/>
                  </a:lnTo>
                  <a:lnTo>
                    <a:pt x="52831" y="186944"/>
                  </a:lnTo>
                  <a:lnTo>
                    <a:pt x="52357" y="176275"/>
                  </a:lnTo>
                  <a:lnTo>
                    <a:pt x="34163" y="140335"/>
                  </a:lnTo>
                  <a:lnTo>
                    <a:pt x="26670" y="140335"/>
                  </a:lnTo>
                  <a:close/>
                </a:path>
                <a:path w="321945" h="287654">
                  <a:moveTo>
                    <a:pt x="180340" y="31368"/>
                  </a:moveTo>
                  <a:lnTo>
                    <a:pt x="175895" y="31368"/>
                  </a:lnTo>
                  <a:lnTo>
                    <a:pt x="172466" y="33527"/>
                  </a:lnTo>
                  <a:lnTo>
                    <a:pt x="164846" y="70993"/>
                  </a:lnTo>
                  <a:lnTo>
                    <a:pt x="165179" y="81617"/>
                  </a:lnTo>
                  <a:lnTo>
                    <a:pt x="175895" y="110870"/>
                  </a:lnTo>
                  <a:lnTo>
                    <a:pt x="180340" y="110870"/>
                  </a:lnTo>
                  <a:lnTo>
                    <a:pt x="184784" y="110870"/>
                  </a:lnTo>
                  <a:lnTo>
                    <a:pt x="195706" y="70993"/>
                  </a:lnTo>
                  <a:lnTo>
                    <a:pt x="195373" y="60493"/>
                  </a:lnTo>
                  <a:lnTo>
                    <a:pt x="184784" y="31368"/>
                  </a:lnTo>
                  <a:lnTo>
                    <a:pt x="180340" y="31368"/>
                  </a:lnTo>
                  <a:close/>
                </a:path>
                <a:path w="321945" h="287654">
                  <a:moveTo>
                    <a:pt x="293624" y="0"/>
                  </a:moveTo>
                  <a:lnTo>
                    <a:pt x="300745" y="0"/>
                  </a:lnTo>
                  <a:lnTo>
                    <a:pt x="307832" y="0"/>
                  </a:lnTo>
                  <a:lnTo>
                    <a:pt x="314894" y="0"/>
                  </a:lnTo>
                  <a:lnTo>
                    <a:pt x="321945" y="0"/>
                  </a:lnTo>
                  <a:lnTo>
                    <a:pt x="303076" y="47879"/>
                  </a:lnTo>
                  <a:lnTo>
                    <a:pt x="284193" y="95762"/>
                  </a:lnTo>
                  <a:lnTo>
                    <a:pt x="265302" y="143652"/>
                  </a:lnTo>
                  <a:lnTo>
                    <a:pt x="246412" y="191553"/>
                  </a:lnTo>
                  <a:lnTo>
                    <a:pt x="227529" y="239468"/>
                  </a:lnTo>
                  <a:lnTo>
                    <a:pt x="208660" y="287400"/>
                  </a:lnTo>
                  <a:lnTo>
                    <a:pt x="201687" y="287400"/>
                  </a:lnTo>
                  <a:lnTo>
                    <a:pt x="194690" y="287400"/>
                  </a:lnTo>
                  <a:lnTo>
                    <a:pt x="187694" y="287400"/>
                  </a:lnTo>
                  <a:lnTo>
                    <a:pt x="180721" y="287400"/>
                  </a:lnTo>
                  <a:lnTo>
                    <a:pt x="199526" y="239468"/>
                  </a:lnTo>
                  <a:lnTo>
                    <a:pt x="218345" y="191553"/>
                  </a:lnTo>
                  <a:lnTo>
                    <a:pt x="237172" y="143652"/>
                  </a:lnTo>
                  <a:lnTo>
                    <a:pt x="255999" y="95762"/>
                  </a:lnTo>
                  <a:lnTo>
                    <a:pt x="274818" y="47879"/>
                  </a:lnTo>
                  <a:lnTo>
                    <a:pt x="293624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580881" y="4649978"/>
              <a:ext cx="115189" cy="150622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8401049" y="4654550"/>
              <a:ext cx="161925" cy="278130"/>
            </a:xfrm>
            <a:custGeom>
              <a:avLst/>
              <a:gdLst/>
              <a:ahLst/>
              <a:cxnLst/>
              <a:rect l="l" t="t" r="r" b="b"/>
              <a:pathLst>
                <a:path w="161925" h="278129">
                  <a:moveTo>
                    <a:pt x="84200" y="0"/>
                  </a:moveTo>
                  <a:lnTo>
                    <a:pt x="127761" y="11636"/>
                  </a:lnTo>
                  <a:lnTo>
                    <a:pt x="151669" y="45323"/>
                  </a:lnTo>
                  <a:lnTo>
                    <a:pt x="157479" y="65150"/>
                  </a:lnTo>
                  <a:lnTo>
                    <a:pt x="143881" y="67437"/>
                  </a:lnTo>
                  <a:lnTo>
                    <a:pt x="130317" y="69723"/>
                  </a:lnTo>
                  <a:lnTo>
                    <a:pt x="116778" y="72009"/>
                  </a:lnTo>
                  <a:lnTo>
                    <a:pt x="103250" y="74294"/>
                  </a:lnTo>
                  <a:lnTo>
                    <a:pt x="101853" y="63881"/>
                  </a:lnTo>
                  <a:lnTo>
                    <a:pt x="99441" y="56514"/>
                  </a:lnTo>
                  <a:lnTo>
                    <a:pt x="96139" y="52324"/>
                  </a:lnTo>
                  <a:lnTo>
                    <a:pt x="92709" y="48006"/>
                  </a:lnTo>
                  <a:lnTo>
                    <a:pt x="88646" y="45847"/>
                  </a:lnTo>
                  <a:lnTo>
                    <a:pt x="83693" y="45847"/>
                  </a:lnTo>
                  <a:lnTo>
                    <a:pt x="58467" y="84947"/>
                  </a:lnTo>
                  <a:lnTo>
                    <a:pt x="55245" y="120776"/>
                  </a:lnTo>
                  <a:lnTo>
                    <a:pt x="60148" y="114389"/>
                  </a:lnTo>
                  <a:lnTo>
                    <a:pt x="65135" y="108918"/>
                  </a:lnTo>
                  <a:lnTo>
                    <a:pt x="111684" y="95722"/>
                  </a:lnTo>
                  <a:lnTo>
                    <a:pt x="143509" y="119761"/>
                  </a:lnTo>
                  <a:lnTo>
                    <a:pt x="160422" y="166052"/>
                  </a:lnTo>
                  <a:lnTo>
                    <a:pt x="161544" y="184912"/>
                  </a:lnTo>
                  <a:lnTo>
                    <a:pt x="160972" y="197959"/>
                  </a:lnTo>
                  <a:lnTo>
                    <a:pt x="147377" y="243913"/>
                  </a:lnTo>
                  <a:lnTo>
                    <a:pt x="118379" y="271807"/>
                  </a:lnTo>
                  <a:lnTo>
                    <a:pt x="86232" y="278130"/>
                  </a:lnTo>
                  <a:lnTo>
                    <a:pt x="72280" y="277272"/>
                  </a:lnTo>
                  <a:lnTo>
                    <a:pt x="30634" y="256512"/>
                  </a:lnTo>
                  <a:lnTo>
                    <a:pt x="10668" y="220472"/>
                  </a:lnTo>
                  <a:lnTo>
                    <a:pt x="666" y="164214"/>
                  </a:lnTo>
                  <a:lnTo>
                    <a:pt x="0" y="140588"/>
                  </a:lnTo>
                  <a:lnTo>
                    <a:pt x="1402" y="106560"/>
                  </a:lnTo>
                  <a:lnTo>
                    <a:pt x="12590" y="53220"/>
                  </a:lnTo>
                  <a:lnTo>
                    <a:pt x="34587" y="19073"/>
                  </a:lnTo>
                  <a:lnTo>
                    <a:pt x="65535" y="2119"/>
                  </a:lnTo>
                  <a:lnTo>
                    <a:pt x="8420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95802" y="4649978"/>
              <a:ext cx="440944" cy="296545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2852927" y="5300471"/>
            <a:ext cx="6202680" cy="439420"/>
            <a:chOff x="2852927" y="5300471"/>
            <a:chExt cx="6202680" cy="439420"/>
          </a:xfrm>
        </p:grpSpPr>
        <p:sp>
          <p:nvSpPr>
            <p:cNvPr id="99" name="object 99"/>
            <p:cNvSpPr/>
            <p:nvPr/>
          </p:nvSpPr>
          <p:spPr>
            <a:xfrm>
              <a:off x="3649979" y="5305043"/>
              <a:ext cx="5401310" cy="429895"/>
            </a:xfrm>
            <a:custGeom>
              <a:avLst/>
              <a:gdLst/>
              <a:ahLst/>
              <a:cxnLst/>
              <a:rect l="l" t="t" r="r" b="b"/>
              <a:pathLst>
                <a:path w="5401309" h="429895">
                  <a:moveTo>
                    <a:pt x="0" y="429767"/>
                  </a:moveTo>
                  <a:lnTo>
                    <a:pt x="5401056" y="429767"/>
                  </a:lnTo>
                  <a:lnTo>
                    <a:pt x="540105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857499" y="5305043"/>
              <a:ext cx="6193790" cy="429895"/>
            </a:xfrm>
            <a:custGeom>
              <a:avLst/>
              <a:gdLst/>
              <a:ahLst/>
              <a:cxnLst/>
              <a:rect l="l" t="t" r="r" b="b"/>
              <a:pathLst>
                <a:path w="6193790" h="429895">
                  <a:moveTo>
                    <a:pt x="0" y="429767"/>
                  </a:moveTo>
                  <a:lnTo>
                    <a:pt x="6193536" y="429767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2857499" y="5305043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5">
                  <a:moveTo>
                    <a:pt x="792479" y="0"/>
                  </a:moveTo>
                  <a:lnTo>
                    <a:pt x="0" y="0"/>
                  </a:lnTo>
                  <a:lnTo>
                    <a:pt x="0" y="429767"/>
                  </a:lnTo>
                  <a:lnTo>
                    <a:pt x="792479" y="429767"/>
                  </a:lnTo>
                  <a:lnTo>
                    <a:pt x="79247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857499" y="5305043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5">
                  <a:moveTo>
                    <a:pt x="0" y="429767"/>
                  </a:moveTo>
                  <a:lnTo>
                    <a:pt x="792479" y="429767"/>
                  </a:lnTo>
                  <a:lnTo>
                    <a:pt x="792479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796027" y="5370702"/>
              <a:ext cx="1272413" cy="331368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6139433" y="5510529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39">
                  <a:moveTo>
                    <a:pt x="58038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58038" y="53340"/>
                  </a:lnTo>
                  <a:lnTo>
                    <a:pt x="5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39433" y="5510529"/>
              <a:ext cx="58419" cy="53340"/>
            </a:xfrm>
            <a:custGeom>
              <a:avLst/>
              <a:gdLst/>
              <a:ahLst/>
              <a:cxnLst/>
              <a:rect l="l" t="t" r="r" b="b"/>
              <a:pathLst>
                <a:path w="58420" h="53339">
                  <a:moveTo>
                    <a:pt x="0" y="0"/>
                  </a:moveTo>
                  <a:lnTo>
                    <a:pt x="14479" y="0"/>
                  </a:lnTo>
                  <a:lnTo>
                    <a:pt x="28971" y="0"/>
                  </a:lnTo>
                  <a:lnTo>
                    <a:pt x="43487" y="0"/>
                  </a:lnTo>
                  <a:lnTo>
                    <a:pt x="58038" y="0"/>
                  </a:lnTo>
                  <a:lnTo>
                    <a:pt x="58038" y="13335"/>
                  </a:lnTo>
                  <a:lnTo>
                    <a:pt x="58038" y="26670"/>
                  </a:lnTo>
                  <a:lnTo>
                    <a:pt x="58038" y="40005"/>
                  </a:lnTo>
                  <a:lnTo>
                    <a:pt x="58038" y="53340"/>
                  </a:lnTo>
                  <a:lnTo>
                    <a:pt x="43487" y="53340"/>
                  </a:lnTo>
                  <a:lnTo>
                    <a:pt x="28971" y="53340"/>
                  </a:lnTo>
                  <a:lnTo>
                    <a:pt x="14479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268338" y="5370702"/>
              <a:ext cx="695833" cy="334581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071886" y="5375274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79084" y="0"/>
                  </a:moveTo>
                  <a:lnTo>
                    <a:pt x="350763" y="0"/>
                  </a:lnTo>
                  <a:lnTo>
                    <a:pt x="237733" y="287337"/>
                  </a:lnTo>
                  <a:lnTo>
                    <a:pt x="265800" y="287337"/>
                  </a:lnTo>
                  <a:lnTo>
                    <a:pt x="340461" y="97829"/>
                  </a:lnTo>
                  <a:lnTo>
                    <a:pt x="379084" y="0"/>
                  </a:lnTo>
                  <a:close/>
                </a:path>
                <a:path w="431800" h="287654">
                  <a:moveTo>
                    <a:pt x="378576" y="145287"/>
                  </a:moveTo>
                  <a:lnTo>
                    <a:pt x="339047" y="165592"/>
                  </a:lnTo>
                  <a:lnTo>
                    <a:pt x="325996" y="206839"/>
                  </a:lnTo>
                  <a:lnTo>
                    <a:pt x="325617" y="216141"/>
                  </a:lnTo>
                  <a:lnTo>
                    <a:pt x="325996" y="225458"/>
                  </a:lnTo>
                  <a:lnTo>
                    <a:pt x="339047" y="266719"/>
                  </a:lnTo>
                  <a:lnTo>
                    <a:pt x="378576" y="286969"/>
                  </a:lnTo>
                  <a:lnTo>
                    <a:pt x="390294" y="285759"/>
                  </a:lnTo>
                  <a:lnTo>
                    <a:pt x="423752" y="257139"/>
                  </a:lnTo>
                  <a:lnTo>
                    <a:pt x="424118" y="256146"/>
                  </a:lnTo>
                  <a:lnTo>
                    <a:pt x="374131" y="256146"/>
                  </a:lnTo>
                  <a:lnTo>
                    <a:pt x="370829" y="253949"/>
                  </a:lnTo>
                  <a:lnTo>
                    <a:pt x="363209" y="216509"/>
                  </a:lnTo>
                  <a:lnTo>
                    <a:pt x="363545" y="205878"/>
                  </a:lnTo>
                  <a:lnTo>
                    <a:pt x="374131" y="176656"/>
                  </a:lnTo>
                  <a:lnTo>
                    <a:pt x="424309" y="176656"/>
                  </a:lnTo>
                  <a:lnTo>
                    <a:pt x="423752" y="175148"/>
                  </a:lnTo>
                  <a:lnTo>
                    <a:pt x="417565" y="164719"/>
                  </a:lnTo>
                  <a:lnTo>
                    <a:pt x="409777" y="156217"/>
                  </a:lnTo>
                  <a:lnTo>
                    <a:pt x="400690" y="150145"/>
                  </a:lnTo>
                  <a:lnTo>
                    <a:pt x="390294" y="146502"/>
                  </a:lnTo>
                  <a:lnTo>
                    <a:pt x="378576" y="145287"/>
                  </a:lnTo>
                  <a:close/>
                </a:path>
                <a:path w="431800" h="287654">
                  <a:moveTo>
                    <a:pt x="424309" y="176656"/>
                  </a:moveTo>
                  <a:lnTo>
                    <a:pt x="383021" y="176656"/>
                  </a:lnTo>
                  <a:lnTo>
                    <a:pt x="386450" y="178943"/>
                  </a:lnTo>
                  <a:lnTo>
                    <a:pt x="388736" y="183261"/>
                  </a:lnTo>
                  <a:lnTo>
                    <a:pt x="391143" y="189263"/>
                  </a:lnTo>
                  <a:lnTo>
                    <a:pt x="392848" y="196799"/>
                  </a:lnTo>
                  <a:lnTo>
                    <a:pt x="393862" y="205878"/>
                  </a:lnTo>
                  <a:lnTo>
                    <a:pt x="394197" y="216509"/>
                  </a:lnTo>
                  <a:lnTo>
                    <a:pt x="393862" y="227109"/>
                  </a:lnTo>
                  <a:lnTo>
                    <a:pt x="383021" y="256146"/>
                  </a:lnTo>
                  <a:lnTo>
                    <a:pt x="424118" y="256146"/>
                  </a:lnTo>
                  <a:lnTo>
                    <a:pt x="428201" y="245068"/>
                  </a:lnTo>
                  <a:lnTo>
                    <a:pt x="430888" y="231402"/>
                  </a:lnTo>
                  <a:lnTo>
                    <a:pt x="431789" y="216141"/>
                  </a:lnTo>
                  <a:lnTo>
                    <a:pt x="430888" y="200861"/>
                  </a:lnTo>
                  <a:lnTo>
                    <a:pt x="428201" y="187196"/>
                  </a:lnTo>
                  <a:lnTo>
                    <a:pt x="424309" y="176656"/>
                  </a:lnTo>
                  <a:close/>
                </a:path>
                <a:path w="431800" h="287654">
                  <a:moveTo>
                    <a:pt x="237352" y="0"/>
                  </a:moveTo>
                  <a:lnTo>
                    <a:pt x="197744" y="20097"/>
                  </a:lnTo>
                  <a:lnTo>
                    <a:pt x="184645" y="61394"/>
                  </a:lnTo>
                  <a:lnTo>
                    <a:pt x="184266" y="70612"/>
                  </a:lnTo>
                  <a:lnTo>
                    <a:pt x="184645" y="79922"/>
                  </a:lnTo>
                  <a:lnTo>
                    <a:pt x="197744" y="121380"/>
                  </a:lnTo>
                  <a:lnTo>
                    <a:pt x="237352" y="141478"/>
                  </a:lnTo>
                  <a:lnTo>
                    <a:pt x="248996" y="140265"/>
                  </a:lnTo>
                  <a:lnTo>
                    <a:pt x="282382" y="111742"/>
                  </a:lnTo>
                  <a:lnTo>
                    <a:pt x="282700" y="110871"/>
                  </a:lnTo>
                  <a:lnTo>
                    <a:pt x="232907" y="110871"/>
                  </a:lnTo>
                  <a:lnTo>
                    <a:pt x="229478" y="108584"/>
                  </a:lnTo>
                  <a:lnTo>
                    <a:pt x="221858" y="70993"/>
                  </a:lnTo>
                  <a:lnTo>
                    <a:pt x="222192" y="60422"/>
                  </a:lnTo>
                  <a:lnTo>
                    <a:pt x="232907" y="31368"/>
                  </a:lnTo>
                  <a:lnTo>
                    <a:pt x="282981" y="31368"/>
                  </a:lnTo>
                  <a:lnTo>
                    <a:pt x="282382" y="29731"/>
                  </a:lnTo>
                  <a:lnTo>
                    <a:pt x="276214" y="19303"/>
                  </a:lnTo>
                  <a:lnTo>
                    <a:pt x="268427" y="10876"/>
                  </a:lnTo>
                  <a:lnTo>
                    <a:pt x="259355" y="4841"/>
                  </a:lnTo>
                  <a:lnTo>
                    <a:pt x="248996" y="1212"/>
                  </a:lnTo>
                  <a:lnTo>
                    <a:pt x="237352" y="0"/>
                  </a:lnTo>
                  <a:close/>
                </a:path>
                <a:path w="431800" h="287654">
                  <a:moveTo>
                    <a:pt x="282981" y="31368"/>
                  </a:moveTo>
                  <a:lnTo>
                    <a:pt x="241797" y="31368"/>
                  </a:lnTo>
                  <a:lnTo>
                    <a:pt x="245226" y="33528"/>
                  </a:lnTo>
                  <a:lnTo>
                    <a:pt x="247385" y="37972"/>
                  </a:lnTo>
                  <a:lnTo>
                    <a:pt x="249719" y="43971"/>
                  </a:lnTo>
                  <a:lnTo>
                    <a:pt x="251365" y="51387"/>
                  </a:lnTo>
                  <a:lnTo>
                    <a:pt x="252378" y="60422"/>
                  </a:lnTo>
                  <a:lnTo>
                    <a:pt x="252719" y="70993"/>
                  </a:lnTo>
                  <a:lnTo>
                    <a:pt x="252386" y="81617"/>
                  </a:lnTo>
                  <a:lnTo>
                    <a:pt x="241797" y="110871"/>
                  </a:lnTo>
                  <a:lnTo>
                    <a:pt x="282700" y="110871"/>
                  </a:lnTo>
                  <a:lnTo>
                    <a:pt x="286787" y="99679"/>
                  </a:lnTo>
                  <a:lnTo>
                    <a:pt x="289430" y="85973"/>
                  </a:lnTo>
                  <a:lnTo>
                    <a:pt x="290311" y="70612"/>
                  </a:lnTo>
                  <a:lnTo>
                    <a:pt x="289430" y="55397"/>
                  </a:lnTo>
                  <a:lnTo>
                    <a:pt x="286787" y="41767"/>
                  </a:lnTo>
                  <a:lnTo>
                    <a:pt x="282981" y="31368"/>
                  </a:lnTo>
                  <a:close/>
                </a:path>
                <a:path w="431800" h="287654">
                  <a:moveTo>
                    <a:pt x="84190" y="0"/>
                  </a:moveTo>
                  <a:lnTo>
                    <a:pt x="34505" y="19073"/>
                  </a:lnTo>
                  <a:lnTo>
                    <a:pt x="12473" y="53220"/>
                  </a:lnTo>
                  <a:lnTo>
                    <a:pt x="1372" y="106560"/>
                  </a:lnTo>
                  <a:lnTo>
                    <a:pt x="0" y="140334"/>
                  </a:lnTo>
                  <a:lnTo>
                    <a:pt x="636" y="164214"/>
                  </a:lnTo>
                  <a:lnTo>
                    <a:pt x="5883" y="204127"/>
                  </a:lnTo>
                  <a:lnTo>
                    <a:pt x="22992" y="246535"/>
                  </a:lnTo>
                  <a:lnTo>
                    <a:pt x="59647" y="274723"/>
                  </a:lnTo>
                  <a:lnTo>
                    <a:pt x="86222" y="278168"/>
                  </a:lnTo>
                  <a:lnTo>
                    <a:pt x="97912" y="277461"/>
                  </a:lnTo>
                  <a:lnTo>
                    <a:pt x="134601" y="260567"/>
                  </a:lnTo>
                  <a:lnTo>
                    <a:pt x="153104" y="231559"/>
                  </a:lnTo>
                  <a:lnTo>
                    <a:pt x="76951" y="231559"/>
                  </a:lnTo>
                  <a:lnTo>
                    <a:pt x="70474" y="227431"/>
                  </a:lnTo>
                  <a:lnTo>
                    <a:pt x="57012" y="184912"/>
                  </a:lnTo>
                  <a:lnTo>
                    <a:pt x="57490" y="174841"/>
                  </a:lnTo>
                  <a:lnTo>
                    <a:pt x="76189" y="140334"/>
                  </a:lnTo>
                  <a:lnTo>
                    <a:pt x="153823" y="140334"/>
                  </a:lnTo>
                  <a:lnTo>
                    <a:pt x="151300" y="133477"/>
                  </a:lnTo>
                  <a:lnTo>
                    <a:pt x="143959" y="120777"/>
                  </a:lnTo>
                  <a:lnTo>
                    <a:pt x="55107" y="120777"/>
                  </a:lnTo>
                  <a:lnTo>
                    <a:pt x="56607" y="100963"/>
                  </a:lnTo>
                  <a:lnTo>
                    <a:pt x="67109" y="56187"/>
                  </a:lnTo>
                  <a:lnTo>
                    <a:pt x="83682" y="45846"/>
                  </a:lnTo>
                  <a:lnTo>
                    <a:pt x="151817" y="45846"/>
                  </a:lnTo>
                  <a:lnTo>
                    <a:pt x="151643" y="45323"/>
                  </a:lnTo>
                  <a:lnTo>
                    <a:pt x="127644" y="11636"/>
                  </a:lnTo>
                  <a:lnTo>
                    <a:pt x="95287" y="474"/>
                  </a:lnTo>
                  <a:lnTo>
                    <a:pt x="84190" y="0"/>
                  </a:lnTo>
                  <a:close/>
                </a:path>
                <a:path w="431800" h="287654">
                  <a:moveTo>
                    <a:pt x="153823" y="140334"/>
                  </a:moveTo>
                  <a:lnTo>
                    <a:pt x="91175" y="140334"/>
                  </a:lnTo>
                  <a:lnTo>
                    <a:pt x="97398" y="144399"/>
                  </a:lnTo>
                  <a:lnTo>
                    <a:pt x="102351" y="152272"/>
                  </a:lnTo>
                  <a:lnTo>
                    <a:pt x="105665" y="158940"/>
                  </a:lnTo>
                  <a:lnTo>
                    <a:pt x="108003" y="166941"/>
                  </a:lnTo>
                  <a:lnTo>
                    <a:pt x="109388" y="176275"/>
                  </a:lnTo>
                  <a:lnTo>
                    <a:pt x="109844" y="186944"/>
                  </a:lnTo>
                  <a:lnTo>
                    <a:pt x="109392" y="197385"/>
                  </a:lnTo>
                  <a:lnTo>
                    <a:pt x="91810" y="231559"/>
                  </a:lnTo>
                  <a:lnTo>
                    <a:pt x="153104" y="231559"/>
                  </a:lnTo>
                  <a:lnTo>
                    <a:pt x="156390" y="222280"/>
                  </a:lnTo>
                  <a:lnTo>
                    <a:pt x="159247" y="210407"/>
                  </a:lnTo>
                  <a:lnTo>
                    <a:pt x="160962" y="197952"/>
                  </a:lnTo>
                  <a:lnTo>
                    <a:pt x="161533" y="184912"/>
                  </a:lnTo>
                  <a:lnTo>
                    <a:pt x="160376" y="165973"/>
                  </a:lnTo>
                  <a:lnTo>
                    <a:pt x="156977" y="148907"/>
                  </a:lnTo>
                  <a:lnTo>
                    <a:pt x="153823" y="140334"/>
                  </a:lnTo>
                  <a:close/>
                </a:path>
                <a:path w="431800" h="287654">
                  <a:moveTo>
                    <a:pt x="99049" y="94106"/>
                  </a:moveTo>
                  <a:lnTo>
                    <a:pt x="90032" y="94106"/>
                  </a:lnTo>
                  <a:lnTo>
                    <a:pt x="82158" y="96265"/>
                  </a:lnTo>
                  <a:lnTo>
                    <a:pt x="55107" y="120777"/>
                  </a:lnTo>
                  <a:lnTo>
                    <a:pt x="143959" y="120777"/>
                  </a:lnTo>
                  <a:lnTo>
                    <a:pt x="111672" y="95722"/>
                  </a:lnTo>
                  <a:lnTo>
                    <a:pt x="99049" y="94106"/>
                  </a:lnTo>
                  <a:close/>
                </a:path>
                <a:path w="431800" h="287654">
                  <a:moveTo>
                    <a:pt x="151817" y="45846"/>
                  </a:moveTo>
                  <a:lnTo>
                    <a:pt x="88508" y="45846"/>
                  </a:lnTo>
                  <a:lnTo>
                    <a:pt x="92699" y="48006"/>
                  </a:lnTo>
                  <a:lnTo>
                    <a:pt x="96001" y="52324"/>
                  </a:lnTo>
                  <a:lnTo>
                    <a:pt x="99430" y="56515"/>
                  </a:lnTo>
                  <a:lnTo>
                    <a:pt x="101716" y="63881"/>
                  </a:lnTo>
                  <a:lnTo>
                    <a:pt x="103240" y="74294"/>
                  </a:lnTo>
                  <a:lnTo>
                    <a:pt x="157342" y="65150"/>
                  </a:lnTo>
                  <a:lnTo>
                    <a:pt x="154772" y="54766"/>
                  </a:lnTo>
                  <a:lnTo>
                    <a:pt x="151817" y="458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392931" y="5515990"/>
              <a:ext cx="115316" cy="150825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3128898" y="5375274"/>
              <a:ext cx="322580" cy="287655"/>
            </a:xfrm>
            <a:custGeom>
              <a:avLst/>
              <a:gdLst/>
              <a:ahLst/>
              <a:cxnLst/>
              <a:rect l="l" t="t" r="r" b="b"/>
              <a:pathLst>
                <a:path w="322579" h="287654">
                  <a:moveTo>
                    <a:pt x="26796" y="140334"/>
                  </a:moveTo>
                  <a:lnTo>
                    <a:pt x="19176" y="140334"/>
                  </a:lnTo>
                  <a:lnTo>
                    <a:pt x="12826" y="144272"/>
                  </a:lnTo>
                  <a:lnTo>
                    <a:pt x="0" y="184912"/>
                  </a:lnTo>
                  <a:lnTo>
                    <a:pt x="500" y="195270"/>
                  </a:lnTo>
                  <a:lnTo>
                    <a:pt x="19938" y="231559"/>
                  </a:lnTo>
                  <a:lnTo>
                    <a:pt x="27686" y="231559"/>
                  </a:lnTo>
                  <a:lnTo>
                    <a:pt x="34798" y="231559"/>
                  </a:lnTo>
                  <a:lnTo>
                    <a:pt x="52379" y="197385"/>
                  </a:lnTo>
                  <a:lnTo>
                    <a:pt x="52831" y="186944"/>
                  </a:lnTo>
                  <a:lnTo>
                    <a:pt x="52375" y="176275"/>
                  </a:lnTo>
                  <a:lnTo>
                    <a:pt x="34162" y="140334"/>
                  </a:lnTo>
                  <a:lnTo>
                    <a:pt x="26796" y="140334"/>
                  </a:lnTo>
                  <a:close/>
                </a:path>
                <a:path w="322579" h="287654">
                  <a:moveTo>
                    <a:pt x="180339" y="31368"/>
                  </a:moveTo>
                  <a:lnTo>
                    <a:pt x="175895" y="31368"/>
                  </a:lnTo>
                  <a:lnTo>
                    <a:pt x="172465" y="33528"/>
                  </a:lnTo>
                  <a:lnTo>
                    <a:pt x="164846" y="70993"/>
                  </a:lnTo>
                  <a:lnTo>
                    <a:pt x="165179" y="81617"/>
                  </a:lnTo>
                  <a:lnTo>
                    <a:pt x="175895" y="110871"/>
                  </a:lnTo>
                  <a:lnTo>
                    <a:pt x="180339" y="110871"/>
                  </a:lnTo>
                  <a:lnTo>
                    <a:pt x="184785" y="110871"/>
                  </a:lnTo>
                  <a:lnTo>
                    <a:pt x="195706" y="70993"/>
                  </a:lnTo>
                  <a:lnTo>
                    <a:pt x="195373" y="60493"/>
                  </a:lnTo>
                  <a:lnTo>
                    <a:pt x="184785" y="31368"/>
                  </a:lnTo>
                  <a:lnTo>
                    <a:pt x="180339" y="31368"/>
                  </a:lnTo>
                  <a:close/>
                </a:path>
                <a:path w="322579" h="287654">
                  <a:moveTo>
                    <a:pt x="293750" y="0"/>
                  </a:moveTo>
                  <a:lnTo>
                    <a:pt x="300801" y="0"/>
                  </a:lnTo>
                  <a:lnTo>
                    <a:pt x="307863" y="0"/>
                  </a:lnTo>
                  <a:lnTo>
                    <a:pt x="314950" y="0"/>
                  </a:lnTo>
                  <a:lnTo>
                    <a:pt x="322072" y="0"/>
                  </a:lnTo>
                  <a:lnTo>
                    <a:pt x="303158" y="47879"/>
                  </a:lnTo>
                  <a:lnTo>
                    <a:pt x="284263" y="95760"/>
                  </a:lnTo>
                  <a:lnTo>
                    <a:pt x="265382" y="143644"/>
                  </a:lnTo>
                  <a:lnTo>
                    <a:pt x="246511" y="191534"/>
                  </a:lnTo>
                  <a:lnTo>
                    <a:pt x="227648" y="239431"/>
                  </a:lnTo>
                  <a:lnTo>
                    <a:pt x="208787" y="287337"/>
                  </a:lnTo>
                  <a:lnTo>
                    <a:pt x="201759" y="287337"/>
                  </a:lnTo>
                  <a:lnTo>
                    <a:pt x="194754" y="287337"/>
                  </a:lnTo>
                  <a:lnTo>
                    <a:pt x="187749" y="287337"/>
                  </a:lnTo>
                  <a:lnTo>
                    <a:pt x="180721" y="287337"/>
                  </a:lnTo>
                  <a:lnTo>
                    <a:pt x="199571" y="239431"/>
                  </a:lnTo>
                  <a:lnTo>
                    <a:pt x="218407" y="191534"/>
                  </a:lnTo>
                  <a:lnTo>
                    <a:pt x="237236" y="143644"/>
                  </a:lnTo>
                  <a:lnTo>
                    <a:pt x="256064" y="95760"/>
                  </a:lnTo>
                  <a:lnTo>
                    <a:pt x="274900" y="47879"/>
                  </a:lnTo>
                  <a:lnTo>
                    <a:pt x="29375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51580" y="5370702"/>
              <a:ext cx="115189" cy="15062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071875" y="5375274"/>
              <a:ext cx="161925" cy="278765"/>
            </a:xfrm>
            <a:custGeom>
              <a:avLst/>
              <a:gdLst/>
              <a:ahLst/>
              <a:cxnLst/>
              <a:rect l="l" t="t" r="r" b="b"/>
              <a:pathLst>
                <a:path w="161925" h="278764">
                  <a:moveTo>
                    <a:pt x="84200" y="0"/>
                  </a:moveTo>
                  <a:lnTo>
                    <a:pt x="127654" y="11636"/>
                  </a:lnTo>
                  <a:lnTo>
                    <a:pt x="151653" y="45323"/>
                  </a:lnTo>
                  <a:lnTo>
                    <a:pt x="157353" y="65150"/>
                  </a:lnTo>
                  <a:lnTo>
                    <a:pt x="143827" y="67437"/>
                  </a:lnTo>
                  <a:lnTo>
                    <a:pt x="130302" y="69723"/>
                  </a:lnTo>
                  <a:lnTo>
                    <a:pt x="116776" y="72009"/>
                  </a:lnTo>
                  <a:lnTo>
                    <a:pt x="103250" y="74294"/>
                  </a:lnTo>
                  <a:lnTo>
                    <a:pt x="101726" y="63881"/>
                  </a:lnTo>
                  <a:lnTo>
                    <a:pt x="99441" y="56515"/>
                  </a:lnTo>
                  <a:lnTo>
                    <a:pt x="96012" y="52324"/>
                  </a:lnTo>
                  <a:lnTo>
                    <a:pt x="92710" y="48006"/>
                  </a:lnTo>
                  <a:lnTo>
                    <a:pt x="88518" y="45846"/>
                  </a:lnTo>
                  <a:lnTo>
                    <a:pt x="83693" y="45846"/>
                  </a:lnTo>
                  <a:lnTo>
                    <a:pt x="77406" y="46991"/>
                  </a:lnTo>
                  <a:lnTo>
                    <a:pt x="58451" y="84947"/>
                  </a:lnTo>
                  <a:lnTo>
                    <a:pt x="55118" y="120777"/>
                  </a:lnTo>
                  <a:lnTo>
                    <a:pt x="60074" y="114389"/>
                  </a:lnTo>
                  <a:lnTo>
                    <a:pt x="65055" y="108918"/>
                  </a:lnTo>
                  <a:lnTo>
                    <a:pt x="111682" y="95722"/>
                  </a:lnTo>
                  <a:lnTo>
                    <a:pt x="143382" y="119761"/>
                  </a:lnTo>
                  <a:lnTo>
                    <a:pt x="160402" y="166052"/>
                  </a:lnTo>
                  <a:lnTo>
                    <a:pt x="161544" y="184912"/>
                  </a:lnTo>
                  <a:lnTo>
                    <a:pt x="160972" y="197952"/>
                  </a:lnTo>
                  <a:lnTo>
                    <a:pt x="147375" y="243917"/>
                  </a:lnTo>
                  <a:lnTo>
                    <a:pt x="118254" y="271813"/>
                  </a:lnTo>
                  <a:lnTo>
                    <a:pt x="86232" y="278168"/>
                  </a:lnTo>
                  <a:lnTo>
                    <a:pt x="72207" y="277306"/>
                  </a:lnTo>
                  <a:lnTo>
                    <a:pt x="30561" y="256495"/>
                  </a:lnTo>
                  <a:lnTo>
                    <a:pt x="10541" y="220459"/>
                  </a:lnTo>
                  <a:lnTo>
                    <a:pt x="646" y="164214"/>
                  </a:lnTo>
                  <a:lnTo>
                    <a:pt x="0" y="140588"/>
                  </a:lnTo>
                  <a:lnTo>
                    <a:pt x="1383" y="106560"/>
                  </a:lnTo>
                  <a:lnTo>
                    <a:pt x="12483" y="53220"/>
                  </a:lnTo>
                  <a:lnTo>
                    <a:pt x="34516" y="19073"/>
                  </a:lnTo>
                  <a:lnTo>
                    <a:pt x="65480" y="2119"/>
                  </a:lnTo>
                  <a:lnTo>
                    <a:pt x="8420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396477" y="5370702"/>
              <a:ext cx="440944" cy="2964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411224" y="149352"/>
            <a:ext cx="9497695" cy="1222375"/>
            <a:chOff x="1411224" y="149352"/>
            <a:chExt cx="9497695" cy="122237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11224" y="149352"/>
              <a:ext cx="9497568" cy="7955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4352" y="576071"/>
              <a:ext cx="8110728" cy="795527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21916" y="240918"/>
            <a:ext cx="8964295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5955" marR="5080" indent="-643890">
              <a:lnSpc>
                <a:spcPct val="100000"/>
              </a:lnSpc>
              <a:spcBef>
                <a:spcPts val="105"/>
              </a:spcBef>
            </a:pP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Distribución</a:t>
            </a:r>
            <a:r>
              <a:rPr sz="2800" b="1" u="none" spc="-2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de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los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componentes</a:t>
            </a:r>
            <a:r>
              <a:rPr sz="2800" b="1" u="none" spc="5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de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100</a:t>
            </a:r>
            <a:r>
              <a:rPr sz="2800" b="1" u="none" spc="2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Kg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de</a:t>
            </a:r>
            <a:r>
              <a:rPr sz="2800" b="1" u="none" spc="1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leche </a:t>
            </a:r>
            <a:r>
              <a:rPr sz="2800" b="1" u="none" spc="-76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en</a:t>
            </a:r>
            <a:r>
              <a:rPr sz="2800" b="1" u="none" spc="-1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el</a:t>
            </a:r>
            <a:r>
              <a:rPr sz="2800" b="1" u="none" spc="-2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queso</a:t>
            </a:r>
            <a:r>
              <a:rPr sz="2800" b="1" u="none" spc="1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(izquierda),</a:t>
            </a:r>
            <a:r>
              <a:rPr sz="2800" b="1" u="none" spc="-6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spc="5" dirty="0">
                <a:solidFill>
                  <a:srgbClr val="C0C0C0"/>
                </a:solidFill>
                <a:latin typeface="Arial"/>
                <a:cs typeface="Arial"/>
              </a:rPr>
              <a:t>en</a:t>
            </a:r>
            <a:r>
              <a:rPr sz="2800" b="1" u="none" spc="-1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el</a:t>
            </a:r>
            <a:r>
              <a:rPr sz="2800" b="1" u="none" spc="-5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suero</a:t>
            </a:r>
            <a:r>
              <a:rPr sz="2800" b="1" u="none" spc="-20" dirty="0">
                <a:solidFill>
                  <a:srgbClr val="C0C0C0"/>
                </a:solidFill>
                <a:latin typeface="Arial"/>
                <a:cs typeface="Arial"/>
              </a:rPr>
              <a:t> </a:t>
            </a:r>
            <a:r>
              <a:rPr sz="2800" b="1" u="none" dirty="0">
                <a:solidFill>
                  <a:srgbClr val="C0C0C0"/>
                </a:solidFill>
                <a:latin typeface="Arial"/>
                <a:cs typeface="Arial"/>
              </a:rPr>
              <a:t>(derecha)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923032" y="1987295"/>
            <a:ext cx="6202680" cy="439420"/>
            <a:chOff x="2923032" y="1987295"/>
            <a:chExt cx="6202680" cy="439420"/>
          </a:xfrm>
        </p:grpSpPr>
        <p:sp>
          <p:nvSpPr>
            <p:cNvPr id="23" name="object 23"/>
            <p:cNvSpPr/>
            <p:nvPr/>
          </p:nvSpPr>
          <p:spPr>
            <a:xfrm>
              <a:off x="6816852" y="1991867"/>
              <a:ext cx="2304415" cy="429895"/>
            </a:xfrm>
            <a:custGeom>
              <a:avLst/>
              <a:gdLst/>
              <a:ahLst/>
              <a:cxnLst/>
              <a:rect l="l" t="t" r="r" b="b"/>
              <a:pathLst>
                <a:path w="2304415" h="429894">
                  <a:moveTo>
                    <a:pt x="0" y="429767"/>
                  </a:moveTo>
                  <a:lnTo>
                    <a:pt x="2304288" y="429767"/>
                  </a:lnTo>
                  <a:lnTo>
                    <a:pt x="2304288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27604" y="1991867"/>
              <a:ext cx="6193790" cy="429895"/>
            </a:xfrm>
            <a:custGeom>
              <a:avLst/>
              <a:gdLst/>
              <a:ahLst/>
              <a:cxnLst/>
              <a:rect l="l" t="t" r="r" b="b"/>
              <a:pathLst>
                <a:path w="6193790" h="429894">
                  <a:moveTo>
                    <a:pt x="0" y="429767"/>
                  </a:moveTo>
                  <a:lnTo>
                    <a:pt x="6193536" y="429767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27604" y="1991867"/>
              <a:ext cx="3889375" cy="429895"/>
            </a:xfrm>
            <a:custGeom>
              <a:avLst/>
              <a:gdLst/>
              <a:ahLst/>
              <a:cxnLst/>
              <a:rect l="l" t="t" r="r" b="b"/>
              <a:pathLst>
                <a:path w="3889375" h="429894">
                  <a:moveTo>
                    <a:pt x="3889248" y="0"/>
                  </a:moveTo>
                  <a:lnTo>
                    <a:pt x="0" y="0"/>
                  </a:lnTo>
                  <a:lnTo>
                    <a:pt x="0" y="429767"/>
                  </a:lnTo>
                  <a:lnTo>
                    <a:pt x="3889248" y="429767"/>
                  </a:lnTo>
                  <a:lnTo>
                    <a:pt x="3889248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27604" y="1991867"/>
              <a:ext cx="3889375" cy="429895"/>
            </a:xfrm>
            <a:custGeom>
              <a:avLst/>
              <a:gdLst/>
              <a:ahLst/>
              <a:cxnLst/>
              <a:rect l="l" t="t" r="r" b="b"/>
              <a:pathLst>
                <a:path w="3889375" h="429894">
                  <a:moveTo>
                    <a:pt x="0" y="429767"/>
                  </a:moveTo>
                  <a:lnTo>
                    <a:pt x="3889248" y="429767"/>
                  </a:lnTo>
                  <a:lnTo>
                    <a:pt x="3889248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67529" y="2056002"/>
              <a:ext cx="1173353" cy="33134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112764" y="2195829"/>
              <a:ext cx="55880" cy="53340"/>
            </a:xfrm>
            <a:custGeom>
              <a:avLst/>
              <a:gdLst/>
              <a:ahLst/>
              <a:cxnLst/>
              <a:rect l="l" t="t" r="r" b="b"/>
              <a:pathLst>
                <a:path w="55879" h="53339">
                  <a:moveTo>
                    <a:pt x="55880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55880" y="53340"/>
                  </a:lnTo>
                  <a:lnTo>
                    <a:pt x="55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12764" y="2195829"/>
              <a:ext cx="55880" cy="53340"/>
            </a:xfrm>
            <a:custGeom>
              <a:avLst/>
              <a:gdLst/>
              <a:ahLst/>
              <a:cxnLst/>
              <a:rect l="l" t="t" r="r" b="b"/>
              <a:pathLst>
                <a:path w="55879" h="53339">
                  <a:moveTo>
                    <a:pt x="0" y="0"/>
                  </a:moveTo>
                  <a:lnTo>
                    <a:pt x="13981" y="0"/>
                  </a:lnTo>
                  <a:lnTo>
                    <a:pt x="27939" y="0"/>
                  </a:lnTo>
                  <a:lnTo>
                    <a:pt x="41898" y="0"/>
                  </a:lnTo>
                  <a:lnTo>
                    <a:pt x="55880" y="0"/>
                  </a:lnTo>
                  <a:lnTo>
                    <a:pt x="55880" y="13335"/>
                  </a:lnTo>
                  <a:lnTo>
                    <a:pt x="55880" y="26670"/>
                  </a:lnTo>
                  <a:lnTo>
                    <a:pt x="55880" y="40005"/>
                  </a:lnTo>
                  <a:lnTo>
                    <a:pt x="55880" y="53340"/>
                  </a:lnTo>
                  <a:lnTo>
                    <a:pt x="41898" y="53340"/>
                  </a:lnTo>
                  <a:lnTo>
                    <a:pt x="27940" y="53340"/>
                  </a:lnTo>
                  <a:lnTo>
                    <a:pt x="13981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40779" y="2056002"/>
              <a:ext cx="794893" cy="3346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38678" y="2056002"/>
              <a:ext cx="440944" cy="29654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67978" y="2056002"/>
              <a:ext cx="440944" cy="296545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2923032" y="2779776"/>
            <a:ext cx="6202680" cy="439420"/>
            <a:chOff x="2923032" y="2779776"/>
            <a:chExt cx="6202680" cy="439420"/>
          </a:xfrm>
        </p:grpSpPr>
        <p:sp>
          <p:nvSpPr>
            <p:cNvPr id="34" name="object 34"/>
            <p:cNvSpPr/>
            <p:nvPr/>
          </p:nvSpPr>
          <p:spPr>
            <a:xfrm>
              <a:off x="8328660" y="2784348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4">
                  <a:moveTo>
                    <a:pt x="0" y="429767"/>
                  </a:moveTo>
                  <a:lnTo>
                    <a:pt x="792480" y="429767"/>
                  </a:lnTo>
                  <a:lnTo>
                    <a:pt x="792480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27604" y="2784348"/>
              <a:ext cx="6193790" cy="429895"/>
            </a:xfrm>
            <a:custGeom>
              <a:avLst/>
              <a:gdLst/>
              <a:ahLst/>
              <a:cxnLst/>
              <a:rect l="l" t="t" r="r" b="b"/>
              <a:pathLst>
                <a:path w="6193790" h="429894">
                  <a:moveTo>
                    <a:pt x="0" y="429767"/>
                  </a:moveTo>
                  <a:lnTo>
                    <a:pt x="6193536" y="429767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27604" y="2784348"/>
              <a:ext cx="5401310" cy="429895"/>
            </a:xfrm>
            <a:custGeom>
              <a:avLst/>
              <a:gdLst/>
              <a:ahLst/>
              <a:cxnLst/>
              <a:rect l="l" t="t" r="r" b="b"/>
              <a:pathLst>
                <a:path w="5401309" h="429894">
                  <a:moveTo>
                    <a:pt x="5401056" y="0"/>
                  </a:moveTo>
                  <a:lnTo>
                    <a:pt x="0" y="0"/>
                  </a:lnTo>
                  <a:lnTo>
                    <a:pt x="0" y="429767"/>
                  </a:lnTo>
                  <a:lnTo>
                    <a:pt x="5401056" y="429767"/>
                  </a:lnTo>
                  <a:lnTo>
                    <a:pt x="5401056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27604" y="2784348"/>
              <a:ext cx="5401310" cy="429895"/>
            </a:xfrm>
            <a:custGeom>
              <a:avLst/>
              <a:gdLst/>
              <a:ahLst/>
              <a:cxnLst/>
              <a:rect l="l" t="t" r="r" b="b"/>
              <a:pathLst>
                <a:path w="5401309" h="429894">
                  <a:moveTo>
                    <a:pt x="0" y="429767"/>
                  </a:moveTo>
                  <a:lnTo>
                    <a:pt x="5401056" y="429767"/>
                  </a:lnTo>
                  <a:lnTo>
                    <a:pt x="540105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796028" y="2848229"/>
            <a:ext cx="1388618" cy="265811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247129" y="2848229"/>
            <a:ext cx="717042" cy="33451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138677" y="2848229"/>
            <a:ext cx="440944" cy="29641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467979" y="2848229"/>
            <a:ext cx="440944" cy="296418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2923032" y="4288535"/>
            <a:ext cx="6202680" cy="441959"/>
            <a:chOff x="2923032" y="4288535"/>
            <a:chExt cx="6202680" cy="441959"/>
          </a:xfrm>
        </p:grpSpPr>
        <p:sp>
          <p:nvSpPr>
            <p:cNvPr id="43" name="object 43"/>
            <p:cNvSpPr/>
            <p:nvPr/>
          </p:nvSpPr>
          <p:spPr>
            <a:xfrm>
              <a:off x="4945380" y="4293107"/>
              <a:ext cx="4175760" cy="433070"/>
            </a:xfrm>
            <a:custGeom>
              <a:avLst/>
              <a:gdLst/>
              <a:ahLst/>
              <a:cxnLst/>
              <a:rect l="l" t="t" r="r" b="b"/>
              <a:pathLst>
                <a:path w="4175759" h="433070">
                  <a:moveTo>
                    <a:pt x="0" y="432815"/>
                  </a:moveTo>
                  <a:lnTo>
                    <a:pt x="4175760" y="432815"/>
                  </a:lnTo>
                  <a:lnTo>
                    <a:pt x="4175760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927604" y="4293107"/>
              <a:ext cx="6193790" cy="433070"/>
            </a:xfrm>
            <a:custGeom>
              <a:avLst/>
              <a:gdLst/>
              <a:ahLst/>
              <a:cxnLst/>
              <a:rect l="l" t="t" r="r" b="b"/>
              <a:pathLst>
                <a:path w="6193790" h="433070">
                  <a:moveTo>
                    <a:pt x="0" y="432815"/>
                  </a:moveTo>
                  <a:lnTo>
                    <a:pt x="6193536" y="432815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3281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27604" y="4293107"/>
              <a:ext cx="2018030" cy="429895"/>
            </a:xfrm>
            <a:custGeom>
              <a:avLst/>
              <a:gdLst/>
              <a:ahLst/>
              <a:cxnLst/>
              <a:rect l="l" t="t" r="r" b="b"/>
              <a:pathLst>
                <a:path w="2018029" h="429895">
                  <a:moveTo>
                    <a:pt x="2017775" y="0"/>
                  </a:moveTo>
                  <a:lnTo>
                    <a:pt x="0" y="0"/>
                  </a:lnTo>
                  <a:lnTo>
                    <a:pt x="0" y="429768"/>
                  </a:lnTo>
                  <a:lnTo>
                    <a:pt x="2017775" y="429768"/>
                  </a:lnTo>
                  <a:lnTo>
                    <a:pt x="2017775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927604" y="4293107"/>
              <a:ext cx="2018030" cy="429895"/>
            </a:xfrm>
            <a:custGeom>
              <a:avLst/>
              <a:gdLst/>
              <a:ahLst/>
              <a:cxnLst/>
              <a:rect l="l" t="t" r="r" b="b"/>
              <a:pathLst>
                <a:path w="2018029" h="429895">
                  <a:moveTo>
                    <a:pt x="0" y="429768"/>
                  </a:moveTo>
                  <a:lnTo>
                    <a:pt x="2017775" y="429768"/>
                  </a:lnTo>
                  <a:lnTo>
                    <a:pt x="2017775" y="0"/>
                  </a:lnTo>
                  <a:lnTo>
                    <a:pt x="0" y="0"/>
                  </a:lnTo>
                  <a:lnTo>
                    <a:pt x="0" y="4297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38678" y="4361052"/>
              <a:ext cx="440944" cy="29641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543925" y="4365624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94716" y="0"/>
                  </a:moveTo>
                  <a:lnTo>
                    <a:pt x="374776" y="0"/>
                  </a:lnTo>
                  <a:lnTo>
                    <a:pt x="295401" y="287274"/>
                  </a:lnTo>
                  <a:lnTo>
                    <a:pt x="315086" y="287274"/>
                  </a:lnTo>
                  <a:lnTo>
                    <a:pt x="394716" y="0"/>
                  </a:lnTo>
                  <a:close/>
                </a:path>
                <a:path w="431800" h="287654">
                  <a:moveTo>
                    <a:pt x="394461" y="145287"/>
                  </a:moveTo>
                  <a:lnTo>
                    <a:pt x="386715" y="145287"/>
                  </a:lnTo>
                  <a:lnTo>
                    <a:pt x="379856" y="148336"/>
                  </a:lnTo>
                  <a:lnTo>
                    <a:pt x="359481" y="188989"/>
                  </a:lnTo>
                  <a:lnTo>
                    <a:pt x="357124" y="216154"/>
                  </a:lnTo>
                  <a:lnTo>
                    <a:pt x="357385" y="225462"/>
                  </a:lnTo>
                  <a:lnTo>
                    <a:pt x="366585" y="266700"/>
                  </a:lnTo>
                  <a:lnTo>
                    <a:pt x="386715" y="287019"/>
                  </a:lnTo>
                  <a:lnTo>
                    <a:pt x="394461" y="287019"/>
                  </a:lnTo>
                  <a:lnTo>
                    <a:pt x="426174" y="257141"/>
                  </a:lnTo>
                  <a:lnTo>
                    <a:pt x="426429" y="256158"/>
                  </a:lnTo>
                  <a:lnTo>
                    <a:pt x="391286" y="256158"/>
                  </a:lnTo>
                  <a:lnTo>
                    <a:pt x="389000" y="254000"/>
                  </a:lnTo>
                  <a:lnTo>
                    <a:pt x="383667" y="216535"/>
                  </a:lnTo>
                  <a:lnTo>
                    <a:pt x="383904" y="205888"/>
                  </a:lnTo>
                  <a:lnTo>
                    <a:pt x="391286" y="176656"/>
                  </a:lnTo>
                  <a:lnTo>
                    <a:pt x="426566" y="176656"/>
                  </a:lnTo>
                  <a:lnTo>
                    <a:pt x="426174" y="175148"/>
                  </a:lnTo>
                  <a:lnTo>
                    <a:pt x="421767" y="164719"/>
                  </a:lnTo>
                  <a:lnTo>
                    <a:pt x="416339" y="156217"/>
                  </a:lnTo>
                  <a:lnTo>
                    <a:pt x="409971" y="150145"/>
                  </a:lnTo>
                  <a:lnTo>
                    <a:pt x="402675" y="146502"/>
                  </a:lnTo>
                  <a:lnTo>
                    <a:pt x="394461" y="145287"/>
                  </a:lnTo>
                  <a:close/>
                </a:path>
                <a:path w="431800" h="287654">
                  <a:moveTo>
                    <a:pt x="426566" y="176656"/>
                  </a:moveTo>
                  <a:lnTo>
                    <a:pt x="397636" y="176656"/>
                  </a:lnTo>
                  <a:lnTo>
                    <a:pt x="399923" y="178943"/>
                  </a:lnTo>
                  <a:lnTo>
                    <a:pt x="401574" y="183261"/>
                  </a:lnTo>
                  <a:lnTo>
                    <a:pt x="405383" y="216535"/>
                  </a:lnTo>
                  <a:lnTo>
                    <a:pt x="405145" y="227105"/>
                  </a:lnTo>
                  <a:lnTo>
                    <a:pt x="397636" y="256158"/>
                  </a:lnTo>
                  <a:lnTo>
                    <a:pt x="426429" y="256158"/>
                  </a:lnTo>
                  <a:lnTo>
                    <a:pt x="429307" y="245062"/>
                  </a:lnTo>
                  <a:lnTo>
                    <a:pt x="431178" y="231388"/>
                  </a:lnTo>
                  <a:lnTo>
                    <a:pt x="431800" y="216154"/>
                  </a:lnTo>
                  <a:lnTo>
                    <a:pt x="431178" y="200866"/>
                  </a:lnTo>
                  <a:lnTo>
                    <a:pt x="429307" y="187198"/>
                  </a:lnTo>
                  <a:lnTo>
                    <a:pt x="426566" y="176656"/>
                  </a:lnTo>
                  <a:close/>
                </a:path>
                <a:path w="431800" h="287654">
                  <a:moveTo>
                    <a:pt x="295021" y="0"/>
                  </a:moveTo>
                  <a:lnTo>
                    <a:pt x="287274" y="0"/>
                  </a:lnTo>
                  <a:lnTo>
                    <a:pt x="280416" y="3048"/>
                  </a:lnTo>
                  <a:lnTo>
                    <a:pt x="260040" y="43626"/>
                  </a:lnTo>
                  <a:lnTo>
                    <a:pt x="257682" y="70612"/>
                  </a:lnTo>
                  <a:lnTo>
                    <a:pt x="257944" y="79922"/>
                  </a:lnTo>
                  <a:lnTo>
                    <a:pt x="267192" y="121380"/>
                  </a:lnTo>
                  <a:lnTo>
                    <a:pt x="287274" y="141477"/>
                  </a:lnTo>
                  <a:lnTo>
                    <a:pt x="295021" y="141477"/>
                  </a:lnTo>
                  <a:lnTo>
                    <a:pt x="326733" y="111742"/>
                  </a:lnTo>
                  <a:lnTo>
                    <a:pt x="326959" y="110870"/>
                  </a:lnTo>
                  <a:lnTo>
                    <a:pt x="291973" y="110870"/>
                  </a:lnTo>
                  <a:lnTo>
                    <a:pt x="289559" y="108585"/>
                  </a:lnTo>
                  <a:lnTo>
                    <a:pt x="284099" y="70993"/>
                  </a:lnTo>
                  <a:lnTo>
                    <a:pt x="284337" y="60422"/>
                  </a:lnTo>
                  <a:lnTo>
                    <a:pt x="291973" y="31368"/>
                  </a:lnTo>
                  <a:lnTo>
                    <a:pt x="327159" y="31368"/>
                  </a:lnTo>
                  <a:lnTo>
                    <a:pt x="326733" y="29731"/>
                  </a:lnTo>
                  <a:lnTo>
                    <a:pt x="322325" y="19304"/>
                  </a:lnTo>
                  <a:lnTo>
                    <a:pt x="316898" y="10876"/>
                  </a:lnTo>
                  <a:lnTo>
                    <a:pt x="310530" y="4841"/>
                  </a:lnTo>
                  <a:lnTo>
                    <a:pt x="303234" y="1212"/>
                  </a:lnTo>
                  <a:lnTo>
                    <a:pt x="295021" y="0"/>
                  </a:lnTo>
                  <a:close/>
                </a:path>
                <a:path w="431800" h="287654">
                  <a:moveTo>
                    <a:pt x="327159" y="31368"/>
                  </a:moveTo>
                  <a:lnTo>
                    <a:pt x="298196" y="31368"/>
                  </a:lnTo>
                  <a:lnTo>
                    <a:pt x="300608" y="33527"/>
                  </a:lnTo>
                  <a:lnTo>
                    <a:pt x="302132" y="37973"/>
                  </a:lnTo>
                  <a:lnTo>
                    <a:pt x="303799" y="43971"/>
                  </a:lnTo>
                  <a:lnTo>
                    <a:pt x="304975" y="51387"/>
                  </a:lnTo>
                  <a:lnTo>
                    <a:pt x="305699" y="60422"/>
                  </a:lnTo>
                  <a:lnTo>
                    <a:pt x="305943" y="70993"/>
                  </a:lnTo>
                  <a:lnTo>
                    <a:pt x="305704" y="81617"/>
                  </a:lnTo>
                  <a:lnTo>
                    <a:pt x="298196" y="110870"/>
                  </a:lnTo>
                  <a:lnTo>
                    <a:pt x="326959" y="110870"/>
                  </a:lnTo>
                  <a:lnTo>
                    <a:pt x="329866" y="99679"/>
                  </a:lnTo>
                  <a:lnTo>
                    <a:pt x="331737" y="85973"/>
                  </a:lnTo>
                  <a:lnTo>
                    <a:pt x="332358" y="70612"/>
                  </a:lnTo>
                  <a:lnTo>
                    <a:pt x="331737" y="55397"/>
                  </a:lnTo>
                  <a:lnTo>
                    <a:pt x="329866" y="41767"/>
                  </a:lnTo>
                  <a:lnTo>
                    <a:pt x="327159" y="31368"/>
                  </a:lnTo>
                  <a:close/>
                </a:path>
                <a:path w="431800" h="287654">
                  <a:moveTo>
                    <a:pt x="227075" y="223266"/>
                  </a:moveTo>
                  <a:lnTo>
                    <a:pt x="193675" y="223266"/>
                  </a:lnTo>
                  <a:lnTo>
                    <a:pt x="193675" y="273557"/>
                  </a:lnTo>
                  <a:lnTo>
                    <a:pt x="227075" y="273557"/>
                  </a:lnTo>
                  <a:lnTo>
                    <a:pt x="227075" y="223266"/>
                  </a:lnTo>
                  <a:close/>
                </a:path>
                <a:path w="431800" h="287654">
                  <a:moveTo>
                    <a:pt x="227075" y="0"/>
                  </a:moveTo>
                  <a:lnTo>
                    <a:pt x="193675" y="0"/>
                  </a:lnTo>
                  <a:lnTo>
                    <a:pt x="123825" y="161798"/>
                  </a:lnTo>
                  <a:lnTo>
                    <a:pt x="123825" y="223266"/>
                  </a:lnTo>
                  <a:lnTo>
                    <a:pt x="244475" y="223266"/>
                  </a:lnTo>
                  <a:lnTo>
                    <a:pt x="244475" y="165354"/>
                  </a:lnTo>
                  <a:lnTo>
                    <a:pt x="156845" y="165354"/>
                  </a:lnTo>
                  <a:lnTo>
                    <a:pt x="175212" y="122999"/>
                  </a:lnTo>
                  <a:lnTo>
                    <a:pt x="193675" y="80644"/>
                  </a:lnTo>
                  <a:lnTo>
                    <a:pt x="227075" y="80644"/>
                  </a:lnTo>
                  <a:lnTo>
                    <a:pt x="227075" y="0"/>
                  </a:lnTo>
                  <a:close/>
                </a:path>
                <a:path w="431800" h="287654">
                  <a:moveTo>
                    <a:pt x="227075" y="80644"/>
                  </a:moveTo>
                  <a:lnTo>
                    <a:pt x="193675" y="80644"/>
                  </a:lnTo>
                  <a:lnTo>
                    <a:pt x="193675" y="165354"/>
                  </a:lnTo>
                  <a:lnTo>
                    <a:pt x="227075" y="165354"/>
                  </a:lnTo>
                  <a:lnTo>
                    <a:pt x="227075" y="80644"/>
                  </a:lnTo>
                  <a:close/>
                </a:path>
                <a:path w="431800" h="287654">
                  <a:moveTo>
                    <a:pt x="111886" y="4572"/>
                  </a:moveTo>
                  <a:lnTo>
                    <a:pt x="0" y="4572"/>
                  </a:lnTo>
                  <a:lnTo>
                    <a:pt x="0" y="67691"/>
                  </a:lnTo>
                  <a:lnTo>
                    <a:pt x="68072" y="67691"/>
                  </a:lnTo>
                  <a:lnTo>
                    <a:pt x="58306" y="92719"/>
                  </a:lnTo>
                  <a:lnTo>
                    <a:pt x="43015" y="140396"/>
                  </a:lnTo>
                  <a:lnTo>
                    <a:pt x="32938" y="186690"/>
                  </a:lnTo>
                  <a:lnTo>
                    <a:pt x="25838" y="241935"/>
                  </a:lnTo>
                  <a:lnTo>
                    <a:pt x="23241" y="273557"/>
                  </a:lnTo>
                  <a:lnTo>
                    <a:pt x="61468" y="273557"/>
                  </a:lnTo>
                  <a:lnTo>
                    <a:pt x="62636" y="250701"/>
                  </a:lnTo>
                  <a:lnTo>
                    <a:pt x="64246" y="229393"/>
                  </a:lnTo>
                  <a:lnTo>
                    <a:pt x="68833" y="191516"/>
                  </a:lnTo>
                  <a:lnTo>
                    <a:pt x="76930" y="149018"/>
                  </a:lnTo>
                  <a:lnTo>
                    <a:pt x="87502" y="110617"/>
                  </a:lnTo>
                  <a:lnTo>
                    <a:pt x="104862" y="68111"/>
                  </a:lnTo>
                  <a:lnTo>
                    <a:pt x="111886" y="54991"/>
                  </a:lnTo>
                  <a:lnTo>
                    <a:pt x="111886" y="4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96477" y="4506340"/>
              <a:ext cx="83820" cy="15087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543925" y="4365624"/>
              <a:ext cx="394970" cy="287655"/>
            </a:xfrm>
            <a:custGeom>
              <a:avLst/>
              <a:gdLst/>
              <a:ahLst/>
              <a:cxnLst/>
              <a:rect l="l" t="t" r="r" b="b"/>
              <a:pathLst>
                <a:path w="394970" h="287654">
                  <a:moveTo>
                    <a:pt x="193675" y="80644"/>
                  </a:moveTo>
                  <a:lnTo>
                    <a:pt x="184437" y="101810"/>
                  </a:lnTo>
                  <a:lnTo>
                    <a:pt x="175212" y="122999"/>
                  </a:lnTo>
                  <a:lnTo>
                    <a:pt x="166010" y="144188"/>
                  </a:lnTo>
                  <a:lnTo>
                    <a:pt x="156845" y="165354"/>
                  </a:lnTo>
                  <a:lnTo>
                    <a:pt x="166010" y="165354"/>
                  </a:lnTo>
                  <a:lnTo>
                    <a:pt x="175212" y="165354"/>
                  </a:lnTo>
                  <a:lnTo>
                    <a:pt x="184437" y="165354"/>
                  </a:lnTo>
                  <a:lnTo>
                    <a:pt x="193675" y="165354"/>
                  </a:lnTo>
                  <a:lnTo>
                    <a:pt x="193675" y="144188"/>
                  </a:lnTo>
                  <a:lnTo>
                    <a:pt x="193675" y="122999"/>
                  </a:lnTo>
                  <a:lnTo>
                    <a:pt x="193675" y="101810"/>
                  </a:lnTo>
                  <a:lnTo>
                    <a:pt x="193675" y="80644"/>
                  </a:lnTo>
                  <a:close/>
                </a:path>
                <a:path w="394970" h="287654">
                  <a:moveTo>
                    <a:pt x="295021" y="31368"/>
                  </a:moveTo>
                  <a:lnTo>
                    <a:pt x="291973" y="31368"/>
                  </a:lnTo>
                  <a:lnTo>
                    <a:pt x="289559" y="33527"/>
                  </a:lnTo>
                  <a:lnTo>
                    <a:pt x="284099" y="70993"/>
                  </a:lnTo>
                  <a:lnTo>
                    <a:pt x="284337" y="81617"/>
                  </a:lnTo>
                  <a:lnTo>
                    <a:pt x="291973" y="110870"/>
                  </a:lnTo>
                  <a:lnTo>
                    <a:pt x="295021" y="110870"/>
                  </a:lnTo>
                  <a:lnTo>
                    <a:pt x="298196" y="110870"/>
                  </a:lnTo>
                  <a:lnTo>
                    <a:pt x="305943" y="70993"/>
                  </a:lnTo>
                  <a:lnTo>
                    <a:pt x="305704" y="60493"/>
                  </a:lnTo>
                  <a:lnTo>
                    <a:pt x="298196" y="31368"/>
                  </a:lnTo>
                  <a:lnTo>
                    <a:pt x="295021" y="31368"/>
                  </a:lnTo>
                  <a:close/>
                </a:path>
                <a:path w="394970" h="287654">
                  <a:moveTo>
                    <a:pt x="0" y="4572"/>
                  </a:moveTo>
                  <a:lnTo>
                    <a:pt x="27983" y="4572"/>
                  </a:lnTo>
                  <a:lnTo>
                    <a:pt x="55943" y="4572"/>
                  </a:lnTo>
                  <a:lnTo>
                    <a:pt x="83903" y="4572"/>
                  </a:lnTo>
                  <a:lnTo>
                    <a:pt x="111886" y="4572"/>
                  </a:lnTo>
                  <a:lnTo>
                    <a:pt x="111886" y="17218"/>
                  </a:lnTo>
                  <a:lnTo>
                    <a:pt x="111886" y="29829"/>
                  </a:lnTo>
                  <a:lnTo>
                    <a:pt x="111886" y="42416"/>
                  </a:lnTo>
                  <a:lnTo>
                    <a:pt x="111886" y="54991"/>
                  </a:lnTo>
                  <a:lnTo>
                    <a:pt x="104862" y="68111"/>
                  </a:lnTo>
                  <a:lnTo>
                    <a:pt x="87502" y="110617"/>
                  </a:lnTo>
                  <a:lnTo>
                    <a:pt x="76930" y="149018"/>
                  </a:lnTo>
                  <a:lnTo>
                    <a:pt x="68833" y="191516"/>
                  </a:lnTo>
                  <a:lnTo>
                    <a:pt x="64246" y="229393"/>
                  </a:lnTo>
                  <a:lnTo>
                    <a:pt x="61468" y="273557"/>
                  </a:lnTo>
                  <a:lnTo>
                    <a:pt x="51923" y="273557"/>
                  </a:lnTo>
                  <a:lnTo>
                    <a:pt x="42354" y="273557"/>
                  </a:lnTo>
                  <a:lnTo>
                    <a:pt x="32785" y="273557"/>
                  </a:lnTo>
                  <a:lnTo>
                    <a:pt x="23241" y="273557"/>
                  </a:lnTo>
                  <a:lnTo>
                    <a:pt x="25838" y="241935"/>
                  </a:lnTo>
                  <a:lnTo>
                    <a:pt x="32938" y="186690"/>
                  </a:lnTo>
                  <a:lnTo>
                    <a:pt x="43015" y="140396"/>
                  </a:lnTo>
                  <a:lnTo>
                    <a:pt x="58306" y="92719"/>
                  </a:lnTo>
                  <a:lnTo>
                    <a:pt x="68072" y="67691"/>
                  </a:lnTo>
                  <a:lnTo>
                    <a:pt x="51095" y="67691"/>
                  </a:lnTo>
                  <a:lnTo>
                    <a:pt x="34083" y="67691"/>
                  </a:lnTo>
                  <a:lnTo>
                    <a:pt x="17047" y="67691"/>
                  </a:lnTo>
                  <a:lnTo>
                    <a:pt x="0" y="67691"/>
                  </a:lnTo>
                  <a:lnTo>
                    <a:pt x="0" y="51899"/>
                  </a:lnTo>
                  <a:lnTo>
                    <a:pt x="0" y="36131"/>
                  </a:lnTo>
                  <a:lnTo>
                    <a:pt x="0" y="20363"/>
                  </a:lnTo>
                  <a:lnTo>
                    <a:pt x="0" y="4572"/>
                  </a:lnTo>
                  <a:close/>
                </a:path>
                <a:path w="394970" h="287654">
                  <a:moveTo>
                    <a:pt x="374776" y="0"/>
                  </a:moveTo>
                  <a:lnTo>
                    <a:pt x="381507" y="0"/>
                  </a:lnTo>
                  <a:lnTo>
                    <a:pt x="388111" y="0"/>
                  </a:lnTo>
                  <a:lnTo>
                    <a:pt x="394716" y="0"/>
                  </a:lnTo>
                  <a:lnTo>
                    <a:pt x="381444" y="47879"/>
                  </a:lnTo>
                  <a:lnTo>
                    <a:pt x="368173" y="95758"/>
                  </a:lnTo>
                  <a:lnTo>
                    <a:pt x="354901" y="143637"/>
                  </a:lnTo>
                  <a:lnTo>
                    <a:pt x="341629" y="191516"/>
                  </a:lnTo>
                  <a:lnTo>
                    <a:pt x="328358" y="239395"/>
                  </a:lnTo>
                  <a:lnTo>
                    <a:pt x="315086" y="287274"/>
                  </a:lnTo>
                  <a:lnTo>
                    <a:pt x="308482" y="287274"/>
                  </a:lnTo>
                  <a:lnTo>
                    <a:pt x="301878" y="287274"/>
                  </a:lnTo>
                  <a:lnTo>
                    <a:pt x="295401" y="287274"/>
                  </a:lnTo>
                  <a:lnTo>
                    <a:pt x="308619" y="239394"/>
                  </a:lnTo>
                  <a:lnTo>
                    <a:pt x="321850" y="191515"/>
                  </a:lnTo>
                  <a:lnTo>
                    <a:pt x="335089" y="143636"/>
                  </a:lnTo>
                  <a:lnTo>
                    <a:pt x="348328" y="95757"/>
                  </a:lnTo>
                  <a:lnTo>
                    <a:pt x="361559" y="47878"/>
                  </a:lnTo>
                  <a:lnTo>
                    <a:pt x="374776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797035" y="4361052"/>
              <a:ext cx="83820" cy="15062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667750" y="4365624"/>
              <a:ext cx="120650" cy="273685"/>
            </a:xfrm>
            <a:custGeom>
              <a:avLst/>
              <a:gdLst/>
              <a:ahLst/>
              <a:cxnLst/>
              <a:rect l="l" t="t" r="r" b="b"/>
              <a:pathLst>
                <a:path w="120650" h="273685">
                  <a:moveTo>
                    <a:pt x="69850" y="0"/>
                  </a:moveTo>
                  <a:lnTo>
                    <a:pt x="78212" y="0"/>
                  </a:lnTo>
                  <a:lnTo>
                    <a:pt x="86550" y="0"/>
                  </a:lnTo>
                  <a:lnTo>
                    <a:pt x="94888" y="0"/>
                  </a:lnTo>
                  <a:lnTo>
                    <a:pt x="103250" y="0"/>
                  </a:lnTo>
                  <a:lnTo>
                    <a:pt x="103250" y="41338"/>
                  </a:lnTo>
                  <a:lnTo>
                    <a:pt x="103250" y="82676"/>
                  </a:lnTo>
                  <a:lnTo>
                    <a:pt x="103250" y="124015"/>
                  </a:lnTo>
                  <a:lnTo>
                    <a:pt x="103250" y="165354"/>
                  </a:lnTo>
                  <a:lnTo>
                    <a:pt x="109093" y="165354"/>
                  </a:lnTo>
                  <a:lnTo>
                    <a:pt x="114807" y="165354"/>
                  </a:lnTo>
                  <a:lnTo>
                    <a:pt x="120650" y="165354"/>
                  </a:lnTo>
                  <a:lnTo>
                    <a:pt x="120650" y="179831"/>
                  </a:lnTo>
                  <a:lnTo>
                    <a:pt x="120650" y="194309"/>
                  </a:lnTo>
                  <a:lnTo>
                    <a:pt x="120650" y="208787"/>
                  </a:lnTo>
                  <a:lnTo>
                    <a:pt x="120650" y="223266"/>
                  </a:lnTo>
                  <a:lnTo>
                    <a:pt x="114807" y="223266"/>
                  </a:lnTo>
                  <a:lnTo>
                    <a:pt x="109093" y="223266"/>
                  </a:lnTo>
                  <a:lnTo>
                    <a:pt x="103250" y="223266"/>
                  </a:lnTo>
                  <a:lnTo>
                    <a:pt x="103250" y="235838"/>
                  </a:lnTo>
                  <a:lnTo>
                    <a:pt x="103250" y="248412"/>
                  </a:lnTo>
                  <a:lnTo>
                    <a:pt x="103250" y="260985"/>
                  </a:lnTo>
                  <a:lnTo>
                    <a:pt x="103250" y="273557"/>
                  </a:lnTo>
                  <a:lnTo>
                    <a:pt x="94888" y="273557"/>
                  </a:lnTo>
                  <a:lnTo>
                    <a:pt x="86550" y="273557"/>
                  </a:lnTo>
                  <a:lnTo>
                    <a:pt x="78212" y="273557"/>
                  </a:lnTo>
                  <a:lnTo>
                    <a:pt x="69850" y="273557"/>
                  </a:lnTo>
                  <a:lnTo>
                    <a:pt x="69850" y="260985"/>
                  </a:lnTo>
                  <a:lnTo>
                    <a:pt x="69850" y="248412"/>
                  </a:lnTo>
                  <a:lnTo>
                    <a:pt x="69850" y="235838"/>
                  </a:lnTo>
                  <a:lnTo>
                    <a:pt x="69850" y="223266"/>
                  </a:lnTo>
                  <a:lnTo>
                    <a:pt x="52417" y="223266"/>
                  </a:lnTo>
                  <a:lnTo>
                    <a:pt x="34972" y="223266"/>
                  </a:lnTo>
                  <a:lnTo>
                    <a:pt x="17504" y="223266"/>
                  </a:lnTo>
                  <a:lnTo>
                    <a:pt x="0" y="223266"/>
                  </a:lnTo>
                  <a:lnTo>
                    <a:pt x="0" y="207928"/>
                  </a:lnTo>
                  <a:lnTo>
                    <a:pt x="0" y="192579"/>
                  </a:lnTo>
                  <a:lnTo>
                    <a:pt x="0" y="177206"/>
                  </a:lnTo>
                  <a:lnTo>
                    <a:pt x="0" y="161798"/>
                  </a:lnTo>
                  <a:lnTo>
                    <a:pt x="17504" y="121390"/>
                  </a:lnTo>
                  <a:lnTo>
                    <a:pt x="34972" y="80946"/>
                  </a:lnTo>
                  <a:lnTo>
                    <a:pt x="52417" y="40479"/>
                  </a:lnTo>
                  <a:lnTo>
                    <a:pt x="6985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23002" y="4359528"/>
              <a:ext cx="1584325" cy="29210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377813" y="4513198"/>
              <a:ext cx="55244" cy="59055"/>
            </a:xfrm>
            <a:custGeom>
              <a:avLst/>
              <a:gdLst/>
              <a:ahLst/>
              <a:cxnLst/>
              <a:rect l="l" t="t" r="r" b="b"/>
              <a:pathLst>
                <a:path w="55245" h="59054">
                  <a:moveTo>
                    <a:pt x="54737" y="0"/>
                  </a:moveTo>
                  <a:lnTo>
                    <a:pt x="0" y="0"/>
                  </a:lnTo>
                  <a:lnTo>
                    <a:pt x="0" y="58800"/>
                  </a:lnTo>
                  <a:lnTo>
                    <a:pt x="54737" y="58800"/>
                  </a:lnTo>
                  <a:lnTo>
                    <a:pt x="547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377813" y="4513198"/>
              <a:ext cx="55244" cy="59055"/>
            </a:xfrm>
            <a:custGeom>
              <a:avLst/>
              <a:gdLst/>
              <a:ahLst/>
              <a:cxnLst/>
              <a:rect l="l" t="t" r="r" b="b"/>
              <a:pathLst>
                <a:path w="55245" h="59054">
                  <a:moveTo>
                    <a:pt x="0" y="0"/>
                  </a:moveTo>
                  <a:lnTo>
                    <a:pt x="13642" y="0"/>
                  </a:lnTo>
                  <a:lnTo>
                    <a:pt x="27320" y="0"/>
                  </a:lnTo>
                  <a:lnTo>
                    <a:pt x="41022" y="0"/>
                  </a:lnTo>
                  <a:lnTo>
                    <a:pt x="54737" y="0"/>
                  </a:lnTo>
                  <a:lnTo>
                    <a:pt x="54737" y="14688"/>
                  </a:lnTo>
                  <a:lnTo>
                    <a:pt x="54737" y="29400"/>
                  </a:lnTo>
                  <a:lnTo>
                    <a:pt x="54737" y="44112"/>
                  </a:lnTo>
                  <a:lnTo>
                    <a:pt x="54737" y="58800"/>
                  </a:lnTo>
                  <a:lnTo>
                    <a:pt x="41022" y="58800"/>
                  </a:lnTo>
                  <a:lnTo>
                    <a:pt x="27320" y="58800"/>
                  </a:lnTo>
                  <a:lnTo>
                    <a:pt x="13642" y="58800"/>
                  </a:lnTo>
                  <a:lnTo>
                    <a:pt x="0" y="58800"/>
                  </a:lnTo>
                  <a:lnTo>
                    <a:pt x="0" y="44112"/>
                  </a:lnTo>
                  <a:lnTo>
                    <a:pt x="0" y="29400"/>
                  </a:lnTo>
                  <a:lnTo>
                    <a:pt x="0" y="14688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10909" y="4359528"/>
              <a:ext cx="740664" cy="367919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2923032" y="5010911"/>
            <a:ext cx="6202680" cy="439420"/>
            <a:chOff x="2923032" y="5010911"/>
            <a:chExt cx="6202680" cy="439420"/>
          </a:xfrm>
        </p:grpSpPr>
        <p:sp>
          <p:nvSpPr>
            <p:cNvPr id="58" name="object 58"/>
            <p:cNvSpPr/>
            <p:nvPr/>
          </p:nvSpPr>
          <p:spPr>
            <a:xfrm>
              <a:off x="3720084" y="5015483"/>
              <a:ext cx="5401310" cy="429895"/>
            </a:xfrm>
            <a:custGeom>
              <a:avLst/>
              <a:gdLst/>
              <a:ahLst/>
              <a:cxnLst/>
              <a:rect l="l" t="t" r="r" b="b"/>
              <a:pathLst>
                <a:path w="5401309" h="429895">
                  <a:moveTo>
                    <a:pt x="0" y="429767"/>
                  </a:moveTo>
                  <a:lnTo>
                    <a:pt x="5401056" y="429767"/>
                  </a:lnTo>
                  <a:lnTo>
                    <a:pt x="540105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927604" y="5015483"/>
              <a:ext cx="6193790" cy="429895"/>
            </a:xfrm>
            <a:custGeom>
              <a:avLst/>
              <a:gdLst/>
              <a:ahLst/>
              <a:cxnLst/>
              <a:rect l="l" t="t" r="r" b="b"/>
              <a:pathLst>
                <a:path w="6193790" h="429895">
                  <a:moveTo>
                    <a:pt x="0" y="429767"/>
                  </a:moveTo>
                  <a:lnTo>
                    <a:pt x="6193536" y="429767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927604" y="5015483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5">
                  <a:moveTo>
                    <a:pt x="792480" y="0"/>
                  </a:moveTo>
                  <a:lnTo>
                    <a:pt x="0" y="0"/>
                  </a:lnTo>
                  <a:lnTo>
                    <a:pt x="0" y="429767"/>
                  </a:lnTo>
                  <a:lnTo>
                    <a:pt x="792480" y="429767"/>
                  </a:lnTo>
                  <a:lnTo>
                    <a:pt x="792480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927604" y="5015483"/>
              <a:ext cx="792480" cy="429895"/>
            </a:xfrm>
            <a:custGeom>
              <a:avLst/>
              <a:gdLst/>
              <a:ahLst/>
              <a:cxnLst/>
              <a:rect l="l" t="t" r="r" b="b"/>
              <a:pathLst>
                <a:path w="792479" h="429895">
                  <a:moveTo>
                    <a:pt x="0" y="429767"/>
                  </a:moveTo>
                  <a:lnTo>
                    <a:pt x="792480" y="429767"/>
                  </a:lnTo>
                  <a:lnTo>
                    <a:pt x="792480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23002" y="5080253"/>
              <a:ext cx="1266952" cy="23571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6068822" y="5204205"/>
              <a:ext cx="60960" cy="47625"/>
            </a:xfrm>
            <a:custGeom>
              <a:avLst/>
              <a:gdLst/>
              <a:ahLst/>
              <a:cxnLst/>
              <a:rect l="l" t="t" r="r" b="b"/>
              <a:pathLst>
                <a:path w="60960" h="47625">
                  <a:moveTo>
                    <a:pt x="60960" y="0"/>
                  </a:moveTo>
                  <a:lnTo>
                    <a:pt x="0" y="0"/>
                  </a:lnTo>
                  <a:lnTo>
                    <a:pt x="0" y="47117"/>
                  </a:lnTo>
                  <a:lnTo>
                    <a:pt x="60960" y="47117"/>
                  </a:lnTo>
                  <a:lnTo>
                    <a:pt x="60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068822" y="5204205"/>
              <a:ext cx="60960" cy="47625"/>
            </a:xfrm>
            <a:custGeom>
              <a:avLst/>
              <a:gdLst/>
              <a:ahLst/>
              <a:cxnLst/>
              <a:rect l="l" t="t" r="r" b="b"/>
              <a:pathLst>
                <a:path w="60960" h="47625">
                  <a:moveTo>
                    <a:pt x="0" y="0"/>
                  </a:moveTo>
                  <a:lnTo>
                    <a:pt x="15239" y="0"/>
                  </a:lnTo>
                  <a:lnTo>
                    <a:pt x="30479" y="0"/>
                  </a:lnTo>
                  <a:lnTo>
                    <a:pt x="45719" y="0"/>
                  </a:lnTo>
                  <a:lnTo>
                    <a:pt x="60960" y="0"/>
                  </a:lnTo>
                  <a:lnTo>
                    <a:pt x="60960" y="11791"/>
                  </a:lnTo>
                  <a:lnTo>
                    <a:pt x="60960" y="23558"/>
                  </a:lnTo>
                  <a:lnTo>
                    <a:pt x="60960" y="35325"/>
                  </a:lnTo>
                  <a:lnTo>
                    <a:pt x="60960" y="47117"/>
                  </a:lnTo>
                  <a:lnTo>
                    <a:pt x="45720" y="47117"/>
                  </a:lnTo>
                  <a:lnTo>
                    <a:pt x="30480" y="47117"/>
                  </a:lnTo>
                  <a:lnTo>
                    <a:pt x="15240" y="47117"/>
                  </a:lnTo>
                  <a:lnTo>
                    <a:pt x="0" y="47117"/>
                  </a:lnTo>
                  <a:lnTo>
                    <a:pt x="0" y="35325"/>
                  </a:lnTo>
                  <a:lnTo>
                    <a:pt x="0" y="23558"/>
                  </a:lnTo>
                  <a:lnTo>
                    <a:pt x="0" y="11791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17285" y="5080253"/>
              <a:ext cx="962787" cy="29641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3143255" y="5084825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79089" y="0"/>
                  </a:moveTo>
                  <a:lnTo>
                    <a:pt x="350768" y="0"/>
                  </a:lnTo>
                  <a:lnTo>
                    <a:pt x="237865" y="287274"/>
                  </a:lnTo>
                  <a:lnTo>
                    <a:pt x="265805" y="287274"/>
                  </a:lnTo>
                  <a:lnTo>
                    <a:pt x="379089" y="0"/>
                  </a:lnTo>
                  <a:close/>
                </a:path>
                <a:path w="431800" h="287654">
                  <a:moveTo>
                    <a:pt x="378708" y="145287"/>
                  </a:moveTo>
                  <a:lnTo>
                    <a:pt x="339100" y="165481"/>
                  </a:lnTo>
                  <a:lnTo>
                    <a:pt x="326108" y="206736"/>
                  </a:lnTo>
                  <a:lnTo>
                    <a:pt x="325749" y="216027"/>
                  </a:lnTo>
                  <a:lnTo>
                    <a:pt x="326108" y="225389"/>
                  </a:lnTo>
                  <a:lnTo>
                    <a:pt x="339100" y="266684"/>
                  </a:lnTo>
                  <a:lnTo>
                    <a:pt x="378708" y="286893"/>
                  </a:lnTo>
                  <a:lnTo>
                    <a:pt x="390424" y="285680"/>
                  </a:lnTo>
                  <a:lnTo>
                    <a:pt x="423811" y="257085"/>
                  </a:lnTo>
                  <a:lnTo>
                    <a:pt x="424198" y="256032"/>
                  </a:lnTo>
                  <a:lnTo>
                    <a:pt x="374263" y="256032"/>
                  </a:lnTo>
                  <a:lnTo>
                    <a:pt x="370834" y="253873"/>
                  </a:lnTo>
                  <a:lnTo>
                    <a:pt x="363341" y="216408"/>
                  </a:lnTo>
                  <a:lnTo>
                    <a:pt x="363675" y="205835"/>
                  </a:lnTo>
                  <a:lnTo>
                    <a:pt x="374263" y="176657"/>
                  </a:lnTo>
                  <a:lnTo>
                    <a:pt x="424387" y="176657"/>
                  </a:lnTo>
                  <a:lnTo>
                    <a:pt x="423811" y="175093"/>
                  </a:lnTo>
                  <a:lnTo>
                    <a:pt x="417570" y="164592"/>
                  </a:lnTo>
                  <a:lnTo>
                    <a:pt x="409855" y="156164"/>
                  </a:lnTo>
                  <a:lnTo>
                    <a:pt x="400806" y="150129"/>
                  </a:lnTo>
                  <a:lnTo>
                    <a:pt x="390424" y="146500"/>
                  </a:lnTo>
                  <a:lnTo>
                    <a:pt x="378708" y="145287"/>
                  </a:lnTo>
                  <a:close/>
                </a:path>
                <a:path w="431800" h="287654">
                  <a:moveTo>
                    <a:pt x="424387" y="176657"/>
                  </a:moveTo>
                  <a:lnTo>
                    <a:pt x="383153" y="176657"/>
                  </a:lnTo>
                  <a:lnTo>
                    <a:pt x="386582" y="178815"/>
                  </a:lnTo>
                  <a:lnTo>
                    <a:pt x="388868" y="183261"/>
                  </a:lnTo>
                  <a:lnTo>
                    <a:pt x="391214" y="189315"/>
                  </a:lnTo>
                  <a:lnTo>
                    <a:pt x="392869" y="196786"/>
                  </a:lnTo>
                  <a:lnTo>
                    <a:pt x="393869" y="205835"/>
                  </a:lnTo>
                  <a:lnTo>
                    <a:pt x="394202" y="216408"/>
                  </a:lnTo>
                  <a:lnTo>
                    <a:pt x="393869" y="227032"/>
                  </a:lnTo>
                  <a:lnTo>
                    <a:pt x="383153" y="256032"/>
                  </a:lnTo>
                  <a:lnTo>
                    <a:pt x="424198" y="256032"/>
                  </a:lnTo>
                  <a:lnTo>
                    <a:pt x="428254" y="244998"/>
                  </a:lnTo>
                  <a:lnTo>
                    <a:pt x="430911" y="231316"/>
                  </a:lnTo>
                  <a:lnTo>
                    <a:pt x="431794" y="216027"/>
                  </a:lnTo>
                  <a:lnTo>
                    <a:pt x="430911" y="200810"/>
                  </a:lnTo>
                  <a:lnTo>
                    <a:pt x="428254" y="187166"/>
                  </a:lnTo>
                  <a:lnTo>
                    <a:pt x="424387" y="176657"/>
                  </a:lnTo>
                  <a:close/>
                </a:path>
                <a:path w="431800" h="287654">
                  <a:moveTo>
                    <a:pt x="237484" y="0"/>
                  </a:moveTo>
                  <a:lnTo>
                    <a:pt x="197813" y="20065"/>
                  </a:lnTo>
                  <a:lnTo>
                    <a:pt x="184757" y="61321"/>
                  </a:lnTo>
                  <a:lnTo>
                    <a:pt x="184398" y="70612"/>
                  </a:lnTo>
                  <a:lnTo>
                    <a:pt x="184757" y="79920"/>
                  </a:lnTo>
                  <a:lnTo>
                    <a:pt x="197813" y="121269"/>
                  </a:lnTo>
                  <a:lnTo>
                    <a:pt x="237484" y="141350"/>
                  </a:lnTo>
                  <a:lnTo>
                    <a:pt x="249127" y="140158"/>
                  </a:lnTo>
                  <a:lnTo>
                    <a:pt x="282460" y="111724"/>
                  </a:lnTo>
                  <a:lnTo>
                    <a:pt x="282820" y="110743"/>
                  </a:lnTo>
                  <a:lnTo>
                    <a:pt x="233039" y="110743"/>
                  </a:lnTo>
                  <a:lnTo>
                    <a:pt x="229610" y="108457"/>
                  </a:lnTo>
                  <a:lnTo>
                    <a:pt x="221990" y="70993"/>
                  </a:lnTo>
                  <a:lnTo>
                    <a:pt x="222324" y="60368"/>
                  </a:lnTo>
                  <a:lnTo>
                    <a:pt x="233039" y="31368"/>
                  </a:lnTo>
                  <a:lnTo>
                    <a:pt x="283110" y="31368"/>
                  </a:lnTo>
                  <a:lnTo>
                    <a:pt x="282460" y="29606"/>
                  </a:lnTo>
                  <a:lnTo>
                    <a:pt x="276219" y="19176"/>
                  </a:lnTo>
                  <a:lnTo>
                    <a:pt x="268506" y="10769"/>
                  </a:lnTo>
                  <a:lnTo>
                    <a:pt x="259471" y="4778"/>
                  </a:lnTo>
                  <a:lnTo>
                    <a:pt x="249127" y="1192"/>
                  </a:lnTo>
                  <a:lnTo>
                    <a:pt x="237484" y="0"/>
                  </a:lnTo>
                  <a:close/>
                </a:path>
                <a:path w="431800" h="287654">
                  <a:moveTo>
                    <a:pt x="283110" y="31368"/>
                  </a:moveTo>
                  <a:lnTo>
                    <a:pt x="241929" y="31368"/>
                  </a:lnTo>
                  <a:lnTo>
                    <a:pt x="245231" y="33528"/>
                  </a:lnTo>
                  <a:lnTo>
                    <a:pt x="247517" y="37973"/>
                  </a:lnTo>
                  <a:lnTo>
                    <a:pt x="249851" y="43900"/>
                  </a:lnTo>
                  <a:lnTo>
                    <a:pt x="251507" y="51339"/>
                  </a:lnTo>
                  <a:lnTo>
                    <a:pt x="252512" y="60368"/>
                  </a:lnTo>
                  <a:lnTo>
                    <a:pt x="252851" y="70993"/>
                  </a:lnTo>
                  <a:lnTo>
                    <a:pt x="252518" y="81563"/>
                  </a:lnTo>
                  <a:lnTo>
                    <a:pt x="241929" y="110743"/>
                  </a:lnTo>
                  <a:lnTo>
                    <a:pt x="282820" y="110743"/>
                  </a:lnTo>
                  <a:lnTo>
                    <a:pt x="286903" y="99631"/>
                  </a:lnTo>
                  <a:lnTo>
                    <a:pt x="289560" y="85919"/>
                  </a:lnTo>
                  <a:lnTo>
                    <a:pt x="290443" y="70612"/>
                  </a:lnTo>
                  <a:lnTo>
                    <a:pt x="289560" y="55324"/>
                  </a:lnTo>
                  <a:lnTo>
                    <a:pt x="286903" y="41656"/>
                  </a:lnTo>
                  <a:lnTo>
                    <a:pt x="283110" y="31368"/>
                  </a:lnTo>
                  <a:close/>
                </a:path>
                <a:path w="431800" h="287654">
                  <a:moveTo>
                    <a:pt x="84195" y="0"/>
                  </a:moveTo>
                  <a:lnTo>
                    <a:pt x="34582" y="18966"/>
                  </a:lnTo>
                  <a:lnTo>
                    <a:pt x="12585" y="53165"/>
                  </a:lnTo>
                  <a:lnTo>
                    <a:pt x="1397" y="106505"/>
                  </a:lnTo>
                  <a:lnTo>
                    <a:pt x="0" y="140335"/>
                  </a:lnTo>
                  <a:lnTo>
                    <a:pt x="661" y="164105"/>
                  </a:lnTo>
                  <a:lnTo>
                    <a:pt x="5995" y="204059"/>
                  </a:lnTo>
                  <a:lnTo>
                    <a:pt x="23077" y="246459"/>
                  </a:lnTo>
                  <a:lnTo>
                    <a:pt x="59764" y="274685"/>
                  </a:lnTo>
                  <a:lnTo>
                    <a:pt x="86227" y="278130"/>
                  </a:lnTo>
                  <a:lnTo>
                    <a:pt x="97991" y="277417"/>
                  </a:lnTo>
                  <a:lnTo>
                    <a:pt x="134660" y="260520"/>
                  </a:lnTo>
                  <a:lnTo>
                    <a:pt x="153112" y="231521"/>
                  </a:lnTo>
                  <a:lnTo>
                    <a:pt x="77083" y="231521"/>
                  </a:lnTo>
                  <a:lnTo>
                    <a:pt x="70479" y="227330"/>
                  </a:lnTo>
                  <a:lnTo>
                    <a:pt x="57144" y="184912"/>
                  </a:lnTo>
                  <a:lnTo>
                    <a:pt x="57621" y="174769"/>
                  </a:lnTo>
                  <a:lnTo>
                    <a:pt x="76321" y="140335"/>
                  </a:lnTo>
                  <a:lnTo>
                    <a:pt x="153916" y="140335"/>
                  </a:lnTo>
                  <a:lnTo>
                    <a:pt x="151412" y="133476"/>
                  </a:lnTo>
                  <a:lnTo>
                    <a:pt x="144017" y="120650"/>
                  </a:lnTo>
                  <a:lnTo>
                    <a:pt x="55239" y="120650"/>
                  </a:lnTo>
                  <a:lnTo>
                    <a:pt x="56666" y="100907"/>
                  </a:lnTo>
                  <a:lnTo>
                    <a:pt x="67185" y="56134"/>
                  </a:lnTo>
                  <a:lnTo>
                    <a:pt x="83687" y="45847"/>
                  </a:lnTo>
                  <a:lnTo>
                    <a:pt x="151866" y="45847"/>
                  </a:lnTo>
                  <a:lnTo>
                    <a:pt x="151664" y="45243"/>
                  </a:lnTo>
                  <a:lnTo>
                    <a:pt x="127756" y="11509"/>
                  </a:lnTo>
                  <a:lnTo>
                    <a:pt x="95294" y="454"/>
                  </a:lnTo>
                  <a:lnTo>
                    <a:pt x="84195" y="0"/>
                  </a:lnTo>
                  <a:close/>
                </a:path>
                <a:path w="431800" h="287654">
                  <a:moveTo>
                    <a:pt x="153916" y="140335"/>
                  </a:moveTo>
                  <a:lnTo>
                    <a:pt x="91307" y="140335"/>
                  </a:lnTo>
                  <a:lnTo>
                    <a:pt x="97403" y="144272"/>
                  </a:lnTo>
                  <a:lnTo>
                    <a:pt x="102483" y="152273"/>
                  </a:lnTo>
                  <a:lnTo>
                    <a:pt x="105744" y="158869"/>
                  </a:lnTo>
                  <a:lnTo>
                    <a:pt x="108087" y="166846"/>
                  </a:lnTo>
                  <a:lnTo>
                    <a:pt x="109502" y="176204"/>
                  </a:lnTo>
                  <a:lnTo>
                    <a:pt x="109976" y="186944"/>
                  </a:lnTo>
                  <a:lnTo>
                    <a:pt x="109524" y="197324"/>
                  </a:lnTo>
                  <a:lnTo>
                    <a:pt x="91942" y="231521"/>
                  </a:lnTo>
                  <a:lnTo>
                    <a:pt x="153112" y="231521"/>
                  </a:lnTo>
                  <a:lnTo>
                    <a:pt x="156395" y="222220"/>
                  </a:lnTo>
                  <a:lnTo>
                    <a:pt x="159252" y="210327"/>
                  </a:lnTo>
                  <a:lnTo>
                    <a:pt x="160967" y="197887"/>
                  </a:lnTo>
                  <a:lnTo>
                    <a:pt x="161538" y="184912"/>
                  </a:lnTo>
                  <a:lnTo>
                    <a:pt x="160464" y="166846"/>
                  </a:lnTo>
                  <a:lnTo>
                    <a:pt x="160383" y="165877"/>
                  </a:lnTo>
                  <a:lnTo>
                    <a:pt x="157046" y="148907"/>
                  </a:lnTo>
                  <a:lnTo>
                    <a:pt x="153916" y="140335"/>
                  </a:lnTo>
                  <a:close/>
                </a:path>
                <a:path w="431800" h="287654">
                  <a:moveTo>
                    <a:pt x="99054" y="94106"/>
                  </a:moveTo>
                  <a:lnTo>
                    <a:pt x="90037" y="94106"/>
                  </a:lnTo>
                  <a:lnTo>
                    <a:pt x="82163" y="96266"/>
                  </a:lnTo>
                  <a:lnTo>
                    <a:pt x="55239" y="120650"/>
                  </a:lnTo>
                  <a:lnTo>
                    <a:pt x="144017" y="120650"/>
                  </a:lnTo>
                  <a:lnTo>
                    <a:pt x="111679" y="95704"/>
                  </a:lnTo>
                  <a:lnTo>
                    <a:pt x="99054" y="94106"/>
                  </a:lnTo>
                  <a:close/>
                </a:path>
                <a:path w="431800" h="287654">
                  <a:moveTo>
                    <a:pt x="151866" y="45847"/>
                  </a:moveTo>
                  <a:lnTo>
                    <a:pt x="88640" y="45847"/>
                  </a:lnTo>
                  <a:lnTo>
                    <a:pt x="92704" y="48006"/>
                  </a:lnTo>
                  <a:lnTo>
                    <a:pt x="96133" y="52197"/>
                  </a:lnTo>
                  <a:lnTo>
                    <a:pt x="99435" y="56515"/>
                  </a:lnTo>
                  <a:lnTo>
                    <a:pt x="101848" y="63881"/>
                  </a:lnTo>
                  <a:lnTo>
                    <a:pt x="103245" y="74294"/>
                  </a:lnTo>
                  <a:lnTo>
                    <a:pt x="157474" y="65024"/>
                  </a:lnTo>
                  <a:lnTo>
                    <a:pt x="154831" y="54693"/>
                  </a:lnTo>
                  <a:lnTo>
                    <a:pt x="151866" y="458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64433" y="5225541"/>
              <a:ext cx="115189" cy="15074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200400" y="5084825"/>
              <a:ext cx="321945" cy="287655"/>
            </a:xfrm>
            <a:custGeom>
              <a:avLst/>
              <a:gdLst/>
              <a:ahLst/>
              <a:cxnLst/>
              <a:rect l="l" t="t" r="r" b="b"/>
              <a:pathLst>
                <a:path w="321945" h="287654">
                  <a:moveTo>
                    <a:pt x="26669" y="140335"/>
                  </a:moveTo>
                  <a:lnTo>
                    <a:pt x="19176" y="140335"/>
                  </a:lnTo>
                  <a:lnTo>
                    <a:pt x="12826" y="144144"/>
                  </a:lnTo>
                  <a:lnTo>
                    <a:pt x="0" y="184912"/>
                  </a:lnTo>
                  <a:lnTo>
                    <a:pt x="500" y="195197"/>
                  </a:lnTo>
                  <a:lnTo>
                    <a:pt x="19938" y="231521"/>
                  </a:lnTo>
                  <a:lnTo>
                    <a:pt x="27686" y="231521"/>
                  </a:lnTo>
                  <a:lnTo>
                    <a:pt x="34798" y="231521"/>
                  </a:lnTo>
                  <a:lnTo>
                    <a:pt x="52379" y="197324"/>
                  </a:lnTo>
                  <a:lnTo>
                    <a:pt x="52832" y="186944"/>
                  </a:lnTo>
                  <a:lnTo>
                    <a:pt x="52357" y="176204"/>
                  </a:lnTo>
                  <a:lnTo>
                    <a:pt x="34162" y="140335"/>
                  </a:lnTo>
                  <a:lnTo>
                    <a:pt x="26669" y="140335"/>
                  </a:lnTo>
                  <a:close/>
                </a:path>
                <a:path w="321945" h="287654">
                  <a:moveTo>
                    <a:pt x="180339" y="31368"/>
                  </a:moveTo>
                  <a:lnTo>
                    <a:pt x="175895" y="31368"/>
                  </a:lnTo>
                  <a:lnTo>
                    <a:pt x="172465" y="33528"/>
                  </a:lnTo>
                  <a:lnTo>
                    <a:pt x="164846" y="70993"/>
                  </a:lnTo>
                  <a:lnTo>
                    <a:pt x="165179" y="81563"/>
                  </a:lnTo>
                  <a:lnTo>
                    <a:pt x="175895" y="110743"/>
                  </a:lnTo>
                  <a:lnTo>
                    <a:pt x="180339" y="110743"/>
                  </a:lnTo>
                  <a:lnTo>
                    <a:pt x="184785" y="110743"/>
                  </a:lnTo>
                  <a:lnTo>
                    <a:pt x="195707" y="70993"/>
                  </a:lnTo>
                  <a:lnTo>
                    <a:pt x="195373" y="60422"/>
                  </a:lnTo>
                  <a:lnTo>
                    <a:pt x="184785" y="31368"/>
                  </a:lnTo>
                  <a:lnTo>
                    <a:pt x="180339" y="31368"/>
                  </a:lnTo>
                  <a:close/>
                </a:path>
                <a:path w="321945" h="287654">
                  <a:moveTo>
                    <a:pt x="293624" y="0"/>
                  </a:moveTo>
                  <a:lnTo>
                    <a:pt x="300745" y="0"/>
                  </a:lnTo>
                  <a:lnTo>
                    <a:pt x="307832" y="0"/>
                  </a:lnTo>
                  <a:lnTo>
                    <a:pt x="314894" y="0"/>
                  </a:lnTo>
                  <a:lnTo>
                    <a:pt x="321945" y="0"/>
                  </a:lnTo>
                  <a:lnTo>
                    <a:pt x="303076" y="47879"/>
                  </a:lnTo>
                  <a:lnTo>
                    <a:pt x="284193" y="95758"/>
                  </a:lnTo>
                  <a:lnTo>
                    <a:pt x="265302" y="143637"/>
                  </a:lnTo>
                  <a:lnTo>
                    <a:pt x="246412" y="191516"/>
                  </a:lnTo>
                  <a:lnTo>
                    <a:pt x="227529" y="239395"/>
                  </a:lnTo>
                  <a:lnTo>
                    <a:pt x="208661" y="287274"/>
                  </a:lnTo>
                  <a:lnTo>
                    <a:pt x="201687" y="287274"/>
                  </a:lnTo>
                  <a:lnTo>
                    <a:pt x="194690" y="287274"/>
                  </a:lnTo>
                  <a:lnTo>
                    <a:pt x="187694" y="287274"/>
                  </a:lnTo>
                  <a:lnTo>
                    <a:pt x="180721" y="287274"/>
                  </a:lnTo>
                  <a:lnTo>
                    <a:pt x="199526" y="239394"/>
                  </a:lnTo>
                  <a:lnTo>
                    <a:pt x="218345" y="191515"/>
                  </a:lnTo>
                  <a:lnTo>
                    <a:pt x="237172" y="143636"/>
                  </a:lnTo>
                  <a:lnTo>
                    <a:pt x="255999" y="95757"/>
                  </a:lnTo>
                  <a:lnTo>
                    <a:pt x="274818" y="47878"/>
                  </a:lnTo>
                  <a:lnTo>
                    <a:pt x="293624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23082" y="5080253"/>
              <a:ext cx="115189" cy="15049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143250" y="5084825"/>
              <a:ext cx="161925" cy="278130"/>
            </a:xfrm>
            <a:custGeom>
              <a:avLst/>
              <a:gdLst/>
              <a:ahLst/>
              <a:cxnLst/>
              <a:rect l="l" t="t" r="r" b="b"/>
              <a:pathLst>
                <a:path w="161925" h="278129">
                  <a:moveTo>
                    <a:pt x="84200" y="0"/>
                  </a:moveTo>
                  <a:lnTo>
                    <a:pt x="127762" y="11509"/>
                  </a:lnTo>
                  <a:lnTo>
                    <a:pt x="151669" y="45243"/>
                  </a:lnTo>
                  <a:lnTo>
                    <a:pt x="157479" y="65024"/>
                  </a:lnTo>
                  <a:lnTo>
                    <a:pt x="143881" y="67329"/>
                  </a:lnTo>
                  <a:lnTo>
                    <a:pt x="130317" y="69659"/>
                  </a:lnTo>
                  <a:lnTo>
                    <a:pt x="116778" y="71989"/>
                  </a:lnTo>
                  <a:lnTo>
                    <a:pt x="103250" y="74294"/>
                  </a:lnTo>
                  <a:lnTo>
                    <a:pt x="101854" y="63881"/>
                  </a:lnTo>
                  <a:lnTo>
                    <a:pt x="99441" y="56515"/>
                  </a:lnTo>
                  <a:lnTo>
                    <a:pt x="96138" y="52197"/>
                  </a:lnTo>
                  <a:lnTo>
                    <a:pt x="92710" y="48006"/>
                  </a:lnTo>
                  <a:lnTo>
                    <a:pt x="88645" y="45847"/>
                  </a:lnTo>
                  <a:lnTo>
                    <a:pt x="83693" y="45847"/>
                  </a:lnTo>
                  <a:lnTo>
                    <a:pt x="58467" y="84915"/>
                  </a:lnTo>
                  <a:lnTo>
                    <a:pt x="55244" y="120650"/>
                  </a:lnTo>
                  <a:lnTo>
                    <a:pt x="60148" y="114317"/>
                  </a:lnTo>
                  <a:lnTo>
                    <a:pt x="65135" y="108854"/>
                  </a:lnTo>
                  <a:lnTo>
                    <a:pt x="111684" y="95704"/>
                  </a:lnTo>
                  <a:lnTo>
                    <a:pt x="143510" y="119761"/>
                  </a:lnTo>
                  <a:lnTo>
                    <a:pt x="160422" y="166052"/>
                  </a:lnTo>
                  <a:lnTo>
                    <a:pt x="161544" y="184912"/>
                  </a:lnTo>
                  <a:lnTo>
                    <a:pt x="160972" y="197887"/>
                  </a:lnTo>
                  <a:lnTo>
                    <a:pt x="147377" y="243859"/>
                  </a:lnTo>
                  <a:lnTo>
                    <a:pt x="118379" y="271754"/>
                  </a:lnTo>
                  <a:lnTo>
                    <a:pt x="86232" y="278130"/>
                  </a:lnTo>
                  <a:lnTo>
                    <a:pt x="72280" y="277270"/>
                  </a:lnTo>
                  <a:lnTo>
                    <a:pt x="30634" y="256403"/>
                  </a:lnTo>
                  <a:lnTo>
                    <a:pt x="10668" y="220345"/>
                  </a:lnTo>
                  <a:lnTo>
                    <a:pt x="666" y="164105"/>
                  </a:lnTo>
                  <a:lnTo>
                    <a:pt x="0" y="140462"/>
                  </a:lnTo>
                  <a:lnTo>
                    <a:pt x="1402" y="106505"/>
                  </a:lnTo>
                  <a:lnTo>
                    <a:pt x="12590" y="53165"/>
                  </a:lnTo>
                  <a:lnTo>
                    <a:pt x="34587" y="18966"/>
                  </a:lnTo>
                  <a:lnTo>
                    <a:pt x="65535" y="2099"/>
                  </a:lnTo>
                  <a:lnTo>
                    <a:pt x="8420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539353" y="5078602"/>
              <a:ext cx="440944" cy="296545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2923032" y="3569208"/>
            <a:ext cx="6202680" cy="441959"/>
            <a:chOff x="2923032" y="3569208"/>
            <a:chExt cx="6202680" cy="441959"/>
          </a:xfrm>
        </p:grpSpPr>
        <p:sp>
          <p:nvSpPr>
            <p:cNvPr id="73" name="object 73"/>
            <p:cNvSpPr/>
            <p:nvPr/>
          </p:nvSpPr>
          <p:spPr>
            <a:xfrm>
              <a:off x="4223004" y="3573780"/>
              <a:ext cx="4898390" cy="433070"/>
            </a:xfrm>
            <a:custGeom>
              <a:avLst/>
              <a:gdLst/>
              <a:ahLst/>
              <a:cxnLst/>
              <a:rect l="l" t="t" r="r" b="b"/>
              <a:pathLst>
                <a:path w="4898390" h="433070">
                  <a:moveTo>
                    <a:pt x="0" y="432816"/>
                  </a:moveTo>
                  <a:lnTo>
                    <a:pt x="4898136" y="432816"/>
                  </a:lnTo>
                  <a:lnTo>
                    <a:pt x="4898136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927604" y="3573780"/>
              <a:ext cx="6193790" cy="433070"/>
            </a:xfrm>
            <a:custGeom>
              <a:avLst/>
              <a:gdLst/>
              <a:ahLst/>
              <a:cxnLst/>
              <a:rect l="l" t="t" r="r" b="b"/>
              <a:pathLst>
                <a:path w="6193790" h="433070">
                  <a:moveTo>
                    <a:pt x="0" y="432816"/>
                  </a:moveTo>
                  <a:lnTo>
                    <a:pt x="6193536" y="432816"/>
                  </a:lnTo>
                  <a:lnTo>
                    <a:pt x="6193536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67529" y="3640328"/>
              <a:ext cx="1264031" cy="26581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6209919" y="3780155"/>
              <a:ext cx="60960" cy="53340"/>
            </a:xfrm>
            <a:custGeom>
              <a:avLst/>
              <a:gdLst/>
              <a:ahLst/>
              <a:cxnLst/>
              <a:rect l="l" t="t" r="r" b="b"/>
              <a:pathLst>
                <a:path w="60960" h="53339">
                  <a:moveTo>
                    <a:pt x="60578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60578" y="53340"/>
                  </a:lnTo>
                  <a:lnTo>
                    <a:pt x="605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209919" y="3780155"/>
              <a:ext cx="60960" cy="53340"/>
            </a:xfrm>
            <a:custGeom>
              <a:avLst/>
              <a:gdLst/>
              <a:ahLst/>
              <a:cxnLst/>
              <a:rect l="l" t="t" r="r" b="b"/>
              <a:pathLst>
                <a:path w="60960" h="53339">
                  <a:moveTo>
                    <a:pt x="0" y="0"/>
                  </a:moveTo>
                  <a:lnTo>
                    <a:pt x="15144" y="0"/>
                  </a:lnTo>
                  <a:lnTo>
                    <a:pt x="30289" y="0"/>
                  </a:lnTo>
                  <a:lnTo>
                    <a:pt x="45434" y="0"/>
                  </a:lnTo>
                  <a:lnTo>
                    <a:pt x="60578" y="0"/>
                  </a:lnTo>
                  <a:lnTo>
                    <a:pt x="60578" y="13335"/>
                  </a:lnTo>
                  <a:lnTo>
                    <a:pt x="60578" y="26670"/>
                  </a:lnTo>
                  <a:lnTo>
                    <a:pt x="60578" y="40005"/>
                  </a:lnTo>
                  <a:lnTo>
                    <a:pt x="60578" y="53340"/>
                  </a:lnTo>
                  <a:lnTo>
                    <a:pt x="45434" y="53340"/>
                  </a:lnTo>
                  <a:lnTo>
                    <a:pt x="30289" y="53340"/>
                  </a:lnTo>
                  <a:lnTo>
                    <a:pt x="15144" y="53340"/>
                  </a:lnTo>
                  <a:lnTo>
                    <a:pt x="0" y="53340"/>
                  </a:lnTo>
                  <a:lnTo>
                    <a:pt x="0" y="40005"/>
                  </a:lnTo>
                  <a:lnTo>
                    <a:pt x="0" y="26670"/>
                  </a:lnTo>
                  <a:lnTo>
                    <a:pt x="0" y="13335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344792" y="3640328"/>
              <a:ext cx="690880" cy="33464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610853" y="3640328"/>
              <a:ext cx="440944" cy="29654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2927604" y="3573780"/>
              <a:ext cx="1295400" cy="433070"/>
            </a:xfrm>
            <a:custGeom>
              <a:avLst/>
              <a:gdLst/>
              <a:ahLst/>
              <a:cxnLst/>
              <a:rect l="l" t="t" r="r" b="b"/>
              <a:pathLst>
                <a:path w="1295400" h="433070">
                  <a:moveTo>
                    <a:pt x="1295399" y="0"/>
                  </a:moveTo>
                  <a:lnTo>
                    <a:pt x="0" y="0"/>
                  </a:lnTo>
                  <a:lnTo>
                    <a:pt x="0" y="432816"/>
                  </a:lnTo>
                  <a:lnTo>
                    <a:pt x="1295399" y="432816"/>
                  </a:lnTo>
                  <a:lnTo>
                    <a:pt x="1295399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927604" y="3573780"/>
              <a:ext cx="1295400" cy="433070"/>
            </a:xfrm>
            <a:custGeom>
              <a:avLst/>
              <a:gdLst/>
              <a:ahLst/>
              <a:cxnLst/>
              <a:rect l="l" t="t" r="r" b="b"/>
              <a:pathLst>
                <a:path w="1295400" h="433070">
                  <a:moveTo>
                    <a:pt x="0" y="432816"/>
                  </a:moveTo>
                  <a:lnTo>
                    <a:pt x="1295399" y="432816"/>
                  </a:lnTo>
                  <a:lnTo>
                    <a:pt x="1295399" y="0"/>
                  </a:lnTo>
                  <a:lnTo>
                    <a:pt x="0" y="0"/>
                  </a:lnTo>
                  <a:lnTo>
                    <a:pt x="0" y="43281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143250" y="3644900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4">
                  <a:moveTo>
                    <a:pt x="394080" y="0"/>
                  </a:moveTo>
                  <a:lnTo>
                    <a:pt x="373888" y="0"/>
                  </a:lnTo>
                  <a:lnTo>
                    <a:pt x="293115" y="287400"/>
                  </a:lnTo>
                  <a:lnTo>
                    <a:pt x="313054" y="287400"/>
                  </a:lnTo>
                  <a:lnTo>
                    <a:pt x="394080" y="0"/>
                  </a:lnTo>
                  <a:close/>
                </a:path>
                <a:path w="431800" h="287654">
                  <a:moveTo>
                    <a:pt x="393826" y="145287"/>
                  </a:moveTo>
                  <a:lnTo>
                    <a:pt x="385952" y="145287"/>
                  </a:lnTo>
                  <a:lnTo>
                    <a:pt x="378967" y="148336"/>
                  </a:lnTo>
                  <a:lnTo>
                    <a:pt x="358338" y="188989"/>
                  </a:lnTo>
                  <a:lnTo>
                    <a:pt x="355980" y="216154"/>
                  </a:lnTo>
                  <a:lnTo>
                    <a:pt x="356242" y="225462"/>
                  </a:lnTo>
                  <a:lnTo>
                    <a:pt x="365506" y="266700"/>
                  </a:lnTo>
                  <a:lnTo>
                    <a:pt x="385952" y="287019"/>
                  </a:lnTo>
                  <a:lnTo>
                    <a:pt x="393826" y="287019"/>
                  </a:lnTo>
                  <a:lnTo>
                    <a:pt x="426067" y="257141"/>
                  </a:lnTo>
                  <a:lnTo>
                    <a:pt x="426325" y="256158"/>
                  </a:lnTo>
                  <a:lnTo>
                    <a:pt x="390651" y="256158"/>
                  </a:lnTo>
                  <a:lnTo>
                    <a:pt x="388238" y="254000"/>
                  </a:lnTo>
                  <a:lnTo>
                    <a:pt x="382777" y="216535"/>
                  </a:lnTo>
                  <a:lnTo>
                    <a:pt x="383017" y="205888"/>
                  </a:lnTo>
                  <a:lnTo>
                    <a:pt x="390651" y="176656"/>
                  </a:lnTo>
                  <a:lnTo>
                    <a:pt x="426464" y="176656"/>
                  </a:lnTo>
                  <a:lnTo>
                    <a:pt x="426067" y="175148"/>
                  </a:lnTo>
                  <a:lnTo>
                    <a:pt x="421639" y="164719"/>
                  </a:lnTo>
                  <a:lnTo>
                    <a:pt x="416115" y="156217"/>
                  </a:lnTo>
                  <a:lnTo>
                    <a:pt x="409638" y="150145"/>
                  </a:lnTo>
                  <a:lnTo>
                    <a:pt x="402209" y="146502"/>
                  </a:lnTo>
                  <a:lnTo>
                    <a:pt x="393826" y="145287"/>
                  </a:lnTo>
                  <a:close/>
                </a:path>
                <a:path w="431800" h="287654">
                  <a:moveTo>
                    <a:pt x="426464" y="176656"/>
                  </a:moveTo>
                  <a:lnTo>
                    <a:pt x="397001" y="176656"/>
                  </a:lnTo>
                  <a:lnTo>
                    <a:pt x="399414" y="178943"/>
                  </a:lnTo>
                  <a:lnTo>
                    <a:pt x="401065" y="183261"/>
                  </a:lnTo>
                  <a:lnTo>
                    <a:pt x="404875" y="216535"/>
                  </a:lnTo>
                  <a:lnTo>
                    <a:pt x="404637" y="227105"/>
                  </a:lnTo>
                  <a:lnTo>
                    <a:pt x="397001" y="256158"/>
                  </a:lnTo>
                  <a:lnTo>
                    <a:pt x="426325" y="256158"/>
                  </a:lnTo>
                  <a:lnTo>
                    <a:pt x="429244" y="245062"/>
                  </a:lnTo>
                  <a:lnTo>
                    <a:pt x="431159" y="231388"/>
                  </a:lnTo>
                  <a:lnTo>
                    <a:pt x="431800" y="216154"/>
                  </a:lnTo>
                  <a:lnTo>
                    <a:pt x="431159" y="200866"/>
                  </a:lnTo>
                  <a:lnTo>
                    <a:pt x="429244" y="187198"/>
                  </a:lnTo>
                  <a:lnTo>
                    <a:pt x="426464" y="176656"/>
                  </a:lnTo>
                  <a:close/>
                </a:path>
                <a:path w="431800" h="287654">
                  <a:moveTo>
                    <a:pt x="292735" y="0"/>
                  </a:moveTo>
                  <a:lnTo>
                    <a:pt x="284734" y="0"/>
                  </a:lnTo>
                  <a:lnTo>
                    <a:pt x="277875" y="3048"/>
                  </a:lnTo>
                  <a:lnTo>
                    <a:pt x="257173" y="43626"/>
                  </a:lnTo>
                  <a:lnTo>
                    <a:pt x="254762" y="70612"/>
                  </a:lnTo>
                  <a:lnTo>
                    <a:pt x="255025" y="79922"/>
                  </a:lnTo>
                  <a:lnTo>
                    <a:pt x="264413" y="121380"/>
                  </a:lnTo>
                  <a:lnTo>
                    <a:pt x="284734" y="141477"/>
                  </a:lnTo>
                  <a:lnTo>
                    <a:pt x="292735" y="141477"/>
                  </a:lnTo>
                  <a:lnTo>
                    <a:pt x="324975" y="111742"/>
                  </a:lnTo>
                  <a:lnTo>
                    <a:pt x="325204" y="110870"/>
                  </a:lnTo>
                  <a:lnTo>
                    <a:pt x="289560" y="110870"/>
                  </a:lnTo>
                  <a:lnTo>
                    <a:pt x="287147" y="108585"/>
                  </a:lnTo>
                  <a:lnTo>
                    <a:pt x="281686" y="70993"/>
                  </a:lnTo>
                  <a:lnTo>
                    <a:pt x="281924" y="60422"/>
                  </a:lnTo>
                  <a:lnTo>
                    <a:pt x="289560" y="31368"/>
                  </a:lnTo>
                  <a:lnTo>
                    <a:pt x="325407" y="31368"/>
                  </a:lnTo>
                  <a:lnTo>
                    <a:pt x="324975" y="29731"/>
                  </a:lnTo>
                  <a:lnTo>
                    <a:pt x="320548" y="19304"/>
                  </a:lnTo>
                  <a:lnTo>
                    <a:pt x="315023" y="10876"/>
                  </a:lnTo>
                  <a:lnTo>
                    <a:pt x="308546" y="4841"/>
                  </a:lnTo>
                  <a:lnTo>
                    <a:pt x="301117" y="1212"/>
                  </a:lnTo>
                  <a:lnTo>
                    <a:pt x="292735" y="0"/>
                  </a:lnTo>
                  <a:close/>
                </a:path>
                <a:path w="431800" h="287654">
                  <a:moveTo>
                    <a:pt x="325407" y="31368"/>
                  </a:moveTo>
                  <a:lnTo>
                    <a:pt x="295910" y="31368"/>
                  </a:lnTo>
                  <a:lnTo>
                    <a:pt x="298323" y="33527"/>
                  </a:lnTo>
                  <a:lnTo>
                    <a:pt x="299974" y="37973"/>
                  </a:lnTo>
                  <a:lnTo>
                    <a:pt x="301640" y="43971"/>
                  </a:lnTo>
                  <a:lnTo>
                    <a:pt x="302816" y="51387"/>
                  </a:lnTo>
                  <a:lnTo>
                    <a:pt x="303540" y="60422"/>
                  </a:lnTo>
                  <a:lnTo>
                    <a:pt x="303784" y="70993"/>
                  </a:lnTo>
                  <a:lnTo>
                    <a:pt x="303545" y="81617"/>
                  </a:lnTo>
                  <a:lnTo>
                    <a:pt x="295910" y="110870"/>
                  </a:lnTo>
                  <a:lnTo>
                    <a:pt x="325204" y="110870"/>
                  </a:lnTo>
                  <a:lnTo>
                    <a:pt x="328152" y="99679"/>
                  </a:lnTo>
                  <a:lnTo>
                    <a:pt x="330067" y="85973"/>
                  </a:lnTo>
                  <a:lnTo>
                    <a:pt x="330708" y="70612"/>
                  </a:lnTo>
                  <a:lnTo>
                    <a:pt x="330067" y="55397"/>
                  </a:lnTo>
                  <a:lnTo>
                    <a:pt x="328152" y="41767"/>
                  </a:lnTo>
                  <a:lnTo>
                    <a:pt x="325407" y="31368"/>
                  </a:lnTo>
                  <a:close/>
                </a:path>
                <a:path w="431800" h="287654">
                  <a:moveTo>
                    <a:pt x="160527" y="195580"/>
                  </a:moveTo>
                  <a:lnTo>
                    <a:pt x="121030" y="203835"/>
                  </a:lnTo>
                  <a:lnTo>
                    <a:pt x="122554" y="212883"/>
                  </a:lnTo>
                  <a:lnTo>
                    <a:pt x="124269" y="221170"/>
                  </a:lnTo>
                  <a:lnTo>
                    <a:pt x="139446" y="258063"/>
                  </a:lnTo>
                  <a:lnTo>
                    <a:pt x="170814" y="278130"/>
                  </a:lnTo>
                  <a:lnTo>
                    <a:pt x="180086" y="278130"/>
                  </a:lnTo>
                  <a:lnTo>
                    <a:pt x="217672" y="258482"/>
                  </a:lnTo>
                  <a:lnTo>
                    <a:pt x="229742" y="232663"/>
                  </a:lnTo>
                  <a:lnTo>
                    <a:pt x="174878" y="232663"/>
                  </a:lnTo>
                  <a:lnTo>
                    <a:pt x="170687" y="229488"/>
                  </a:lnTo>
                  <a:lnTo>
                    <a:pt x="167259" y="223266"/>
                  </a:lnTo>
                  <a:lnTo>
                    <a:pt x="164832" y="217957"/>
                  </a:lnTo>
                  <a:lnTo>
                    <a:pt x="162893" y="211566"/>
                  </a:lnTo>
                  <a:lnTo>
                    <a:pt x="161482" y="204247"/>
                  </a:lnTo>
                  <a:lnTo>
                    <a:pt x="160527" y="195580"/>
                  </a:lnTo>
                  <a:close/>
                </a:path>
                <a:path w="431800" h="287654">
                  <a:moveTo>
                    <a:pt x="232830" y="139064"/>
                  </a:moveTo>
                  <a:lnTo>
                    <a:pt x="184785" y="139064"/>
                  </a:lnTo>
                  <a:lnTo>
                    <a:pt x="189611" y="142875"/>
                  </a:lnTo>
                  <a:lnTo>
                    <a:pt x="193166" y="150241"/>
                  </a:lnTo>
                  <a:lnTo>
                    <a:pt x="195500" y="156650"/>
                  </a:lnTo>
                  <a:lnTo>
                    <a:pt x="197167" y="164655"/>
                  </a:lnTo>
                  <a:lnTo>
                    <a:pt x="198167" y="174279"/>
                  </a:lnTo>
                  <a:lnTo>
                    <a:pt x="198500" y="185547"/>
                  </a:lnTo>
                  <a:lnTo>
                    <a:pt x="198167" y="196546"/>
                  </a:lnTo>
                  <a:lnTo>
                    <a:pt x="185165" y="232663"/>
                  </a:lnTo>
                  <a:lnTo>
                    <a:pt x="229742" y="232663"/>
                  </a:lnTo>
                  <a:lnTo>
                    <a:pt x="237317" y="191599"/>
                  </a:lnTo>
                  <a:lnTo>
                    <a:pt x="237744" y="178688"/>
                  </a:lnTo>
                  <a:lnTo>
                    <a:pt x="236914" y="160976"/>
                  </a:lnTo>
                  <a:lnTo>
                    <a:pt x="234441" y="144811"/>
                  </a:lnTo>
                  <a:lnTo>
                    <a:pt x="232830" y="139064"/>
                  </a:lnTo>
                  <a:close/>
                </a:path>
                <a:path w="431800" h="287654">
                  <a:moveTo>
                    <a:pt x="231012" y="4572"/>
                  </a:moveTo>
                  <a:lnTo>
                    <a:pt x="138429" y="4572"/>
                  </a:lnTo>
                  <a:lnTo>
                    <a:pt x="135380" y="40747"/>
                  </a:lnTo>
                  <a:lnTo>
                    <a:pt x="129232" y="113049"/>
                  </a:lnTo>
                  <a:lnTo>
                    <a:pt x="126111" y="149225"/>
                  </a:lnTo>
                  <a:lnTo>
                    <a:pt x="159385" y="158369"/>
                  </a:lnTo>
                  <a:lnTo>
                    <a:pt x="162433" y="151637"/>
                  </a:lnTo>
                  <a:lnTo>
                    <a:pt x="165353" y="146938"/>
                  </a:lnTo>
                  <a:lnTo>
                    <a:pt x="168021" y="144399"/>
                  </a:lnTo>
                  <a:lnTo>
                    <a:pt x="171450" y="140843"/>
                  </a:lnTo>
                  <a:lnTo>
                    <a:pt x="175133" y="139064"/>
                  </a:lnTo>
                  <a:lnTo>
                    <a:pt x="232830" y="139064"/>
                  </a:lnTo>
                  <a:lnTo>
                    <a:pt x="230350" y="130218"/>
                  </a:lnTo>
                  <a:lnTo>
                    <a:pt x="224662" y="117220"/>
                  </a:lnTo>
                  <a:lnTo>
                    <a:pt x="217592" y="106552"/>
                  </a:lnTo>
                  <a:lnTo>
                    <a:pt x="215578" y="104648"/>
                  </a:lnTo>
                  <a:lnTo>
                    <a:pt x="164973" y="104648"/>
                  </a:lnTo>
                  <a:lnTo>
                    <a:pt x="168401" y="64262"/>
                  </a:lnTo>
                  <a:lnTo>
                    <a:pt x="231012" y="64262"/>
                  </a:lnTo>
                  <a:lnTo>
                    <a:pt x="231012" y="4572"/>
                  </a:lnTo>
                  <a:close/>
                </a:path>
                <a:path w="431800" h="287654">
                  <a:moveTo>
                    <a:pt x="190500" y="92837"/>
                  </a:moveTo>
                  <a:lnTo>
                    <a:pt x="186309" y="92837"/>
                  </a:lnTo>
                  <a:lnTo>
                    <a:pt x="182117" y="93852"/>
                  </a:lnTo>
                  <a:lnTo>
                    <a:pt x="177926" y="95757"/>
                  </a:lnTo>
                  <a:lnTo>
                    <a:pt x="173609" y="97789"/>
                  </a:lnTo>
                  <a:lnTo>
                    <a:pt x="169290" y="100711"/>
                  </a:lnTo>
                  <a:lnTo>
                    <a:pt x="164973" y="104648"/>
                  </a:lnTo>
                  <a:lnTo>
                    <a:pt x="215578" y="104648"/>
                  </a:lnTo>
                  <a:lnTo>
                    <a:pt x="209534" y="98932"/>
                  </a:lnTo>
                  <a:lnTo>
                    <a:pt x="200499" y="94361"/>
                  </a:lnTo>
                  <a:lnTo>
                    <a:pt x="190500" y="92837"/>
                  </a:lnTo>
                  <a:close/>
                </a:path>
                <a:path w="431800" h="287654">
                  <a:moveTo>
                    <a:pt x="80391" y="94361"/>
                  </a:moveTo>
                  <a:lnTo>
                    <a:pt x="40893" y="94361"/>
                  </a:lnTo>
                  <a:lnTo>
                    <a:pt x="40893" y="273557"/>
                  </a:lnTo>
                  <a:lnTo>
                    <a:pt x="80391" y="273557"/>
                  </a:lnTo>
                  <a:lnTo>
                    <a:pt x="80391" y="94361"/>
                  </a:lnTo>
                  <a:close/>
                </a:path>
                <a:path w="431800" h="287654">
                  <a:moveTo>
                    <a:pt x="80391" y="0"/>
                  </a:moveTo>
                  <a:lnTo>
                    <a:pt x="48132" y="0"/>
                  </a:lnTo>
                  <a:lnTo>
                    <a:pt x="44702" y="12166"/>
                  </a:lnTo>
                  <a:lnTo>
                    <a:pt x="40687" y="23320"/>
                  </a:lnTo>
                  <a:lnTo>
                    <a:pt x="17668" y="58578"/>
                  </a:lnTo>
                  <a:lnTo>
                    <a:pt x="0" y="72136"/>
                  </a:lnTo>
                  <a:lnTo>
                    <a:pt x="0" y="133350"/>
                  </a:lnTo>
                  <a:lnTo>
                    <a:pt x="31543" y="106933"/>
                  </a:lnTo>
                  <a:lnTo>
                    <a:pt x="40893" y="94361"/>
                  </a:lnTo>
                  <a:lnTo>
                    <a:pt x="80391" y="94361"/>
                  </a:lnTo>
                  <a:lnTo>
                    <a:pt x="80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94659" y="3785616"/>
              <a:ext cx="84963" cy="150876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3264281" y="3644900"/>
              <a:ext cx="273050" cy="287655"/>
            </a:xfrm>
            <a:custGeom>
              <a:avLst/>
              <a:gdLst/>
              <a:ahLst/>
              <a:cxnLst/>
              <a:rect l="l" t="t" r="r" b="b"/>
              <a:pathLst>
                <a:path w="273050" h="287654">
                  <a:moveTo>
                    <a:pt x="171704" y="31368"/>
                  </a:moveTo>
                  <a:lnTo>
                    <a:pt x="168529" y="31368"/>
                  </a:lnTo>
                  <a:lnTo>
                    <a:pt x="166116" y="33527"/>
                  </a:lnTo>
                  <a:lnTo>
                    <a:pt x="160655" y="70993"/>
                  </a:lnTo>
                  <a:lnTo>
                    <a:pt x="160893" y="81617"/>
                  </a:lnTo>
                  <a:lnTo>
                    <a:pt x="168529" y="110870"/>
                  </a:lnTo>
                  <a:lnTo>
                    <a:pt x="171704" y="110870"/>
                  </a:lnTo>
                  <a:lnTo>
                    <a:pt x="174879" y="110870"/>
                  </a:lnTo>
                  <a:lnTo>
                    <a:pt x="182753" y="70993"/>
                  </a:lnTo>
                  <a:lnTo>
                    <a:pt x="182514" y="60493"/>
                  </a:lnTo>
                  <a:lnTo>
                    <a:pt x="174879" y="31368"/>
                  </a:lnTo>
                  <a:lnTo>
                    <a:pt x="171704" y="31368"/>
                  </a:lnTo>
                  <a:close/>
                </a:path>
                <a:path w="273050" h="287654">
                  <a:moveTo>
                    <a:pt x="17399" y="4572"/>
                  </a:moveTo>
                  <a:lnTo>
                    <a:pt x="40544" y="4572"/>
                  </a:lnTo>
                  <a:lnTo>
                    <a:pt x="63690" y="4572"/>
                  </a:lnTo>
                  <a:lnTo>
                    <a:pt x="86836" y="4572"/>
                  </a:lnTo>
                  <a:lnTo>
                    <a:pt x="109982" y="4572"/>
                  </a:lnTo>
                  <a:lnTo>
                    <a:pt x="109982" y="19506"/>
                  </a:lnTo>
                  <a:lnTo>
                    <a:pt x="109982" y="34417"/>
                  </a:lnTo>
                  <a:lnTo>
                    <a:pt x="109982" y="49327"/>
                  </a:lnTo>
                  <a:lnTo>
                    <a:pt x="109982" y="64262"/>
                  </a:lnTo>
                  <a:lnTo>
                    <a:pt x="94341" y="64262"/>
                  </a:lnTo>
                  <a:lnTo>
                    <a:pt x="78676" y="64262"/>
                  </a:lnTo>
                  <a:lnTo>
                    <a:pt x="63011" y="64262"/>
                  </a:lnTo>
                  <a:lnTo>
                    <a:pt x="47371" y="64262"/>
                  </a:lnTo>
                  <a:lnTo>
                    <a:pt x="46513" y="74358"/>
                  </a:lnTo>
                  <a:lnTo>
                    <a:pt x="45656" y="84455"/>
                  </a:lnTo>
                  <a:lnTo>
                    <a:pt x="44799" y="94551"/>
                  </a:lnTo>
                  <a:lnTo>
                    <a:pt x="43942" y="104648"/>
                  </a:lnTo>
                  <a:lnTo>
                    <a:pt x="65278" y="92837"/>
                  </a:lnTo>
                  <a:lnTo>
                    <a:pt x="69469" y="92837"/>
                  </a:lnTo>
                  <a:lnTo>
                    <a:pt x="103632" y="117220"/>
                  </a:lnTo>
                  <a:lnTo>
                    <a:pt x="115883" y="160976"/>
                  </a:lnTo>
                  <a:lnTo>
                    <a:pt x="116713" y="178688"/>
                  </a:lnTo>
                  <a:lnTo>
                    <a:pt x="116286" y="191599"/>
                  </a:lnTo>
                  <a:lnTo>
                    <a:pt x="106217" y="240143"/>
                  </a:lnTo>
                  <a:lnTo>
                    <a:pt x="76692" y="274986"/>
                  </a:lnTo>
                  <a:lnTo>
                    <a:pt x="59055" y="278130"/>
                  </a:lnTo>
                  <a:lnTo>
                    <a:pt x="49784" y="278130"/>
                  </a:lnTo>
                  <a:lnTo>
                    <a:pt x="13843" y="251460"/>
                  </a:lnTo>
                  <a:lnTo>
                    <a:pt x="1524" y="212883"/>
                  </a:lnTo>
                  <a:lnTo>
                    <a:pt x="0" y="203835"/>
                  </a:lnTo>
                  <a:lnTo>
                    <a:pt x="9886" y="201759"/>
                  </a:lnTo>
                  <a:lnTo>
                    <a:pt x="19748" y="199707"/>
                  </a:lnTo>
                  <a:lnTo>
                    <a:pt x="29610" y="197655"/>
                  </a:lnTo>
                  <a:lnTo>
                    <a:pt x="39497" y="195580"/>
                  </a:lnTo>
                  <a:lnTo>
                    <a:pt x="40423" y="204102"/>
                  </a:lnTo>
                  <a:lnTo>
                    <a:pt x="41862" y="211566"/>
                  </a:lnTo>
                  <a:lnTo>
                    <a:pt x="43801" y="217957"/>
                  </a:lnTo>
                  <a:lnTo>
                    <a:pt x="46228" y="223266"/>
                  </a:lnTo>
                  <a:lnTo>
                    <a:pt x="49657" y="229488"/>
                  </a:lnTo>
                  <a:lnTo>
                    <a:pt x="53848" y="232663"/>
                  </a:lnTo>
                  <a:lnTo>
                    <a:pt x="58674" y="232663"/>
                  </a:lnTo>
                  <a:lnTo>
                    <a:pt x="64135" y="232663"/>
                  </a:lnTo>
                  <a:lnTo>
                    <a:pt x="77136" y="196546"/>
                  </a:lnTo>
                  <a:lnTo>
                    <a:pt x="77470" y="185547"/>
                  </a:lnTo>
                  <a:lnTo>
                    <a:pt x="77136" y="174279"/>
                  </a:lnTo>
                  <a:lnTo>
                    <a:pt x="63754" y="139064"/>
                  </a:lnTo>
                  <a:lnTo>
                    <a:pt x="57785" y="139064"/>
                  </a:lnTo>
                  <a:lnTo>
                    <a:pt x="54102" y="139064"/>
                  </a:lnTo>
                  <a:lnTo>
                    <a:pt x="50419" y="140843"/>
                  </a:lnTo>
                  <a:lnTo>
                    <a:pt x="46990" y="144399"/>
                  </a:lnTo>
                  <a:lnTo>
                    <a:pt x="44323" y="146938"/>
                  </a:lnTo>
                  <a:lnTo>
                    <a:pt x="41402" y="151637"/>
                  </a:lnTo>
                  <a:lnTo>
                    <a:pt x="38354" y="158369"/>
                  </a:lnTo>
                  <a:lnTo>
                    <a:pt x="30047" y="156082"/>
                  </a:lnTo>
                  <a:lnTo>
                    <a:pt x="21717" y="153796"/>
                  </a:lnTo>
                  <a:lnTo>
                    <a:pt x="13386" y="151510"/>
                  </a:lnTo>
                  <a:lnTo>
                    <a:pt x="5080" y="149225"/>
                  </a:lnTo>
                  <a:lnTo>
                    <a:pt x="8201" y="113049"/>
                  </a:lnTo>
                  <a:lnTo>
                    <a:pt x="11287" y="76898"/>
                  </a:lnTo>
                  <a:lnTo>
                    <a:pt x="14349" y="40747"/>
                  </a:lnTo>
                  <a:lnTo>
                    <a:pt x="17399" y="4572"/>
                  </a:lnTo>
                  <a:close/>
                </a:path>
                <a:path w="273050" h="287654">
                  <a:moveTo>
                    <a:pt x="252857" y="0"/>
                  </a:moveTo>
                  <a:lnTo>
                    <a:pt x="259588" y="0"/>
                  </a:lnTo>
                  <a:lnTo>
                    <a:pt x="266319" y="0"/>
                  </a:lnTo>
                  <a:lnTo>
                    <a:pt x="273050" y="0"/>
                  </a:lnTo>
                  <a:lnTo>
                    <a:pt x="259533" y="47879"/>
                  </a:lnTo>
                  <a:lnTo>
                    <a:pt x="246031" y="95762"/>
                  </a:lnTo>
                  <a:lnTo>
                    <a:pt x="232537" y="143652"/>
                  </a:lnTo>
                  <a:lnTo>
                    <a:pt x="219042" y="191553"/>
                  </a:lnTo>
                  <a:lnTo>
                    <a:pt x="205540" y="239468"/>
                  </a:lnTo>
                  <a:lnTo>
                    <a:pt x="192024" y="287400"/>
                  </a:lnTo>
                  <a:lnTo>
                    <a:pt x="185420" y="287400"/>
                  </a:lnTo>
                  <a:lnTo>
                    <a:pt x="178689" y="287400"/>
                  </a:lnTo>
                  <a:lnTo>
                    <a:pt x="172085" y="287400"/>
                  </a:lnTo>
                  <a:lnTo>
                    <a:pt x="185547" y="239468"/>
                  </a:lnTo>
                  <a:lnTo>
                    <a:pt x="199009" y="191553"/>
                  </a:lnTo>
                  <a:lnTo>
                    <a:pt x="212471" y="143652"/>
                  </a:lnTo>
                  <a:lnTo>
                    <a:pt x="225933" y="95762"/>
                  </a:lnTo>
                  <a:lnTo>
                    <a:pt x="239395" y="47879"/>
                  </a:lnTo>
                  <a:lnTo>
                    <a:pt x="252857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393440" y="3640328"/>
              <a:ext cx="85090" cy="15062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143250" y="3644900"/>
              <a:ext cx="80645" cy="273685"/>
            </a:xfrm>
            <a:custGeom>
              <a:avLst/>
              <a:gdLst/>
              <a:ahLst/>
              <a:cxnLst/>
              <a:rect l="l" t="t" r="r" b="b"/>
              <a:pathLst>
                <a:path w="80644" h="273685">
                  <a:moveTo>
                    <a:pt x="48132" y="0"/>
                  </a:moveTo>
                  <a:lnTo>
                    <a:pt x="56209" y="0"/>
                  </a:lnTo>
                  <a:lnTo>
                    <a:pt x="64262" y="0"/>
                  </a:lnTo>
                  <a:lnTo>
                    <a:pt x="72314" y="0"/>
                  </a:lnTo>
                  <a:lnTo>
                    <a:pt x="80391" y="0"/>
                  </a:lnTo>
                  <a:lnTo>
                    <a:pt x="80391" y="54711"/>
                  </a:lnTo>
                  <a:lnTo>
                    <a:pt x="80391" y="109423"/>
                  </a:lnTo>
                  <a:lnTo>
                    <a:pt x="80391" y="164134"/>
                  </a:lnTo>
                  <a:lnTo>
                    <a:pt x="80391" y="218846"/>
                  </a:lnTo>
                  <a:lnTo>
                    <a:pt x="80391" y="273557"/>
                  </a:lnTo>
                  <a:lnTo>
                    <a:pt x="70504" y="273557"/>
                  </a:lnTo>
                  <a:lnTo>
                    <a:pt x="60642" y="273557"/>
                  </a:lnTo>
                  <a:lnTo>
                    <a:pt x="50780" y="273557"/>
                  </a:lnTo>
                  <a:lnTo>
                    <a:pt x="40893" y="273557"/>
                  </a:lnTo>
                  <a:lnTo>
                    <a:pt x="40893" y="228770"/>
                  </a:lnTo>
                  <a:lnTo>
                    <a:pt x="40893" y="183959"/>
                  </a:lnTo>
                  <a:lnTo>
                    <a:pt x="40893" y="139148"/>
                  </a:lnTo>
                  <a:lnTo>
                    <a:pt x="40893" y="94361"/>
                  </a:lnTo>
                  <a:lnTo>
                    <a:pt x="36177" y="100980"/>
                  </a:lnTo>
                  <a:lnTo>
                    <a:pt x="6477" y="129395"/>
                  </a:lnTo>
                  <a:lnTo>
                    <a:pt x="0" y="133350"/>
                  </a:lnTo>
                  <a:lnTo>
                    <a:pt x="0" y="118034"/>
                  </a:lnTo>
                  <a:lnTo>
                    <a:pt x="0" y="102743"/>
                  </a:lnTo>
                  <a:lnTo>
                    <a:pt x="0" y="87451"/>
                  </a:lnTo>
                  <a:lnTo>
                    <a:pt x="0" y="72136"/>
                  </a:lnTo>
                  <a:lnTo>
                    <a:pt x="9376" y="65655"/>
                  </a:lnTo>
                  <a:lnTo>
                    <a:pt x="36077" y="33450"/>
                  </a:lnTo>
                  <a:lnTo>
                    <a:pt x="44702" y="12166"/>
                  </a:lnTo>
                  <a:lnTo>
                    <a:pt x="48132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510530" cy="6858000"/>
          </a:xfrm>
          <a:custGeom>
            <a:avLst/>
            <a:gdLst/>
            <a:ahLst/>
            <a:cxnLst/>
            <a:rect l="l" t="t" r="r" b="b"/>
            <a:pathLst>
              <a:path w="5510530" h="6858000">
                <a:moveTo>
                  <a:pt x="4502404" y="0"/>
                </a:moveTo>
                <a:lnTo>
                  <a:pt x="0" y="0"/>
                </a:lnTo>
                <a:lnTo>
                  <a:pt x="0" y="6857999"/>
                </a:lnTo>
                <a:lnTo>
                  <a:pt x="3918077" y="6857999"/>
                </a:lnTo>
                <a:lnTo>
                  <a:pt x="3962521" y="6830765"/>
                </a:lnTo>
                <a:lnTo>
                  <a:pt x="4050747" y="6774963"/>
                </a:lnTo>
                <a:lnTo>
                  <a:pt x="4095004" y="6747728"/>
                </a:lnTo>
                <a:lnTo>
                  <a:pt x="4139671" y="6721828"/>
                </a:lnTo>
                <a:lnTo>
                  <a:pt x="4184985" y="6697928"/>
                </a:lnTo>
                <a:lnTo>
                  <a:pt x="4231184" y="6676697"/>
                </a:lnTo>
                <a:lnTo>
                  <a:pt x="4315436" y="6645073"/>
                </a:lnTo>
                <a:lnTo>
                  <a:pt x="4350333" y="6627363"/>
                </a:lnTo>
                <a:lnTo>
                  <a:pt x="4381513" y="6604300"/>
                </a:lnTo>
                <a:lnTo>
                  <a:pt x="4407296" y="6574517"/>
                </a:lnTo>
                <a:lnTo>
                  <a:pt x="4426004" y="6536644"/>
                </a:lnTo>
                <a:lnTo>
                  <a:pt x="4435957" y="6489312"/>
                </a:lnTo>
                <a:lnTo>
                  <a:pt x="4435475" y="6431153"/>
                </a:lnTo>
                <a:lnTo>
                  <a:pt x="4437963" y="6401640"/>
                </a:lnTo>
                <a:lnTo>
                  <a:pt x="4448905" y="6379130"/>
                </a:lnTo>
                <a:lnTo>
                  <a:pt x="4466943" y="6366627"/>
                </a:lnTo>
                <a:lnTo>
                  <a:pt x="4490720" y="6367132"/>
                </a:lnTo>
                <a:lnTo>
                  <a:pt x="4534932" y="6369296"/>
                </a:lnTo>
                <a:lnTo>
                  <a:pt x="4569904" y="6349787"/>
                </a:lnTo>
                <a:lnTo>
                  <a:pt x="4599448" y="6317604"/>
                </a:lnTo>
                <a:lnTo>
                  <a:pt x="4627372" y="6281750"/>
                </a:lnTo>
                <a:lnTo>
                  <a:pt x="4660755" y="6240898"/>
                </a:lnTo>
                <a:lnTo>
                  <a:pt x="4694959" y="6201526"/>
                </a:lnTo>
                <a:lnTo>
                  <a:pt x="4731274" y="6165710"/>
                </a:lnTo>
                <a:lnTo>
                  <a:pt x="4770985" y="6135524"/>
                </a:lnTo>
                <a:lnTo>
                  <a:pt x="4815382" y="6113043"/>
                </a:lnTo>
                <a:lnTo>
                  <a:pt x="4865751" y="6100343"/>
                </a:lnTo>
                <a:lnTo>
                  <a:pt x="4848046" y="6064664"/>
                </a:lnTo>
                <a:lnTo>
                  <a:pt x="4826508" y="6049659"/>
                </a:lnTo>
                <a:lnTo>
                  <a:pt x="4802779" y="6049324"/>
                </a:lnTo>
                <a:lnTo>
                  <a:pt x="4778502" y="6057658"/>
                </a:lnTo>
                <a:lnTo>
                  <a:pt x="4727918" y="6079372"/>
                </a:lnTo>
                <a:lnTo>
                  <a:pt x="4576228" y="6146219"/>
                </a:lnTo>
                <a:lnTo>
                  <a:pt x="4525645" y="6167932"/>
                </a:lnTo>
                <a:lnTo>
                  <a:pt x="4483939" y="6184881"/>
                </a:lnTo>
                <a:lnTo>
                  <a:pt x="4440602" y="6199498"/>
                </a:lnTo>
                <a:lnTo>
                  <a:pt x="4394003" y="6205448"/>
                </a:lnTo>
                <a:lnTo>
                  <a:pt x="4342511" y="6196393"/>
                </a:lnTo>
                <a:lnTo>
                  <a:pt x="4372377" y="6147486"/>
                </a:lnTo>
                <a:lnTo>
                  <a:pt x="4406472" y="6109156"/>
                </a:lnTo>
                <a:lnTo>
                  <a:pt x="4443678" y="6079350"/>
                </a:lnTo>
                <a:lnTo>
                  <a:pt x="4482874" y="6056015"/>
                </a:lnTo>
                <a:lnTo>
                  <a:pt x="4522942" y="6037099"/>
                </a:lnTo>
                <a:lnTo>
                  <a:pt x="4601210" y="6004306"/>
                </a:lnTo>
                <a:lnTo>
                  <a:pt x="4644806" y="5980434"/>
                </a:lnTo>
                <a:lnTo>
                  <a:pt x="4684072" y="5951833"/>
                </a:lnTo>
                <a:lnTo>
                  <a:pt x="4720028" y="5919000"/>
                </a:lnTo>
                <a:lnTo>
                  <a:pt x="4753694" y="5882434"/>
                </a:lnTo>
                <a:lnTo>
                  <a:pt x="4786089" y="5842632"/>
                </a:lnTo>
                <a:lnTo>
                  <a:pt x="4818233" y="5800091"/>
                </a:lnTo>
                <a:lnTo>
                  <a:pt x="4851146" y="5755309"/>
                </a:lnTo>
                <a:lnTo>
                  <a:pt x="4807196" y="5749536"/>
                </a:lnTo>
                <a:lnTo>
                  <a:pt x="4768135" y="5760321"/>
                </a:lnTo>
                <a:lnTo>
                  <a:pt x="4731871" y="5778616"/>
                </a:lnTo>
                <a:lnTo>
                  <a:pt x="4696316" y="5795375"/>
                </a:lnTo>
                <a:lnTo>
                  <a:pt x="4659376" y="5801550"/>
                </a:lnTo>
                <a:lnTo>
                  <a:pt x="4650613" y="5769546"/>
                </a:lnTo>
                <a:lnTo>
                  <a:pt x="4691986" y="5742176"/>
                </a:lnTo>
                <a:lnTo>
                  <a:pt x="4726748" y="5709145"/>
                </a:lnTo>
                <a:lnTo>
                  <a:pt x="4755409" y="5670890"/>
                </a:lnTo>
                <a:lnTo>
                  <a:pt x="4778481" y="5627845"/>
                </a:lnTo>
                <a:lnTo>
                  <a:pt x="4796474" y="5580448"/>
                </a:lnTo>
                <a:lnTo>
                  <a:pt x="4809900" y="5529132"/>
                </a:lnTo>
                <a:lnTo>
                  <a:pt x="4819269" y="5474335"/>
                </a:lnTo>
                <a:lnTo>
                  <a:pt x="4829076" y="5431438"/>
                </a:lnTo>
                <a:lnTo>
                  <a:pt x="4847907" y="5400532"/>
                </a:lnTo>
                <a:lnTo>
                  <a:pt x="4872740" y="5376269"/>
                </a:lnTo>
                <a:lnTo>
                  <a:pt x="4900549" y="5353304"/>
                </a:lnTo>
                <a:lnTo>
                  <a:pt x="4939171" y="5320492"/>
                </a:lnTo>
                <a:lnTo>
                  <a:pt x="5017049" y="5255339"/>
                </a:lnTo>
                <a:lnTo>
                  <a:pt x="5055855" y="5222272"/>
                </a:lnTo>
                <a:lnTo>
                  <a:pt x="5094271" y="5188394"/>
                </a:lnTo>
                <a:lnTo>
                  <a:pt x="5132075" y="5153343"/>
                </a:lnTo>
                <a:lnTo>
                  <a:pt x="5169040" y="5116755"/>
                </a:lnTo>
                <a:lnTo>
                  <a:pt x="5204942" y="5078268"/>
                </a:lnTo>
                <a:lnTo>
                  <a:pt x="5239557" y="5037520"/>
                </a:lnTo>
                <a:lnTo>
                  <a:pt x="5272659" y="4994148"/>
                </a:lnTo>
                <a:lnTo>
                  <a:pt x="5226909" y="5004378"/>
                </a:lnTo>
                <a:lnTo>
                  <a:pt x="5182929" y="5020651"/>
                </a:lnTo>
                <a:lnTo>
                  <a:pt x="5140040" y="5041341"/>
                </a:lnTo>
                <a:lnTo>
                  <a:pt x="5097558" y="5064823"/>
                </a:lnTo>
                <a:lnTo>
                  <a:pt x="5054802" y="5089472"/>
                </a:lnTo>
                <a:lnTo>
                  <a:pt x="5011090" y="5113662"/>
                </a:lnTo>
                <a:lnTo>
                  <a:pt x="4965742" y="5135769"/>
                </a:lnTo>
                <a:lnTo>
                  <a:pt x="4918075" y="5154168"/>
                </a:lnTo>
                <a:lnTo>
                  <a:pt x="4950386" y="5107346"/>
                </a:lnTo>
                <a:lnTo>
                  <a:pt x="4984355" y="5064657"/>
                </a:lnTo>
                <a:lnTo>
                  <a:pt x="5019720" y="5025548"/>
                </a:lnTo>
                <a:lnTo>
                  <a:pt x="5056218" y="4989466"/>
                </a:lnTo>
                <a:lnTo>
                  <a:pt x="5093589" y="4955857"/>
                </a:lnTo>
                <a:lnTo>
                  <a:pt x="5131569" y="4924168"/>
                </a:lnTo>
                <a:lnTo>
                  <a:pt x="5169896" y="4893847"/>
                </a:lnTo>
                <a:lnTo>
                  <a:pt x="5246546" y="4835092"/>
                </a:lnTo>
                <a:lnTo>
                  <a:pt x="5284343" y="4805553"/>
                </a:lnTo>
                <a:lnTo>
                  <a:pt x="5369750" y="4733544"/>
                </a:lnTo>
                <a:lnTo>
                  <a:pt x="5413930" y="4701540"/>
                </a:lnTo>
                <a:lnTo>
                  <a:pt x="5461635" y="4677537"/>
                </a:lnTo>
                <a:lnTo>
                  <a:pt x="5481121" y="4669869"/>
                </a:lnTo>
                <a:lnTo>
                  <a:pt x="5499798" y="4656201"/>
                </a:lnTo>
                <a:lnTo>
                  <a:pt x="5510284" y="4634531"/>
                </a:lnTo>
                <a:lnTo>
                  <a:pt x="5505196" y="4602861"/>
                </a:lnTo>
                <a:lnTo>
                  <a:pt x="5489682" y="4580580"/>
                </a:lnTo>
                <a:lnTo>
                  <a:pt x="5470334" y="4573968"/>
                </a:lnTo>
                <a:lnTo>
                  <a:pt x="5448796" y="4577357"/>
                </a:lnTo>
                <a:lnTo>
                  <a:pt x="5426710" y="4585081"/>
                </a:lnTo>
                <a:lnTo>
                  <a:pt x="5384059" y="4598963"/>
                </a:lnTo>
                <a:lnTo>
                  <a:pt x="5339311" y="4607384"/>
                </a:lnTo>
                <a:lnTo>
                  <a:pt x="5291772" y="4611708"/>
                </a:lnTo>
                <a:lnTo>
                  <a:pt x="5240745" y="4613301"/>
                </a:lnTo>
                <a:lnTo>
                  <a:pt x="5185537" y="4613529"/>
                </a:lnTo>
                <a:lnTo>
                  <a:pt x="5214947" y="4574540"/>
                </a:lnTo>
                <a:lnTo>
                  <a:pt x="5248110" y="4545751"/>
                </a:lnTo>
                <a:lnTo>
                  <a:pt x="5283830" y="4524172"/>
                </a:lnTo>
                <a:lnTo>
                  <a:pt x="5320911" y="4506814"/>
                </a:lnTo>
                <a:lnTo>
                  <a:pt x="5358157" y="4490688"/>
                </a:lnTo>
                <a:lnTo>
                  <a:pt x="5394372" y="4472803"/>
                </a:lnTo>
                <a:lnTo>
                  <a:pt x="5428361" y="4450171"/>
                </a:lnTo>
                <a:lnTo>
                  <a:pt x="5458927" y="4419801"/>
                </a:lnTo>
                <a:lnTo>
                  <a:pt x="5484876" y="4378706"/>
                </a:lnTo>
                <a:lnTo>
                  <a:pt x="5434842" y="4371821"/>
                </a:lnTo>
                <a:lnTo>
                  <a:pt x="5388551" y="4377397"/>
                </a:lnTo>
                <a:lnTo>
                  <a:pt x="5344899" y="4389971"/>
                </a:lnTo>
                <a:lnTo>
                  <a:pt x="5302784" y="4404081"/>
                </a:lnTo>
                <a:lnTo>
                  <a:pt x="5261102" y="4414266"/>
                </a:lnTo>
                <a:lnTo>
                  <a:pt x="5222061" y="4415321"/>
                </a:lnTo>
                <a:lnTo>
                  <a:pt x="5199666" y="4401375"/>
                </a:lnTo>
                <a:lnTo>
                  <a:pt x="5191986" y="4370760"/>
                </a:lnTo>
                <a:lnTo>
                  <a:pt x="5197094" y="4321810"/>
                </a:lnTo>
                <a:lnTo>
                  <a:pt x="5203877" y="4266543"/>
                </a:lnTo>
                <a:lnTo>
                  <a:pt x="5200979" y="4222242"/>
                </a:lnTo>
                <a:lnTo>
                  <a:pt x="5188394" y="4189793"/>
                </a:lnTo>
                <a:lnTo>
                  <a:pt x="5166115" y="4170087"/>
                </a:lnTo>
                <a:lnTo>
                  <a:pt x="5134135" y="4164012"/>
                </a:lnTo>
                <a:lnTo>
                  <a:pt x="5041019" y="4182681"/>
                </a:lnTo>
                <a:lnTo>
                  <a:pt x="5014690" y="4168902"/>
                </a:lnTo>
                <a:lnTo>
                  <a:pt x="5009078" y="4136453"/>
                </a:lnTo>
                <a:lnTo>
                  <a:pt x="5019802" y="4090670"/>
                </a:lnTo>
                <a:lnTo>
                  <a:pt x="5031591" y="4042478"/>
                </a:lnTo>
                <a:lnTo>
                  <a:pt x="5033598" y="3997070"/>
                </a:lnTo>
                <a:lnTo>
                  <a:pt x="5028168" y="3953652"/>
                </a:lnTo>
                <a:lnTo>
                  <a:pt x="5017648" y="3911430"/>
                </a:lnTo>
                <a:lnTo>
                  <a:pt x="5004382" y="3869610"/>
                </a:lnTo>
                <a:lnTo>
                  <a:pt x="4990719" y="3827399"/>
                </a:lnTo>
                <a:lnTo>
                  <a:pt x="4975277" y="3768271"/>
                </a:lnTo>
                <a:lnTo>
                  <a:pt x="4969754" y="3717130"/>
                </a:lnTo>
                <a:lnTo>
                  <a:pt x="4974399" y="3671316"/>
                </a:lnTo>
                <a:lnTo>
                  <a:pt x="4989458" y="3628168"/>
                </a:lnTo>
                <a:lnTo>
                  <a:pt x="5015178" y="3585028"/>
                </a:lnTo>
                <a:lnTo>
                  <a:pt x="5051806" y="3539236"/>
                </a:lnTo>
                <a:lnTo>
                  <a:pt x="5089176" y="3500453"/>
                </a:lnTo>
                <a:lnTo>
                  <a:pt x="5128450" y="3463670"/>
                </a:lnTo>
                <a:lnTo>
                  <a:pt x="5171535" y="3428222"/>
                </a:lnTo>
                <a:lnTo>
                  <a:pt x="5220335" y="3393440"/>
                </a:lnTo>
                <a:lnTo>
                  <a:pt x="5174571" y="3381452"/>
                </a:lnTo>
                <a:lnTo>
                  <a:pt x="5152930" y="3364880"/>
                </a:lnTo>
                <a:lnTo>
                  <a:pt x="5149004" y="3344808"/>
                </a:lnTo>
                <a:lnTo>
                  <a:pt x="5156390" y="3322320"/>
                </a:lnTo>
                <a:lnTo>
                  <a:pt x="5168682" y="3298497"/>
                </a:lnTo>
                <a:lnTo>
                  <a:pt x="5179473" y="3274425"/>
                </a:lnTo>
                <a:lnTo>
                  <a:pt x="5182358" y="3251186"/>
                </a:lnTo>
                <a:lnTo>
                  <a:pt x="5170932" y="3229864"/>
                </a:lnTo>
                <a:lnTo>
                  <a:pt x="5133874" y="3229264"/>
                </a:lnTo>
                <a:lnTo>
                  <a:pt x="5097828" y="3239510"/>
                </a:lnTo>
                <a:lnTo>
                  <a:pt x="5062074" y="3257201"/>
                </a:lnTo>
                <a:lnTo>
                  <a:pt x="4988568" y="3301332"/>
                </a:lnTo>
                <a:lnTo>
                  <a:pt x="4949378" y="3320974"/>
                </a:lnTo>
                <a:lnTo>
                  <a:pt x="4907604" y="3334470"/>
                </a:lnTo>
                <a:lnTo>
                  <a:pt x="4862526" y="3338422"/>
                </a:lnTo>
                <a:lnTo>
                  <a:pt x="4813427" y="3329432"/>
                </a:lnTo>
                <a:lnTo>
                  <a:pt x="4853617" y="3299597"/>
                </a:lnTo>
                <a:lnTo>
                  <a:pt x="4894308" y="3272271"/>
                </a:lnTo>
                <a:lnTo>
                  <a:pt x="4935292" y="3246907"/>
                </a:lnTo>
                <a:lnTo>
                  <a:pt x="4976358" y="3222961"/>
                </a:lnTo>
                <a:lnTo>
                  <a:pt x="5057899" y="3177146"/>
                </a:lnTo>
                <a:lnTo>
                  <a:pt x="5097954" y="3154187"/>
                </a:lnTo>
                <a:lnTo>
                  <a:pt x="5137254" y="3130469"/>
                </a:lnTo>
                <a:lnTo>
                  <a:pt x="5175587" y="3105446"/>
                </a:lnTo>
                <a:lnTo>
                  <a:pt x="5212746" y="3078573"/>
                </a:lnTo>
                <a:lnTo>
                  <a:pt x="5248518" y="3049307"/>
                </a:lnTo>
                <a:lnTo>
                  <a:pt x="5282697" y="3017103"/>
                </a:lnTo>
                <a:lnTo>
                  <a:pt x="5315070" y="2981415"/>
                </a:lnTo>
                <a:lnTo>
                  <a:pt x="5345430" y="2941701"/>
                </a:lnTo>
                <a:lnTo>
                  <a:pt x="5321518" y="2923420"/>
                </a:lnTo>
                <a:lnTo>
                  <a:pt x="5298154" y="2923476"/>
                </a:lnTo>
                <a:lnTo>
                  <a:pt x="5275885" y="2928199"/>
                </a:lnTo>
                <a:lnTo>
                  <a:pt x="5249245" y="2922638"/>
                </a:lnTo>
                <a:lnTo>
                  <a:pt x="5207301" y="2923974"/>
                </a:lnTo>
                <a:lnTo>
                  <a:pt x="5175490" y="2923652"/>
                </a:lnTo>
                <a:lnTo>
                  <a:pt x="5139196" y="2920711"/>
                </a:lnTo>
                <a:lnTo>
                  <a:pt x="5100479" y="2913681"/>
                </a:lnTo>
                <a:lnTo>
                  <a:pt x="5061396" y="2901092"/>
                </a:lnTo>
                <a:lnTo>
                  <a:pt x="5024007" y="2881474"/>
                </a:lnTo>
                <a:lnTo>
                  <a:pt x="4990370" y="2853358"/>
                </a:lnTo>
                <a:lnTo>
                  <a:pt x="4962542" y="2815274"/>
                </a:lnTo>
                <a:lnTo>
                  <a:pt x="4942584" y="2765751"/>
                </a:lnTo>
                <a:lnTo>
                  <a:pt x="4932553" y="2703322"/>
                </a:lnTo>
                <a:lnTo>
                  <a:pt x="4920996" y="2703322"/>
                </a:lnTo>
                <a:lnTo>
                  <a:pt x="4915154" y="2692654"/>
                </a:lnTo>
                <a:lnTo>
                  <a:pt x="4900378" y="2655482"/>
                </a:lnTo>
                <a:lnTo>
                  <a:pt x="4895151" y="2611310"/>
                </a:lnTo>
                <a:lnTo>
                  <a:pt x="4886114" y="2573139"/>
                </a:lnTo>
                <a:lnTo>
                  <a:pt x="4859909" y="2553970"/>
                </a:lnTo>
                <a:lnTo>
                  <a:pt x="4816697" y="2545135"/>
                </a:lnTo>
                <a:lnTo>
                  <a:pt x="4773771" y="2533967"/>
                </a:lnTo>
                <a:lnTo>
                  <a:pt x="4730321" y="2527466"/>
                </a:lnTo>
                <a:lnTo>
                  <a:pt x="4685538" y="2532634"/>
                </a:lnTo>
                <a:lnTo>
                  <a:pt x="4650101" y="2543635"/>
                </a:lnTo>
                <a:lnTo>
                  <a:pt x="4613878" y="2553970"/>
                </a:lnTo>
                <a:lnTo>
                  <a:pt x="4577131" y="2561637"/>
                </a:lnTo>
                <a:lnTo>
                  <a:pt x="4540123" y="2564638"/>
                </a:lnTo>
                <a:lnTo>
                  <a:pt x="4516632" y="2570868"/>
                </a:lnTo>
                <a:lnTo>
                  <a:pt x="4491719" y="2584875"/>
                </a:lnTo>
                <a:lnTo>
                  <a:pt x="4466451" y="2599627"/>
                </a:lnTo>
                <a:lnTo>
                  <a:pt x="4441894" y="2608097"/>
                </a:lnTo>
                <a:lnTo>
                  <a:pt x="4419114" y="2603256"/>
                </a:lnTo>
                <a:lnTo>
                  <a:pt x="4399177" y="2578074"/>
                </a:lnTo>
                <a:lnTo>
                  <a:pt x="4383151" y="2525522"/>
                </a:lnTo>
                <a:lnTo>
                  <a:pt x="4368308" y="2524299"/>
                </a:lnTo>
                <a:lnTo>
                  <a:pt x="4331938" y="2529078"/>
                </a:lnTo>
                <a:lnTo>
                  <a:pt x="4243578" y="2543302"/>
                </a:lnTo>
                <a:lnTo>
                  <a:pt x="4211909" y="2551414"/>
                </a:lnTo>
                <a:lnTo>
                  <a:pt x="4179681" y="2557526"/>
                </a:lnTo>
                <a:lnTo>
                  <a:pt x="4149620" y="2550302"/>
                </a:lnTo>
                <a:lnTo>
                  <a:pt x="4124452" y="2518410"/>
                </a:lnTo>
                <a:lnTo>
                  <a:pt x="4127930" y="2484572"/>
                </a:lnTo>
                <a:lnTo>
                  <a:pt x="4154281" y="2447734"/>
                </a:lnTo>
                <a:lnTo>
                  <a:pt x="4194800" y="2416897"/>
                </a:lnTo>
                <a:lnTo>
                  <a:pt x="4240784" y="2401062"/>
                </a:lnTo>
                <a:lnTo>
                  <a:pt x="4282098" y="2396061"/>
                </a:lnTo>
                <a:lnTo>
                  <a:pt x="4323175" y="2393061"/>
                </a:lnTo>
                <a:lnTo>
                  <a:pt x="4363728" y="2394061"/>
                </a:lnTo>
                <a:lnTo>
                  <a:pt x="4403471" y="2401062"/>
                </a:lnTo>
                <a:lnTo>
                  <a:pt x="4446204" y="2405893"/>
                </a:lnTo>
                <a:lnTo>
                  <a:pt x="4479115" y="2394378"/>
                </a:lnTo>
                <a:lnTo>
                  <a:pt x="4503287" y="2367504"/>
                </a:lnTo>
                <a:lnTo>
                  <a:pt x="4519803" y="2326259"/>
                </a:lnTo>
                <a:lnTo>
                  <a:pt x="4538281" y="2281142"/>
                </a:lnTo>
                <a:lnTo>
                  <a:pt x="4563046" y="2245360"/>
                </a:lnTo>
                <a:lnTo>
                  <a:pt x="4593812" y="2216245"/>
                </a:lnTo>
                <a:lnTo>
                  <a:pt x="4630293" y="2191130"/>
                </a:lnTo>
                <a:lnTo>
                  <a:pt x="4672738" y="2164609"/>
                </a:lnTo>
                <a:lnTo>
                  <a:pt x="4757100" y="2110396"/>
                </a:lnTo>
                <a:lnTo>
                  <a:pt x="4799401" y="2083699"/>
                </a:lnTo>
                <a:lnTo>
                  <a:pt x="4842039" y="2057939"/>
                </a:lnTo>
                <a:lnTo>
                  <a:pt x="4885205" y="2033613"/>
                </a:lnTo>
                <a:lnTo>
                  <a:pt x="4929093" y="2011218"/>
                </a:lnTo>
                <a:lnTo>
                  <a:pt x="4973895" y="1991253"/>
                </a:lnTo>
                <a:lnTo>
                  <a:pt x="5019802" y="1974214"/>
                </a:lnTo>
                <a:lnTo>
                  <a:pt x="5040108" y="1966934"/>
                </a:lnTo>
                <a:lnTo>
                  <a:pt x="5060140" y="1953307"/>
                </a:lnTo>
                <a:lnTo>
                  <a:pt x="5077434" y="1929655"/>
                </a:lnTo>
                <a:lnTo>
                  <a:pt x="5089525" y="1892300"/>
                </a:lnTo>
                <a:lnTo>
                  <a:pt x="5042472" y="1904602"/>
                </a:lnTo>
                <a:lnTo>
                  <a:pt x="4995746" y="1918250"/>
                </a:lnTo>
                <a:lnTo>
                  <a:pt x="4949313" y="1933069"/>
                </a:lnTo>
                <a:lnTo>
                  <a:pt x="4903135" y="1948887"/>
                </a:lnTo>
                <a:lnTo>
                  <a:pt x="4857179" y="1965531"/>
                </a:lnTo>
                <a:lnTo>
                  <a:pt x="4811409" y="1982829"/>
                </a:lnTo>
                <a:lnTo>
                  <a:pt x="4765789" y="2000607"/>
                </a:lnTo>
                <a:lnTo>
                  <a:pt x="4584107" y="2073069"/>
                </a:lnTo>
                <a:lnTo>
                  <a:pt x="4538710" y="2090658"/>
                </a:lnTo>
                <a:lnTo>
                  <a:pt x="4493251" y="2107690"/>
                </a:lnTo>
                <a:lnTo>
                  <a:pt x="4447695" y="2123994"/>
                </a:lnTo>
                <a:lnTo>
                  <a:pt x="4402007" y="2139395"/>
                </a:lnTo>
                <a:lnTo>
                  <a:pt x="4356152" y="2153722"/>
                </a:lnTo>
                <a:lnTo>
                  <a:pt x="4310093" y="2166801"/>
                </a:lnTo>
                <a:lnTo>
                  <a:pt x="4263797" y="2178460"/>
                </a:lnTo>
                <a:lnTo>
                  <a:pt x="4217227" y="2188526"/>
                </a:lnTo>
                <a:lnTo>
                  <a:pt x="4170348" y="2196826"/>
                </a:lnTo>
                <a:lnTo>
                  <a:pt x="4123124" y="2203187"/>
                </a:lnTo>
                <a:lnTo>
                  <a:pt x="4075522" y="2207437"/>
                </a:lnTo>
                <a:lnTo>
                  <a:pt x="4027504" y="2209402"/>
                </a:lnTo>
                <a:lnTo>
                  <a:pt x="3979037" y="2208911"/>
                </a:lnTo>
                <a:lnTo>
                  <a:pt x="4025084" y="2180908"/>
                </a:lnTo>
                <a:lnTo>
                  <a:pt x="4073046" y="2159500"/>
                </a:lnTo>
                <a:lnTo>
                  <a:pt x="4122365" y="2142570"/>
                </a:lnTo>
                <a:lnTo>
                  <a:pt x="4172484" y="2128004"/>
                </a:lnTo>
                <a:lnTo>
                  <a:pt x="4222845" y="2113686"/>
                </a:lnTo>
                <a:lnTo>
                  <a:pt x="4272891" y="2097503"/>
                </a:lnTo>
                <a:lnTo>
                  <a:pt x="4322064" y="2077339"/>
                </a:lnTo>
                <a:lnTo>
                  <a:pt x="4273923" y="2062858"/>
                </a:lnTo>
                <a:lnTo>
                  <a:pt x="4226861" y="2063058"/>
                </a:lnTo>
                <a:lnTo>
                  <a:pt x="4180615" y="2072986"/>
                </a:lnTo>
                <a:lnTo>
                  <a:pt x="4089527" y="2102230"/>
                </a:lnTo>
                <a:lnTo>
                  <a:pt x="4052257" y="2110395"/>
                </a:lnTo>
                <a:lnTo>
                  <a:pt x="4018596" y="2110367"/>
                </a:lnTo>
                <a:lnTo>
                  <a:pt x="3990781" y="2097366"/>
                </a:lnTo>
                <a:lnTo>
                  <a:pt x="3971049" y="2066614"/>
                </a:lnTo>
                <a:lnTo>
                  <a:pt x="3961638" y="2013330"/>
                </a:lnTo>
                <a:lnTo>
                  <a:pt x="3961638" y="1984883"/>
                </a:lnTo>
                <a:lnTo>
                  <a:pt x="4003072" y="1931923"/>
                </a:lnTo>
                <a:lnTo>
                  <a:pt x="4057650" y="1902967"/>
                </a:lnTo>
                <a:lnTo>
                  <a:pt x="4076067" y="1896133"/>
                </a:lnTo>
                <a:lnTo>
                  <a:pt x="4093924" y="1885632"/>
                </a:lnTo>
                <a:lnTo>
                  <a:pt x="4107424" y="1870463"/>
                </a:lnTo>
                <a:lnTo>
                  <a:pt x="4112768" y="1849627"/>
                </a:lnTo>
                <a:lnTo>
                  <a:pt x="4117754" y="1795892"/>
                </a:lnTo>
                <a:lnTo>
                  <a:pt x="4133949" y="1754011"/>
                </a:lnTo>
                <a:lnTo>
                  <a:pt x="4159012" y="1721612"/>
                </a:lnTo>
                <a:lnTo>
                  <a:pt x="4190605" y="1696324"/>
                </a:lnTo>
                <a:lnTo>
                  <a:pt x="4226389" y="1675779"/>
                </a:lnTo>
                <a:lnTo>
                  <a:pt x="4264025" y="1657603"/>
                </a:lnTo>
                <a:lnTo>
                  <a:pt x="4234519" y="1629267"/>
                </a:lnTo>
                <a:lnTo>
                  <a:pt x="4206954" y="1625600"/>
                </a:lnTo>
                <a:lnTo>
                  <a:pt x="4181032" y="1632600"/>
                </a:lnTo>
                <a:lnTo>
                  <a:pt x="4156456" y="1636267"/>
                </a:lnTo>
                <a:lnTo>
                  <a:pt x="4141513" y="1633156"/>
                </a:lnTo>
                <a:lnTo>
                  <a:pt x="4128452" y="1627377"/>
                </a:lnTo>
                <a:lnTo>
                  <a:pt x="4119201" y="1616265"/>
                </a:lnTo>
                <a:lnTo>
                  <a:pt x="4115689" y="1597152"/>
                </a:lnTo>
                <a:lnTo>
                  <a:pt x="4117376" y="1577760"/>
                </a:lnTo>
                <a:lnTo>
                  <a:pt x="4122610" y="1559369"/>
                </a:lnTo>
                <a:lnTo>
                  <a:pt x="4131655" y="1545645"/>
                </a:lnTo>
                <a:lnTo>
                  <a:pt x="4144772" y="1540255"/>
                </a:lnTo>
                <a:lnTo>
                  <a:pt x="4185519" y="1533339"/>
                </a:lnTo>
                <a:lnTo>
                  <a:pt x="4223138" y="1516816"/>
                </a:lnTo>
                <a:lnTo>
                  <a:pt x="4258583" y="1493468"/>
                </a:lnTo>
                <a:lnTo>
                  <a:pt x="4292807" y="1466078"/>
                </a:lnTo>
                <a:lnTo>
                  <a:pt x="4326767" y="1437428"/>
                </a:lnTo>
                <a:lnTo>
                  <a:pt x="4361415" y="1410302"/>
                </a:lnTo>
                <a:lnTo>
                  <a:pt x="4397706" y="1387480"/>
                </a:lnTo>
                <a:lnTo>
                  <a:pt x="4436595" y="1371747"/>
                </a:lnTo>
                <a:lnTo>
                  <a:pt x="4479036" y="1365885"/>
                </a:lnTo>
                <a:lnTo>
                  <a:pt x="4504601" y="1358591"/>
                </a:lnTo>
                <a:lnTo>
                  <a:pt x="4507155" y="1339544"/>
                </a:lnTo>
                <a:lnTo>
                  <a:pt x="4486816" y="1283175"/>
                </a:lnTo>
                <a:lnTo>
                  <a:pt x="4485718" y="1254348"/>
                </a:lnTo>
                <a:lnTo>
                  <a:pt x="4505198" y="1230757"/>
                </a:lnTo>
                <a:lnTo>
                  <a:pt x="4504646" y="1222422"/>
                </a:lnTo>
                <a:lnTo>
                  <a:pt x="4487450" y="1214755"/>
                </a:lnTo>
                <a:lnTo>
                  <a:pt x="4463157" y="1209754"/>
                </a:lnTo>
                <a:lnTo>
                  <a:pt x="4441317" y="1209421"/>
                </a:lnTo>
                <a:lnTo>
                  <a:pt x="4424251" y="1215088"/>
                </a:lnTo>
                <a:lnTo>
                  <a:pt x="4407186" y="1222756"/>
                </a:lnTo>
                <a:lnTo>
                  <a:pt x="4389025" y="1226423"/>
                </a:lnTo>
                <a:lnTo>
                  <a:pt x="4368673" y="1220089"/>
                </a:lnTo>
                <a:lnTo>
                  <a:pt x="4366686" y="1178917"/>
                </a:lnTo>
                <a:lnTo>
                  <a:pt x="4379166" y="1149413"/>
                </a:lnTo>
                <a:lnTo>
                  <a:pt x="4426712" y="1113409"/>
                </a:lnTo>
                <a:lnTo>
                  <a:pt x="4472183" y="1087280"/>
                </a:lnTo>
                <a:lnTo>
                  <a:pt x="4518050" y="1061475"/>
                </a:lnTo>
                <a:lnTo>
                  <a:pt x="4564740" y="1038053"/>
                </a:lnTo>
                <a:lnTo>
                  <a:pt x="4612680" y="1019075"/>
                </a:lnTo>
                <a:lnTo>
                  <a:pt x="4662297" y="1006601"/>
                </a:lnTo>
                <a:lnTo>
                  <a:pt x="4681730" y="1001212"/>
                </a:lnTo>
                <a:lnTo>
                  <a:pt x="4696031" y="990155"/>
                </a:lnTo>
                <a:lnTo>
                  <a:pt x="4704356" y="973097"/>
                </a:lnTo>
                <a:lnTo>
                  <a:pt x="4705858" y="949705"/>
                </a:lnTo>
                <a:lnTo>
                  <a:pt x="4697573" y="925258"/>
                </a:lnTo>
                <a:lnTo>
                  <a:pt x="4683299" y="916813"/>
                </a:lnTo>
                <a:lnTo>
                  <a:pt x="4665764" y="917701"/>
                </a:lnTo>
                <a:lnTo>
                  <a:pt x="4647692" y="921258"/>
                </a:lnTo>
                <a:lnTo>
                  <a:pt x="4636813" y="924591"/>
                </a:lnTo>
                <a:lnTo>
                  <a:pt x="4625911" y="926591"/>
                </a:lnTo>
                <a:lnTo>
                  <a:pt x="4615009" y="923258"/>
                </a:lnTo>
                <a:lnTo>
                  <a:pt x="4604131" y="910589"/>
                </a:lnTo>
                <a:lnTo>
                  <a:pt x="4653993" y="874657"/>
                </a:lnTo>
                <a:lnTo>
                  <a:pt x="4701726" y="842360"/>
                </a:lnTo>
                <a:lnTo>
                  <a:pt x="4747602" y="813333"/>
                </a:lnTo>
                <a:lnTo>
                  <a:pt x="4791891" y="787210"/>
                </a:lnTo>
                <a:lnTo>
                  <a:pt x="4834862" y="763625"/>
                </a:lnTo>
                <a:lnTo>
                  <a:pt x="4876787" y="742213"/>
                </a:lnTo>
                <a:lnTo>
                  <a:pt x="4917935" y="722609"/>
                </a:lnTo>
                <a:lnTo>
                  <a:pt x="4958577" y="704447"/>
                </a:lnTo>
                <a:lnTo>
                  <a:pt x="4998983" y="687362"/>
                </a:lnTo>
                <a:lnTo>
                  <a:pt x="5039423" y="670988"/>
                </a:lnTo>
                <a:lnTo>
                  <a:pt x="5163655" y="622479"/>
                </a:lnTo>
                <a:lnTo>
                  <a:pt x="5206937" y="605295"/>
                </a:lnTo>
                <a:lnTo>
                  <a:pt x="5251605" y="586995"/>
                </a:lnTo>
                <a:lnTo>
                  <a:pt x="5297929" y="567214"/>
                </a:lnTo>
                <a:lnTo>
                  <a:pt x="5346180" y="545585"/>
                </a:lnTo>
                <a:lnTo>
                  <a:pt x="5396628" y="521744"/>
                </a:lnTo>
                <a:lnTo>
                  <a:pt x="5449543" y="495325"/>
                </a:lnTo>
                <a:lnTo>
                  <a:pt x="5505196" y="465963"/>
                </a:lnTo>
                <a:lnTo>
                  <a:pt x="5446063" y="447905"/>
                </a:lnTo>
                <a:lnTo>
                  <a:pt x="5393706" y="446849"/>
                </a:lnTo>
                <a:lnTo>
                  <a:pt x="5346230" y="454461"/>
                </a:lnTo>
                <a:lnTo>
                  <a:pt x="5301742" y="462407"/>
                </a:lnTo>
                <a:lnTo>
                  <a:pt x="5257371" y="469692"/>
                </a:lnTo>
                <a:lnTo>
                  <a:pt x="5229546" y="478020"/>
                </a:lnTo>
                <a:lnTo>
                  <a:pt x="5212753" y="487097"/>
                </a:lnTo>
                <a:lnTo>
                  <a:pt x="5190198" y="506336"/>
                </a:lnTo>
                <a:lnTo>
                  <a:pt x="5173404" y="515913"/>
                </a:lnTo>
                <a:lnTo>
                  <a:pt x="5145580" y="525074"/>
                </a:lnTo>
                <a:lnTo>
                  <a:pt x="5101209" y="533526"/>
                </a:lnTo>
                <a:lnTo>
                  <a:pt x="5059850" y="541976"/>
                </a:lnTo>
                <a:lnTo>
                  <a:pt x="5018937" y="550766"/>
                </a:lnTo>
                <a:lnTo>
                  <a:pt x="4977481" y="554265"/>
                </a:lnTo>
                <a:lnTo>
                  <a:pt x="4934495" y="546840"/>
                </a:lnTo>
                <a:lnTo>
                  <a:pt x="4888992" y="522859"/>
                </a:lnTo>
                <a:lnTo>
                  <a:pt x="4854177" y="508464"/>
                </a:lnTo>
                <a:lnTo>
                  <a:pt x="4814198" y="509260"/>
                </a:lnTo>
                <a:lnTo>
                  <a:pt x="4771574" y="520810"/>
                </a:lnTo>
                <a:lnTo>
                  <a:pt x="4728821" y="538676"/>
                </a:lnTo>
                <a:lnTo>
                  <a:pt x="4688459" y="558419"/>
                </a:lnTo>
                <a:lnTo>
                  <a:pt x="4648942" y="575421"/>
                </a:lnTo>
                <a:lnTo>
                  <a:pt x="4607782" y="582422"/>
                </a:lnTo>
                <a:lnTo>
                  <a:pt x="4563336" y="577421"/>
                </a:lnTo>
                <a:lnTo>
                  <a:pt x="4513961" y="558419"/>
                </a:lnTo>
                <a:lnTo>
                  <a:pt x="4600845" y="529081"/>
                </a:lnTo>
                <a:lnTo>
                  <a:pt x="4639494" y="516413"/>
                </a:lnTo>
                <a:lnTo>
                  <a:pt x="4676775" y="505078"/>
                </a:lnTo>
                <a:lnTo>
                  <a:pt x="4703875" y="494188"/>
                </a:lnTo>
                <a:lnTo>
                  <a:pt x="4723654" y="476630"/>
                </a:lnTo>
                <a:lnTo>
                  <a:pt x="4735264" y="451072"/>
                </a:lnTo>
                <a:lnTo>
                  <a:pt x="4737862" y="416178"/>
                </a:lnTo>
                <a:lnTo>
                  <a:pt x="4738757" y="393398"/>
                </a:lnTo>
                <a:lnTo>
                  <a:pt x="4738544" y="369950"/>
                </a:lnTo>
                <a:lnTo>
                  <a:pt x="4732879" y="349170"/>
                </a:lnTo>
                <a:lnTo>
                  <a:pt x="4717415" y="334391"/>
                </a:lnTo>
                <a:lnTo>
                  <a:pt x="4698815" y="328779"/>
                </a:lnTo>
                <a:lnTo>
                  <a:pt x="4679680" y="332168"/>
                </a:lnTo>
                <a:lnTo>
                  <a:pt x="4662712" y="342892"/>
                </a:lnTo>
                <a:lnTo>
                  <a:pt x="4650613" y="359283"/>
                </a:lnTo>
                <a:lnTo>
                  <a:pt x="4639189" y="392731"/>
                </a:lnTo>
                <a:lnTo>
                  <a:pt x="4624467" y="421513"/>
                </a:lnTo>
                <a:lnTo>
                  <a:pt x="4603196" y="442293"/>
                </a:lnTo>
                <a:lnTo>
                  <a:pt x="4572127" y="451738"/>
                </a:lnTo>
                <a:lnTo>
                  <a:pt x="4539529" y="450850"/>
                </a:lnTo>
                <a:lnTo>
                  <a:pt x="4533947" y="439292"/>
                </a:lnTo>
                <a:lnTo>
                  <a:pt x="4554728" y="394842"/>
                </a:lnTo>
                <a:lnTo>
                  <a:pt x="4555589" y="370673"/>
                </a:lnTo>
                <a:lnTo>
                  <a:pt x="4544473" y="356171"/>
                </a:lnTo>
                <a:lnTo>
                  <a:pt x="4526831" y="350337"/>
                </a:lnTo>
                <a:lnTo>
                  <a:pt x="4508119" y="352171"/>
                </a:lnTo>
                <a:lnTo>
                  <a:pt x="4464318" y="361653"/>
                </a:lnTo>
                <a:lnTo>
                  <a:pt x="4420098" y="361653"/>
                </a:lnTo>
                <a:lnTo>
                  <a:pt x="4375547" y="357504"/>
                </a:lnTo>
                <a:lnTo>
                  <a:pt x="4330752" y="354541"/>
                </a:lnTo>
                <a:lnTo>
                  <a:pt x="4285801" y="358097"/>
                </a:lnTo>
                <a:lnTo>
                  <a:pt x="4240784" y="373507"/>
                </a:lnTo>
                <a:lnTo>
                  <a:pt x="4254719" y="321787"/>
                </a:lnTo>
                <a:lnTo>
                  <a:pt x="4273823" y="279832"/>
                </a:lnTo>
                <a:lnTo>
                  <a:pt x="4298902" y="246761"/>
                </a:lnTo>
                <a:lnTo>
                  <a:pt x="4330766" y="221690"/>
                </a:lnTo>
                <a:lnTo>
                  <a:pt x="4370221" y="203738"/>
                </a:lnTo>
                <a:lnTo>
                  <a:pt x="4418076" y="192024"/>
                </a:lnTo>
                <a:lnTo>
                  <a:pt x="4446796" y="190579"/>
                </a:lnTo>
                <a:lnTo>
                  <a:pt x="4475813" y="188468"/>
                </a:lnTo>
                <a:lnTo>
                  <a:pt x="4531360" y="163575"/>
                </a:lnTo>
                <a:lnTo>
                  <a:pt x="4557585" y="132905"/>
                </a:lnTo>
                <a:lnTo>
                  <a:pt x="4562471" y="113069"/>
                </a:lnTo>
                <a:lnTo>
                  <a:pt x="4557522" y="88900"/>
                </a:lnTo>
                <a:lnTo>
                  <a:pt x="4548578" y="74620"/>
                </a:lnTo>
                <a:lnTo>
                  <a:pt x="4535789" y="68008"/>
                </a:lnTo>
                <a:lnTo>
                  <a:pt x="4520785" y="67397"/>
                </a:lnTo>
                <a:lnTo>
                  <a:pt x="4505198" y="71120"/>
                </a:lnTo>
                <a:lnTo>
                  <a:pt x="4454032" y="91431"/>
                </a:lnTo>
                <a:lnTo>
                  <a:pt x="4401860" y="106452"/>
                </a:lnTo>
                <a:lnTo>
                  <a:pt x="4349110" y="117717"/>
                </a:lnTo>
                <a:lnTo>
                  <a:pt x="4296207" y="126764"/>
                </a:lnTo>
                <a:lnTo>
                  <a:pt x="4243578" y="135127"/>
                </a:lnTo>
                <a:lnTo>
                  <a:pt x="4232717" y="137739"/>
                </a:lnTo>
                <a:lnTo>
                  <a:pt x="4221845" y="137350"/>
                </a:lnTo>
                <a:lnTo>
                  <a:pt x="4210949" y="129627"/>
                </a:lnTo>
                <a:lnTo>
                  <a:pt x="4200017" y="110235"/>
                </a:lnTo>
                <a:lnTo>
                  <a:pt x="4250665" y="93427"/>
                </a:lnTo>
                <a:lnTo>
                  <a:pt x="4300991" y="75334"/>
                </a:lnTo>
                <a:lnTo>
                  <a:pt x="4451703" y="18290"/>
                </a:lnTo>
                <a:lnTo>
                  <a:pt x="4502404" y="0"/>
                </a:lnTo>
                <a:close/>
              </a:path>
            </a:pathLst>
          </a:custGeom>
          <a:solidFill>
            <a:srgbClr val="2B2B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99744" y="2243327"/>
            <a:ext cx="3901440" cy="2575560"/>
            <a:chOff x="999744" y="2243327"/>
            <a:chExt cx="3901440" cy="2575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952" y="2243327"/>
              <a:ext cx="3621024" cy="123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744" y="2913887"/>
              <a:ext cx="3901439" cy="1234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400" y="3584447"/>
              <a:ext cx="3157728" cy="12344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35405" y="2396185"/>
            <a:ext cx="3039745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Principales </a:t>
            </a:r>
            <a:r>
              <a:rPr sz="4400" spc="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al</a:t>
            </a:r>
            <a:r>
              <a:rPr sz="4400" spc="5" dirty="0">
                <a:solidFill>
                  <a:srgbClr val="C0C0C0"/>
                </a:solidFill>
                <a:latin typeface="Arial MT"/>
                <a:cs typeface="Arial MT"/>
              </a:rPr>
              <a:t>t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era</a:t>
            </a:r>
            <a:r>
              <a:rPr sz="4400" spc="10" dirty="0">
                <a:solidFill>
                  <a:srgbClr val="C0C0C0"/>
                </a:solidFill>
                <a:latin typeface="Arial MT"/>
                <a:cs typeface="Arial MT"/>
              </a:rPr>
              <a:t>c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io</a:t>
            </a:r>
            <a:r>
              <a:rPr sz="4400" spc="5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es  del</a:t>
            </a:r>
            <a:r>
              <a:rPr sz="4400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endParaRPr sz="44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9225" y="1854509"/>
            <a:ext cx="162356" cy="1717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51498" y="1820875"/>
            <a:ext cx="2031106" cy="2592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76264" y="1734693"/>
            <a:ext cx="24009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Hinchazón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precoz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62343" y="2033016"/>
            <a:ext cx="4831080" cy="3258820"/>
            <a:chOff x="6562343" y="2033016"/>
            <a:chExt cx="4831080" cy="325882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9369" y="2279215"/>
              <a:ext cx="106364" cy="1038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9607" y="2033016"/>
              <a:ext cx="1487424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2569464"/>
              <a:ext cx="280416" cy="2926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9607" y="2398776"/>
              <a:ext cx="4072128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9607" y="2703576"/>
              <a:ext cx="3931920" cy="5760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9607" y="3008376"/>
              <a:ext cx="2587752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3544824"/>
              <a:ext cx="280416" cy="2926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9607" y="3374136"/>
              <a:ext cx="2273807" cy="5760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3910583"/>
              <a:ext cx="280416" cy="2926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69607" y="3739895"/>
              <a:ext cx="2435352" cy="5760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4276344"/>
              <a:ext cx="280416" cy="2926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69607" y="4105655"/>
              <a:ext cx="4623815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69607" y="4410455"/>
              <a:ext cx="4251959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69607" y="4715255"/>
              <a:ext cx="2697479" cy="57607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633464" y="2037573"/>
            <a:ext cx="4518025" cy="307594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Frecuente</a:t>
            </a:r>
            <a:endParaRPr sz="2000">
              <a:latin typeface="Arial MT"/>
              <a:cs typeface="Arial MT"/>
            </a:endParaRPr>
          </a:p>
          <a:p>
            <a:pPr marL="299085" marR="560070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Gases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acumulados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(hidrógeno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anhídrido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carbónico)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aumentan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aberturas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Grietas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interiores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Formación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ojos</a:t>
            </a:r>
            <a:endParaRPr sz="20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Causa: Presencia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coliaerógenos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estreptococo de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mastitis,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fermentan</a:t>
            </a:r>
            <a:r>
              <a:rPr sz="20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lactosa.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510530" cy="6858000"/>
            <a:chOff x="0" y="0"/>
            <a:chExt cx="551053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5510530" cy="6858000"/>
            </a:xfrm>
            <a:custGeom>
              <a:avLst/>
              <a:gdLst/>
              <a:ahLst/>
              <a:cxnLst/>
              <a:rect l="l" t="t" r="r" b="b"/>
              <a:pathLst>
                <a:path w="5510530" h="6858000">
                  <a:moveTo>
                    <a:pt x="450240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918077" y="6857999"/>
                  </a:lnTo>
                  <a:lnTo>
                    <a:pt x="3962521" y="6830765"/>
                  </a:lnTo>
                  <a:lnTo>
                    <a:pt x="4050747" y="6774963"/>
                  </a:lnTo>
                  <a:lnTo>
                    <a:pt x="4095004" y="6747728"/>
                  </a:lnTo>
                  <a:lnTo>
                    <a:pt x="4139671" y="6721828"/>
                  </a:lnTo>
                  <a:lnTo>
                    <a:pt x="4184985" y="6697928"/>
                  </a:lnTo>
                  <a:lnTo>
                    <a:pt x="4231184" y="6676697"/>
                  </a:lnTo>
                  <a:lnTo>
                    <a:pt x="4315436" y="6645073"/>
                  </a:lnTo>
                  <a:lnTo>
                    <a:pt x="4350333" y="6627363"/>
                  </a:lnTo>
                  <a:lnTo>
                    <a:pt x="4381513" y="6604300"/>
                  </a:lnTo>
                  <a:lnTo>
                    <a:pt x="4407296" y="6574517"/>
                  </a:lnTo>
                  <a:lnTo>
                    <a:pt x="4426004" y="6536644"/>
                  </a:lnTo>
                  <a:lnTo>
                    <a:pt x="4435957" y="6489312"/>
                  </a:lnTo>
                  <a:lnTo>
                    <a:pt x="4435475" y="6431153"/>
                  </a:lnTo>
                  <a:lnTo>
                    <a:pt x="4437963" y="6401640"/>
                  </a:lnTo>
                  <a:lnTo>
                    <a:pt x="4448905" y="6379130"/>
                  </a:lnTo>
                  <a:lnTo>
                    <a:pt x="4466943" y="6366627"/>
                  </a:lnTo>
                  <a:lnTo>
                    <a:pt x="4490720" y="6367132"/>
                  </a:lnTo>
                  <a:lnTo>
                    <a:pt x="4534932" y="6369296"/>
                  </a:lnTo>
                  <a:lnTo>
                    <a:pt x="4569904" y="6349787"/>
                  </a:lnTo>
                  <a:lnTo>
                    <a:pt x="4599448" y="6317604"/>
                  </a:lnTo>
                  <a:lnTo>
                    <a:pt x="4627372" y="6281750"/>
                  </a:lnTo>
                  <a:lnTo>
                    <a:pt x="4660755" y="6240898"/>
                  </a:lnTo>
                  <a:lnTo>
                    <a:pt x="4694959" y="6201526"/>
                  </a:lnTo>
                  <a:lnTo>
                    <a:pt x="4731274" y="6165710"/>
                  </a:lnTo>
                  <a:lnTo>
                    <a:pt x="4770985" y="6135524"/>
                  </a:lnTo>
                  <a:lnTo>
                    <a:pt x="4815382" y="6113043"/>
                  </a:lnTo>
                  <a:lnTo>
                    <a:pt x="4865751" y="6100343"/>
                  </a:lnTo>
                  <a:lnTo>
                    <a:pt x="4848046" y="6064664"/>
                  </a:lnTo>
                  <a:lnTo>
                    <a:pt x="4826508" y="6049659"/>
                  </a:lnTo>
                  <a:lnTo>
                    <a:pt x="4802779" y="6049324"/>
                  </a:lnTo>
                  <a:lnTo>
                    <a:pt x="4778502" y="6057658"/>
                  </a:lnTo>
                  <a:lnTo>
                    <a:pt x="4727918" y="6079372"/>
                  </a:lnTo>
                  <a:lnTo>
                    <a:pt x="4576228" y="6146219"/>
                  </a:lnTo>
                  <a:lnTo>
                    <a:pt x="4525645" y="6167932"/>
                  </a:lnTo>
                  <a:lnTo>
                    <a:pt x="4483939" y="6184881"/>
                  </a:lnTo>
                  <a:lnTo>
                    <a:pt x="4440602" y="6199498"/>
                  </a:lnTo>
                  <a:lnTo>
                    <a:pt x="4394003" y="6205448"/>
                  </a:lnTo>
                  <a:lnTo>
                    <a:pt x="4342511" y="6196393"/>
                  </a:lnTo>
                  <a:lnTo>
                    <a:pt x="4372377" y="6147486"/>
                  </a:lnTo>
                  <a:lnTo>
                    <a:pt x="4406472" y="6109156"/>
                  </a:lnTo>
                  <a:lnTo>
                    <a:pt x="4443678" y="6079350"/>
                  </a:lnTo>
                  <a:lnTo>
                    <a:pt x="4482874" y="6056015"/>
                  </a:lnTo>
                  <a:lnTo>
                    <a:pt x="4522942" y="6037099"/>
                  </a:lnTo>
                  <a:lnTo>
                    <a:pt x="4601210" y="6004306"/>
                  </a:lnTo>
                  <a:lnTo>
                    <a:pt x="4644806" y="5980434"/>
                  </a:lnTo>
                  <a:lnTo>
                    <a:pt x="4684072" y="5951833"/>
                  </a:lnTo>
                  <a:lnTo>
                    <a:pt x="4720028" y="5919000"/>
                  </a:lnTo>
                  <a:lnTo>
                    <a:pt x="4753694" y="5882434"/>
                  </a:lnTo>
                  <a:lnTo>
                    <a:pt x="4786089" y="5842632"/>
                  </a:lnTo>
                  <a:lnTo>
                    <a:pt x="4818233" y="5800091"/>
                  </a:lnTo>
                  <a:lnTo>
                    <a:pt x="4851146" y="5755309"/>
                  </a:lnTo>
                  <a:lnTo>
                    <a:pt x="4807196" y="5749536"/>
                  </a:lnTo>
                  <a:lnTo>
                    <a:pt x="4768135" y="5760321"/>
                  </a:lnTo>
                  <a:lnTo>
                    <a:pt x="4731871" y="5778616"/>
                  </a:lnTo>
                  <a:lnTo>
                    <a:pt x="4696316" y="5795375"/>
                  </a:lnTo>
                  <a:lnTo>
                    <a:pt x="4659376" y="5801550"/>
                  </a:lnTo>
                  <a:lnTo>
                    <a:pt x="4650613" y="5769546"/>
                  </a:lnTo>
                  <a:lnTo>
                    <a:pt x="4691986" y="5742176"/>
                  </a:lnTo>
                  <a:lnTo>
                    <a:pt x="4726748" y="5709145"/>
                  </a:lnTo>
                  <a:lnTo>
                    <a:pt x="4755409" y="5670890"/>
                  </a:lnTo>
                  <a:lnTo>
                    <a:pt x="4778481" y="5627845"/>
                  </a:lnTo>
                  <a:lnTo>
                    <a:pt x="4796474" y="5580448"/>
                  </a:lnTo>
                  <a:lnTo>
                    <a:pt x="4809900" y="5529132"/>
                  </a:lnTo>
                  <a:lnTo>
                    <a:pt x="4819269" y="5474335"/>
                  </a:lnTo>
                  <a:lnTo>
                    <a:pt x="4829076" y="5431438"/>
                  </a:lnTo>
                  <a:lnTo>
                    <a:pt x="4847907" y="5400532"/>
                  </a:lnTo>
                  <a:lnTo>
                    <a:pt x="4872740" y="5376269"/>
                  </a:lnTo>
                  <a:lnTo>
                    <a:pt x="4900549" y="5353304"/>
                  </a:lnTo>
                  <a:lnTo>
                    <a:pt x="4939171" y="5320492"/>
                  </a:lnTo>
                  <a:lnTo>
                    <a:pt x="5017049" y="5255339"/>
                  </a:lnTo>
                  <a:lnTo>
                    <a:pt x="5055855" y="5222272"/>
                  </a:lnTo>
                  <a:lnTo>
                    <a:pt x="5094271" y="5188394"/>
                  </a:lnTo>
                  <a:lnTo>
                    <a:pt x="5132075" y="5153343"/>
                  </a:lnTo>
                  <a:lnTo>
                    <a:pt x="5169040" y="5116755"/>
                  </a:lnTo>
                  <a:lnTo>
                    <a:pt x="5204942" y="5078268"/>
                  </a:lnTo>
                  <a:lnTo>
                    <a:pt x="5239557" y="5037520"/>
                  </a:lnTo>
                  <a:lnTo>
                    <a:pt x="5272659" y="4994148"/>
                  </a:lnTo>
                  <a:lnTo>
                    <a:pt x="5226909" y="5004378"/>
                  </a:lnTo>
                  <a:lnTo>
                    <a:pt x="5182929" y="5020651"/>
                  </a:lnTo>
                  <a:lnTo>
                    <a:pt x="5140040" y="5041341"/>
                  </a:lnTo>
                  <a:lnTo>
                    <a:pt x="5097558" y="5064823"/>
                  </a:lnTo>
                  <a:lnTo>
                    <a:pt x="5054802" y="5089472"/>
                  </a:lnTo>
                  <a:lnTo>
                    <a:pt x="5011090" y="5113662"/>
                  </a:lnTo>
                  <a:lnTo>
                    <a:pt x="4965742" y="5135769"/>
                  </a:lnTo>
                  <a:lnTo>
                    <a:pt x="4918075" y="5154168"/>
                  </a:lnTo>
                  <a:lnTo>
                    <a:pt x="4950386" y="5107346"/>
                  </a:lnTo>
                  <a:lnTo>
                    <a:pt x="4984355" y="5064657"/>
                  </a:lnTo>
                  <a:lnTo>
                    <a:pt x="5019720" y="5025548"/>
                  </a:lnTo>
                  <a:lnTo>
                    <a:pt x="5056218" y="4989466"/>
                  </a:lnTo>
                  <a:lnTo>
                    <a:pt x="5093589" y="4955857"/>
                  </a:lnTo>
                  <a:lnTo>
                    <a:pt x="5131569" y="4924168"/>
                  </a:lnTo>
                  <a:lnTo>
                    <a:pt x="5169896" y="4893847"/>
                  </a:lnTo>
                  <a:lnTo>
                    <a:pt x="5246546" y="4835092"/>
                  </a:lnTo>
                  <a:lnTo>
                    <a:pt x="5284343" y="4805553"/>
                  </a:lnTo>
                  <a:lnTo>
                    <a:pt x="5369750" y="4733544"/>
                  </a:lnTo>
                  <a:lnTo>
                    <a:pt x="5413930" y="4701540"/>
                  </a:lnTo>
                  <a:lnTo>
                    <a:pt x="5461635" y="4677537"/>
                  </a:lnTo>
                  <a:lnTo>
                    <a:pt x="5481121" y="4669869"/>
                  </a:lnTo>
                  <a:lnTo>
                    <a:pt x="5499798" y="4656201"/>
                  </a:lnTo>
                  <a:lnTo>
                    <a:pt x="5510284" y="4634531"/>
                  </a:lnTo>
                  <a:lnTo>
                    <a:pt x="5505196" y="4602861"/>
                  </a:lnTo>
                  <a:lnTo>
                    <a:pt x="5489682" y="4580580"/>
                  </a:lnTo>
                  <a:lnTo>
                    <a:pt x="5470334" y="4573968"/>
                  </a:lnTo>
                  <a:lnTo>
                    <a:pt x="5448796" y="4577357"/>
                  </a:lnTo>
                  <a:lnTo>
                    <a:pt x="5426710" y="4585081"/>
                  </a:lnTo>
                  <a:lnTo>
                    <a:pt x="5384059" y="4598963"/>
                  </a:lnTo>
                  <a:lnTo>
                    <a:pt x="5339311" y="4607384"/>
                  </a:lnTo>
                  <a:lnTo>
                    <a:pt x="5291772" y="4611708"/>
                  </a:lnTo>
                  <a:lnTo>
                    <a:pt x="5240745" y="4613301"/>
                  </a:lnTo>
                  <a:lnTo>
                    <a:pt x="5185537" y="4613529"/>
                  </a:lnTo>
                  <a:lnTo>
                    <a:pt x="5214947" y="4574540"/>
                  </a:lnTo>
                  <a:lnTo>
                    <a:pt x="5248110" y="4545751"/>
                  </a:lnTo>
                  <a:lnTo>
                    <a:pt x="5283830" y="4524172"/>
                  </a:lnTo>
                  <a:lnTo>
                    <a:pt x="5320911" y="4506814"/>
                  </a:lnTo>
                  <a:lnTo>
                    <a:pt x="5358157" y="4490688"/>
                  </a:lnTo>
                  <a:lnTo>
                    <a:pt x="5394372" y="4472803"/>
                  </a:lnTo>
                  <a:lnTo>
                    <a:pt x="5428361" y="4450171"/>
                  </a:lnTo>
                  <a:lnTo>
                    <a:pt x="5458927" y="4419801"/>
                  </a:lnTo>
                  <a:lnTo>
                    <a:pt x="5484876" y="4378706"/>
                  </a:lnTo>
                  <a:lnTo>
                    <a:pt x="5434842" y="4371821"/>
                  </a:lnTo>
                  <a:lnTo>
                    <a:pt x="5388551" y="4377397"/>
                  </a:lnTo>
                  <a:lnTo>
                    <a:pt x="5344899" y="4389971"/>
                  </a:lnTo>
                  <a:lnTo>
                    <a:pt x="5302784" y="4404081"/>
                  </a:lnTo>
                  <a:lnTo>
                    <a:pt x="5261102" y="4414266"/>
                  </a:lnTo>
                  <a:lnTo>
                    <a:pt x="5222061" y="4415321"/>
                  </a:lnTo>
                  <a:lnTo>
                    <a:pt x="5199666" y="4401375"/>
                  </a:lnTo>
                  <a:lnTo>
                    <a:pt x="5191986" y="4370760"/>
                  </a:lnTo>
                  <a:lnTo>
                    <a:pt x="5197094" y="4321810"/>
                  </a:lnTo>
                  <a:lnTo>
                    <a:pt x="5203877" y="4266543"/>
                  </a:lnTo>
                  <a:lnTo>
                    <a:pt x="5200979" y="4222242"/>
                  </a:lnTo>
                  <a:lnTo>
                    <a:pt x="5188394" y="4189793"/>
                  </a:lnTo>
                  <a:lnTo>
                    <a:pt x="5166115" y="4170087"/>
                  </a:lnTo>
                  <a:lnTo>
                    <a:pt x="5134135" y="4164012"/>
                  </a:lnTo>
                  <a:lnTo>
                    <a:pt x="5041019" y="4182681"/>
                  </a:lnTo>
                  <a:lnTo>
                    <a:pt x="5014690" y="4168902"/>
                  </a:lnTo>
                  <a:lnTo>
                    <a:pt x="5009078" y="4136453"/>
                  </a:lnTo>
                  <a:lnTo>
                    <a:pt x="5019802" y="4090670"/>
                  </a:lnTo>
                  <a:lnTo>
                    <a:pt x="5031591" y="4042478"/>
                  </a:lnTo>
                  <a:lnTo>
                    <a:pt x="5033598" y="3997070"/>
                  </a:lnTo>
                  <a:lnTo>
                    <a:pt x="5028168" y="3953652"/>
                  </a:lnTo>
                  <a:lnTo>
                    <a:pt x="5017648" y="3911430"/>
                  </a:lnTo>
                  <a:lnTo>
                    <a:pt x="5004382" y="3869610"/>
                  </a:lnTo>
                  <a:lnTo>
                    <a:pt x="4990719" y="3827399"/>
                  </a:lnTo>
                  <a:lnTo>
                    <a:pt x="4975277" y="3768271"/>
                  </a:lnTo>
                  <a:lnTo>
                    <a:pt x="4969754" y="3717130"/>
                  </a:lnTo>
                  <a:lnTo>
                    <a:pt x="4974399" y="3671316"/>
                  </a:lnTo>
                  <a:lnTo>
                    <a:pt x="4989458" y="3628168"/>
                  </a:lnTo>
                  <a:lnTo>
                    <a:pt x="5015178" y="3585028"/>
                  </a:lnTo>
                  <a:lnTo>
                    <a:pt x="5051806" y="3539236"/>
                  </a:lnTo>
                  <a:lnTo>
                    <a:pt x="5089176" y="3500453"/>
                  </a:lnTo>
                  <a:lnTo>
                    <a:pt x="5128450" y="3463670"/>
                  </a:lnTo>
                  <a:lnTo>
                    <a:pt x="5171535" y="3428222"/>
                  </a:lnTo>
                  <a:lnTo>
                    <a:pt x="5220335" y="3393440"/>
                  </a:lnTo>
                  <a:lnTo>
                    <a:pt x="5174571" y="3381452"/>
                  </a:lnTo>
                  <a:lnTo>
                    <a:pt x="5152930" y="3364880"/>
                  </a:lnTo>
                  <a:lnTo>
                    <a:pt x="5149004" y="3344808"/>
                  </a:lnTo>
                  <a:lnTo>
                    <a:pt x="5156390" y="3322320"/>
                  </a:lnTo>
                  <a:lnTo>
                    <a:pt x="5168682" y="3298497"/>
                  </a:lnTo>
                  <a:lnTo>
                    <a:pt x="5179473" y="3274425"/>
                  </a:lnTo>
                  <a:lnTo>
                    <a:pt x="5182358" y="3251186"/>
                  </a:lnTo>
                  <a:lnTo>
                    <a:pt x="5170932" y="3229864"/>
                  </a:lnTo>
                  <a:lnTo>
                    <a:pt x="5133874" y="3229264"/>
                  </a:lnTo>
                  <a:lnTo>
                    <a:pt x="5097828" y="3239510"/>
                  </a:lnTo>
                  <a:lnTo>
                    <a:pt x="5062074" y="3257201"/>
                  </a:lnTo>
                  <a:lnTo>
                    <a:pt x="4988568" y="3301332"/>
                  </a:lnTo>
                  <a:lnTo>
                    <a:pt x="4949378" y="3320974"/>
                  </a:lnTo>
                  <a:lnTo>
                    <a:pt x="4907604" y="3334470"/>
                  </a:lnTo>
                  <a:lnTo>
                    <a:pt x="4862526" y="3338422"/>
                  </a:lnTo>
                  <a:lnTo>
                    <a:pt x="4813427" y="3329432"/>
                  </a:lnTo>
                  <a:lnTo>
                    <a:pt x="4853617" y="3299597"/>
                  </a:lnTo>
                  <a:lnTo>
                    <a:pt x="4894308" y="3272271"/>
                  </a:lnTo>
                  <a:lnTo>
                    <a:pt x="4935292" y="3246907"/>
                  </a:lnTo>
                  <a:lnTo>
                    <a:pt x="4976358" y="3222961"/>
                  </a:lnTo>
                  <a:lnTo>
                    <a:pt x="5057899" y="3177146"/>
                  </a:lnTo>
                  <a:lnTo>
                    <a:pt x="5097954" y="3154187"/>
                  </a:lnTo>
                  <a:lnTo>
                    <a:pt x="5137254" y="3130469"/>
                  </a:lnTo>
                  <a:lnTo>
                    <a:pt x="5175587" y="3105446"/>
                  </a:lnTo>
                  <a:lnTo>
                    <a:pt x="5212746" y="3078573"/>
                  </a:lnTo>
                  <a:lnTo>
                    <a:pt x="5248518" y="3049307"/>
                  </a:lnTo>
                  <a:lnTo>
                    <a:pt x="5282697" y="3017103"/>
                  </a:lnTo>
                  <a:lnTo>
                    <a:pt x="5315070" y="2981415"/>
                  </a:lnTo>
                  <a:lnTo>
                    <a:pt x="5345430" y="2941701"/>
                  </a:lnTo>
                  <a:lnTo>
                    <a:pt x="5321518" y="2923420"/>
                  </a:lnTo>
                  <a:lnTo>
                    <a:pt x="5298154" y="2923476"/>
                  </a:lnTo>
                  <a:lnTo>
                    <a:pt x="5275885" y="2928199"/>
                  </a:lnTo>
                  <a:lnTo>
                    <a:pt x="5249245" y="2922638"/>
                  </a:lnTo>
                  <a:lnTo>
                    <a:pt x="5207301" y="2923974"/>
                  </a:lnTo>
                  <a:lnTo>
                    <a:pt x="5175490" y="2923652"/>
                  </a:lnTo>
                  <a:lnTo>
                    <a:pt x="5139196" y="2920711"/>
                  </a:lnTo>
                  <a:lnTo>
                    <a:pt x="5100479" y="2913681"/>
                  </a:lnTo>
                  <a:lnTo>
                    <a:pt x="5061396" y="2901092"/>
                  </a:lnTo>
                  <a:lnTo>
                    <a:pt x="5024007" y="2881474"/>
                  </a:lnTo>
                  <a:lnTo>
                    <a:pt x="4990370" y="2853358"/>
                  </a:lnTo>
                  <a:lnTo>
                    <a:pt x="4962542" y="2815274"/>
                  </a:lnTo>
                  <a:lnTo>
                    <a:pt x="4942584" y="2765751"/>
                  </a:lnTo>
                  <a:lnTo>
                    <a:pt x="4932553" y="2703322"/>
                  </a:lnTo>
                  <a:lnTo>
                    <a:pt x="4920996" y="2703322"/>
                  </a:lnTo>
                  <a:lnTo>
                    <a:pt x="4915154" y="2692654"/>
                  </a:lnTo>
                  <a:lnTo>
                    <a:pt x="4900378" y="2655482"/>
                  </a:lnTo>
                  <a:lnTo>
                    <a:pt x="4895151" y="2611310"/>
                  </a:lnTo>
                  <a:lnTo>
                    <a:pt x="4886114" y="2573139"/>
                  </a:lnTo>
                  <a:lnTo>
                    <a:pt x="4859909" y="2553970"/>
                  </a:lnTo>
                  <a:lnTo>
                    <a:pt x="4816697" y="2545135"/>
                  </a:lnTo>
                  <a:lnTo>
                    <a:pt x="4773771" y="2533967"/>
                  </a:lnTo>
                  <a:lnTo>
                    <a:pt x="4730321" y="2527466"/>
                  </a:lnTo>
                  <a:lnTo>
                    <a:pt x="4685538" y="2532634"/>
                  </a:lnTo>
                  <a:lnTo>
                    <a:pt x="4650101" y="2543635"/>
                  </a:lnTo>
                  <a:lnTo>
                    <a:pt x="4613878" y="2553970"/>
                  </a:lnTo>
                  <a:lnTo>
                    <a:pt x="4577131" y="2561637"/>
                  </a:lnTo>
                  <a:lnTo>
                    <a:pt x="4540123" y="2564638"/>
                  </a:lnTo>
                  <a:lnTo>
                    <a:pt x="4516632" y="2570868"/>
                  </a:lnTo>
                  <a:lnTo>
                    <a:pt x="4491719" y="2584875"/>
                  </a:lnTo>
                  <a:lnTo>
                    <a:pt x="4466451" y="2599627"/>
                  </a:lnTo>
                  <a:lnTo>
                    <a:pt x="4441894" y="2608097"/>
                  </a:lnTo>
                  <a:lnTo>
                    <a:pt x="4419114" y="2603256"/>
                  </a:lnTo>
                  <a:lnTo>
                    <a:pt x="4399177" y="2578074"/>
                  </a:lnTo>
                  <a:lnTo>
                    <a:pt x="4383151" y="2525522"/>
                  </a:lnTo>
                  <a:lnTo>
                    <a:pt x="4368308" y="2524299"/>
                  </a:lnTo>
                  <a:lnTo>
                    <a:pt x="4331938" y="2529078"/>
                  </a:lnTo>
                  <a:lnTo>
                    <a:pt x="4243578" y="2543302"/>
                  </a:lnTo>
                  <a:lnTo>
                    <a:pt x="4211909" y="2551414"/>
                  </a:lnTo>
                  <a:lnTo>
                    <a:pt x="4179681" y="2557526"/>
                  </a:lnTo>
                  <a:lnTo>
                    <a:pt x="4149620" y="2550302"/>
                  </a:lnTo>
                  <a:lnTo>
                    <a:pt x="4124452" y="2518410"/>
                  </a:lnTo>
                  <a:lnTo>
                    <a:pt x="4127930" y="2484572"/>
                  </a:lnTo>
                  <a:lnTo>
                    <a:pt x="4154281" y="2447734"/>
                  </a:lnTo>
                  <a:lnTo>
                    <a:pt x="4194800" y="2416897"/>
                  </a:lnTo>
                  <a:lnTo>
                    <a:pt x="4240784" y="2401062"/>
                  </a:lnTo>
                  <a:lnTo>
                    <a:pt x="4282098" y="2396061"/>
                  </a:lnTo>
                  <a:lnTo>
                    <a:pt x="4323175" y="2393061"/>
                  </a:lnTo>
                  <a:lnTo>
                    <a:pt x="4363728" y="2394061"/>
                  </a:lnTo>
                  <a:lnTo>
                    <a:pt x="4403471" y="2401062"/>
                  </a:lnTo>
                  <a:lnTo>
                    <a:pt x="4446204" y="2405893"/>
                  </a:lnTo>
                  <a:lnTo>
                    <a:pt x="4479115" y="2394378"/>
                  </a:lnTo>
                  <a:lnTo>
                    <a:pt x="4503287" y="2367504"/>
                  </a:lnTo>
                  <a:lnTo>
                    <a:pt x="4519803" y="2326259"/>
                  </a:lnTo>
                  <a:lnTo>
                    <a:pt x="4538281" y="2281142"/>
                  </a:lnTo>
                  <a:lnTo>
                    <a:pt x="4563046" y="2245360"/>
                  </a:lnTo>
                  <a:lnTo>
                    <a:pt x="4593812" y="2216245"/>
                  </a:lnTo>
                  <a:lnTo>
                    <a:pt x="4630293" y="2191130"/>
                  </a:lnTo>
                  <a:lnTo>
                    <a:pt x="4672738" y="2164609"/>
                  </a:lnTo>
                  <a:lnTo>
                    <a:pt x="4757100" y="2110396"/>
                  </a:lnTo>
                  <a:lnTo>
                    <a:pt x="4799401" y="2083699"/>
                  </a:lnTo>
                  <a:lnTo>
                    <a:pt x="4842039" y="2057939"/>
                  </a:lnTo>
                  <a:lnTo>
                    <a:pt x="4885205" y="2033613"/>
                  </a:lnTo>
                  <a:lnTo>
                    <a:pt x="4929093" y="2011218"/>
                  </a:lnTo>
                  <a:lnTo>
                    <a:pt x="4973895" y="1991253"/>
                  </a:lnTo>
                  <a:lnTo>
                    <a:pt x="5019802" y="1974214"/>
                  </a:lnTo>
                  <a:lnTo>
                    <a:pt x="5040108" y="1966934"/>
                  </a:lnTo>
                  <a:lnTo>
                    <a:pt x="5060140" y="1953307"/>
                  </a:lnTo>
                  <a:lnTo>
                    <a:pt x="5077434" y="1929655"/>
                  </a:lnTo>
                  <a:lnTo>
                    <a:pt x="5089525" y="1892300"/>
                  </a:lnTo>
                  <a:lnTo>
                    <a:pt x="5042472" y="1904602"/>
                  </a:lnTo>
                  <a:lnTo>
                    <a:pt x="4995746" y="1918250"/>
                  </a:lnTo>
                  <a:lnTo>
                    <a:pt x="4949313" y="1933069"/>
                  </a:lnTo>
                  <a:lnTo>
                    <a:pt x="4903135" y="1948887"/>
                  </a:lnTo>
                  <a:lnTo>
                    <a:pt x="4857179" y="1965531"/>
                  </a:lnTo>
                  <a:lnTo>
                    <a:pt x="4811409" y="1982829"/>
                  </a:lnTo>
                  <a:lnTo>
                    <a:pt x="4765789" y="2000607"/>
                  </a:lnTo>
                  <a:lnTo>
                    <a:pt x="4584107" y="2073069"/>
                  </a:lnTo>
                  <a:lnTo>
                    <a:pt x="4538710" y="2090658"/>
                  </a:lnTo>
                  <a:lnTo>
                    <a:pt x="4493251" y="2107690"/>
                  </a:lnTo>
                  <a:lnTo>
                    <a:pt x="4447695" y="2123994"/>
                  </a:lnTo>
                  <a:lnTo>
                    <a:pt x="4402007" y="2139395"/>
                  </a:lnTo>
                  <a:lnTo>
                    <a:pt x="4356152" y="2153722"/>
                  </a:lnTo>
                  <a:lnTo>
                    <a:pt x="4310093" y="2166801"/>
                  </a:lnTo>
                  <a:lnTo>
                    <a:pt x="4263797" y="2178460"/>
                  </a:lnTo>
                  <a:lnTo>
                    <a:pt x="4217227" y="2188526"/>
                  </a:lnTo>
                  <a:lnTo>
                    <a:pt x="4170348" y="2196826"/>
                  </a:lnTo>
                  <a:lnTo>
                    <a:pt x="4123124" y="2203187"/>
                  </a:lnTo>
                  <a:lnTo>
                    <a:pt x="4075522" y="2207437"/>
                  </a:lnTo>
                  <a:lnTo>
                    <a:pt x="4027504" y="2209402"/>
                  </a:lnTo>
                  <a:lnTo>
                    <a:pt x="3979037" y="2208911"/>
                  </a:lnTo>
                  <a:lnTo>
                    <a:pt x="4025084" y="2180908"/>
                  </a:lnTo>
                  <a:lnTo>
                    <a:pt x="4073046" y="2159500"/>
                  </a:lnTo>
                  <a:lnTo>
                    <a:pt x="4122365" y="2142570"/>
                  </a:lnTo>
                  <a:lnTo>
                    <a:pt x="4172484" y="2128004"/>
                  </a:lnTo>
                  <a:lnTo>
                    <a:pt x="4222845" y="2113686"/>
                  </a:lnTo>
                  <a:lnTo>
                    <a:pt x="4272891" y="2097503"/>
                  </a:lnTo>
                  <a:lnTo>
                    <a:pt x="4322064" y="2077339"/>
                  </a:lnTo>
                  <a:lnTo>
                    <a:pt x="4273923" y="2062858"/>
                  </a:lnTo>
                  <a:lnTo>
                    <a:pt x="4226861" y="2063058"/>
                  </a:lnTo>
                  <a:lnTo>
                    <a:pt x="4180615" y="2072986"/>
                  </a:lnTo>
                  <a:lnTo>
                    <a:pt x="4089527" y="2102230"/>
                  </a:lnTo>
                  <a:lnTo>
                    <a:pt x="4052257" y="2110395"/>
                  </a:lnTo>
                  <a:lnTo>
                    <a:pt x="4018596" y="2110367"/>
                  </a:lnTo>
                  <a:lnTo>
                    <a:pt x="3990781" y="2097366"/>
                  </a:lnTo>
                  <a:lnTo>
                    <a:pt x="3971049" y="2066614"/>
                  </a:lnTo>
                  <a:lnTo>
                    <a:pt x="3961638" y="2013330"/>
                  </a:lnTo>
                  <a:lnTo>
                    <a:pt x="3961638" y="1984883"/>
                  </a:lnTo>
                  <a:lnTo>
                    <a:pt x="4003072" y="1931923"/>
                  </a:lnTo>
                  <a:lnTo>
                    <a:pt x="4057650" y="1902967"/>
                  </a:lnTo>
                  <a:lnTo>
                    <a:pt x="4076067" y="1896133"/>
                  </a:lnTo>
                  <a:lnTo>
                    <a:pt x="4093924" y="1885632"/>
                  </a:lnTo>
                  <a:lnTo>
                    <a:pt x="4107424" y="1870463"/>
                  </a:lnTo>
                  <a:lnTo>
                    <a:pt x="4112768" y="1849627"/>
                  </a:lnTo>
                  <a:lnTo>
                    <a:pt x="4117754" y="1795892"/>
                  </a:lnTo>
                  <a:lnTo>
                    <a:pt x="4133949" y="1754011"/>
                  </a:lnTo>
                  <a:lnTo>
                    <a:pt x="4159012" y="1721612"/>
                  </a:lnTo>
                  <a:lnTo>
                    <a:pt x="4190605" y="1696324"/>
                  </a:lnTo>
                  <a:lnTo>
                    <a:pt x="4226389" y="1675779"/>
                  </a:lnTo>
                  <a:lnTo>
                    <a:pt x="4264025" y="1657603"/>
                  </a:lnTo>
                  <a:lnTo>
                    <a:pt x="4234519" y="1629267"/>
                  </a:lnTo>
                  <a:lnTo>
                    <a:pt x="4206954" y="1625600"/>
                  </a:lnTo>
                  <a:lnTo>
                    <a:pt x="4181032" y="1632600"/>
                  </a:lnTo>
                  <a:lnTo>
                    <a:pt x="4156456" y="1636267"/>
                  </a:lnTo>
                  <a:lnTo>
                    <a:pt x="4141513" y="1633156"/>
                  </a:lnTo>
                  <a:lnTo>
                    <a:pt x="4128452" y="1627377"/>
                  </a:lnTo>
                  <a:lnTo>
                    <a:pt x="4119201" y="1616265"/>
                  </a:lnTo>
                  <a:lnTo>
                    <a:pt x="4115689" y="1597152"/>
                  </a:lnTo>
                  <a:lnTo>
                    <a:pt x="4117376" y="1577760"/>
                  </a:lnTo>
                  <a:lnTo>
                    <a:pt x="4122610" y="1559369"/>
                  </a:lnTo>
                  <a:lnTo>
                    <a:pt x="4131655" y="1545645"/>
                  </a:lnTo>
                  <a:lnTo>
                    <a:pt x="4144772" y="1540255"/>
                  </a:lnTo>
                  <a:lnTo>
                    <a:pt x="4185519" y="1533339"/>
                  </a:lnTo>
                  <a:lnTo>
                    <a:pt x="4223138" y="1516816"/>
                  </a:lnTo>
                  <a:lnTo>
                    <a:pt x="4258583" y="1493468"/>
                  </a:lnTo>
                  <a:lnTo>
                    <a:pt x="4292807" y="1466078"/>
                  </a:lnTo>
                  <a:lnTo>
                    <a:pt x="4326767" y="1437428"/>
                  </a:lnTo>
                  <a:lnTo>
                    <a:pt x="4361415" y="1410302"/>
                  </a:lnTo>
                  <a:lnTo>
                    <a:pt x="4397706" y="1387480"/>
                  </a:lnTo>
                  <a:lnTo>
                    <a:pt x="4436595" y="1371747"/>
                  </a:lnTo>
                  <a:lnTo>
                    <a:pt x="4479036" y="1365885"/>
                  </a:lnTo>
                  <a:lnTo>
                    <a:pt x="4504601" y="1358591"/>
                  </a:lnTo>
                  <a:lnTo>
                    <a:pt x="4507155" y="1339544"/>
                  </a:lnTo>
                  <a:lnTo>
                    <a:pt x="4486816" y="1283175"/>
                  </a:lnTo>
                  <a:lnTo>
                    <a:pt x="4485718" y="1254348"/>
                  </a:lnTo>
                  <a:lnTo>
                    <a:pt x="4505198" y="1230757"/>
                  </a:lnTo>
                  <a:lnTo>
                    <a:pt x="4504646" y="1222422"/>
                  </a:lnTo>
                  <a:lnTo>
                    <a:pt x="4487450" y="1214755"/>
                  </a:lnTo>
                  <a:lnTo>
                    <a:pt x="4463157" y="1209754"/>
                  </a:lnTo>
                  <a:lnTo>
                    <a:pt x="4441317" y="1209421"/>
                  </a:lnTo>
                  <a:lnTo>
                    <a:pt x="4424251" y="1215088"/>
                  </a:lnTo>
                  <a:lnTo>
                    <a:pt x="4407186" y="1222756"/>
                  </a:lnTo>
                  <a:lnTo>
                    <a:pt x="4389025" y="1226423"/>
                  </a:lnTo>
                  <a:lnTo>
                    <a:pt x="4368673" y="1220089"/>
                  </a:lnTo>
                  <a:lnTo>
                    <a:pt x="4366686" y="1178917"/>
                  </a:lnTo>
                  <a:lnTo>
                    <a:pt x="4379166" y="1149413"/>
                  </a:lnTo>
                  <a:lnTo>
                    <a:pt x="4426712" y="1113409"/>
                  </a:lnTo>
                  <a:lnTo>
                    <a:pt x="4472183" y="1087280"/>
                  </a:lnTo>
                  <a:lnTo>
                    <a:pt x="4518050" y="1061475"/>
                  </a:lnTo>
                  <a:lnTo>
                    <a:pt x="4564740" y="1038053"/>
                  </a:lnTo>
                  <a:lnTo>
                    <a:pt x="4612680" y="1019075"/>
                  </a:lnTo>
                  <a:lnTo>
                    <a:pt x="4662297" y="1006601"/>
                  </a:lnTo>
                  <a:lnTo>
                    <a:pt x="4681730" y="1001212"/>
                  </a:lnTo>
                  <a:lnTo>
                    <a:pt x="4696031" y="990155"/>
                  </a:lnTo>
                  <a:lnTo>
                    <a:pt x="4704356" y="973097"/>
                  </a:lnTo>
                  <a:lnTo>
                    <a:pt x="4705858" y="949705"/>
                  </a:lnTo>
                  <a:lnTo>
                    <a:pt x="4697573" y="925258"/>
                  </a:lnTo>
                  <a:lnTo>
                    <a:pt x="4683299" y="916813"/>
                  </a:lnTo>
                  <a:lnTo>
                    <a:pt x="4665764" y="917701"/>
                  </a:lnTo>
                  <a:lnTo>
                    <a:pt x="4647692" y="921258"/>
                  </a:lnTo>
                  <a:lnTo>
                    <a:pt x="4636813" y="924591"/>
                  </a:lnTo>
                  <a:lnTo>
                    <a:pt x="4625911" y="926591"/>
                  </a:lnTo>
                  <a:lnTo>
                    <a:pt x="4615009" y="923258"/>
                  </a:lnTo>
                  <a:lnTo>
                    <a:pt x="4604131" y="910589"/>
                  </a:lnTo>
                  <a:lnTo>
                    <a:pt x="4653993" y="874657"/>
                  </a:lnTo>
                  <a:lnTo>
                    <a:pt x="4701726" y="842360"/>
                  </a:lnTo>
                  <a:lnTo>
                    <a:pt x="4747602" y="813333"/>
                  </a:lnTo>
                  <a:lnTo>
                    <a:pt x="4791891" y="787210"/>
                  </a:lnTo>
                  <a:lnTo>
                    <a:pt x="4834862" y="763625"/>
                  </a:lnTo>
                  <a:lnTo>
                    <a:pt x="4876787" y="742213"/>
                  </a:lnTo>
                  <a:lnTo>
                    <a:pt x="4917935" y="722609"/>
                  </a:lnTo>
                  <a:lnTo>
                    <a:pt x="4958577" y="704447"/>
                  </a:lnTo>
                  <a:lnTo>
                    <a:pt x="4998983" y="687362"/>
                  </a:lnTo>
                  <a:lnTo>
                    <a:pt x="5039423" y="670988"/>
                  </a:lnTo>
                  <a:lnTo>
                    <a:pt x="5163655" y="622479"/>
                  </a:lnTo>
                  <a:lnTo>
                    <a:pt x="5206937" y="605295"/>
                  </a:lnTo>
                  <a:lnTo>
                    <a:pt x="5251605" y="586995"/>
                  </a:lnTo>
                  <a:lnTo>
                    <a:pt x="5297929" y="567214"/>
                  </a:lnTo>
                  <a:lnTo>
                    <a:pt x="5346180" y="545585"/>
                  </a:lnTo>
                  <a:lnTo>
                    <a:pt x="5396628" y="521744"/>
                  </a:lnTo>
                  <a:lnTo>
                    <a:pt x="5449543" y="495325"/>
                  </a:lnTo>
                  <a:lnTo>
                    <a:pt x="5505196" y="465963"/>
                  </a:lnTo>
                  <a:lnTo>
                    <a:pt x="5446063" y="447905"/>
                  </a:lnTo>
                  <a:lnTo>
                    <a:pt x="5393706" y="446849"/>
                  </a:lnTo>
                  <a:lnTo>
                    <a:pt x="5346230" y="454461"/>
                  </a:lnTo>
                  <a:lnTo>
                    <a:pt x="5301742" y="462407"/>
                  </a:lnTo>
                  <a:lnTo>
                    <a:pt x="5257371" y="469692"/>
                  </a:lnTo>
                  <a:lnTo>
                    <a:pt x="5229546" y="478020"/>
                  </a:lnTo>
                  <a:lnTo>
                    <a:pt x="5212753" y="487097"/>
                  </a:lnTo>
                  <a:lnTo>
                    <a:pt x="5190198" y="506336"/>
                  </a:lnTo>
                  <a:lnTo>
                    <a:pt x="5173404" y="515913"/>
                  </a:lnTo>
                  <a:lnTo>
                    <a:pt x="5145580" y="525074"/>
                  </a:lnTo>
                  <a:lnTo>
                    <a:pt x="5101209" y="533526"/>
                  </a:lnTo>
                  <a:lnTo>
                    <a:pt x="5059850" y="541976"/>
                  </a:lnTo>
                  <a:lnTo>
                    <a:pt x="5018937" y="550766"/>
                  </a:lnTo>
                  <a:lnTo>
                    <a:pt x="4977481" y="554265"/>
                  </a:lnTo>
                  <a:lnTo>
                    <a:pt x="4934495" y="546840"/>
                  </a:lnTo>
                  <a:lnTo>
                    <a:pt x="4888992" y="522859"/>
                  </a:lnTo>
                  <a:lnTo>
                    <a:pt x="4854177" y="508464"/>
                  </a:lnTo>
                  <a:lnTo>
                    <a:pt x="4814198" y="509260"/>
                  </a:lnTo>
                  <a:lnTo>
                    <a:pt x="4771574" y="520810"/>
                  </a:lnTo>
                  <a:lnTo>
                    <a:pt x="4728821" y="538676"/>
                  </a:lnTo>
                  <a:lnTo>
                    <a:pt x="4688459" y="558419"/>
                  </a:lnTo>
                  <a:lnTo>
                    <a:pt x="4648942" y="575421"/>
                  </a:lnTo>
                  <a:lnTo>
                    <a:pt x="4607782" y="582422"/>
                  </a:lnTo>
                  <a:lnTo>
                    <a:pt x="4563336" y="577421"/>
                  </a:lnTo>
                  <a:lnTo>
                    <a:pt x="4513961" y="558419"/>
                  </a:lnTo>
                  <a:lnTo>
                    <a:pt x="4600845" y="529081"/>
                  </a:lnTo>
                  <a:lnTo>
                    <a:pt x="4639494" y="516413"/>
                  </a:lnTo>
                  <a:lnTo>
                    <a:pt x="4676775" y="505078"/>
                  </a:lnTo>
                  <a:lnTo>
                    <a:pt x="4703875" y="494188"/>
                  </a:lnTo>
                  <a:lnTo>
                    <a:pt x="4723654" y="476630"/>
                  </a:lnTo>
                  <a:lnTo>
                    <a:pt x="4735264" y="451072"/>
                  </a:lnTo>
                  <a:lnTo>
                    <a:pt x="4737862" y="416178"/>
                  </a:lnTo>
                  <a:lnTo>
                    <a:pt x="4738757" y="393398"/>
                  </a:lnTo>
                  <a:lnTo>
                    <a:pt x="4738544" y="369950"/>
                  </a:lnTo>
                  <a:lnTo>
                    <a:pt x="4732879" y="349170"/>
                  </a:lnTo>
                  <a:lnTo>
                    <a:pt x="4717415" y="334391"/>
                  </a:lnTo>
                  <a:lnTo>
                    <a:pt x="4698815" y="328779"/>
                  </a:lnTo>
                  <a:lnTo>
                    <a:pt x="4679680" y="332168"/>
                  </a:lnTo>
                  <a:lnTo>
                    <a:pt x="4662712" y="342892"/>
                  </a:lnTo>
                  <a:lnTo>
                    <a:pt x="4650613" y="359283"/>
                  </a:lnTo>
                  <a:lnTo>
                    <a:pt x="4639189" y="392731"/>
                  </a:lnTo>
                  <a:lnTo>
                    <a:pt x="4624467" y="421513"/>
                  </a:lnTo>
                  <a:lnTo>
                    <a:pt x="4603196" y="442293"/>
                  </a:lnTo>
                  <a:lnTo>
                    <a:pt x="4572127" y="451738"/>
                  </a:lnTo>
                  <a:lnTo>
                    <a:pt x="4539529" y="450850"/>
                  </a:lnTo>
                  <a:lnTo>
                    <a:pt x="4533947" y="439292"/>
                  </a:lnTo>
                  <a:lnTo>
                    <a:pt x="4554728" y="394842"/>
                  </a:lnTo>
                  <a:lnTo>
                    <a:pt x="4555589" y="370673"/>
                  </a:lnTo>
                  <a:lnTo>
                    <a:pt x="4544473" y="356171"/>
                  </a:lnTo>
                  <a:lnTo>
                    <a:pt x="4526831" y="350337"/>
                  </a:lnTo>
                  <a:lnTo>
                    <a:pt x="4508119" y="352171"/>
                  </a:lnTo>
                  <a:lnTo>
                    <a:pt x="4464318" y="361653"/>
                  </a:lnTo>
                  <a:lnTo>
                    <a:pt x="4420098" y="361653"/>
                  </a:lnTo>
                  <a:lnTo>
                    <a:pt x="4375547" y="357504"/>
                  </a:lnTo>
                  <a:lnTo>
                    <a:pt x="4330752" y="354541"/>
                  </a:lnTo>
                  <a:lnTo>
                    <a:pt x="4285801" y="358097"/>
                  </a:lnTo>
                  <a:lnTo>
                    <a:pt x="4240784" y="373507"/>
                  </a:lnTo>
                  <a:lnTo>
                    <a:pt x="4254719" y="321787"/>
                  </a:lnTo>
                  <a:lnTo>
                    <a:pt x="4273823" y="279832"/>
                  </a:lnTo>
                  <a:lnTo>
                    <a:pt x="4298902" y="246761"/>
                  </a:lnTo>
                  <a:lnTo>
                    <a:pt x="4330766" y="221690"/>
                  </a:lnTo>
                  <a:lnTo>
                    <a:pt x="4370221" y="203738"/>
                  </a:lnTo>
                  <a:lnTo>
                    <a:pt x="4418076" y="192024"/>
                  </a:lnTo>
                  <a:lnTo>
                    <a:pt x="4446796" y="190579"/>
                  </a:lnTo>
                  <a:lnTo>
                    <a:pt x="4475813" y="188468"/>
                  </a:lnTo>
                  <a:lnTo>
                    <a:pt x="4531360" y="163575"/>
                  </a:lnTo>
                  <a:lnTo>
                    <a:pt x="4557585" y="132905"/>
                  </a:lnTo>
                  <a:lnTo>
                    <a:pt x="4562471" y="113069"/>
                  </a:lnTo>
                  <a:lnTo>
                    <a:pt x="4557522" y="88900"/>
                  </a:lnTo>
                  <a:lnTo>
                    <a:pt x="4548578" y="74620"/>
                  </a:lnTo>
                  <a:lnTo>
                    <a:pt x="4535789" y="68008"/>
                  </a:lnTo>
                  <a:lnTo>
                    <a:pt x="4520785" y="67397"/>
                  </a:lnTo>
                  <a:lnTo>
                    <a:pt x="4505198" y="71120"/>
                  </a:lnTo>
                  <a:lnTo>
                    <a:pt x="4454032" y="91431"/>
                  </a:lnTo>
                  <a:lnTo>
                    <a:pt x="4401860" y="106452"/>
                  </a:lnTo>
                  <a:lnTo>
                    <a:pt x="4349110" y="117717"/>
                  </a:lnTo>
                  <a:lnTo>
                    <a:pt x="4296207" y="126764"/>
                  </a:lnTo>
                  <a:lnTo>
                    <a:pt x="4243578" y="135127"/>
                  </a:lnTo>
                  <a:lnTo>
                    <a:pt x="4232717" y="137739"/>
                  </a:lnTo>
                  <a:lnTo>
                    <a:pt x="4221845" y="137350"/>
                  </a:lnTo>
                  <a:lnTo>
                    <a:pt x="4210949" y="129627"/>
                  </a:lnTo>
                  <a:lnTo>
                    <a:pt x="4200017" y="110235"/>
                  </a:lnTo>
                  <a:lnTo>
                    <a:pt x="4250665" y="93427"/>
                  </a:lnTo>
                  <a:lnTo>
                    <a:pt x="4300991" y="75334"/>
                  </a:lnTo>
                  <a:lnTo>
                    <a:pt x="4451703" y="18290"/>
                  </a:lnTo>
                  <a:lnTo>
                    <a:pt x="4502404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952" y="2243327"/>
              <a:ext cx="3621024" cy="123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744" y="2913888"/>
              <a:ext cx="3901439" cy="1234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399" y="3584447"/>
              <a:ext cx="3157728" cy="123443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35405" y="2396185"/>
            <a:ext cx="3039745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Principales 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al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t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era</a:t>
            </a:r>
            <a:r>
              <a:rPr u="none" spc="10" dirty="0">
                <a:solidFill>
                  <a:srgbClr val="C0C0C0"/>
                </a:solidFill>
                <a:latin typeface="Arial MT"/>
                <a:cs typeface="Arial MT"/>
              </a:rPr>
              <a:t>c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io</a:t>
            </a:r>
            <a:r>
              <a:rPr u="none" spc="5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  <a:r>
              <a:rPr u="none" spc="-5" dirty="0">
                <a:solidFill>
                  <a:srgbClr val="C0C0C0"/>
                </a:solidFill>
                <a:latin typeface="Arial MT"/>
                <a:cs typeface="Arial MT"/>
              </a:rPr>
              <a:t>es  del</a:t>
            </a:r>
            <a:r>
              <a:rPr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u="none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9225" y="2525069"/>
            <a:ext cx="162356" cy="17174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51112" y="2491435"/>
            <a:ext cx="1912594" cy="21122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76264" y="2405633"/>
            <a:ext cx="228727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Hinchazón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tardía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562343" y="2703576"/>
            <a:ext cx="4901565" cy="1917700"/>
            <a:chOff x="6562343" y="2703576"/>
            <a:chExt cx="4901565" cy="19177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9369" y="2949775"/>
              <a:ext cx="106364" cy="1038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9607" y="2703576"/>
              <a:ext cx="896111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3240024"/>
              <a:ext cx="280416" cy="2926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69607" y="3069336"/>
              <a:ext cx="3422904" cy="5760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62343" y="3605784"/>
              <a:ext cx="280416" cy="2926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9607" y="3435096"/>
              <a:ext cx="4693920" cy="5760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9607" y="3739896"/>
              <a:ext cx="4507992" cy="5760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9607" y="4044696"/>
              <a:ext cx="2545079" cy="57607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33464" y="2708642"/>
            <a:ext cx="4585970" cy="17335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Rara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Propia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duros</a:t>
            </a:r>
            <a:endParaRPr sz="20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Atribuida</a:t>
            </a:r>
            <a:r>
              <a:rPr sz="20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 gérmenes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esporulados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forraje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determinan fermentación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butírica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(clostridios)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20239" y="73152"/>
            <a:ext cx="8388096" cy="112776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225801" y="210134"/>
            <a:ext cx="774001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Principales</a:t>
            </a:r>
            <a:r>
              <a:rPr sz="4000" u="none" spc="-6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alteraciones</a:t>
            </a:r>
            <a:r>
              <a:rPr sz="4000" u="none" spc="-4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del</a:t>
            </a:r>
            <a:r>
              <a:rPr sz="4000" u="none" spc="5" dirty="0">
                <a:solidFill>
                  <a:srgbClr val="C0C0C0"/>
                </a:solidFill>
                <a:latin typeface="Arial MT"/>
                <a:cs typeface="Arial MT"/>
              </a:rPr>
              <a:t> queso</a:t>
            </a:r>
            <a:endParaRPr sz="400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905000" y="981455"/>
            <a:ext cx="4486910" cy="5364480"/>
            <a:chOff x="1905000" y="981455"/>
            <a:chExt cx="4486910" cy="5364480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05000" y="1097279"/>
              <a:ext cx="591312" cy="6035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94559" y="981455"/>
              <a:ext cx="3328416" cy="7955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35351" y="1703831"/>
              <a:ext cx="329184" cy="3413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24327" y="1493519"/>
              <a:ext cx="3276600" cy="6827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24327" y="1859280"/>
              <a:ext cx="2560320" cy="68275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24327" y="2225039"/>
              <a:ext cx="3730752" cy="6827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24327" y="2590800"/>
              <a:ext cx="1828800" cy="68275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44695" y="2590800"/>
              <a:ext cx="493775" cy="68275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35351" y="3240023"/>
              <a:ext cx="329184" cy="3413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24327" y="3029711"/>
              <a:ext cx="3630167" cy="68275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24327" y="3395472"/>
              <a:ext cx="3767328" cy="68275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24327" y="3761232"/>
              <a:ext cx="2478024" cy="68275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24327" y="4126991"/>
              <a:ext cx="2340864" cy="68275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24327" y="4492752"/>
              <a:ext cx="2645664" cy="68275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624327" y="4858511"/>
              <a:ext cx="3249168" cy="68275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35351" y="5507735"/>
              <a:ext cx="329184" cy="34137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24327" y="5297423"/>
              <a:ext cx="2612136" cy="68275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24327" y="5663184"/>
              <a:ext cx="3700272" cy="682752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060575" y="985579"/>
            <a:ext cx="4058285" cy="515429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800"/>
              </a:spcBef>
              <a:buClr>
                <a:srgbClr val="99CCFF"/>
              </a:buClr>
              <a:buSzPct val="78571"/>
              <a:buFont typeface="Wingdings"/>
              <a:buChar char=""/>
              <a:tabLst>
                <a:tab pos="357505" algn="l"/>
              </a:tabLst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Reblandecimiento</a:t>
            </a:r>
            <a:endParaRPr sz="2800">
              <a:latin typeface="Arial MT"/>
              <a:cs typeface="Arial MT"/>
            </a:endParaRPr>
          </a:p>
          <a:p>
            <a:pPr marL="756285" marR="57150" lvl="1" indent="-287020">
              <a:lnSpc>
                <a:spcPct val="100000"/>
              </a:lnSpc>
              <a:spcBef>
                <a:spcPts val="59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Consecuencia de un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exceso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flora </a:t>
            </a:r>
            <a:r>
              <a:rPr sz="2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proteolítica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hongos </a:t>
            </a:r>
            <a:r>
              <a:rPr sz="2400" spc="-6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penicillium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2400">
              <a:latin typeface="Arial MT"/>
              <a:cs typeface="Arial MT"/>
            </a:endParaRPr>
          </a:p>
          <a:p>
            <a:pPr marL="756285" marR="22860" lvl="1" indent="-287020">
              <a:lnSpc>
                <a:spcPct val="100000"/>
              </a:lnSpc>
              <a:spcBef>
                <a:spcPts val="5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Defecto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 elaboración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blandos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semiduros mal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desuerados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o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conservados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ambientes</a:t>
            </a:r>
            <a:r>
              <a:rPr sz="2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húmedos.</a:t>
            </a:r>
            <a:endParaRPr sz="24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58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Frecuente</a:t>
            </a:r>
            <a:r>
              <a:rPr sz="2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endParaRPr sz="2400">
              <a:latin typeface="Arial MT"/>
              <a:cs typeface="Arial MT"/>
            </a:endParaRP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Roquefort</a:t>
            </a:r>
            <a:r>
              <a:rPr sz="2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Cabrales.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937629" y="1734311"/>
            <a:ext cx="3051175" cy="3572510"/>
            <a:chOff x="6937629" y="1734311"/>
            <a:chExt cx="3051175" cy="3572510"/>
          </a:xfrm>
        </p:grpSpPr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41464" y="1773935"/>
              <a:ext cx="2700528" cy="302361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121652" y="1754123"/>
              <a:ext cx="2740660" cy="3063240"/>
            </a:xfrm>
            <a:custGeom>
              <a:avLst/>
              <a:gdLst/>
              <a:ahLst/>
              <a:cxnLst/>
              <a:rect l="l" t="t" r="r" b="b"/>
              <a:pathLst>
                <a:path w="2740659" h="3063240">
                  <a:moveTo>
                    <a:pt x="0" y="3063240"/>
                  </a:moveTo>
                  <a:lnTo>
                    <a:pt x="2740152" y="3063240"/>
                  </a:lnTo>
                  <a:lnTo>
                    <a:pt x="2740152" y="0"/>
                  </a:lnTo>
                  <a:lnTo>
                    <a:pt x="0" y="0"/>
                  </a:lnTo>
                  <a:lnTo>
                    <a:pt x="0" y="3063240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37629" y="4937379"/>
              <a:ext cx="3050794" cy="369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39" y="704087"/>
            <a:ext cx="170687" cy="1706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6355080" cy="6858000"/>
            <a:chOff x="0" y="0"/>
            <a:chExt cx="635508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672" y="1563624"/>
              <a:ext cx="155448" cy="155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355080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0699" y="168226"/>
              <a:ext cx="2112316" cy="234618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769607" y="3104083"/>
            <a:ext cx="4194175" cy="2251710"/>
            <a:chOff x="6769607" y="3104083"/>
            <a:chExt cx="4194175" cy="225171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9607" y="3137717"/>
              <a:ext cx="152806" cy="1717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12023" y="3104083"/>
              <a:ext cx="3588882" cy="2592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1151" y="3255264"/>
              <a:ext cx="3947159" cy="576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31151" y="3560063"/>
              <a:ext cx="3773424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1151" y="3864863"/>
              <a:ext cx="3212592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1151" y="4169663"/>
              <a:ext cx="3941063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1151" y="4474463"/>
              <a:ext cx="4032504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31151" y="4779264"/>
              <a:ext cx="1271016" cy="57607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737984" y="3019170"/>
            <a:ext cx="3984625" cy="2159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elaboración</a:t>
            </a:r>
            <a:r>
              <a:rPr sz="2000" spc="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ser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higiénicamente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obtenida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vacas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sanas,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alto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contenido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sólidos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(proteína),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grasa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normalizada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libre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sustancias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inhibidoras</a:t>
            </a:r>
            <a:r>
              <a:rPr sz="2000" spc="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aditivos.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9223" y="4026408"/>
            <a:ext cx="2865119" cy="206959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452871" y="5775959"/>
            <a:ext cx="112775" cy="11277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20239" y="377952"/>
            <a:ext cx="8388096" cy="1127760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225801" y="515493"/>
            <a:ext cx="77393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Principales</a:t>
            </a:r>
            <a:r>
              <a:rPr sz="4000" u="none" spc="-7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alteraciones</a:t>
            </a:r>
            <a:r>
              <a:rPr sz="4000" u="none" spc="-4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del</a:t>
            </a:r>
            <a:r>
              <a:rPr sz="4000" u="none" spc="5" dirty="0">
                <a:solidFill>
                  <a:srgbClr val="C0C0C0"/>
                </a:solidFill>
                <a:latin typeface="Arial MT"/>
                <a:cs typeface="Arial MT"/>
              </a:rPr>
              <a:t> queso</a:t>
            </a:r>
            <a:endParaRPr sz="400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9016" y="1511808"/>
            <a:ext cx="11092180" cy="3350260"/>
            <a:chOff x="509016" y="1511808"/>
            <a:chExt cx="11092180" cy="335026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016" y="1645920"/>
              <a:ext cx="676656" cy="6918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9432" y="1511808"/>
              <a:ext cx="2801112" cy="9083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1560" y="2346960"/>
              <a:ext cx="377952" cy="3901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22248" y="2103120"/>
              <a:ext cx="6702552" cy="7955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1560" y="2859024"/>
              <a:ext cx="377952" cy="3901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22248" y="2615183"/>
              <a:ext cx="10378440" cy="7955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22248" y="3041904"/>
              <a:ext cx="10162032" cy="79552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1560" y="3797808"/>
              <a:ext cx="377952" cy="3901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22248" y="3553968"/>
              <a:ext cx="4831080" cy="7955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577839" y="3553968"/>
              <a:ext cx="1908048" cy="7955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1560" y="4309872"/>
              <a:ext cx="377952" cy="3901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22248" y="4066031"/>
              <a:ext cx="3325367" cy="79552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2127" y="4066031"/>
              <a:ext cx="4221480" cy="795527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88644" y="1529288"/>
            <a:ext cx="10575290" cy="308356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844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Putrefacción</a:t>
            </a:r>
            <a:endParaRPr sz="32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66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gérmenes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putrefacción</a:t>
            </a:r>
            <a:endParaRPr sz="2800">
              <a:latin typeface="Arial MT"/>
              <a:cs typeface="Arial MT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Aparece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preferentemente</a:t>
            </a:r>
            <a:r>
              <a:rPr sz="2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pastas</a:t>
            </a:r>
            <a:r>
              <a:rPr sz="2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poco</a:t>
            </a:r>
            <a:r>
              <a:rPr sz="2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ácidas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(la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acidez </a:t>
            </a:r>
            <a:r>
              <a:rPr sz="2800" spc="-7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es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antagónica</a:t>
            </a:r>
            <a:r>
              <a:rPr sz="28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proliferación</a:t>
            </a:r>
            <a:r>
              <a:rPr sz="28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de este</a:t>
            </a:r>
            <a:r>
              <a:rPr sz="28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tipo</a:t>
            </a:r>
            <a:r>
              <a:rPr sz="2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gérmenes)</a:t>
            </a:r>
            <a:endParaRPr sz="28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Putrefacción</a:t>
            </a:r>
            <a:r>
              <a:rPr sz="28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blanca:</a:t>
            </a:r>
            <a:r>
              <a:rPr sz="2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bacilo</a:t>
            </a:r>
            <a:r>
              <a:rPr sz="2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putrificus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2800" spc="5" dirty="0">
                <a:solidFill>
                  <a:srgbClr val="FFFFFF"/>
                </a:solidFill>
                <a:latin typeface="Arial MT"/>
                <a:cs typeface="Arial MT"/>
              </a:rPr>
              <a:t>Putrefacción</a:t>
            </a:r>
            <a:r>
              <a:rPr sz="28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gris: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i="1" spc="5" dirty="0">
                <a:solidFill>
                  <a:srgbClr val="FFFFFF"/>
                </a:solidFill>
                <a:latin typeface="Arial"/>
                <a:cs typeface="Arial"/>
              </a:rPr>
              <a:t>Bacterium</a:t>
            </a:r>
            <a:r>
              <a:rPr sz="28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proteolíticum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8805" y="433285"/>
            <a:ext cx="9457563" cy="58547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3544" y="0"/>
            <a:ext cx="11268710" cy="6858000"/>
            <a:chOff x="923544" y="0"/>
            <a:chExt cx="11268710" cy="6858000"/>
          </a:xfrm>
        </p:grpSpPr>
        <p:sp>
          <p:nvSpPr>
            <p:cNvPr id="3" name="object 3"/>
            <p:cNvSpPr/>
            <p:nvPr/>
          </p:nvSpPr>
          <p:spPr>
            <a:xfrm>
              <a:off x="4654768" y="0"/>
              <a:ext cx="7537450" cy="6858000"/>
            </a:xfrm>
            <a:custGeom>
              <a:avLst/>
              <a:gdLst/>
              <a:ahLst/>
              <a:cxnLst/>
              <a:rect l="l" t="t" r="r" b="b"/>
              <a:pathLst>
                <a:path w="7537450" h="6858000">
                  <a:moveTo>
                    <a:pt x="7537231" y="0"/>
                  </a:moveTo>
                  <a:lnTo>
                    <a:pt x="1040927" y="0"/>
                  </a:lnTo>
                  <a:lnTo>
                    <a:pt x="1085818" y="15623"/>
                  </a:lnTo>
                  <a:lnTo>
                    <a:pt x="1130431" y="31807"/>
                  </a:lnTo>
                  <a:lnTo>
                    <a:pt x="1219269" y="64609"/>
                  </a:lnTo>
                  <a:lnTo>
                    <a:pt x="1263716" y="80606"/>
                  </a:lnTo>
                  <a:lnTo>
                    <a:pt x="1308329" y="95918"/>
                  </a:lnTo>
                  <a:lnTo>
                    <a:pt x="1353220" y="110235"/>
                  </a:lnTo>
                  <a:lnTo>
                    <a:pt x="1341961" y="129627"/>
                  </a:lnTo>
                  <a:lnTo>
                    <a:pt x="1330678" y="137350"/>
                  </a:lnTo>
                  <a:lnTo>
                    <a:pt x="1319395" y="137739"/>
                  </a:lnTo>
                  <a:lnTo>
                    <a:pt x="1308135" y="135127"/>
                  </a:lnTo>
                  <a:lnTo>
                    <a:pt x="1217415" y="120903"/>
                  </a:lnTo>
                  <a:lnTo>
                    <a:pt x="1171928" y="112458"/>
                  </a:lnTo>
                  <a:lnTo>
                    <a:pt x="1126695" y="101938"/>
                  </a:lnTo>
                  <a:lnTo>
                    <a:pt x="1081969" y="88455"/>
                  </a:lnTo>
                  <a:lnTo>
                    <a:pt x="1038006" y="71120"/>
                  </a:lnTo>
                  <a:lnTo>
                    <a:pt x="1021927" y="67397"/>
                  </a:lnTo>
                  <a:lnTo>
                    <a:pt x="1006431" y="68008"/>
                  </a:lnTo>
                  <a:lnTo>
                    <a:pt x="993197" y="74620"/>
                  </a:lnTo>
                  <a:lnTo>
                    <a:pt x="983904" y="88900"/>
                  </a:lnTo>
                  <a:lnTo>
                    <a:pt x="978844" y="113069"/>
                  </a:lnTo>
                  <a:lnTo>
                    <a:pt x="983904" y="132905"/>
                  </a:lnTo>
                  <a:lnTo>
                    <a:pt x="1010955" y="163575"/>
                  </a:lnTo>
                  <a:lnTo>
                    <a:pt x="1068407" y="188468"/>
                  </a:lnTo>
                  <a:lnTo>
                    <a:pt x="1128049" y="192024"/>
                  </a:lnTo>
                  <a:lnTo>
                    <a:pt x="1177475" y="203738"/>
                  </a:lnTo>
                  <a:lnTo>
                    <a:pt x="1218229" y="221690"/>
                  </a:lnTo>
                  <a:lnTo>
                    <a:pt x="1251144" y="246760"/>
                  </a:lnTo>
                  <a:lnTo>
                    <a:pt x="1277053" y="279832"/>
                  </a:lnTo>
                  <a:lnTo>
                    <a:pt x="1296789" y="321787"/>
                  </a:lnTo>
                  <a:lnTo>
                    <a:pt x="1311183" y="373507"/>
                  </a:lnTo>
                  <a:lnTo>
                    <a:pt x="1264652" y="358097"/>
                  </a:lnTo>
                  <a:lnTo>
                    <a:pt x="1218205" y="354541"/>
                  </a:lnTo>
                  <a:lnTo>
                    <a:pt x="1171928" y="357505"/>
                  </a:lnTo>
                  <a:lnTo>
                    <a:pt x="1125904" y="361653"/>
                  </a:lnTo>
                  <a:lnTo>
                    <a:pt x="1080220" y="361653"/>
                  </a:lnTo>
                  <a:lnTo>
                    <a:pt x="1034958" y="352171"/>
                  </a:lnTo>
                  <a:lnTo>
                    <a:pt x="1015634" y="350337"/>
                  </a:lnTo>
                  <a:lnTo>
                    <a:pt x="997430" y="356171"/>
                  </a:lnTo>
                  <a:lnTo>
                    <a:pt x="985988" y="370673"/>
                  </a:lnTo>
                  <a:lnTo>
                    <a:pt x="986952" y="394842"/>
                  </a:lnTo>
                  <a:lnTo>
                    <a:pt x="1008320" y="439292"/>
                  </a:lnTo>
                  <a:lnTo>
                    <a:pt x="1002561" y="450850"/>
                  </a:lnTo>
                  <a:lnTo>
                    <a:pt x="936827" y="442293"/>
                  </a:lnTo>
                  <a:lnTo>
                    <a:pt x="899695" y="392731"/>
                  </a:lnTo>
                  <a:lnTo>
                    <a:pt x="887892" y="359283"/>
                  </a:lnTo>
                  <a:lnTo>
                    <a:pt x="875383" y="342892"/>
                  </a:lnTo>
                  <a:lnTo>
                    <a:pt x="857825" y="332168"/>
                  </a:lnTo>
                  <a:lnTo>
                    <a:pt x="838029" y="328779"/>
                  </a:lnTo>
                  <a:lnTo>
                    <a:pt x="818804" y="334391"/>
                  </a:lnTo>
                  <a:lnTo>
                    <a:pt x="802886" y="349170"/>
                  </a:lnTo>
                  <a:lnTo>
                    <a:pt x="797087" y="369950"/>
                  </a:lnTo>
                  <a:lnTo>
                    <a:pt x="796909" y="393398"/>
                  </a:lnTo>
                  <a:lnTo>
                    <a:pt x="797849" y="416178"/>
                  </a:lnTo>
                  <a:lnTo>
                    <a:pt x="812438" y="476631"/>
                  </a:lnTo>
                  <a:lnTo>
                    <a:pt x="860841" y="505078"/>
                  </a:lnTo>
                  <a:lnTo>
                    <a:pt x="899366" y="516413"/>
                  </a:lnTo>
                  <a:lnTo>
                    <a:pt x="939295" y="529082"/>
                  </a:lnTo>
                  <a:lnTo>
                    <a:pt x="1028989" y="558419"/>
                  </a:lnTo>
                  <a:lnTo>
                    <a:pt x="978007" y="577421"/>
                  </a:lnTo>
                  <a:lnTo>
                    <a:pt x="932120" y="582421"/>
                  </a:lnTo>
                  <a:lnTo>
                    <a:pt x="889615" y="575421"/>
                  </a:lnTo>
                  <a:lnTo>
                    <a:pt x="848776" y="558419"/>
                  </a:lnTo>
                  <a:lnTo>
                    <a:pt x="807068" y="538676"/>
                  </a:lnTo>
                  <a:lnTo>
                    <a:pt x="762916" y="520810"/>
                  </a:lnTo>
                  <a:lnTo>
                    <a:pt x="718904" y="509260"/>
                  </a:lnTo>
                  <a:lnTo>
                    <a:pt x="677617" y="508464"/>
                  </a:lnTo>
                  <a:lnTo>
                    <a:pt x="641639" y="522859"/>
                  </a:lnTo>
                  <a:lnTo>
                    <a:pt x="594654" y="546840"/>
                  </a:lnTo>
                  <a:lnTo>
                    <a:pt x="550260" y="554265"/>
                  </a:lnTo>
                  <a:lnTo>
                    <a:pt x="507451" y="550766"/>
                  </a:lnTo>
                  <a:lnTo>
                    <a:pt x="465221" y="541976"/>
                  </a:lnTo>
                  <a:lnTo>
                    <a:pt x="422564" y="533526"/>
                  </a:lnTo>
                  <a:lnTo>
                    <a:pt x="376722" y="525074"/>
                  </a:lnTo>
                  <a:lnTo>
                    <a:pt x="347979" y="515913"/>
                  </a:lnTo>
                  <a:lnTo>
                    <a:pt x="330638" y="506336"/>
                  </a:lnTo>
                  <a:lnTo>
                    <a:pt x="307354" y="487097"/>
                  </a:lnTo>
                  <a:lnTo>
                    <a:pt x="290012" y="478020"/>
                  </a:lnTo>
                  <a:lnTo>
                    <a:pt x="261270" y="469692"/>
                  </a:lnTo>
                  <a:lnTo>
                    <a:pt x="215427" y="462407"/>
                  </a:lnTo>
                  <a:lnTo>
                    <a:pt x="169477" y="454461"/>
                  </a:lnTo>
                  <a:lnTo>
                    <a:pt x="120431" y="446849"/>
                  </a:lnTo>
                  <a:lnTo>
                    <a:pt x="66337" y="447905"/>
                  </a:lnTo>
                  <a:lnTo>
                    <a:pt x="5242" y="465963"/>
                  </a:lnTo>
                  <a:lnTo>
                    <a:pt x="60061" y="493997"/>
                  </a:lnTo>
                  <a:lnTo>
                    <a:pt x="112301" y="519345"/>
                  </a:lnTo>
                  <a:lnTo>
                    <a:pt x="162204" y="542324"/>
                  </a:lnTo>
                  <a:lnTo>
                    <a:pt x="210011" y="563248"/>
                  </a:lnTo>
                  <a:lnTo>
                    <a:pt x="255963" y="582434"/>
                  </a:lnTo>
                  <a:lnTo>
                    <a:pt x="300302" y="600197"/>
                  </a:lnTo>
                  <a:lnTo>
                    <a:pt x="343269" y="616853"/>
                  </a:lnTo>
                  <a:lnTo>
                    <a:pt x="466352" y="663335"/>
                  </a:lnTo>
                  <a:lnTo>
                    <a:pt x="506245" y="678720"/>
                  </a:lnTo>
                  <a:lnTo>
                    <a:pt x="545972" y="694576"/>
                  </a:lnTo>
                  <a:lnTo>
                    <a:pt x="585775" y="711219"/>
                  </a:lnTo>
                  <a:lnTo>
                    <a:pt x="625896" y="728965"/>
                  </a:lnTo>
                  <a:lnTo>
                    <a:pt x="666575" y="748130"/>
                  </a:lnTo>
                  <a:lnTo>
                    <a:pt x="708055" y="769029"/>
                  </a:lnTo>
                  <a:lnTo>
                    <a:pt x="750575" y="791978"/>
                  </a:lnTo>
                  <a:lnTo>
                    <a:pt x="794379" y="817293"/>
                  </a:lnTo>
                  <a:lnTo>
                    <a:pt x="839706" y="845290"/>
                  </a:lnTo>
                  <a:lnTo>
                    <a:pt x="886799" y="876283"/>
                  </a:lnTo>
                  <a:lnTo>
                    <a:pt x="935898" y="910589"/>
                  </a:lnTo>
                  <a:lnTo>
                    <a:pt x="924657" y="923258"/>
                  </a:lnTo>
                  <a:lnTo>
                    <a:pt x="913403" y="926592"/>
                  </a:lnTo>
                  <a:lnTo>
                    <a:pt x="902126" y="924591"/>
                  </a:lnTo>
                  <a:lnTo>
                    <a:pt x="890813" y="921258"/>
                  </a:lnTo>
                  <a:lnTo>
                    <a:pt x="872160" y="917701"/>
                  </a:lnTo>
                  <a:lnTo>
                    <a:pt x="854078" y="916813"/>
                  </a:lnTo>
                  <a:lnTo>
                    <a:pt x="839378" y="925258"/>
                  </a:lnTo>
                  <a:lnTo>
                    <a:pt x="830869" y="949705"/>
                  </a:lnTo>
                  <a:lnTo>
                    <a:pt x="832393" y="973097"/>
                  </a:lnTo>
                  <a:lnTo>
                    <a:pt x="840966" y="990155"/>
                  </a:lnTo>
                  <a:lnTo>
                    <a:pt x="855729" y="1001212"/>
                  </a:lnTo>
                  <a:lnTo>
                    <a:pt x="875827" y="1006601"/>
                  </a:lnTo>
                  <a:lnTo>
                    <a:pt x="927077" y="1019075"/>
                  </a:lnTo>
                  <a:lnTo>
                    <a:pt x="976578" y="1038053"/>
                  </a:lnTo>
                  <a:lnTo>
                    <a:pt x="1024774" y="1061475"/>
                  </a:lnTo>
                  <a:lnTo>
                    <a:pt x="1072110" y="1087280"/>
                  </a:lnTo>
                  <a:lnTo>
                    <a:pt x="1119032" y="1113409"/>
                  </a:lnTo>
                  <a:lnTo>
                    <a:pt x="1168213" y="1149413"/>
                  </a:lnTo>
                  <a:lnTo>
                    <a:pt x="1181111" y="1178917"/>
                  </a:lnTo>
                  <a:lnTo>
                    <a:pt x="1179103" y="1220089"/>
                  </a:lnTo>
                  <a:lnTo>
                    <a:pt x="1158053" y="1226423"/>
                  </a:lnTo>
                  <a:lnTo>
                    <a:pt x="1139289" y="1222755"/>
                  </a:lnTo>
                  <a:lnTo>
                    <a:pt x="1121667" y="1215088"/>
                  </a:lnTo>
                  <a:lnTo>
                    <a:pt x="1104046" y="1209421"/>
                  </a:lnTo>
                  <a:lnTo>
                    <a:pt x="1081494" y="1209754"/>
                  </a:lnTo>
                  <a:lnTo>
                    <a:pt x="1056405" y="1214755"/>
                  </a:lnTo>
                  <a:lnTo>
                    <a:pt x="1038627" y="1222422"/>
                  </a:lnTo>
                  <a:lnTo>
                    <a:pt x="1038006" y="1230757"/>
                  </a:lnTo>
                  <a:lnTo>
                    <a:pt x="1058116" y="1254348"/>
                  </a:lnTo>
                  <a:lnTo>
                    <a:pt x="1056981" y="1283175"/>
                  </a:lnTo>
                  <a:lnTo>
                    <a:pt x="1035965" y="1339544"/>
                  </a:lnTo>
                  <a:lnTo>
                    <a:pt x="1038577" y="1358591"/>
                  </a:lnTo>
                  <a:lnTo>
                    <a:pt x="1064930" y="1365885"/>
                  </a:lnTo>
                  <a:lnTo>
                    <a:pt x="1108816" y="1371747"/>
                  </a:lnTo>
                  <a:lnTo>
                    <a:pt x="1149015" y="1387480"/>
                  </a:lnTo>
                  <a:lnTo>
                    <a:pt x="1186516" y="1410302"/>
                  </a:lnTo>
                  <a:lnTo>
                    <a:pt x="1222308" y="1437428"/>
                  </a:lnTo>
                  <a:lnTo>
                    <a:pt x="1257381" y="1466078"/>
                  </a:lnTo>
                  <a:lnTo>
                    <a:pt x="1292721" y="1493468"/>
                  </a:lnTo>
                  <a:lnTo>
                    <a:pt x="1329319" y="1516816"/>
                  </a:lnTo>
                  <a:lnTo>
                    <a:pt x="1368164" y="1533339"/>
                  </a:lnTo>
                  <a:lnTo>
                    <a:pt x="1410243" y="1540255"/>
                  </a:lnTo>
                  <a:lnTo>
                    <a:pt x="1423767" y="1545645"/>
                  </a:lnTo>
                  <a:lnTo>
                    <a:pt x="1433087" y="1559369"/>
                  </a:lnTo>
                  <a:lnTo>
                    <a:pt x="1438479" y="1577760"/>
                  </a:lnTo>
                  <a:lnTo>
                    <a:pt x="1440215" y="1597152"/>
                  </a:lnTo>
                  <a:lnTo>
                    <a:pt x="1436612" y="1616265"/>
                  </a:lnTo>
                  <a:lnTo>
                    <a:pt x="1427102" y="1627377"/>
                  </a:lnTo>
                  <a:lnTo>
                    <a:pt x="1413640" y="1633156"/>
                  </a:lnTo>
                  <a:lnTo>
                    <a:pt x="1398178" y="1636267"/>
                  </a:lnTo>
                  <a:lnTo>
                    <a:pt x="1372816" y="1632600"/>
                  </a:lnTo>
                  <a:lnTo>
                    <a:pt x="1346061" y="1625600"/>
                  </a:lnTo>
                  <a:lnTo>
                    <a:pt x="1317615" y="1629267"/>
                  </a:lnTo>
                  <a:lnTo>
                    <a:pt x="1287180" y="1657603"/>
                  </a:lnTo>
                  <a:lnTo>
                    <a:pt x="1326029" y="1675779"/>
                  </a:lnTo>
                  <a:lnTo>
                    <a:pt x="1362980" y="1696324"/>
                  </a:lnTo>
                  <a:lnTo>
                    <a:pt x="1395606" y="1721612"/>
                  </a:lnTo>
                  <a:lnTo>
                    <a:pt x="1421480" y="1754011"/>
                  </a:lnTo>
                  <a:lnTo>
                    <a:pt x="1438175" y="1795892"/>
                  </a:lnTo>
                  <a:lnTo>
                    <a:pt x="1443263" y="1849627"/>
                  </a:lnTo>
                  <a:lnTo>
                    <a:pt x="1448798" y="1870463"/>
                  </a:lnTo>
                  <a:lnTo>
                    <a:pt x="1462774" y="1885632"/>
                  </a:lnTo>
                  <a:lnTo>
                    <a:pt x="1481250" y="1896133"/>
                  </a:lnTo>
                  <a:lnTo>
                    <a:pt x="1500286" y="1902967"/>
                  </a:lnTo>
                  <a:lnTo>
                    <a:pt x="1530123" y="1915267"/>
                  </a:lnTo>
                  <a:lnTo>
                    <a:pt x="1556579" y="1931924"/>
                  </a:lnTo>
                  <a:lnTo>
                    <a:pt x="1579653" y="1954581"/>
                  </a:lnTo>
                  <a:lnTo>
                    <a:pt x="1599346" y="1984883"/>
                  </a:lnTo>
                  <a:lnTo>
                    <a:pt x="1599346" y="2013330"/>
                  </a:lnTo>
                  <a:lnTo>
                    <a:pt x="1589658" y="2066614"/>
                  </a:lnTo>
                  <a:lnTo>
                    <a:pt x="1569295" y="2097366"/>
                  </a:lnTo>
                  <a:lnTo>
                    <a:pt x="1540569" y="2110367"/>
                  </a:lnTo>
                  <a:lnTo>
                    <a:pt x="1505789" y="2110395"/>
                  </a:lnTo>
                  <a:lnTo>
                    <a:pt x="1467266" y="2102230"/>
                  </a:lnTo>
                  <a:lnTo>
                    <a:pt x="1373203" y="2072986"/>
                  </a:lnTo>
                  <a:lnTo>
                    <a:pt x="1325470" y="2063058"/>
                  </a:lnTo>
                  <a:lnTo>
                    <a:pt x="1276872" y="2062858"/>
                  </a:lnTo>
                  <a:lnTo>
                    <a:pt x="1227109" y="2077339"/>
                  </a:lnTo>
                  <a:lnTo>
                    <a:pt x="1271515" y="2095244"/>
                  </a:lnTo>
                  <a:lnTo>
                    <a:pt x="1316654" y="2109898"/>
                  </a:lnTo>
                  <a:lnTo>
                    <a:pt x="1362142" y="2122719"/>
                  </a:lnTo>
                  <a:lnTo>
                    <a:pt x="1407592" y="2135124"/>
                  </a:lnTo>
                  <a:lnTo>
                    <a:pt x="1452620" y="2148528"/>
                  </a:lnTo>
                  <a:lnTo>
                    <a:pt x="1496839" y="2164349"/>
                  </a:lnTo>
                  <a:lnTo>
                    <a:pt x="1539865" y="2184005"/>
                  </a:lnTo>
                  <a:lnTo>
                    <a:pt x="1581312" y="2208911"/>
                  </a:lnTo>
                  <a:lnTo>
                    <a:pt x="1531279" y="2209402"/>
                  </a:lnTo>
                  <a:lnTo>
                    <a:pt x="1481709" y="2207437"/>
                  </a:lnTo>
                  <a:lnTo>
                    <a:pt x="1432564" y="2203187"/>
                  </a:lnTo>
                  <a:lnTo>
                    <a:pt x="1383810" y="2196826"/>
                  </a:lnTo>
                  <a:lnTo>
                    <a:pt x="1335408" y="2188526"/>
                  </a:lnTo>
                  <a:lnTo>
                    <a:pt x="1287323" y="2178460"/>
                  </a:lnTo>
                  <a:lnTo>
                    <a:pt x="1239519" y="2166801"/>
                  </a:lnTo>
                  <a:lnTo>
                    <a:pt x="1191958" y="2153722"/>
                  </a:lnTo>
                  <a:lnTo>
                    <a:pt x="1144606" y="2139395"/>
                  </a:lnTo>
                  <a:lnTo>
                    <a:pt x="1097425" y="2123994"/>
                  </a:lnTo>
                  <a:lnTo>
                    <a:pt x="1050378" y="2107690"/>
                  </a:lnTo>
                  <a:lnTo>
                    <a:pt x="1003430" y="2090658"/>
                  </a:lnTo>
                  <a:lnTo>
                    <a:pt x="956545" y="2073069"/>
                  </a:lnTo>
                  <a:lnTo>
                    <a:pt x="768897" y="2000607"/>
                  </a:lnTo>
                  <a:lnTo>
                    <a:pt x="721776" y="1982829"/>
                  </a:lnTo>
                  <a:lnTo>
                    <a:pt x="674500" y="1965531"/>
                  </a:lnTo>
                  <a:lnTo>
                    <a:pt x="627031" y="1948887"/>
                  </a:lnTo>
                  <a:lnTo>
                    <a:pt x="579333" y="1933069"/>
                  </a:lnTo>
                  <a:lnTo>
                    <a:pt x="531370" y="1918250"/>
                  </a:lnTo>
                  <a:lnTo>
                    <a:pt x="483105" y="1904602"/>
                  </a:lnTo>
                  <a:lnTo>
                    <a:pt x="434502" y="1892300"/>
                  </a:lnTo>
                  <a:lnTo>
                    <a:pt x="447059" y="1929655"/>
                  </a:lnTo>
                  <a:lnTo>
                    <a:pt x="464950" y="1953307"/>
                  </a:lnTo>
                  <a:lnTo>
                    <a:pt x="485651" y="1966934"/>
                  </a:lnTo>
                  <a:lnTo>
                    <a:pt x="506638" y="1974214"/>
                  </a:lnTo>
                  <a:lnTo>
                    <a:pt x="554014" y="1991253"/>
                  </a:lnTo>
                  <a:lnTo>
                    <a:pt x="600259" y="2011218"/>
                  </a:lnTo>
                  <a:lnTo>
                    <a:pt x="645572" y="2033613"/>
                  </a:lnTo>
                  <a:lnTo>
                    <a:pt x="690147" y="2057939"/>
                  </a:lnTo>
                  <a:lnTo>
                    <a:pt x="734182" y="2083699"/>
                  </a:lnTo>
                  <a:lnTo>
                    <a:pt x="777873" y="2110396"/>
                  </a:lnTo>
                  <a:lnTo>
                    <a:pt x="865009" y="2164609"/>
                  </a:lnTo>
                  <a:lnTo>
                    <a:pt x="908847" y="2191130"/>
                  </a:lnTo>
                  <a:lnTo>
                    <a:pt x="946546" y="2216245"/>
                  </a:lnTo>
                  <a:lnTo>
                    <a:pt x="978316" y="2245360"/>
                  </a:lnTo>
                  <a:lnTo>
                    <a:pt x="1003895" y="2281142"/>
                  </a:lnTo>
                  <a:lnTo>
                    <a:pt x="1023020" y="2326259"/>
                  </a:lnTo>
                  <a:lnTo>
                    <a:pt x="1040040" y="2367504"/>
                  </a:lnTo>
                  <a:lnTo>
                    <a:pt x="1064978" y="2394378"/>
                  </a:lnTo>
                  <a:lnTo>
                    <a:pt x="1098940" y="2405893"/>
                  </a:lnTo>
                  <a:lnTo>
                    <a:pt x="1143035" y="2401062"/>
                  </a:lnTo>
                  <a:lnTo>
                    <a:pt x="1184114" y="2394061"/>
                  </a:lnTo>
                  <a:lnTo>
                    <a:pt x="1226014" y="2393061"/>
                  </a:lnTo>
                  <a:lnTo>
                    <a:pt x="1268462" y="2396061"/>
                  </a:lnTo>
                  <a:lnTo>
                    <a:pt x="1311183" y="2401062"/>
                  </a:lnTo>
                  <a:lnTo>
                    <a:pt x="1358636" y="2416897"/>
                  </a:lnTo>
                  <a:lnTo>
                    <a:pt x="1400480" y="2447734"/>
                  </a:lnTo>
                  <a:lnTo>
                    <a:pt x="1427680" y="2484572"/>
                  </a:lnTo>
                  <a:lnTo>
                    <a:pt x="1431198" y="2518410"/>
                  </a:lnTo>
                  <a:lnTo>
                    <a:pt x="1405237" y="2550302"/>
                  </a:lnTo>
                  <a:lnTo>
                    <a:pt x="1374191" y="2557526"/>
                  </a:lnTo>
                  <a:lnTo>
                    <a:pt x="1340883" y="2551414"/>
                  </a:lnTo>
                  <a:lnTo>
                    <a:pt x="1308135" y="2543302"/>
                  </a:lnTo>
                  <a:lnTo>
                    <a:pt x="1216981" y="2529078"/>
                  </a:lnTo>
                  <a:lnTo>
                    <a:pt x="1179441" y="2524299"/>
                  </a:lnTo>
                  <a:lnTo>
                    <a:pt x="1164117" y="2525522"/>
                  </a:lnTo>
                  <a:lnTo>
                    <a:pt x="1147576" y="2578074"/>
                  </a:lnTo>
                  <a:lnTo>
                    <a:pt x="1126989" y="2603256"/>
                  </a:lnTo>
                  <a:lnTo>
                    <a:pt x="1103458" y="2608097"/>
                  </a:lnTo>
                  <a:lnTo>
                    <a:pt x="1078086" y="2599627"/>
                  </a:lnTo>
                  <a:lnTo>
                    <a:pt x="1051974" y="2584875"/>
                  </a:lnTo>
                  <a:lnTo>
                    <a:pt x="1026224" y="2570868"/>
                  </a:lnTo>
                  <a:lnTo>
                    <a:pt x="1001938" y="2564638"/>
                  </a:lnTo>
                  <a:lnTo>
                    <a:pt x="963695" y="2561637"/>
                  </a:lnTo>
                  <a:lnTo>
                    <a:pt x="925738" y="2553969"/>
                  </a:lnTo>
                  <a:lnTo>
                    <a:pt x="888353" y="2543635"/>
                  </a:lnTo>
                  <a:lnTo>
                    <a:pt x="851824" y="2532634"/>
                  </a:lnTo>
                  <a:lnTo>
                    <a:pt x="805559" y="2527466"/>
                  </a:lnTo>
                  <a:lnTo>
                    <a:pt x="760686" y="2533967"/>
                  </a:lnTo>
                  <a:lnTo>
                    <a:pt x="716361" y="2545135"/>
                  </a:lnTo>
                  <a:lnTo>
                    <a:pt x="671738" y="2553970"/>
                  </a:lnTo>
                  <a:lnTo>
                    <a:pt x="644648" y="2573139"/>
                  </a:lnTo>
                  <a:lnTo>
                    <a:pt x="635321" y="2611310"/>
                  </a:lnTo>
                  <a:lnTo>
                    <a:pt x="629947" y="2655482"/>
                  </a:lnTo>
                  <a:lnTo>
                    <a:pt x="614715" y="2692654"/>
                  </a:lnTo>
                  <a:lnTo>
                    <a:pt x="608619" y="2703322"/>
                  </a:lnTo>
                  <a:lnTo>
                    <a:pt x="596681" y="2703322"/>
                  </a:lnTo>
                  <a:lnTo>
                    <a:pt x="586336" y="2765751"/>
                  </a:lnTo>
                  <a:lnTo>
                    <a:pt x="565734" y="2815274"/>
                  </a:lnTo>
                  <a:lnTo>
                    <a:pt x="537003" y="2853358"/>
                  </a:lnTo>
                  <a:lnTo>
                    <a:pt x="502268" y="2881474"/>
                  </a:lnTo>
                  <a:lnTo>
                    <a:pt x="463657" y="2901092"/>
                  </a:lnTo>
                  <a:lnTo>
                    <a:pt x="423294" y="2913681"/>
                  </a:lnTo>
                  <a:lnTo>
                    <a:pt x="383308" y="2920711"/>
                  </a:lnTo>
                  <a:lnTo>
                    <a:pt x="312967" y="2923974"/>
                  </a:lnTo>
                  <a:lnTo>
                    <a:pt x="269646" y="2922638"/>
                  </a:lnTo>
                  <a:lnTo>
                    <a:pt x="242119" y="2928199"/>
                  </a:lnTo>
                  <a:lnTo>
                    <a:pt x="219126" y="2923476"/>
                  </a:lnTo>
                  <a:lnTo>
                    <a:pt x="195014" y="2923420"/>
                  </a:lnTo>
                  <a:lnTo>
                    <a:pt x="170342" y="2941701"/>
                  </a:lnTo>
                  <a:lnTo>
                    <a:pt x="201690" y="2981415"/>
                  </a:lnTo>
                  <a:lnTo>
                    <a:pt x="235119" y="3017103"/>
                  </a:lnTo>
                  <a:lnTo>
                    <a:pt x="270412" y="3049307"/>
                  </a:lnTo>
                  <a:lnTo>
                    <a:pt x="307353" y="3078573"/>
                  </a:lnTo>
                  <a:lnTo>
                    <a:pt x="345726" y="3105446"/>
                  </a:lnTo>
                  <a:lnTo>
                    <a:pt x="385313" y="3130469"/>
                  </a:lnTo>
                  <a:lnTo>
                    <a:pt x="425898" y="3154187"/>
                  </a:lnTo>
                  <a:lnTo>
                    <a:pt x="467265" y="3177146"/>
                  </a:lnTo>
                  <a:lnTo>
                    <a:pt x="551476" y="3222961"/>
                  </a:lnTo>
                  <a:lnTo>
                    <a:pt x="593887" y="3246907"/>
                  </a:lnTo>
                  <a:lnTo>
                    <a:pt x="636213" y="3272271"/>
                  </a:lnTo>
                  <a:lnTo>
                    <a:pt x="678238" y="3299597"/>
                  </a:lnTo>
                  <a:lnTo>
                    <a:pt x="719744" y="3329432"/>
                  </a:lnTo>
                  <a:lnTo>
                    <a:pt x="669023" y="3338422"/>
                  </a:lnTo>
                  <a:lnTo>
                    <a:pt x="622452" y="3334470"/>
                  </a:lnTo>
                  <a:lnTo>
                    <a:pt x="579292" y="3320974"/>
                  </a:lnTo>
                  <a:lnTo>
                    <a:pt x="538799" y="3301332"/>
                  </a:lnTo>
                  <a:lnTo>
                    <a:pt x="462856" y="3257201"/>
                  </a:lnTo>
                  <a:lnTo>
                    <a:pt x="425923" y="3239510"/>
                  </a:lnTo>
                  <a:lnTo>
                    <a:pt x="388694" y="3229264"/>
                  </a:lnTo>
                  <a:lnTo>
                    <a:pt x="350428" y="3229864"/>
                  </a:lnTo>
                  <a:lnTo>
                    <a:pt x="339099" y="3248702"/>
                  </a:lnTo>
                  <a:lnTo>
                    <a:pt x="340028" y="3269150"/>
                  </a:lnTo>
                  <a:lnTo>
                    <a:pt x="348570" y="3290447"/>
                  </a:lnTo>
                  <a:lnTo>
                    <a:pt x="360079" y="3311832"/>
                  </a:lnTo>
                  <a:lnTo>
                    <a:pt x="369908" y="3332544"/>
                  </a:lnTo>
                  <a:lnTo>
                    <a:pt x="373411" y="3351821"/>
                  </a:lnTo>
                  <a:lnTo>
                    <a:pt x="365941" y="3368904"/>
                  </a:lnTo>
                  <a:lnTo>
                    <a:pt x="342854" y="3383030"/>
                  </a:lnTo>
                  <a:lnTo>
                    <a:pt x="299501" y="3393440"/>
                  </a:lnTo>
                  <a:lnTo>
                    <a:pt x="349906" y="3428222"/>
                  </a:lnTo>
                  <a:lnTo>
                    <a:pt x="394418" y="3463671"/>
                  </a:lnTo>
                  <a:lnTo>
                    <a:pt x="435000" y="3500453"/>
                  </a:lnTo>
                  <a:lnTo>
                    <a:pt x="473618" y="3539236"/>
                  </a:lnTo>
                  <a:lnTo>
                    <a:pt x="506706" y="3578711"/>
                  </a:lnTo>
                  <a:lnTo>
                    <a:pt x="531504" y="3615958"/>
                  </a:lnTo>
                  <a:lnTo>
                    <a:pt x="548170" y="3652652"/>
                  </a:lnTo>
                  <a:lnTo>
                    <a:pt x="556858" y="3690468"/>
                  </a:lnTo>
                  <a:lnTo>
                    <a:pt x="557723" y="3731081"/>
                  </a:lnTo>
                  <a:lnTo>
                    <a:pt x="550922" y="3776166"/>
                  </a:lnTo>
                  <a:lnTo>
                    <a:pt x="536610" y="3827399"/>
                  </a:lnTo>
                  <a:lnTo>
                    <a:pt x="522493" y="3869610"/>
                  </a:lnTo>
                  <a:lnTo>
                    <a:pt x="508802" y="3911430"/>
                  </a:lnTo>
                  <a:lnTo>
                    <a:pt x="497955" y="3953652"/>
                  </a:lnTo>
                  <a:lnTo>
                    <a:pt x="492367" y="3997071"/>
                  </a:lnTo>
                  <a:lnTo>
                    <a:pt x="494456" y="4042478"/>
                  </a:lnTo>
                  <a:lnTo>
                    <a:pt x="506638" y="4090670"/>
                  </a:lnTo>
                  <a:lnTo>
                    <a:pt x="517699" y="4136453"/>
                  </a:lnTo>
                  <a:lnTo>
                    <a:pt x="511877" y="4168902"/>
                  </a:lnTo>
                  <a:lnTo>
                    <a:pt x="484671" y="4182681"/>
                  </a:lnTo>
                  <a:lnTo>
                    <a:pt x="388527" y="4164012"/>
                  </a:lnTo>
                  <a:lnTo>
                    <a:pt x="355499" y="4170087"/>
                  </a:lnTo>
                  <a:lnTo>
                    <a:pt x="332489" y="4189793"/>
                  </a:lnTo>
                  <a:lnTo>
                    <a:pt x="319492" y="4222242"/>
                  </a:lnTo>
                  <a:lnTo>
                    <a:pt x="316499" y="4266543"/>
                  </a:lnTo>
                  <a:lnTo>
                    <a:pt x="323504" y="4321810"/>
                  </a:lnTo>
                  <a:lnTo>
                    <a:pt x="328795" y="4370760"/>
                  </a:lnTo>
                  <a:lnTo>
                    <a:pt x="320869" y="4401375"/>
                  </a:lnTo>
                  <a:lnTo>
                    <a:pt x="297751" y="4415321"/>
                  </a:lnTo>
                  <a:lnTo>
                    <a:pt x="257464" y="4414266"/>
                  </a:lnTo>
                  <a:lnTo>
                    <a:pt x="214369" y="4404081"/>
                  </a:lnTo>
                  <a:lnTo>
                    <a:pt x="170864" y="4389971"/>
                  </a:lnTo>
                  <a:lnTo>
                    <a:pt x="125781" y="4377397"/>
                  </a:lnTo>
                  <a:lnTo>
                    <a:pt x="77949" y="4371821"/>
                  </a:lnTo>
                  <a:lnTo>
                    <a:pt x="26197" y="4378706"/>
                  </a:lnTo>
                  <a:lnTo>
                    <a:pt x="53033" y="4419801"/>
                  </a:lnTo>
                  <a:lnTo>
                    <a:pt x="84628" y="4450171"/>
                  </a:lnTo>
                  <a:lnTo>
                    <a:pt x="119749" y="4472803"/>
                  </a:lnTo>
                  <a:lnTo>
                    <a:pt x="157162" y="4490688"/>
                  </a:lnTo>
                  <a:lnTo>
                    <a:pt x="195634" y="4506814"/>
                  </a:lnTo>
                  <a:lnTo>
                    <a:pt x="233932" y="4524172"/>
                  </a:lnTo>
                  <a:lnTo>
                    <a:pt x="270821" y="4545751"/>
                  </a:lnTo>
                  <a:lnTo>
                    <a:pt x="305069" y="4574540"/>
                  </a:lnTo>
                  <a:lnTo>
                    <a:pt x="335442" y="4613529"/>
                  </a:lnTo>
                  <a:lnTo>
                    <a:pt x="278414" y="4613301"/>
                  </a:lnTo>
                  <a:lnTo>
                    <a:pt x="225714" y="4611708"/>
                  </a:lnTo>
                  <a:lnTo>
                    <a:pt x="176611" y="4607384"/>
                  </a:lnTo>
                  <a:lnTo>
                    <a:pt x="130373" y="4598963"/>
                  </a:lnTo>
                  <a:lnTo>
                    <a:pt x="86268" y="4585081"/>
                  </a:lnTo>
                  <a:lnTo>
                    <a:pt x="63500" y="4577357"/>
                  </a:lnTo>
                  <a:lnTo>
                    <a:pt x="41278" y="4573968"/>
                  </a:lnTo>
                  <a:lnTo>
                    <a:pt x="21296" y="4580580"/>
                  </a:lnTo>
                  <a:lnTo>
                    <a:pt x="5242" y="4602861"/>
                  </a:lnTo>
                  <a:lnTo>
                    <a:pt x="0" y="4634531"/>
                  </a:lnTo>
                  <a:lnTo>
                    <a:pt x="10830" y="4656201"/>
                  </a:lnTo>
                  <a:lnTo>
                    <a:pt x="30138" y="4669869"/>
                  </a:lnTo>
                  <a:lnTo>
                    <a:pt x="50327" y="4677537"/>
                  </a:lnTo>
                  <a:lnTo>
                    <a:pt x="99585" y="4701540"/>
                  </a:lnTo>
                  <a:lnTo>
                    <a:pt x="145212" y="4733544"/>
                  </a:lnTo>
                  <a:lnTo>
                    <a:pt x="233334" y="4805553"/>
                  </a:lnTo>
                  <a:lnTo>
                    <a:pt x="272395" y="4835092"/>
                  </a:lnTo>
                  <a:lnTo>
                    <a:pt x="351587" y="4893847"/>
                  </a:lnTo>
                  <a:lnTo>
                    <a:pt x="391178" y="4924168"/>
                  </a:lnTo>
                  <a:lnTo>
                    <a:pt x="430406" y="4955857"/>
                  </a:lnTo>
                  <a:lnTo>
                    <a:pt x="469003" y="4989466"/>
                  </a:lnTo>
                  <a:lnTo>
                    <a:pt x="506696" y="5025548"/>
                  </a:lnTo>
                  <a:lnTo>
                    <a:pt x="543218" y="5064657"/>
                  </a:lnTo>
                  <a:lnTo>
                    <a:pt x="578298" y="5107346"/>
                  </a:lnTo>
                  <a:lnTo>
                    <a:pt x="611667" y="5154168"/>
                  </a:lnTo>
                  <a:lnTo>
                    <a:pt x="562430" y="5135769"/>
                  </a:lnTo>
                  <a:lnTo>
                    <a:pt x="515594" y="5113662"/>
                  </a:lnTo>
                  <a:lnTo>
                    <a:pt x="470451" y="5089472"/>
                  </a:lnTo>
                  <a:lnTo>
                    <a:pt x="426295" y="5064823"/>
                  </a:lnTo>
                  <a:lnTo>
                    <a:pt x="382419" y="5041341"/>
                  </a:lnTo>
                  <a:lnTo>
                    <a:pt x="338115" y="5020651"/>
                  </a:lnTo>
                  <a:lnTo>
                    <a:pt x="292678" y="5004378"/>
                  </a:lnTo>
                  <a:lnTo>
                    <a:pt x="245399" y="4994148"/>
                  </a:lnTo>
                  <a:lnTo>
                    <a:pt x="279597" y="5037520"/>
                  </a:lnTo>
                  <a:lnTo>
                    <a:pt x="315359" y="5078268"/>
                  </a:lnTo>
                  <a:lnTo>
                    <a:pt x="352451" y="5116755"/>
                  </a:lnTo>
                  <a:lnTo>
                    <a:pt x="390640" y="5153343"/>
                  </a:lnTo>
                  <a:lnTo>
                    <a:pt x="429692" y="5188394"/>
                  </a:lnTo>
                  <a:lnTo>
                    <a:pt x="469372" y="5222272"/>
                  </a:lnTo>
                  <a:lnTo>
                    <a:pt x="509447" y="5255339"/>
                  </a:lnTo>
                  <a:lnTo>
                    <a:pt x="589846" y="5320492"/>
                  </a:lnTo>
                  <a:lnTo>
                    <a:pt x="629701" y="5353304"/>
                  </a:lnTo>
                  <a:lnTo>
                    <a:pt x="684073" y="5400532"/>
                  </a:lnTo>
                  <a:lnTo>
                    <a:pt x="713775" y="5474335"/>
                  </a:lnTo>
                  <a:lnTo>
                    <a:pt x="723427" y="5529132"/>
                  </a:lnTo>
                  <a:lnTo>
                    <a:pt x="737275" y="5580448"/>
                  </a:lnTo>
                  <a:lnTo>
                    <a:pt x="755846" y="5627845"/>
                  </a:lnTo>
                  <a:lnTo>
                    <a:pt x="779667" y="5670890"/>
                  </a:lnTo>
                  <a:lnTo>
                    <a:pt x="809264" y="5709145"/>
                  </a:lnTo>
                  <a:lnTo>
                    <a:pt x="845164" y="5742176"/>
                  </a:lnTo>
                  <a:lnTo>
                    <a:pt x="887892" y="5769546"/>
                  </a:lnTo>
                  <a:lnTo>
                    <a:pt x="878875" y="5801550"/>
                  </a:lnTo>
                  <a:lnTo>
                    <a:pt x="840690" y="5795375"/>
                  </a:lnTo>
                  <a:lnTo>
                    <a:pt x="803943" y="5778616"/>
                  </a:lnTo>
                  <a:lnTo>
                    <a:pt x="766477" y="5760321"/>
                  </a:lnTo>
                  <a:lnTo>
                    <a:pt x="726134" y="5749536"/>
                  </a:lnTo>
                  <a:lnTo>
                    <a:pt x="680755" y="5755309"/>
                  </a:lnTo>
                  <a:lnTo>
                    <a:pt x="714738" y="5800091"/>
                  </a:lnTo>
                  <a:lnTo>
                    <a:pt x="747937" y="5842632"/>
                  </a:lnTo>
                  <a:lnTo>
                    <a:pt x="781403" y="5882434"/>
                  </a:lnTo>
                  <a:lnTo>
                    <a:pt x="816185" y="5919000"/>
                  </a:lnTo>
                  <a:lnTo>
                    <a:pt x="853336" y="5951833"/>
                  </a:lnTo>
                  <a:lnTo>
                    <a:pt x="893906" y="5980434"/>
                  </a:lnTo>
                  <a:lnTo>
                    <a:pt x="938946" y="6004306"/>
                  </a:lnTo>
                  <a:lnTo>
                    <a:pt x="1019720" y="6037099"/>
                  </a:lnTo>
                  <a:lnTo>
                    <a:pt x="1061074" y="6056015"/>
                  </a:lnTo>
                  <a:lnTo>
                    <a:pt x="1101534" y="6079350"/>
                  </a:lnTo>
                  <a:lnTo>
                    <a:pt x="1139949" y="6109156"/>
                  </a:lnTo>
                  <a:lnTo>
                    <a:pt x="1175164" y="6147486"/>
                  </a:lnTo>
                  <a:lnTo>
                    <a:pt x="1206027" y="6196393"/>
                  </a:lnTo>
                  <a:lnTo>
                    <a:pt x="1152888" y="6205448"/>
                  </a:lnTo>
                  <a:lnTo>
                    <a:pt x="1104761" y="6199498"/>
                  </a:lnTo>
                  <a:lnTo>
                    <a:pt x="1059991" y="6184881"/>
                  </a:lnTo>
                  <a:lnTo>
                    <a:pt x="1016924" y="6167932"/>
                  </a:lnTo>
                  <a:lnTo>
                    <a:pt x="973417" y="6149883"/>
                  </a:lnTo>
                  <a:lnTo>
                    <a:pt x="799319" y="6075708"/>
                  </a:lnTo>
                  <a:lnTo>
                    <a:pt x="755812" y="6057658"/>
                  </a:lnTo>
                  <a:lnTo>
                    <a:pt x="730757" y="6049324"/>
                  </a:lnTo>
                  <a:lnTo>
                    <a:pt x="706250" y="6049659"/>
                  </a:lnTo>
                  <a:lnTo>
                    <a:pt x="683982" y="6064664"/>
                  </a:lnTo>
                  <a:lnTo>
                    <a:pt x="665642" y="6100343"/>
                  </a:lnTo>
                  <a:lnTo>
                    <a:pt x="717670" y="6113043"/>
                  </a:lnTo>
                  <a:lnTo>
                    <a:pt x="763522" y="6135524"/>
                  </a:lnTo>
                  <a:lnTo>
                    <a:pt x="804533" y="6165710"/>
                  </a:lnTo>
                  <a:lnTo>
                    <a:pt x="842041" y="6201526"/>
                  </a:lnTo>
                  <a:lnTo>
                    <a:pt x="877382" y="6240898"/>
                  </a:lnTo>
                  <a:lnTo>
                    <a:pt x="911895" y="6281750"/>
                  </a:lnTo>
                  <a:lnTo>
                    <a:pt x="940675" y="6317604"/>
                  </a:lnTo>
                  <a:lnTo>
                    <a:pt x="971157" y="6349787"/>
                  </a:lnTo>
                  <a:lnTo>
                    <a:pt x="1007282" y="6369296"/>
                  </a:lnTo>
                  <a:lnTo>
                    <a:pt x="1052992" y="6367132"/>
                  </a:lnTo>
                  <a:lnTo>
                    <a:pt x="1077547" y="6366627"/>
                  </a:lnTo>
                  <a:lnTo>
                    <a:pt x="1096172" y="6379130"/>
                  </a:lnTo>
                  <a:lnTo>
                    <a:pt x="1107463" y="6401640"/>
                  </a:lnTo>
                  <a:lnTo>
                    <a:pt x="1110015" y="6431153"/>
                  </a:lnTo>
                  <a:lnTo>
                    <a:pt x="1109548" y="6489312"/>
                  </a:lnTo>
                  <a:lnTo>
                    <a:pt x="1119841" y="6536644"/>
                  </a:lnTo>
                  <a:lnTo>
                    <a:pt x="1139163" y="6574517"/>
                  </a:lnTo>
                  <a:lnTo>
                    <a:pt x="1165789" y="6604300"/>
                  </a:lnTo>
                  <a:lnTo>
                    <a:pt x="1197988" y="6627363"/>
                  </a:lnTo>
                  <a:lnTo>
                    <a:pt x="1234032" y="6645073"/>
                  </a:lnTo>
                  <a:lnTo>
                    <a:pt x="1272194" y="6658800"/>
                  </a:lnTo>
                  <a:lnTo>
                    <a:pt x="1321063" y="6676697"/>
                  </a:lnTo>
                  <a:lnTo>
                    <a:pt x="1368772" y="6697928"/>
                  </a:lnTo>
                  <a:lnTo>
                    <a:pt x="1415567" y="6721828"/>
                  </a:lnTo>
                  <a:lnTo>
                    <a:pt x="1461694" y="6747728"/>
                  </a:lnTo>
                  <a:lnTo>
                    <a:pt x="1507398" y="6774963"/>
                  </a:lnTo>
                  <a:lnTo>
                    <a:pt x="1598521" y="6830765"/>
                  </a:lnTo>
                  <a:lnTo>
                    <a:pt x="1644431" y="6857999"/>
                  </a:lnTo>
                  <a:lnTo>
                    <a:pt x="7537231" y="6857999"/>
                  </a:lnTo>
                  <a:lnTo>
                    <a:pt x="7537231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752" y="2243327"/>
              <a:ext cx="3621024" cy="1234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544" y="2913888"/>
              <a:ext cx="3901439" cy="1234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9200" y="3584447"/>
              <a:ext cx="3157728" cy="12344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259205" y="2396185"/>
            <a:ext cx="3039745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95"/>
              </a:spcBef>
            </a:pP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Principales </a:t>
            </a:r>
            <a:r>
              <a:rPr sz="440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al</a:t>
            </a:r>
            <a:r>
              <a:rPr sz="4400" spc="5" dirty="0">
                <a:solidFill>
                  <a:srgbClr val="C0C0C0"/>
                </a:solidFill>
                <a:latin typeface="Arial MT"/>
                <a:cs typeface="Arial MT"/>
              </a:rPr>
              <a:t>t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era</a:t>
            </a:r>
            <a:r>
              <a:rPr sz="4400" spc="10" dirty="0">
                <a:solidFill>
                  <a:srgbClr val="C0C0C0"/>
                </a:solidFill>
                <a:latin typeface="Arial MT"/>
                <a:cs typeface="Arial MT"/>
              </a:rPr>
              <a:t>c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io</a:t>
            </a:r>
            <a:r>
              <a:rPr sz="4400" spc="5" dirty="0">
                <a:solidFill>
                  <a:srgbClr val="C0C0C0"/>
                </a:solidFill>
                <a:latin typeface="Arial MT"/>
                <a:cs typeface="Arial MT"/>
              </a:rPr>
              <a:t>n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es  del</a:t>
            </a:r>
            <a:r>
              <a:rPr sz="4400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400" spc="-5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endParaRPr sz="4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70320" y="1088136"/>
            <a:ext cx="2542540" cy="576580"/>
            <a:chOff x="6370320" y="1088136"/>
            <a:chExt cx="2542540" cy="57658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70320" y="1170432"/>
              <a:ext cx="429768" cy="4389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5120" y="1088136"/>
              <a:ext cx="2237231" cy="57607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81064" y="1155319"/>
            <a:ext cx="225996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Enmohecimiento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67143" y="1453896"/>
            <a:ext cx="4462780" cy="4417060"/>
            <a:chOff x="6867143" y="1453896"/>
            <a:chExt cx="4462780" cy="441706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7143" y="1624584"/>
              <a:ext cx="280416" cy="2926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4407" y="1453896"/>
              <a:ext cx="4187952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74407" y="1758696"/>
              <a:ext cx="3575304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7143" y="2295144"/>
              <a:ext cx="280416" cy="2926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4407" y="2124456"/>
              <a:ext cx="4142232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74407" y="2429256"/>
              <a:ext cx="4184904" cy="5760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74407" y="2734056"/>
              <a:ext cx="2151888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78823" y="2734056"/>
              <a:ext cx="1520952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052303" y="2734056"/>
              <a:ext cx="502920" cy="5760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74407" y="3038856"/>
              <a:ext cx="2109216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36151" y="3038856"/>
              <a:ext cx="1850136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38815" y="3038856"/>
              <a:ext cx="496824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74407" y="3343656"/>
              <a:ext cx="1688592" cy="576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15527" y="3343656"/>
              <a:ext cx="2191512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59567" y="3343656"/>
              <a:ext cx="502920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7143" y="3880103"/>
              <a:ext cx="280416" cy="2926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74407" y="3709416"/>
              <a:ext cx="3255263" cy="576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74407" y="4014216"/>
              <a:ext cx="4041648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074407" y="4319016"/>
              <a:ext cx="1722120" cy="576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7143" y="4855463"/>
              <a:ext cx="280416" cy="2926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074407" y="4684775"/>
              <a:ext cx="4255008" cy="576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74407" y="4989575"/>
              <a:ext cx="3986784" cy="576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74407" y="5294375"/>
              <a:ext cx="1606296" cy="576072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938264" y="1521332"/>
            <a:ext cx="4149090" cy="41713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9085" marR="78105" indent="-287020">
              <a:lnSpc>
                <a:spcPct val="100000"/>
              </a:lnSpc>
              <a:spcBef>
                <a:spcPts val="9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Desarrollo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colonias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hongos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sobre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superficie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endParaRPr sz="2000">
              <a:latin typeface="Arial MT"/>
              <a:cs typeface="Arial MT"/>
            </a:endParaRPr>
          </a:p>
          <a:p>
            <a:pPr marL="299085" marR="82550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Determina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formación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capas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diferente color según el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hongo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(verdoso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penicillium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marrones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 el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clodosporium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,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negro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aspergillus</a:t>
            </a:r>
            <a:r>
              <a:rPr sz="2000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niger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).</a:t>
            </a:r>
            <a:endParaRPr sz="2000">
              <a:latin typeface="Arial MT"/>
              <a:cs typeface="Arial MT"/>
            </a:endParaRPr>
          </a:p>
          <a:p>
            <a:pPr marL="299085" marR="218440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Muchas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veces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se elimina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removiendo esa capa y frotando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vinagre.</a:t>
            </a:r>
            <a:endParaRPr sz="20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Propio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conservados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lugares</a:t>
            </a:r>
            <a:r>
              <a:rPr sz="20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húmedos,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oscuros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sin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ventilación.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5464" y="722376"/>
            <a:ext cx="6962140" cy="5544820"/>
          </a:xfrm>
          <a:custGeom>
            <a:avLst/>
            <a:gdLst/>
            <a:ahLst/>
            <a:cxnLst/>
            <a:rect l="l" t="t" r="r" b="b"/>
            <a:pathLst>
              <a:path w="6962140" h="5544820">
                <a:moveTo>
                  <a:pt x="1106551" y="0"/>
                </a:moveTo>
                <a:lnTo>
                  <a:pt x="1094773" y="857"/>
                </a:lnTo>
                <a:lnTo>
                  <a:pt x="1083389" y="4572"/>
                </a:lnTo>
                <a:lnTo>
                  <a:pt x="1072600" y="12001"/>
                </a:lnTo>
                <a:lnTo>
                  <a:pt x="1062609" y="24002"/>
                </a:lnTo>
                <a:lnTo>
                  <a:pt x="1097873" y="44402"/>
                </a:lnTo>
                <a:lnTo>
                  <a:pt x="1135855" y="57154"/>
                </a:lnTo>
                <a:lnTo>
                  <a:pt x="1218470" y="76110"/>
                </a:lnTo>
                <a:lnTo>
                  <a:pt x="1262357" y="90513"/>
                </a:lnTo>
                <a:lnTo>
                  <a:pt x="1307464" y="113664"/>
                </a:lnTo>
                <a:lnTo>
                  <a:pt x="924560" y="66421"/>
                </a:lnTo>
                <a:lnTo>
                  <a:pt x="918083" y="96900"/>
                </a:lnTo>
                <a:lnTo>
                  <a:pt x="967690" y="105233"/>
                </a:lnTo>
                <a:lnTo>
                  <a:pt x="1016620" y="115647"/>
                </a:lnTo>
                <a:lnTo>
                  <a:pt x="1065026" y="127733"/>
                </a:lnTo>
                <a:lnTo>
                  <a:pt x="1113059" y="141080"/>
                </a:lnTo>
                <a:lnTo>
                  <a:pt x="1160870" y="155276"/>
                </a:lnTo>
                <a:lnTo>
                  <a:pt x="1256434" y="184575"/>
                </a:lnTo>
                <a:lnTo>
                  <a:pt x="1304490" y="198856"/>
                </a:lnTo>
                <a:lnTo>
                  <a:pt x="1352931" y="212344"/>
                </a:lnTo>
                <a:lnTo>
                  <a:pt x="1342856" y="225462"/>
                </a:lnTo>
                <a:lnTo>
                  <a:pt x="1332912" y="230806"/>
                </a:lnTo>
                <a:lnTo>
                  <a:pt x="1323230" y="231364"/>
                </a:lnTo>
                <a:lnTo>
                  <a:pt x="1267105" y="224354"/>
                </a:lnTo>
                <a:lnTo>
                  <a:pt x="1220427" y="217797"/>
                </a:lnTo>
                <a:lnTo>
                  <a:pt x="1174066" y="209668"/>
                </a:lnTo>
                <a:lnTo>
                  <a:pt x="1128180" y="199180"/>
                </a:lnTo>
                <a:lnTo>
                  <a:pt x="1082928" y="185547"/>
                </a:lnTo>
                <a:lnTo>
                  <a:pt x="1069969" y="182441"/>
                </a:lnTo>
                <a:lnTo>
                  <a:pt x="1056973" y="182610"/>
                </a:lnTo>
                <a:lnTo>
                  <a:pt x="1045335" y="187136"/>
                </a:lnTo>
                <a:lnTo>
                  <a:pt x="1036447" y="197103"/>
                </a:lnTo>
                <a:lnTo>
                  <a:pt x="1031946" y="214112"/>
                </a:lnTo>
                <a:lnTo>
                  <a:pt x="1036447" y="228393"/>
                </a:lnTo>
                <a:lnTo>
                  <a:pt x="1082716" y="263697"/>
                </a:lnTo>
                <a:lnTo>
                  <a:pt x="1159637" y="272288"/>
                </a:lnTo>
                <a:lnTo>
                  <a:pt x="1209191" y="282107"/>
                </a:lnTo>
                <a:lnTo>
                  <a:pt x="1248437" y="298693"/>
                </a:lnTo>
                <a:lnTo>
                  <a:pt x="1278527" y="323082"/>
                </a:lnTo>
                <a:lnTo>
                  <a:pt x="1300613" y="356311"/>
                </a:lnTo>
                <a:lnTo>
                  <a:pt x="1315847" y="399414"/>
                </a:lnTo>
                <a:lnTo>
                  <a:pt x="1267784" y="387442"/>
                </a:lnTo>
                <a:lnTo>
                  <a:pt x="1220263" y="386479"/>
                </a:lnTo>
                <a:lnTo>
                  <a:pt x="1173127" y="389978"/>
                </a:lnTo>
                <a:lnTo>
                  <a:pt x="1126216" y="391392"/>
                </a:lnTo>
                <a:lnTo>
                  <a:pt x="1079373" y="384175"/>
                </a:lnTo>
                <a:lnTo>
                  <a:pt x="1062682" y="382585"/>
                </a:lnTo>
                <a:lnTo>
                  <a:pt x="1046718" y="386889"/>
                </a:lnTo>
                <a:lnTo>
                  <a:pt x="1036635" y="397551"/>
                </a:lnTo>
                <a:lnTo>
                  <a:pt x="1037589" y="415036"/>
                </a:lnTo>
                <a:lnTo>
                  <a:pt x="1047805" y="432964"/>
                </a:lnTo>
                <a:lnTo>
                  <a:pt x="1055878" y="446643"/>
                </a:lnTo>
                <a:lnTo>
                  <a:pt x="1050805" y="454487"/>
                </a:lnTo>
                <a:lnTo>
                  <a:pt x="1021588" y="454913"/>
                </a:lnTo>
                <a:lnTo>
                  <a:pt x="984206" y="457501"/>
                </a:lnTo>
                <a:lnTo>
                  <a:pt x="946467" y="467328"/>
                </a:lnTo>
                <a:lnTo>
                  <a:pt x="923397" y="479202"/>
                </a:lnTo>
                <a:lnTo>
                  <a:pt x="930021" y="487934"/>
                </a:lnTo>
                <a:lnTo>
                  <a:pt x="963273" y="495496"/>
                </a:lnTo>
                <a:lnTo>
                  <a:pt x="997442" y="504332"/>
                </a:lnTo>
                <a:lnTo>
                  <a:pt x="1073912" y="525018"/>
                </a:lnTo>
                <a:lnTo>
                  <a:pt x="1030291" y="537948"/>
                </a:lnTo>
                <a:lnTo>
                  <a:pt x="991362" y="541305"/>
                </a:lnTo>
                <a:lnTo>
                  <a:pt x="955290" y="536519"/>
                </a:lnTo>
                <a:lnTo>
                  <a:pt x="920241" y="525018"/>
                </a:lnTo>
                <a:lnTo>
                  <a:pt x="875190" y="507565"/>
                </a:lnTo>
                <a:lnTo>
                  <a:pt x="827960" y="493791"/>
                </a:lnTo>
                <a:lnTo>
                  <a:pt x="782706" y="489281"/>
                </a:lnTo>
                <a:lnTo>
                  <a:pt x="743585" y="499618"/>
                </a:lnTo>
                <a:lnTo>
                  <a:pt x="693783" y="518334"/>
                </a:lnTo>
                <a:lnTo>
                  <a:pt x="646826" y="520763"/>
                </a:lnTo>
                <a:lnTo>
                  <a:pt x="601227" y="514619"/>
                </a:lnTo>
                <a:lnTo>
                  <a:pt x="555498" y="507619"/>
                </a:lnTo>
                <a:lnTo>
                  <a:pt x="501675" y="501357"/>
                </a:lnTo>
                <a:lnTo>
                  <a:pt x="447947" y="494351"/>
                </a:lnTo>
                <a:lnTo>
                  <a:pt x="340582" y="479547"/>
                </a:lnTo>
                <a:lnTo>
                  <a:pt x="286854" y="472468"/>
                </a:lnTo>
                <a:lnTo>
                  <a:pt x="233032" y="466084"/>
                </a:lnTo>
                <a:lnTo>
                  <a:pt x="179070" y="460756"/>
                </a:lnTo>
                <a:lnTo>
                  <a:pt x="140249" y="455467"/>
                </a:lnTo>
                <a:lnTo>
                  <a:pt x="98440" y="450167"/>
                </a:lnTo>
                <a:lnTo>
                  <a:pt x="52179" y="450986"/>
                </a:lnTo>
                <a:lnTo>
                  <a:pt x="0" y="464058"/>
                </a:lnTo>
                <a:lnTo>
                  <a:pt x="48110" y="483731"/>
                </a:lnTo>
                <a:lnTo>
                  <a:pt x="96503" y="501534"/>
                </a:lnTo>
                <a:lnTo>
                  <a:pt x="145121" y="517687"/>
                </a:lnTo>
                <a:lnTo>
                  <a:pt x="193911" y="532414"/>
                </a:lnTo>
                <a:lnTo>
                  <a:pt x="242815" y="545934"/>
                </a:lnTo>
                <a:lnTo>
                  <a:pt x="291780" y="558470"/>
                </a:lnTo>
                <a:lnTo>
                  <a:pt x="340750" y="570244"/>
                </a:lnTo>
                <a:lnTo>
                  <a:pt x="389669" y="581476"/>
                </a:lnTo>
                <a:lnTo>
                  <a:pt x="535568" y="614147"/>
                </a:lnTo>
                <a:lnTo>
                  <a:pt x="583730" y="625433"/>
                </a:lnTo>
                <a:lnTo>
                  <a:pt x="631565" y="637286"/>
                </a:lnTo>
                <a:lnTo>
                  <a:pt x="679017" y="649929"/>
                </a:lnTo>
                <a:lnTo>
                  <a:pt x="726030" y="663583"/>
                </a:lnTo>
                <a:lnTo>
                  <a:pt x="772550" y="678469"/>
                </a:lnTo>
                <a:lnTo>
                  <a:pt x="818521" y="694809"/>
                </a:lnTo>
                <a:lnTo>
                  <a:pt x="863888" y="712825"/>
                </a:lnTo>
                <a:lnTo>
                  <a:pt x="908594" y="732738"/>
                </a:lnTo>
                <a:lnTo>
                  <a:pt x="952586" y="754771"/>
                </a:lnTo>
                <a:lnTo>
                  <a:pt x="995807" y="779145"/>
                </a:lnTo>
                <a:lnTo>
                  <a:pt x="978759" y="796659"/>
                </a:lnTo>
                <a:lnTo>
                  <a:pt x="955627" y="818864"/>
                </a:lnTo>
                <a:lnTo>
                  <a:pt x="939853" y="838545"/>
                </a:lnTo>
                <a:lnTo>
                  <a:pt x="944880" y="848487"/>
                </a:lnTo>
                <a:lnTo>
                  <a:pt x="999359" y="860597"/>
                </a:lnTo>
                <a:lnTo>
                  <a:pt x="1051623" y="879173"/>
                </a:lnTo>
                <a:lnTo>
                  <a:pt x="1102649" y="901297"/>
                </a:lnTo>
                <a:lnTo>
                  <a:pt x="1153414" y="924051"/>
                </a:lnTo>
                <a:lnTo>
                  <a:pt x="1195244" y="949166"/>
                </a:lnTo>
                <a:lnTo>
                  <a:pt x="1206581" y="969772"/>
                </a:lnTo>
                <a:lnTo>
                  <a:pt x="1204595" y="998854"/>
                </a:lnTo>
                <a:lnTo>
                  <a:pt x="1186910" y="1003395"/>
                </a:lnTo>
                <a:lnTo>
                  <a:pt x="1170844" y="1000886"/>
                </a:lnTo>
                <a:lnTo>
                  <a:pt x="1155588" y="995711"/>
                </a:lnTo>
                <a:lnTo>
                  <a:pt x="1140333" y="992251"/>
                </a:lnTo>
                <a:lnTo>
                  <a:pt x="1120967" y="993009"/>
                </a:lnTo>
                <a:lnTo>
                  <a:pt x="1099899" y="996505"/>
                </a:lnTo>
                <a:lnTo>
                  <a:pt x="1085236" y="1001430"/>
                </a:lnTo>
                <a:lnTo>
                  <a:pt x="1085088" y="1006475"/>
                </a:lnTo>
                <a:lnTo>
                  <a:pt x="1103584" y="1027096"/>
                </a:lnTo>
                <a:lnTo>
                  <a:pt x="1098610" y="1052028"/>
                </a:lnTo>
                <a:lnTo>
                  <a:pt x="1086688" y="1076161"/>
                </a:lnTo>
                <a:lnTo>
                  <a:pt x="1084336" y="1094387"/>
                </a:lnTo>
                <a:lnTo>
                  <a:pt x="1108075" y="1101598"/>
                </a:lnTo>
                <a:lnTo>
                  <a:pt x="1155573" y="1108340"/>
                </a:lnTo>
                <a:lnTo>
                  <a:pt x="1198175" y="1125508"/>
                </a:lnTo>
                <a:lnTo>
                  <a:pt x="1237733" y="1149004"/>
                </a:lnTo>
                <a:lnTo>
                  <a:pt x="1276101" y="1174727"/>
                </a:lnTo>
                <a:lnTo>
                  <a:pt x="1315131" y="1198580"/>
                </a:lnTo>
                <a:lnTo>
                  <a:pt x="1356675" y="1216464"/>
                </a:lnTo>
                <a:lnTo>
                  <a:pt x="1402588" y="1224279"/>
                </a:lnTo>
                <a:lnTo>
                  <a:pt x="1414450" y="1228084"/>
                </a:lnTo>
                <a:lnTo>
                  <a:pt x="1422812" y="1237472"/>
                </a:lnTo>
                <a:lnTo>
                  <a:pt x="1427698" y="1250265"/>
                </a:lnTo>
                <a:lnTo>
                  <a:pt x="1429131" y="1264285"/>
                </a:lnTo>
                <a:lnTo>
                  <a:pt x="1426241" y="1277729"/>
                </a:lnTo>
                <a:lnTo>
                  <a:pt x="1418494" y="1285922"/>
                </a:lnTo>
                <a:lnTo>
                  <a:pt x="1407271" y="1290377"/>
                </a:lnTo>
                <a:lnTo>
                  <a:pt x="1393952" y="1292606"/>
                </a:lnTo>
                <a:lnTo>
                  <a:pt x="1372389" y="1290189"/>
                </a:lnTo>
                <a:lnTo>
                  <a:pt x="1349756" y="1284986"/>
                </a:lnTo>
                <a:lnTo>
                  <a:pt x="1325407" y="1287212"/>
                </a:lnTo>
                <a:lnTo>
                  <a:pt x="1298702" y="1307084"/>
                </a:lnTo>
                <a:lnTo>
                  <a:pt x="1338527" y="1322596"/>
                </a:lnTo>
                <a:lnTo>
                  <a:pt x="1375048" y="1341052"/>
                </a:lnTo>
                <a:lnTo>
                  <a:pt x="1404991" y="1365367"/>
                </a:lnTo>
                <a:lnTo>
                  <a:pt x="1425084" y="1398454"/>
                </a:lnTo>
                <a:lnTo>
                  <a:pt x="1432052" y="1443227"/>
                </a:lnTo>
                <a:lnTo>
                  <a:pt x="1436544" y="1458122"/>
                </a:lnTo>
                <a:lnTo>
                  <a:pt x="1448371" y="1468659"/>
                </a:lnTo>
                <a:lnTo>
                  <a:pt x="1464198" y="1475910"/>
                </a:lnTo>
                <a:lnTo>
                  <a:pt x="1480693" y="1480947"/>
                </a:lnTo>
                <a:lnTo>
                  <a:pt x="1505783" y="1489559"/>
                </a:lnTo>
                <a:lnTo>
                  <a:pt x="1528349" y="1501648"/>
                </a:lnTo>
                <a:lnTo>
                  <a:pt x="1547915" y="1518023"/>
                </a:lnTo>
                <a:lnTo>
                  <a:pt x="1564005" y="1539494"/>
                </a:lnTo>
                <a:lnTo>
                  <a:pt x="1563243" y="1552194"/>
                </a:lnTo>
                <a:lnTo>
                  <a:pt x="1565402" y="1557274"/>
                </a:lnTo>
                <a:lnTo>
                  <a:pt x="1552985" y="1601813"/>
                </a:lnTo>
                <a:lnTo>
                  <a:pt x="1527508" y="1622790"/>
                </a:lnTo>
                <a:lnTo>
                  <a:pt x="1492625" y="1626693"/>
                </a:lnTo>
                <a:lnTo>
                  <a:pt x="1451990" y="1620012"/>
                </a:lnTo>
                <a:lnTo>
                  <a:pt x="1401665" y="1606726"/>
                </a:lnTo>
                <a:lnTo>
                  <a:pt x="1351137" y="1595072"/>
                </a:lnTo>
                <a:lnTo>
                  <a:pt x="1299918" y="1591633"/>
                </a:lnTo>
                <a:lnTo>
                  <a:pt x="1247521" y="1602994"/>
                </a:lnTo>
                <a:lnTo>
                  <a:pt x="1298106" y="1619232"/>
                </a:lnTo>
                <a:lnTo>
                  <a:pt x="1349478" y="1632062"/>
                </a:lnTo>
                <a:lnTo>
                  <a:pt x="1400984" y="1643856"/>
                </a:lnTo>
                <a:lnTo>
                  <a:pt x="1451972" y="1656983"/>
                </a:lnTo>
                <a:lnTo>
                  <a:pt x="1501788" y="1673814"/>
                </a:lnTo>
                <a:lnTo>
                  <a:pt x="1549781" y="1696720"/>
                </a:lnTo>
                <a:lnTo>
                  <a:pt x="1498636" y="1696884"/>
                </a:lnTo>
                <a:lnTo>
                  <a:pt x="1448038" y="1694586"/>
                </a:lnTo>
                <a:lnTo>
                  <a:pt x="1397934" y="1690037"/>
                </a:lnTo>
                <a:lnTo>
                  <a:pt x="1348272" y="1683447"/>
                </a:lnTo>
                <a:lnTo>
                  <a:pt x="1299001" y="1675030"/>
                </a:lnTo>
                <a:lnTo>
                  <a:pt x="1250069" y="1664997"/>
                </a:lnTo>
                <a:lnTo>
                  <a:pt x="1201423" y="1653558"/>
                </a:lnTo>
                <a:lnTo>
                  <a:pt x="1153012" y="1640927"/>
                </a:lnTo>
                <a:lnTo>
                  <a:pt x="1104784" y="1627314"/>
                </a:lnTo>
                <a:lnTo>
                  <a:pt x="1056687" y="1612931"/>
                </a:lnTo>
                <a:lnTo>
                  <a:pt x="1008669" y="1597990"/>
                </a:lnTo>
                <a:lnTo>
                  <a:pt x="864570" y="1551935"/>
                </a:lnTo>
                <a:lnTo>
                  <a:pt x="816350" y="1536878"/>
                </a:lnTo>
                <a:lnTo>
                  <a:pt x="767948" y="1522321"/>
                </a:lnTo>
                <a:lnTo>
                  <a:pt x="719314" y="1508476"/>
                </a:lnTo>
                <a:lnTo>
                  <a:pt x="670396" y="1495554"/>
                </a:lnTo>
                <a:lnTo>
                  <a:pt x="621142" y="1483767"/>
                </a:lnTo>
                <a:lnTo>
                  <a:pt x="571500" y="1473327"/>
                </a:lnTo>
                <a:lnTo>
                  <a:pt x="582549" y="1499816"/>
                </a:lnTo>
                <a:lnTo>
                  <a:pt x="597789" y="1516364"/>
                </a:lnTo>
                <a:lnTo>
                  <a:pt x="615505" y="1526030"/>
                </a:lnTo>
                <a:lnTo>
                  <a:pt x="685693" y="1547724"/>
                </a:lnTo>
                <a:lnTo>
                  <a:pt x="735892" y="1566821"/>
                </a:lnTo>
                <a:lnTo>
                  <a:pt x="784919" y="1588444"/>
                </a:lnTo>
                <a:lnTo>
                  <a:pt x="833117" y="1611872"/>
                </a:lnTo>
                <a:lnTo>
                  <a:pt x="880823" y="1636387"/>
                </a:lnTo>
                <a:lnTo>
                  <a:pt x="928378" y="1661269"/>
                </a:lnTo>
                <a:lnTo>
                  <a:pt x="976122" y="1685798"/>
                </a:lnTo>
                <a:lnTo>
                  <a:pt x="1008284" y="1703647"/>
                </a:lnTo>
                <a:lnTo>
                  <a:pt x="1035399" y="1724009"/>
                </a:lnTo>
                <a:lnTo>
                  <a:pt x="1057132" y="1749395"/>
                </a:lnTo>
                <a:lnTo>
                  <a:pt x="1073150" y="1782318"/>
                </a:lnTo>
                <a:lnTo>
                  <a:pt x="1087758" y="1811692"/>
                </a:lnTo>
                <a:lnTo>
                  <a:pt x="1108868" y="1831006"/>
                </a:lnTo>
                <a:lnTo>
                  <a:pt x="1137550" y="1839342"/>
                </a:lnTo>
                <a:lnTo>
                  <a:pt x="1174877" y="1835785"/>
                </a:lnTo>
                <a:lnTo>
                  <a:pt x="1209611" y="1830445"/>
                </a:lnTo>
                <a:lnTo>
                  <a:pt x="1245393" y="1829641"/>
                </a:lnTo>
                <a:lnTo>
                  <a:pt x="1317625" y="1834641"/>
                </a:lnTo>
                <a:lnTo>
                  <a:pt x="1358695" y="1845550"/>
                </a:lnTo>
                <a:lnTo>
                  <a:pt x="1394444" y="1867328"/>
                </a:lnTo>
                <a:lnTo>
                  <a:pt x="1418971" y="1916684"/>
                </a:lnTo>
                <a:lnTo>
                  <a:pt x="1397049" y="1939137"/>
                </a:lnTo>
                <a:lnTo>
                  <a:pt x="1370758" y="1944195"/>
                </a:lnTo>
                <a:lnTo>
                  <a:pt x="1342157" y="1939847"/>
                </a:lnTo>
                <a:lnTo>
                  <a:pt x="1313307" y="1934083"/>
                </a:lnTo>
                <a:lnTo>
                  <a:pt x="1276044" y="1928659"/>
                </a:lnTo>
                <a:lnTo>
                  <a:pt x="1235805" y="1923081"/>
                </a:lnTo>
                <a:lnTo>
                  <a:pt x="1203328" y="1919670"/>
                </a:lnTo>
                <a:lnTo>
                  <a:pt x="1189355" y="1920748"/>
                </a:lnTo>
                <a:lnTo>
                  <a:pt x="1167981" y="1957069"/>
                </a:lnTo>
                <a:lnTo>
                  <a:pt x="1131579" y="1972755"/>
                </a:lnTo>
                <a:lnTo>
                  <a:pt x="1085801" y="1973046"/>
                </a:lnTo>
                <a:lnTo>
                  <a:pt x="1036303" y="1963181"/>
                </a:lnTo>
                <a:lnTo>
                  <a:pt x="988737" y="1948402"/>
                </a:lnTo>
                <a:lnTo>
                  <a:pt x="948758" y="1933950"/>
                </a:lnTo>
                <a:lnTo>
                  <a:pt x="922020" y="1925065"/>
                </a:lnTo>
                <a:lnTo>
                  <a:pt x="882763" y="1921440"/>
                </a:lnTo>
                <a:lnTo>
                  <a:pt x="844375" y="1926256"/>
                </a:lnTo>
                <a:lnTo>
                  <a:pt x="806487" y="1934477"/>
                </a:lnTo>
                <a:lnTo>
                  <a:pt x="768731" y="1941068"/>
                </a:lnTo>
                <a:lnTo>
                  <a:pt x="737778" y="1943674"/>
                </a:lnTo>
                <a:lnTo>
                  <a:pt x="688365" y="1946273"/>
                </a:lnTo>
                <a:lnTo>
                  <a:pt x="627688" y="1947569"/>
                </a:lnTo>
                <a:lnTo>
                  <a:pt x="562946" y="1946263"/>
                </a:lnTo>
                <a:lnTo>
                  <a:pt x="501336" y="1941058"/>
                </a:lnTo>
                <a:lnTo>
                  <a:pt x="450057" y="1930657"/>
                </a:lnTo>
                <a:lnTo>
                  <a:pt x="416306" y="1913763"/>
                </a:lnTo>
                <a:lnTo>
                  <a:pt x="414700" y="1938069"/>
                </a:lnTo>
                <a:lnTo>
                  <a:pt x="419179" y="1956292"/>
                </a:lnTo>
                <a:lnTo>
                  <a:pt x="427396" y="1970680"/>
                </a:lnTo>
                <a:lnTo>
                  <a:pt x="437007" y="1983486"/>
                </a:lnTo>
                <a:lnTo>
                  <a:pt x="447214" y="2000543"/>
                </a:lnTo>
                <a:lnTo>
                  <a:pt x="449802" y="2015744"/>
                </a:lnTo>
                <a:lnTo>
                  <a:pt x="442722" y="2029991"/>
                </a:lnTo>
                <a:lnTo>
                  <a:pt x="423925" y="2044191"/>
                </a:lnTo>
                <a:lnTo>
                  <a:pt x="377823" y="2071885"/>
                </a:lnTo>
                <a:lnTo>
                  <a:pt x="354728" y="2092854"/>
                </a:lnTo>
                <a:lnTo>
                  <a:pt x="354175" y="2113146"/>
                </a:lnTo>
                <a:lnTo>
                  <a:pt x="375702" y="2138810"/>
                </a:lnTo>
                <a:lnTo>
                  <a:pt x="418846" y="2175891"/>
                </a:lnTo>
                <a:lnTo>
                  <a:pt x="423290" y="2179193"/>
                </a:lnTo>
                <a:lnTo>
                  <a:pt x="421386" y="2190115"/>
                </a:lnTo>
                <a:lnTo>
                  <a:pt x="422148" y="2197354"/>
                </a:lnTo>
                <a:lnTo>
                  <a:pt x="403752" y="2200052"/>
                </a:lnTo>
                <a:lnTo>
                  <a:pt x="384238" y="2196941"/>
                </a:lnTo>
                <a:lnTo>
                  <a:pt x="363962" y="2197496"/>
                </a:lnTo>
                <a:lnTo>
                  <a:pt x="377589" y="2246170"/>
                </a:lnTo>
                <a:lnTo>
                  <a:pt x="414669" y="2276797"/>
                </a:lnTo>
                <a:lnTo>
                  <a:pt x="454157" y="2303854"/>
                </a:lnTo>
                <a:lnTo>
                  <a:pt x="495689" y="2328121"/>
                </a:lnTo>
                <a:lnTo>
                  <a:pt x="538900" y="2350376"/>
                </a:lnTo>
                <a:lnTo>
                  <a:pt x="583427" y="2371399"/>
                </a:lnTo>
                <a:lnTo>
                  <a:pt x="674972" y="2412858"/>
                </a:lnTo>
                <a:lnTo>
                  <a:pt x="721261" y="2434852"/>
                </a:lnTo>
                <a:lnTo>
                  <a:pt x="767410" y="2458727"/>
                </a:lnTo>
                <a:lnTo>
                  <a:pt x="813053" y="2485263"/>
                </a:lnTo>
                <a:lnTo>
                  <a:pt x="765002" y="2491450"/>
                </a:lnTo>
                <a:lnTo>
                  <a:pt x="721155" y="2486638"/>
                </a:lnTo>
                <a:lnTo>
                  <a:pt x="680669" y="2474196"/>
                </a:lnTo>
                <a:lnTo>
                  <a:pt x="642699" y="2457497"/>
                </a:lnTo>
                <a:lnTo>
                  <a:pt x="606402" y="2439911"/>
                </a:lnTo>
                <a:lnTo>
                  <a:pt x="570934" y="2424809"/>
                </a:lnTo>
                <a:lnTo>
                  <a:pt x="535451" y="2415561"/>
                </a:lnTo>
                <a:lnTo>
                  <a:pt x="499110" y="2415540"/>
                </a:lnTo>
                <a:lnTo>
                  <a:pt x="488542" y="2432784"/>
                </a:lnTo>
                <a:lnTo>
                  <a:pt x="493555" y="2451650"/>
                </a:lnTo>
                <a:lnTo>
                  <a:pt x="505701" y="2471007"/>
                </a:lnTo>
                <a:lnTo>
                  <a:pt x="516534" y="2489724"/>
                </a:lnTo>
                <a:lnTo>
                  <a:pt x="517608" y="2506670"/>
                </a:lnTo>
                <a:lnTo>
                  <a:pt x="500476" y="2520715"/>
                </a:lnTo>
                <a:lnTo>
                  <a:pt x="456691" y="2530729"/>
                </a:lnTo>
                <a:lnTo>
                  <a:pt x="499411" y="2555188"/>
                </a:lnTo>
                <a:lnTo>
                  <a:pt x="537463" y="2580004"/>
                </a:lnTo>
                <a:lnTo>
                  <a:pt x="571992" y="2605774"/>
                </a:lnTo>
                <a:lnTo>
                  <a:pt x="604138" y="2633091"/>
                </a:lnTo>
                <a:lnTo>
                  <a:pt x="641699" y="2671385"/>
                </a:lnTo>
                <a:lnTo>
                  <a:pt x="665415" y="2707429"/>
                </a:lnTo>
                <a:lnTo>
                  <a:pt x="675800" y="2744583"/>
                </a:lnTo>
                <a:lnTo>
                  <a:pt x="673365" y="2786206"/>
                </a:lnTo>
                <a:lnTo>
                  <a:pt x="658622" y="2835656"/>
                </a:lnTo>
                <a:lnTo>
                  <a:pt x="640901" y="2879768"/>
                </a:lnTo>
                <a:lnTo>
                  <a:pt x="626014" y="2924047"/>
                </a:lnTo>
                <a:lnTo>
                  <a:pt x="620795" y="2970422"/>
                </a:lnTo>
                <a:lnTo>
                  <a:pt x="632078" y="3020822"/>
                </a:lnTo>
                <a:lnTo>
                  <a:pt x="641415" y="3053601"/>
                </a:lnTo>
                <a:lnTo>
                  <a:pt x="636476" y="3076654"/>
                </a:lnTo>
                <a:lnTo>
                  <a:pt x="613558" y="3086490"/>
                </a:lnTo>
                <a:lnTo>
                  <a:pt x="568960" y="3079623"/>
                </a:lnTo>
                <a:lnTo>
                  <a:pt x="517451" y="3074326"/>
                </a:lnTo>
                <a:lnTo>
                  <a:pt x="485028" y="3091735"/>
                </a:lnTo>
                <a:lnTo>
                  <a:pt x="471679" y="3129504"/>
                </a:lnTo>
                <a:lnTo>
                  <a:pt x="477393" y="3185287"/>
                </a:lnTo>
                <a:lnTo>
                  <a:pt x="481917" y="3219527"/>
                </a:lnTo>
                <a:lnTo>
                  <a:pt x="474916" y="3240897"/>
                </a:lnTo>
                <a:lnTo>
                  <a:pt x="454961" y="3250813"/>
                </a:lnTo>
                <a:lnTo>
                  <a:pt x="420624" y="3250692"/>
                </a:lnTo>
                <a:lnTo>
                  <a:pt x="374560" y="3241383"/>
                </a:lnTo>
                <a:lnTo>
                  <a:pt x="327675" y="3228895"/>
                </a:lnTo>
                <a:lnTo>
                  <a:pt x="278052" y="3220956"/>
                </a:lnTo>
                <a:lnTo>
                  <a:pt x="223774" y="3225292"/>
                </a:lnTo>
                <a:lnTo>
                  <a:pt x="253824" y="3260818"/>
                </a:lnTo>
                <a:lnTo>
                  <a:pt x="290115" y="3285088"/>
                </a:lnTo>
                <a:lnTo>
                  <a:pt x="330396" y="3302489"/>
                </a:lnTo>
                <a:lnTo>
                  <a:pt x="372416" y="3317408"/>
                </a:lnTo>
                <a:lnTo>
                  <a:pt x="413925" y="3334234"/>
                </a:lnTo>
                <a:lnTo>
                  <a:pt x="452673" y="3357353"/>
                </a:lnTo>
                <a:lnTo>
                  <a:pt x="486410" y="3391154"/>
                </a:lnTo>
                <a:lnTo>
                  <a:pt x="426148" y="3390991"/>
                </a:lnTo>
                <a:lnTo>
                  <a:pt x="371697" y="3388709"/>
                </a:lnTo>
                <a:lnTo>
                  <a:pt x="321389" y="3382474"/>
                </a:lnTo>
                <a:lnTo>
                  <a:pt x="273558" y="3370453"/>
                </a:lnTo>
                <a:lnTo>
                  <a:pt x="253722" y="3364759"/>
                </a:lnTo>
                <a:lnTo>
                  <a:pt x="234505" y="3362436"/>
                </a:lnTo>
                <a:lnTo>
                  <a:pt x="217479" y="3367041"/>
                </a:lnTo>
                <a:lnTo>
                  <a:pt x="204215" y="3382137"/>
                </a:lnTo>
                <a:lnTo>
                  <a:pt x="200153" y="3404175"/>
                </a:lnTo>
                <a:lnTo>
                  <a:pt x="209534" y="3419570"/>
                </a:lnTo>
                <a:lnTo>
                  <a:pt x="226129" y="3429678"/>
                </a:lnTo>
                <a:lnTo>
                  <a:pt x="243712" y="3435857"/>
                </a:lnTo>
                <a:lnTo>
                  <a:pt x="286587" y="3452891"/>
                </a:lnTo>
                <a:lnTo>
                  <a:pt x="325818" y="3475831"/>
                </a:lnTo>
                <a:lnTo>
                  <a:pt x="399923" y="3527044"/>
                </a:lnTo>
                <a:lnTo>
                  <a:pt x="441348" y="3553164"/>
                </a:lnTo>
                <a:lnTo>
                  <a:pt x="483320" y="3579014"/>
                </a:lnTo>
                <a:lnTo>
                  <a:pt x="525396" y="3605406"/>
                </a:lnTo>
                <a:lnTo>
                  <a:pt x="567134" y="3633152"/>
                </a:lnTo>
                <a:lnTo>
                  <a:pt x="608092" y="3663065"/>
                </a:lnTo>
                <a:lnTo>
                  <a:pt x="647828" y="3695957"/>
                </a:lnTo>
                <a:lnTo>
                  <a:pt x="685901" y="3732642"/>
                </a:lnTo>
                <a:lnTo>
                  <a:pt x="721868" y="3773931"/>
                </a:lnTo>
                <a:lnTo>
                  <a:pt x="673573" y="3758999"/>
                </a:lnTo>
                <a:lnTo>
                  <a:pt x="628024" y="3740887"/>
                </a:lnTo>
                <a:lnTo>
                  <a:pt x="584328" y="3721254"/>
                </a:lnTo>
                <a:lnTo>
                  <a:pt x="541591" y="3701756"/>
                </a:lnTo>
                <a:lnTo>
                  <a:pt x="498921" y="3684050"/>
                </a:lnTo>
                <a:lnTo>
                  <a:pt x="455425" y="3669795"/>
                </a:lnTo>
                <a:lnTo>
                  <a:pt x="410210" y="3660648"/>
                </a:lnTo>
                <a:lnTo>
                  <a:pt x="446548" y="3698898"/>
                </a:lnTo>
                <a:lnTo>
                  <a:pt x="485009" y="3734264"/>
                </a:lnTo>
                <a:lnTo>
                  <a:pt x="525202" y="3767255"/>
                </a:lnTo>
                <a:lnTo>
                  <a:pt x="566737" y="3798379"/>
                </a:lnTo>
                <a:lnTo>
                  <a:pt x="609225" y="3828146"/>
                </a:lnTo>
                <a:lnTo>
                  <a:pt x="652275" y="3857065"/>
                </a:lnTo>
                <a:lnTo>
                  <a:pt x="695499" y="3885644"/>
                </a:lnTo>
                <a:lnTo>
                  <a:pt x="738505" y="3914394"/>
                </a:lnTo>
                <a:lnTo>
                  <a:pt x="784590" y="3946874"/>
                </a:lnTo>
                <a:lnTo>
                  <a:pt x="811530" y="3998595"/>
                </a:lnTo>
                <a:lnTo>
                  <a:pt x="821094" y="4043281"/>
                </a:lnTo>
                <a:lnTo>
                  <a:pt x="835932" y="4084771"/>
                </a:lnTo>
                <a:lnTo>
                  <a:pt x="856599" y="4122515"/>
                </a:lnTo>
                <a:lnTo>
                  <a:pt x="883647" y="4155962"/>
                </a:lnTo>
                <a:lnTo>
                  <a:pt x="917630" y="4184561"/>
                </a:lnTo>
                <a:lnTo>
                  <a:pt x="959738" y="4208145"/>
                </a:lnTo>
                <a:lnTo>
                  <a:pt x="954659" y="4221988"/>
                </a:lnTo>
                <a:lnTo>
                  <a:pt x="951864" y="4231386"/>
                </a:lnTo>
                <a:lnTo>
                  <a:pt x="911732" y="4224839"/>
                </a:lnTo>
                <a:lnTo>
                  <a:pt x="872363" y="4208922"/>
                </a:lnTo>
                <a:lnTo>
                  <a:pt x="830135" y="4195792"/>
                </a:lnTo>
                <a:lnTo>
                  <a:pt x="781431" y="4197604"/>
                </a:lnTo>
                <a:lnTo>
                  <a:pt x="814697" y="4233880"/>
                </a:lnTo>
                <a:lnTo>
                  <a:pt x="847494" y="4268234"/>
                </a:lnTo>
                <a:lnTo>
                  <a:pt x="881237" y="4300013"/>
                </a:lnTo>
                <a:lnTo>
                  <a:pt x="917339" y="4328564"/>
                </a:lnTo>
                <a:lnTo>
                  <a:pt x="957217" y="4353234"/>
                </a:lnTo>
                <a:lnTo>
                  <a:pt x="1002284" y="4373372"/>
                </a:lnTo>
                <a:lnTo>
                  <a:pt x="1083267" y="4400639"/>
                </a:lnTo>
                <a:lnTo>
                  <a:pt x="1124299" y="4417345"/>
                </a:lnTo>
                <a:lnTo>
                  <a:pt x="1163574" y="4439280"/>
                </a:lnTo>
                <a:lnTo>
                  <a:pt x="1199504" y="4468827"/>
                </a:lnTo>
                <a:lnTo>
                  <a:pt x="1230502" y="4508373"/>
                </a:lnTo>
                <a:lnTo>
                  <a:pt x="1184590" y="4514889"/>
                </a:lnTo>
                <a:lnTo>
                  <a:pt x="1143333" y="4510690"/>
                </a:lnTo>
                <a:lnTo>
                  <a:pt x="1105148" y="4500157"/>
                </a:lnTo>
                <a:lnTo>
                  <a:pt x="1023814" y="4472544"/>
                </a:lnTo>
                <a:lnTo>
                  <a:pt x="890329" y="4425517"/>
                </a:lnTo>
                <a:lnTo>
                  <a:pt x="845693" y="4410329"/>
                </a:lnTo>
                <a:lnTo>
                  <a:pt x="824214" y="4404586"/>
                </a:lnTo>
                <a:lnTo>
                  <a:pt x="803211" y="4404487"/>
                </a:lnTo>
                <a:lnTo>
                  <a:pt x="784113" y="4414579"/>
                </a:lnTo>
                <a:lnTo>
                  <a:pt x="768350" y="4439412"/>
                </a:lnTo>
                <a:lnTo>
                  <a:pt x="821013" y="4450809"/>
                </a:lnTo>
                <a:lnTo>
                  <a:pt x="866477" y="4471948"/>
                </a:lnTo>
                <a:lnTo>
                  <a:pt x="906717" y="4500164"/>
                </a:lnTo>
                <a:lnTo>
                  <a:pt x="943707" y="4532794"/>
                </a:lnTo>
                <a:lnTo>
                  <a:pt x="979424" y="4567174"/>
                </a:lnTo>
                <a:lnTo>
                  <a:pt x="1003940" y="4592387"/>
                </a:lnTo>
                <a:lnTo>
                  <a:pt x="1029827" y="4615053"/>
                </a:lnTo>
                <a:lnTo>
                  <a:pt x="1060737" y="4628574"/>
                </a:lnTo>
                <a:lnTo>
                  <a:pt x="1100327" y="4626356"/>
                </a:lnTo>
                <a:lnTo>
                  <a:pt x="1121693" y="4625619"/>
                </a:lnTo>
                <a:lnTo>
                  <a:pt x="1137618" y="4634658"/>
                </a:lnTo>
                <a:lnTo>
                  <a:pt x="1146994" y="4650912"/>
                </a:lnTo>
                <a:lnTo>
                  <a:pt x="1148714" y="4671822"/>
                </a:lnTo>
                <a:lnTo>
                  <a:pt x="1151160" y="4726993"/>
                </a:lnTo>
                <a:lnTo>
                  <a:pt x="1170168" y="4768285"/>
                </a:lnTo>
                <a:lnTo>
                  <a:pt x="1201759" y="4798182"/>
                </a:lnTo>
                <a:lnTo>
                  <a:pt x="1241951" y="4819174"/>
                </a:lnTo>
                <a:lnTo>
                  <a:pt x="1286764" y="4833747"/>
                </a:lnTo>
                <a:lnTo>
                  <a:pt x="1334102" y="4848234"/>
                </a:lnTo>
                <a:lnTo>
                  <a:pt x="1380010" y="4865782"/>
                </a:lnTo>
                <a:lnTo>
                  <a:pt x="1424855" y="4885631"/>
                </a:lnTo>
                <a:lnTo>
                  <a:pt x="1469004" y="4907023"/>
                </a:lnTo>
                <a:lnTo>
                  <a:pt x="1556681" y="4951398"/>
                </a:lnTo>
                <a:lnTo>
                  <a:pt x="1600943" y="4972864"/>
                </a:lnTo>
                <a:lnTo>
                  <a:pt x="1645976" y="4992836"/>
                </a:lnTo>
                <a:lnTo>
                  <a:pt x="1692147" y="5010556"/>
                </a:lnTo>
                <a:lnTo>
                  <a:pt x="1736636" y="5028667"/>
                </a:lnTo>
                <a:lnTo>
                  <a:pt x="1779342" y="5050639"/>
                </a:lnTo>
                <a:lnTo>
                  <a:pt x="1820780" y="5075491"/>
                </a:lnTo>
                <a:lnTo>
                  <a:pt x="1861461" y="5102245"/>
                </a:lnTo>
                <a:lnTo>
                  <a:pt x="1942610" y="5157533"/>
                </a:lnTo>
                <a:lnTo>
                  <a:pt x="1984104" y="5184107"/>
                </a:lnTo>
                <a:lnTo>
                  <a:pt x="2026895" y="5208661"/>
                </a:lnTo>
                <a:lnTo>
                  <a:pt x="2071496" y="5230215"/>
                </a:lnTo>
                <a:lnTo>
                  <a:pt x="2120774" y="5252536"/>
                </a:lnTo>
                <a:lnTo>
                  <a:pt x="2169639" y="5276117"/>
                </a:lnTo>
                <a:lnTo>
                  <a:pt x="2218420" y="5300162"/>
                </a:lnTo>
                <a:lnTo>
                  <a:pt x="2267443" y="5323873"/>
                </a:lnTo>
                <a:lnTo>
                  <a:pt x="2317039" y="5346454"/>
                </a:lnTo>
                <a:lnTo>
                  <a:pt x="2367534" y="5367108"/>
                </a:lnTo>
                <a:lnTo>
                  <a:pt x="2415911" y="5385225"/>
                </a:lnTo>
                <a:lnTo>
                  <a:pt x="2464434" y="5402777"/>
                </a:lnTo>
                <a:lnTo>
                  <a:pt x="2513119" y="5419684"/>
                </a:lnTo>
                <a:lnTo>
                  <a:pt x="2561982" y="5435868"/>
                </a:lnTo>
                <a:lnTo>
                  <a:pt x="2611040" y="5451247"/>
                </a:lnTo>
                <a:lnTo>
                  <a:pt x="2660308" y="5465741"/>
                </a:lnTo>
                <a:lnTo>
                  <a:pt x="2709804" y="5479272"/>
                </a:lnTo>
                <a:lnTo>
                  <a:pt x="2759545" y="5491758"/>
                </a:lnTo>
                <a:lnTo>
                  <a:pt x="2809545" y="5503119"/>
                </a:lnTo>
                <a:lnTo>
                  <a:pt x="2859823" y="5513276"/>
                </a:lnTo>
                <a:lnTo>
                  <a:pt x="2910394" y="5522149"/>
                </a:lnTo>
                <a:lnTo>
                  <a:pt x="2961276" y="5529657"/>
                </a:lnTo>
                <a:lnTo>
                  <a:pt x="3012484" y="5535720"/>
                </a:lnTo>
                <a:lnTo>
                  <a:pt x="3064034" y="5540259"/>
                </a:lnTo>
                <a:lnTo>
                  <a:pt x="3115944" y="5543194"/>
                </a:lnTo>
                <a:lnTo>
                  <a:pt x="3207661" y="5544233"/>
                </a:lnTo>
                <a:lnTo>
                  <a:pt x="3252993" y="5543617"/>
                </a:lnTo>
                <a:lnTo>
                  <a:pt x="3305032" y="5542234"/>
                </a:lnTo>
                <a:lnTo>
                  <a:pt x="3363377" y="5539913"/>
                </a:lnTo>
                <a:lnTo>
                  <a:pt x="3427623" y="5536484"/>
                </a:lnTo>
                <a:lnTo>
                  <a:pt x="3497369" y="5531775"/>
                </a:lnTo>
                <a:lnTo>
                  <a:pt x="3572211" y="5525615"/>
                </a:lnTo>
                <a:lnTo>
                  <a:pt x="3611416" y="5521938"/>
                </a:lnTo>
                <a:lnTo>
                  <a:pt x="3651745" y="5517833"/>
                </a:lnTo>
                <a:lnTo>
                  <a:pt x="3693146" y="5513281"/>
                </a:lnTo>
                <a:lnTo>
                  <a:pt x="3735569" y="5508259"/>
                </a:lnTo>
                <a:lnTo>
                  <a:pt x="3778964" y="5502746"/>
                </a:lnTo>
                <a:lnTo>
                  <a:pt x="3823281" y="5496720"/>
                </a:lnTo>
                <a:lnTo>
                  <a:pt x="3868468" y="5490161"/>
                </a:lnTo>
                <a:lnTo>
                  <a:pt x="3914476" y="5483047"/>
                </a:lnTo>
                <a:lnTo>
                  <a:pt x="3961254" y="5475356"/>
                </a:lnTo>
                <a:lnTo>
                  <a:pt x="4008752" y="5467068"/>
                </a:lnTo>
                <a:lnTo>
                  <a:pt x="4056920" y="5458160"/>
                </a:lnTo>
                <a:lnTo>
                  <a:pt x="4105706" y="5448612"/>
                </a:lnTo>
                <a:lnTo>
                  <a:pt x="4155062" y="5438401"/>
                </a:lnTo>
                <a:lnTo>
                  <a:pt x="4204935" y="5427507"/>
                </a:lnTo>
                <a:lnTo>
                  <a:pt x="4255277" y="5415909"/>
                </a:lnTo>
                <a:lnTo>
                  <a:pt x="4306036" y="5403584"/>
                </a:lnTo>
                <a:lnTo>
                  <a:pt x="4357163" y="5390511"/>
                </a:lnTo>
                <a:lnTo>
                  <a:pt x="4408606" y="5376670"/>
                </a:lnTo>
                <a:lnTo>
                  <a:pt x="4460316" y="5362038"/>
                </a:lnTo>
                <a:lnTo>
                  <a:pt x="4512242" y="5346595"/>
                </a:lnTo>
                <a:lnTo>
                  <a:pt x="4564333" y="5330319"/>
                </a:lnTo>
                <a:lnTo>
                  <a:pt x="4616540" y="5313188"/>
                </a:lnTo>
                <a:lnTo>
                  <a:pt x="4668812" y="5295181"/>
                </a:lnTo>
                <a:lnTo>
                  <a:pt x="4721098" y="5276278"/>
                </a:lnTo>
                <a:lnTo>
                  <a:pt x="4773349" y="5256455"/>
                </a:lnTo>
                <a:lnTo>
                  <a:pt x="4825513" y="5235693"/>
                </a:lnTo>
                <a:lnTo>
                  <a:pt x="4877541" y="5213969"/>
                </a:lnTo>
                <a:lnTo>
                  <a:pt x="4929382" y="5191263"/>
                </a:lnTo>
                <a:lnTo>
                  <a:pt x="4980986" y="5167552"/>
                </a:lnTo>
                <a:lnTo>
                  <a:pt x="5032302" y="5142816"/>
                </a:lnTo>
                <a:lnTo>
                  <a:pt x="5083280" y="5117033"/>
                </a:lnTo>
                <a:lnTo>
                  <a:pt x="5133869" y="5090182"/>
                </a:lnTo>
                <a:lnTo>
                  <a:pt x="5184020" y="5062241"/>
                </a:lnTo>
                <a:lnTo>
                  <a:pt x="5233682" y="5033190"/>
                </a:lnTo>
                <a:lnTo>
                  <a:pt x="5282804" y="5003005"/>
                </a:lnTo>
                <a:lnTo>
                  <a:pt x="5331336" y="4971667"/>
                </a:lnTo>
                <a:lnTo>
                  <a:pt x="5379227" y="4939154"/>
                </a:lnTo>
                <a:lnTo>
                  <a:pt x="5426428" y="4905445"/>
                </a:lnTo>
                <a:lnTo>
                  <a:pt x="5472888" y="4870517"/>
                </a:lnTo>
                <a:lnTo>
                  <a:pt x="5518557" y="4834350"/>
                </a:lnTo>
                <a:lnTo>
                  <a:pt x="5563383" y="4796923"/>
                </a:lnTo>
                <a:lnTo>
                  <a:pt x="5607318" y="4758213"/>
                </a:lnTo>
                <a:lnTo>
                  <a:pt x="5650310" y="4718200"/>
                </a:lnTo>
                <a:lnTo>
                  <a:pt x="5692309" y="4676862"/>
                </a:lnTo>
                <a:lnTo>
                  <a:pt x="5733264" y="4634178"/>
                </a:lnTo>
                <a:lnTo>
                  <a:pt x="5773126" y="4590127"/>
                </a:lnTo>
                <a:lnTo>
                  <a:pt x="5811844" y="4544686"/>
                </a:lnTo>
                <a:lnTo>
                  <a:pt x="5849368" y="4497835"/>
                </a:lnTo>
                <a:lnTo>
                  <a:pt x="5885646" y="4449552"/>
                </a:lnTo>
                <a:lnTo>
                  <a:pt x="5920630" y="4399817"/>
                </a:lnTo>
                <a:lnTo>
                  <a:pt x="5954268" y="4348607"/>
                </a:lnTo>
                <a:lnTo>
                  <a:pt x="5965277" y="4342693"/>
                </a:lnTo>
                <a:lnTo>
                  <a:pt x="5975762" y="4334160"/>
                </a:lnTo>
                <a:lnTo>
                  <a:pt x="5984486" y="4323961"/>
                </a:lnTo>
                <a:lnTo>
                  <a:pt x="5990209" y="4313047"/>
                </a:lnTo>
                <a:lnTo>
                  <a:pt x="6014452" y="4268662"/>
                </a:lnTo>
                <a:lnTo>
                  <a:pt x="6048041" y="4234386"/>
                </a:lnTo>
                <a:lnTo>
                  <a:pt x="6087131" y="4205944"/>
                </a:lnTo>
                <a:lnTo>
                  <a:pt x="6127877" y="4179062"/>
                </a:lnTo>
                <a:lnTo>
                  <a:pt x="6163333" y="4154283"/>
                </a:lnTo>
                <a:lnTo>
                  <a:pt x="6196742" y="4127134"/>
                </a:lnTo>
                <a:lnTo>
                  <a:pt x="6224960" y="4095819"/>
                </a:lnTo>
                <a:lnTo>
                  <a:pt x="6244844" y="4058539"/>
                </a:lnTo>
                <a:lnTo>
                  <a:pt x="6248070" y="4025417"/>
                </a:lnTo>
                <a:lnTo>
                  <a:pt x="6229032" y="4021312"/>
                </a:lnTo>
                <a:lnTo>
                  <a:pt x="6202660" y="4025659"/>
                </a:lnTo>
                <a:lnTo>
                  <a:pt x="6183884" y="4017899"/>
                </a:lnTo>
                <a:lnTo>
                  <a:pt x="6206960" y="3990026"/>
                </a:lnTo>
                <a:lnTo>
                  <a:pt x="6231334" y="3962273"/>
                </a:lnTo>
                <a:lnTo>
                  <a:pt x="6252589" y="3933567"/>
                </a:lnTo>
                <a:lnTo>
                  <a:pt x="6266307" y="3902837"/>
                </a:lnTo>
                <a:lnTo>
                  <a:pt x="6281739" y="3852808"/>
                </a:lnTo>
                <a:lnTo>
                  <a:pt x="6300669" y="3805755"/>
                </a:lnTo>
                <a:lnTo>
                  <a:pt x="6323066" y="3761537"/>
                </a:lnTo>
                <a:lnTo>
                  <a:pt x="6348900" y="3720016"/>
                </a:lnTo>
                <a:lnTo>
                  <a:pt x="6378141" y="3681053"/>
                </a:lnTo>
                <a:lnTo>
                  <a:pt x="6410757" y="3644509"/>
                </a:lnTo>
                <a:lnTo>
                  <a:pt x="6446720" y="3610245"/>
                </a:lnTo>
                <a:lnTo>
                  <a:pt x="6485998" y="3578121"/>
                </a:lnTo>
                <a:lnTo>
                  <a:pt x="6528561" y="3547999"/>
                </a:lnTo>
                <a:lnTo>
                  <a:pt x="6555382" y="3526278"/>
                </a:lnTo>
                <a:lnTo>
                  <a:pt x="6581013" y="3502342"/>
                </a:lnTo>
                <a:lnTo>
                  <a:pt x="6609214" y="3481740"/>
                </a:lnTo>
                <a:lnTo>
                  <a:pt x="6643751" y="3470021"/>
                </a:lnTo>
                <a:lnTo>
                  <a:pt x="6690031" y="3453765"/>
                </a:lnTo>
                <a:lnTo>
                  <a:pt x="6717919" y="3424305"/>
                </a:lnTo>
                <a:lnTo>
                  <a:pt x="6734333" y="3386597"/>
                </a:lnTo>
                <a:lnTo>
                  <a:pt x="6746197" y="3345598"/>
                </a:lnTo>
                <a:lnTo>
                  <a:pt x="6760432" y="3306264"/>
                </a:lnTo>
                <a:lnTo>
                  <a:pt x="6783959" y="3273552"/>
                </a:lnTo>
                <a:lnTo>
                  <a:pt x="6792327" y="3264003"/>
                </a:lnTo>
                <a:lnTo>
                  <a:pt x="6799183" y="3252216"/>
                </a:lnTo>
                <a:lnTo>
                  <a:pt x="6803443" y="3239762"/>
                </a:lnTo>
                <a:lnTo>
                  <a:pt x="6804025" y="3228213"/>
                </a:lnTo>
                <a:lnTo>
                  <a:pt x="6799772" y="3213165"/>
                </a:lnTo>
                <a:lnTo>
                  <a:pt x="6792769" y="3198510"/>
                </a:lnTo>
                <a:lnTo>
                  <a:pt x="6784218" y="3184261"/>
                </a:lnTo>
                <a:lnTo>
                  <a:pt x="6775323" y="3170428"/>
                </a:lnTo>
                <a:lnTo>
                  <a:pt x="6765647" y="3157055"/>
                </a:lnTo>
                <a:lnTo>
                  <a:pt x="6756781" y="3143551"/>
                </a:lnTo>
                <a:lnTo>
                  <a:pt x="6751820" y="3128976"/>
                </a:lnTo>
                <a:lnTo>
                  <a:pt x="6753859" y="3112389"/>
                </a:lnTo>
                <a:lnTo>
                  <a:pt x="6755939" y="3101762"/>
                </a:lnTo>
                <a:lnTo>
                  <a:pt x="6759067" y="3090052"/>
                </a:lnTo>
                <a:lnTo>
                  <a:pt x="6766575" y="3085224"/>
                </a:lnTo>
                <a:lnTo>
                  <a:pt x="6781800" y="3095244"/>
                </a:lnTo>
                <a:lnTo>
                  <a:pt x="6822765" y="3123733"/>
                </a:lnTo>
                <a:lnTo>
                  <a:pt x="6858761" y="3126412"/>
                </a:lnTo>
                <a:lnTo>
                  <a:pt x="6892259" y="3111913"/>
                </a:lnTo>
                <a:lnTo>
                  <a:pt x="6925726" y="3088867"/>
                </a:lnTo>
                <a:lnTo>
                  <a:pt x="6961632" y="3065907"/>
                </a:lnTo>
                <a:lnTo>
                  <a:pt x="6924980" y="3041340"/>
                </a:lnTo>
                <a:lnTo>
                  <a:pt x="6893306" y="3017107"/>
                </a:lnTo>
                <a:lnTo>
                  <a:pt x="6857365" y="2955544"/>
                </a:lnTo>
                <a:lnTo>
                  <a:pt x="6845366" y="2907059"/>
                </a:lnTo>
                <a:lnTo>
                  <a:pt x="6825299" y="2867688"/>
                </a:lnTo>
                <a:lnTo>
                  <a:pt x="6797627" y="2836910"/>
                </a:lnTo>
                <a:lnTo>
                  <a:pt x="6762811" y="2814207"/>
                </a:lnTo>
                <a:lnTo>
                  <a:pt x="6721313" y="2799060"/>
                </a:lnTo>
                <a:lnTo>
                  <a:pt x="6673596" y="2790952"/>
                </a:lnTo>
                <a:lnTo>
                  <a:pt x="6693292" y="2731333"/>
                </a:lnTo>
                <a:lnTo>
                  <a:pt x="6691153" y="2699289"/>
                </a:lnTo>
                <a:lnTo>
                  <a:pt x="6659344" y="2683867"/>
                </a:lnTo>
                <a:lnTo>
                  <a:pt x="6590030" y="2674112"/>
                </a:lnTo>
                <a:lnTo>
                  <a:pt x="6616021" y="2633348"/>
                </a:lnTo>
                <a:lnTo>
                  <a:pt x="6611997" y="2586208"/>
                </a:lnTo>
                <a:lnTo>
                  <a:pt x="6538698" y="2555535"/>
                </a:lnTo>
                <a:lnTo>
                  <a:pt x="6496557" y="2543063"/>
                </a:lnTo>
                <a:lnTo>
                  <a:pt x="6455179" y="2528425"/>
                </a:lnTo>
                <a:lnTo>
                  <a:pt x="6416040" y="2507869"/>
                </a:lnTo>
                <a:lnTo>
                  <a:pt x="6436871" y="2465296"/>
                </a:lnTo>
                <a:lnTo>
                  <a:pt x="6455395" y="2422430"/>
                </a:lnTo>
                <a:lnTo>
                  <a:pt x="6474809" y="2381202"/>
                </a:lnTo>
                <a:lnTo>
                  <a:pt x="6498307" y="2343540"/>
                </a:lnTo>
                <a:lnTo>
                  <a:pt x="6529087" y="2311374"/>
                </a:lnTo>
                <a:lnTo>
                  <a:pt x="6570344" y="2286635"/>
                </a:lnTo>
                <a:lnTo>
                  <a:pt x="6580447" y="2278973"/>
                </a:lnTo>
                <a:lnTo>
                  <a:pt x="6587347" y="2266965"/>
                </a:lnTo>
                <a:lnTo>
                  <a:pt x="6589650" y="2253362"/>
                </a:lnTo>
                <a:lnTo>
                  <a:pt x="6585965" y="2240915"/>
                </a:lnTo>
                <a:lnTo>
                  <a:pt x="6574627" y="2211308"/>
                </a:lnTo>
                <a:lnTo>
                  <a:pt x="6570570" y="2177589"/>
                </a:lnTo>
                <a:lnTo>
                  <a:pt x="6557546" y="2112936"/>
                </a:lnTo>
                <a:lnTo>
                  <a:pt x="6493383" y="2077212"/>
                </a:lnTo>
                <a:lnTo>
                  <a:pt x="6483840" y="2074624"/>
                </a:lnTo>
                <a:lnTo>
                  <a:pt x="6476761" y="2068988"/>
                </a:lnTo>
                <a:lnTo>
                  <a:pt x="6474184" y="2060924"/>
                </a:lnTo>
                <a:lnTo>
                  <a:pt x="6478143" y="2051050"/>
                </a:lnTo>
                <a:lnTo>
                  <a:pt x="6491860" y="2022907"/>
                </a:lnTo>
                <a:lnTo>
                  <a:pt x="6484635" y="2008695"/>
                </a:lnTo>
                <a:lnTo>
                  <a:pt x="6465623" y="2002579"/>
                </a:lnTo>
                <a:lnTo>
                  <a:pt x="6443980" y="1998726"/>
                </a:lnTo>
                <a:lnTo>
                  <a:pt x="6419336" y="1997313"/>
                </a:lnTo>
                <a:lnTo>
                  <a:pt x="6394084" y="1999614"/>
                </a:lnTo>
                <a:lnTo>
                  <a:pt x="6369238" y="1998297"/>
                </a:lnTo>
                <a:lnTo>
                  <a:pt x="6345809" y="1986026"/>
                </a:lnTo>
                <a:lnTo>
                  <a:pt x="6354159" y="1969571"/>
                </a:lnTo>
                <a:lnTo>
                  <a:pt x="6367081" y="1960308"/>
                </a:lnTo>
                <a:lnTo>
                  <a:pt x="6396736" y="1949069"/>
                </a:lnTo>
                <a:lnTo>
                  <a:pt x="6434212" y="1928000"/>
                </a:lnTo>
                <a:lnTo>
                  <a:pt x="6465093" y="1902063"/>
                </a:lnTo>
                <a:lnTo>
                  <a:pt x="6486497" y="1868291"/>
                </a:lnTo>
                <a:lnTo>
                  <a:pt x="6495542" y="1823720"/>
                </a:lnTo>
                <a:lnTo>
                  <a:pt x="6496335" y="1784254"/>
                </a:lnTo>
                <a:lnTo>
                  <a:pt x="6490843" y="1749552"/>
                </a:lnTo>
                <a:lnTo>
                  <a:pt x="6471253" y="1721993"/>
                </a:lnTo>
                <a:lnTo>
                  <a:pt x="6429756" y="1703959"/>
                </a:lnTo>
                <a:lnTo>
                  <a:pt x="6413775" y="1693495"/>
                </a:lnTo>
                <a:lnTo>
                  <a:pt x="6425438" y="1637791"/>
                </a:lnTo>
                <a:lnTo>
                  <a:pt x="6472380" y="1583689"/>
                </a:lnTo>
                <a:lnTo>
                  <a:pt x="6536182" y="1553210"/>
                </a:lnTo>
                <a:lnTo>
                  <a:pt x="6559436" y="1549437"/>
                </a:lnTo>
                <a:lnTo>
                  <a:pt x="6580584" y="1541986"/>
                </a:lnTo>
                <a:lnTo>
                  <a:pt x="6633904" y="1510917"/>
                </a:lnTo>
                <a:lnTo>
                  <a:pt x="6658229" y="1471929"/>
                </a:lnTo>
                <a:lnTo>
                  <a:pt x="6653305" y="1456017"/>
                </a:lnTo>
                <a:lnTo>
                  <a:pt x="6642941" y="1444640"/>
                </a:lnTo>
                <a:lnTo>
                  <a:pt x="6628886" y="1436907"/>
                </a:lnTo>
                <a:lnTo>
                  <a:pt x="6612890" y="1431925"/>
                </a:lnTo>
                <a:lnTo>
                  <a:pt x="6569848" y="1421056"/>
                </a:lnTo>
                <a:lnTo>
                  <a:pt x="6528001" y="1407219"/>
                </a:lnTo>
                <a:lnTo>
                  <a:pt x="6487507" y="1389304"/>
                </a:lnTo>
                <a:lnTo>
                  <a:pt x="6448525" y="1366201"/>
                </a:lnTo>
                <a:lnTo>
                  <a:pt x="6411214" y="1336802"/>
                </a:lnTo>
                <a:lnTo>
                  <a:pt x="6441041" y="1316307"/>
                </a:lnTo>
                <a:lnTo>
                  <a:pt x="6469522" y="1297241"/>
                </a:lnTo>
                <a:lnTo>
                  <a:pt x="6496028" y="1278080"/>
                </a:lnTo>
                <a:lnTo>
                  <a:pt x="6519926" y="1257300"/>
                </a:lnTo>
                <a:lnTo>
                  <a:pt x="6525729" y="1242245"/>
                </a:lnTo>
                <a:lnTo>
                  <a:pt x="6517415" y="1224042"/>
                </a:lnTo>
                <a:lnTo>
                  <a:pt x="6465816" y="1179931"/>
                </a:lnTo>
                <a:lnTo>
                  <a:pt x="6426221" y="1154893"/>
                </a:lnTo>
                <a:lnTo>
                  <a:pt x="6379890" y="1128446"/>
                </a:lnTo>
                <a:lnTo>
                  <a:pt x="6328669" y="1101027"/>
                </a:lnTo>
                <a:lnTo>
                  <a:pt x="6274403" y="1073070"/>
                </a:lnTo>
                <a:lnTo>
                  <a:pt x="6164117" y="1017283"/>
                </a:lnTo>
                <a:lnTo>
                  <a:pt x="6111789" y="990323"/>
                </a:lnTo>
                <a:lnTo>
                  <a:pt x="6063797" y="964566"/>
                </a:lnTo>
                <a:lnTo>
                  <a:pt x="6021988" y="940447"/>
                </a:lnTo>
                <a:lnTo>
                  <a:pt x="5988206" y="918401"/>
                </a:lnTo>
                <a:lnTo>
                  <a:pt x="5952109" y="882269"/>
                </a:lnTo>
                <a:lnTo>
                  <a:pt x="5941141" y="863941"/>
                </a:lnTo>
                <a:lnTo>
                  <a:pt x="5924280" y="847090"/>
                </a:lnTo>
                <a:lnTo>
                  <a:pt x="5904156" y="833477"/>
                </a:lnTo>
                <a:lnTo>
                  <a:pt x="5883402" y="824864"/>
                </a:lnTo>
                <a:lnTo>
                  <a:pt x="5836825" y="810279"/>
                </a:lnTo>
                <a:lnTo>
                  <a:pt x="5791394" y="792759"/>
                </a:lnTo>
                <a:lnTo>
                  <a:pt x="5746684" y="773374"/>
                </a:lnTo>
                <a:lnTo>
                  <a:pt x="5702268" y="753189"/>
                </a:lnTo>
                <a:lnTo>
                  <a:pt x="5657721" y="733272"/>
                </a:lnTo>
                <a:lnTo>
                  <a:pt x="5612618" y="714690"/>
                </a:lnTo>
                <a:lnTo>
                  <a:pt x="5566532" y="698510"/>
                </a:lnTo>
                <a:lnTo>
                  <a:pt x="5519039" y="685800"/>
                </a:lnTo>
                <a:lnTo>
                  <a:pt x="5473467" y="675341"/>
                </a:lnTo>
                <a:lnTo>
                  <a:pt x="5427884" y="664136"/>
                </a:lnTo>
                <a:lnTo>
                  <a:pt x="5382111" y="652298"/>
                </a:lnTo>
                <a:lnTo>
                  <a:pt x="5335968" y="639937"/>
                </a:lnTo>
                <a:lnTo>
                  <a:pt x="5144135" y="587501"/>
                </a:lnTo>
                <a:lnTo>
                  <a:pt x="5177387" y="558191"/>
                </a:lnTo>
                <a:lnTo>
                  <a:pt x="5214534" y="535445"/>
                </a:lnTo>
                <a:lnTo>
                  <a:pt x="5253530" y="516459"/>
                </a:lnTo>
                <a:lnTo>
                  <a:pt x="5292328" y="498427"/>
                </a:lnTo>
                <a:lnTo>
                  <a:pt x="5328881" y="478543"/>
                </a:lnTo>
                <a:lnTo>
                  <a:pt x="5361144" y="454003"/>
                </a:lnTo>
                <a:lnTo>
                  <a:pt x="5387069" y="422000"/>
                </a:lnTo>
                <a:lnTo>
                  <a:pt x="5404612" y="379729"/>
                </a:lnTo>
                <a:lnTo>
                  <a:pt x="5354849" y="370238"/>
                </a:lnTo>
                <a:lnTo>
                  <a:pt x="5304670" y="365545"/>
                </a:lnTo>
                <a:lnTo>
                  <a:pt x="5254289" y="363745"/>
                </a:lnTo>
                <a:lnTo>
                  <a:pt x="5203920" y="362934"/>
                </a:lnTo>
                <a:lnTo>
                  <a:pt x="5153777" y="361205"/>
                </a:lnTo>
                <a:lnTo>
                  <a:pt x="5104074" y="356655"/>
                </a:lnTo>
                <a:lnTo>
                  <a:pt x="5055026" y="347378"/>
                </a:lnTo>
                <a:lnTo>
                  <a:pt x="5006847" y="331470"/>
                </a:lnTo>
                <a:lnTo>
                  <a:pt x="4997989" y="329509"/>
                </a:lnTo>
                <a:lnTo>
                  <a:pt x="4988179" y="329882"/>
                </a:lnTo>
                <a:lnTo>
                  <a:pt x="4967986" y="332866"/>
                </a:lnTo>
                <a:lnTo>
                  <a:pt x="4915601" y="337837"/>
                </a:lnTo>
                <a:lnTo>
                  <a:pt x="4863249" y="341470"/>
                </a:lnTo>
                <a:lnTo>
                  <a:pt x="4810933" y="343840"/>
                </a:lnTo>
                <a:lnTo>
                  <a:pt x="4758655" y="345023"/>
                </a:lnTo>
                <a:lnTo>
                  <a:pt x="4706417" y="345091"/>
                </a:lnTo>
                <a:lnTo>
                  <a:pt x="4654222" y="344122"/>
                </a:lnTo>
                <a:lnTo>
                  <a:pt x="4602073" y="342188"/>
                </a:lnTo>
                <a:lnTo>
                  <a:pt x="4549971" y="339366"/>
                </a:lnTo>
                <a:lnTo>
                  <a:pt x="4497920" y="335729"/>
                </a:lnTo>
                <a:lnTo>
                  <a:pt x="4445921" y="331352"/>
                </a:lnTo>
                <a:lnTo>
                  <a:pt x="4393978" y="326310"/>
                </a:lnTo>
                <a:lnTo>
                  <a:pt x="4342093" y="320679"/>
                </a:lnTo>
                <a:lnTo>
                  <a:pt x="4290268" y="314531"/>
                </a:lnTo>
                <a:lnTo>
                  <a:pt x="4238506" y="307943"/>
                </a:lnTo>
                <a:lnTo>
                  <a:pt x="4136075" y="294176"/>
                </a:lnTo>
                <a:lnTo>
                  <a:pt x="4034557" y="281212"/>
                </a:lnTo>
                <a:lnTo>
                  <a:pt x="3932973" y="269102"/>
                </a:lnTo>
                <a:lnTo>
                  <a:pt x="3831326" y="257805"/>
                </a:lnTo>
                <a:lnTo>
                  <a:pt x="3729617" y="247281"/>
                </a:lnTo>
                <a:lnTo>
                  <a:pt x="3627850" y="237489"/>
                </a:lnTo>
                <a:lnTo>
                  <a:pt x="3526026" y="228391"/>
                </a:lnTo>
                <a:lnTo>
                  <a:pt x="3424147" y="219945"/>
                </a:lnTo>
                <a:lnTo>
                  <a:pt x="3322216" y="212111"/>
                </a:lnTo>
                <a:lnTo>
                  <a:pt x="3220236" y="204850"/>
                </a:lnTo>
                <a:lnTo>
                  <a:pt x="3067177" y="194945"/>
                </a:lnTo>
                <a:lnTo>
                  <a:pt x="2964113" y="188979"/>
                </a:lnTo>
                <a:lnTo>
                  <a:pt x="2654824" y="172635"/>
                </a:lnTo>
                <a:lnTo>
                  <a:pt x="2551775" y="166642"/>
                </a:lnTo>
                <a:lnTo>
                  <a:pt x="2448790" y="159845"/>
                </a:lnTo>
                <a:lnTo>
                  <a:pt x="2397329" y="156046"/>
                </a:lnTo>
                <a:lnTo>
                  <a:pt x="2345893" y="151926"/>
                </a:lnTo>
                <a:lnTo>
                  <a:pt x="2294484" y="147446"/>
                </a:lnTo>
                <a:lnTo>
                  <a:pt x="2243107" y="142565"/>
                </a:lnTo>
                <a:lnTo>
                  <a:pt x="2191764" y="137245"/>
                </a:lnTo>
                <a:lnTo>
                  <a:pt x="2140458" y="131445"/>
                </a:lnTo>
                <a:lnTo>
                  <a:pt x="1943052" y="107585"/>
                </a:lnTo>
                <a:lnTo>
                  <a:pt x="1153795" y="8000"/>
                </a:lnTo>
                <a:lnTo>
                  <a:pt x="1130554" y="3429"/>
                </a:lnTo>
                <a:lnTo>
                  <a:pt x="1118540" y="1143"/>
                </a:lnTo>
                <a:lnTo>
                  <a:pt x="1106551" y="0"/>
                </a:lnTo>
                <a:close/>
              </a:path>
            </a:pathLst>
          </a:custGeom>
          <a:solidFill>
            <a:srgbClr val="2B2B8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92823" y="1325880"/>
            <a:ext cx="4044950" cy="2057400"/>
            <a:chOff x="6592823" y="1325880"/>
            <a:chExt cx="4044950" cy="205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2695" y="1325880"/>
              <a:ext cx="3051048" cy="104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2823" y="1834896"/>
              <a:ext cx="4044696" cy="1042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1711" y="2340863"/>
              <a:ext cx="1901952" cy="104241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72985" y="1453337"/>
            <a:ext cx="3325495" cy="16052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 marR="5080" indent="-1905" algn="ctr">
              <a:lnSpc>
                <a:spcPct val="90100"/>
              </a:lnSpc>
              <a:spcBef>
                <a:spcPts val="535"/>
              </a:spcBef>
            </a:pPr>
            <a:r>
              <a:rPr sz="3700" u="none" spc="-5" dirty="0">
                <a:solidFill>
                  <a:srgbClr val="C0C0C0"/>
                </a:solidFill>
                <a:latin typeface="Arial MT"/>
                <a:cs typeface="Arial MT"/>
              </a:rPr>
              <a:t>Principales </a:t>
            </a:r>
            <a:r>
              <a:rPr sz="3700" u="none" dirty="0">
                <a:solidFill>
                  <a:srgbClr val="C0C0C0"/>
                </a:solidFill>
                <a:latin typeface="Arial MT"/>
                <a:cs typeface="Arial MT"/>
              </a:rPr>
              <a:t> alteraciones</a:t>
            </a:r>
            <a:r>
              <a:rPr sz="3700" u="none" spc="-4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u="none" dirty="0">
                <a:solidFill>
                  <a:srgbClr val="C0C0C0"/>
                </a:solidFill>
                <a:latin typeface="Arial MT"/>
                <a:cs typeface="Arial MT"/>
              </a:rPr>
              <a:t>del </a:t>
            </a:r>
            <a:r>
              <a:rPr sz="3700" u="none" spc="-10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u="none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endParaRPr sz="37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4099" y="1837060"/>
            <a:ext cx="4010897" cy="318597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537959" y="3194304"/>
            <a:ext cx="4011295" cy="2512060"/>
            <a:chOff x="6537959" y="3194304"/>
            <a:chExt cx="4011295" cy="251206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7959" y="3261360"/>
              <a:ext cx="344424" cy="3535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1903" y="3194304"/>
              <a:ext cx="2289048" cy="4632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8687" y="3602736"/>
              <a:ext cx="225551" cy="2346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51191" y="3462528"/>
              <a:ext cx="3297936" cy="4632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51191" y="3681984"/>
              <a:ext cx="1121663" cy="4632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8687" y="4090416"/>
              <a:ext cx="225551" cy="2346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51191" y="3950208"/>
              <a:ext cx="1987296" cy="4632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8687" y="4358640"/>
              <a:ext cx="225551" cy="2346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1191" y="4218432"/>
              <a:ext cx="902207" cy="4632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8687" y="4626864"/>
              <a:ext cx="225551" cy="234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51191" y="4486656"/>
              <a:ext cx="1231392" cy="4632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8687" y="4895088"/>
              <a:ext cx="225551" cy="2346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51191" y="4754880"/>
              <a:ext cx="957072" cy="4632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8687" y="5163311"/>
              <a:ext cx="225551" cy="2346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51191" y="5023104"/>
              <a:ext cx="2788920" cy="46329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51191" y="5242560"/>
              <a:ext cx="3093720" cy="46329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6625590" y="3223438"/>
            <a:ext cx="3728085" cy="234378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295"/>
              </a:spcBef>
              <a:buClr>
                <a:srgbClr val="99CCFF"/>
              </a:buClr>
              <a:buSzPct val="78125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Alteraciones</a:t>
            </a:r>
            <a:r>
              <a:rPr sz="1600" spc="-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sabor</a:t>
            </a:r>
            <a:endParaRPr sz="1600">
              <a:latin typeface="Arial MT"/>
              <a:cs typeface="Arial MT"/>
            </a:endParaRPr>
          </a:p>
          <a:p>
            <a:pPr marL="756285" marR="5080" lvl="1" indent="-287020">
              <a:lnSpc>
                <a:spcPts val="1730"/>
              </a:lnSpc>
              <a:spcBef>
                <a:spcPts val="409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Rancio:</a:t>
            </a:r>
            <a:r>
              <a:rPr sz="16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fermentos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proteolíticos</a:t>
            </a:r>
            <a:r>
              <a:rPr sz="1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y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lipolíticos</a:t>
            </a:r>
            <a:endParaRPr sz="16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16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Amargo:</a:t>
            </a:r>
            <a:r>
              <a:rPr sz="16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levaduras</a:t>
            </a:r>
            <a:endParaRPr sz="16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19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eb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16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19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pe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sc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ad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endParaRPr sz="1600">
              <a:latin typeface="Arial MT"/>
              <a:cs typeface="Arial MT"/>
            </a:endParaRPr>
          </a:p>
          <a:p>
            <a:pPr marL="756285" lvl="1" indent="-287020">
              <a:lnSpc>
                <a:spcPct val="100000"/>
              </a:lnSpc>
              <a:spcBef>
                <a:spcPts val="19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6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ja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bó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600">
              <a:latin typeface="Arial MT"/>
              <a:cs typeface="Arial MT"/>
            </a:endParaRPr>
          </a:p>
          <a:p>
            <a:pPr marL="756285" marR="205740" lvl="1" indent="-287020">
              <a:lnSpc>
                <a:spcPts val="1730"/>
              </a:lnSpc>
              <a:spcBef>
                <a:spcPts val="409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56285" algn="l"/>
                <a:tab pos="756920" algn="l"/>
              </a:tabLst>
            </a:pP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debe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a muchas causas: 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bacterias,</a:t>
            </a:r>
            <a:r>
              <a:rPr sz="16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levaduras,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desaseo.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55464" y="722376"/>
            <a:ext cx="6962140" cy="5544820"/>
            <a:chOff x="4855464" y="722376"/>
            <a:chExt cx="6962140" cy="5544820"/>
          </a:xfrm>
        </p:grpSpPr>
        <p:sp>
          <p:nvSpPr>
            <p:cNvPr id="3" name="object 3"/>
            <p:cNvSpPr/>
            <p:nvPr/>
          </p:nvSpPr>
          <p:spPr>
            <a:xfrm>
              <a:off x="4855464" y="722376"/>
              <a:ext cx="6962140" cy="5544820"/>
            </a:xfrm>
            <a:custGeom>
              <a:avLst/>
              <a:gdLst/>
              <a:ahLst/>
              <a:cxnLst/>
              <a:rect l="l" t="t" r="r" b="b"/>
              <a:pathLst>
                <a:path w="6962140" h="5544820">
                  <a:moveTo>
                    <a:pt x="1106551" y="0"/>
                  </a:moveTo>
                  <a:lnTo>
                    <a:pt x="1094773" y="857"/>
                  </a:lnTo>
                  <a:lnTo>
                    <a:pt x="1083389" y="4572"/>
                  </a:lnTo>
                  <a:lnTo>
                    <a:pt x="1072600" y="12001"/>
                  </a:lnTo>
                  <a:lnTo>
                    <a:pt x="1062609" y="24002"/>
                  </a:lnTo>
                  <a:lnTo>
                    <a:pt x="1097873" y="44402"/>
                  </a:lnTo>
                  <a:lnTo>
                    <a:pt x="1135855" y="57154"/>
                  </a:lnTo>
                  <a:lnTo>
                    <a:pt x="1218470" y="76110"/>
                  </a:lnTo>
                  <a:lnTo>
                    <a:pt x="1262357" y="90513"/>
                  </a:lnTo>
                  <a:lnTo>
                    <a:pt x="1307464" y="113664"/>
                  </a:lnTo>
                  <a:lnTo>
                    <a:pt x="924560" y="66421"/>
                  </a:lnTo>
                  <a:lnTo>
                    <a:pt x="918083" y="96900"/>
                  </a:lnTo>
                  <a:lnTo>
                    <a:pt x="967690" y="105233"/>
                  </a:lnTo>
                  <a:lnTo>
                    <a:pt x="1016620" y="115647"/>
                  </a:lnTo>
                  <a:lnTo>
                    <a:pt x="1065026" y="127733"/>
                  </a:lnTo>
                  <a:lnTo>
                    <a:pt x="1113059" y="141080"/>
                  </a:lnTo>
                  <a:lnTo>
                    <a:pt x="1160870" y="155276"/>
                  </a:lnTo>
                  <a:lnTo>
                    <a:pt x="1256434" y="184575"/>
                  </a:lnTo>
                  <a:lnTo>
                    <a:pt x="1304490" y="198856"/>
                  </a:lnTo>
                  <a:lnTo>
                    <a:pt x="1352931" y="212344"/>
                  </a:lnTo>
                  <a:lnTo>
                    <a:pt x="1342856" y="225462"/>
                  </a:lnTo>
                  <a:lnTo>
                    <a:pt x="1332912" y="230806"/>
                  </a:lnTo>
                  <a:lnTo>
                    <a:pt x="1323230" y="231364"/>
                  </a:lnTo>
                  <a:lnTo>
                    <a:pt x="1267105" y="224354"/>
                  </a:lnTo>
                  <a:lnTo>
                    <a:pt x="1220427" y="217797"/>
                  </a:lnTo>
                  <a:lnTo>
                    <a:pt x="1174066" y="209668"/>
                  </a:lnTo>
                  <a:lnTo>
                    <a:pt x="1128180" y="199180"/>
                  </a:lnTo>
                  <a:lnTo>
                    <a:pt x="1082928" y="185547"/>
                  </a:lnTo>
                  <a:lnTo>
                    <a:pt x="1069969" y="182441"/>
                  </a:lnTo>
                  <a:lnTo>
                    <a:pt x="1056973" y="182610"/>
                  </a:lnTo>
                  <a:lnTo>
                    <a:pt x="1045335" y="187136"/>
                  </a:lnTo>
                  <a:lnTo>
                    <a:pt x="1036447" y="197103"/>
                  </a:lnTo>
                  <a:lnTo>
                    <a:pt x="1031946" y="214112"/>
                  </a:lnTo>
                  <a:lnTo>
                    <a:pt x="1036447" y="228393"/>
                  </a:lnTo>
                  <a:lnTo>
                    <a:pt x="1082716" y="263697"/>
                  </a:lnTo>
                  <a:lnTo>
                    <a:pt x="1159637" y="272288"/>
                  </a:lnTo>
                  <a:lnTo>
                    <a:pt x="1209191" y="282107"/>
                  </a:lnTo>
                  <a:lnTo>
                    <a:pt x="1248437" y="298693"/>
                  </a:lnTo>
                  <a:lnTo>
                    <a:pt x="1278527" y="323082"/>
                  </a:lnTo>
                  <a:lnTo>
                    <a:pt x="1300613" y="356311"/>
                  </a:lnTo>
                  <a:lnTo>
                    <a:pt x="1315847" y="399414"/>
                  </a:lnTo>
                  <a:lnTo>
                    <a:pt x="1267784" y="387442"/>
                  </a:lnTo>
                  <a:lnTo>
                    <a:pt x="1220263" y="386479"/>
                  </a:lnTo>
                  <a:lnTo>
                    <a:pt x="1173127" y="389978"/>
                  </a:lnTo>
                  <a:lnTo>
                    <a:pt x="1126216" y="391392"/>
                  </a:lnTo>
                  <a:lnTo>
                    <a:pt x="1079373" y="384175"/>
                  </a:lnTo>
                  <a:lnTo>
                    <a:pt x="1062682" y="382585"/>
                  </a:lnTo>
                  <a:lnTo>
                    <a:pt x="1046718" y="386889"/>
                  </a:lnTo>
                  <a:lnTo>
                    <a:pt x="1036635" y="397551"/>
                  </a:lnTo>
                  <a:lnTo>
                    <a:pt x="1037589" y="415036"/>
                  </a:lnTo>
                  <a:lnTo>
                    <a:pt x="1047805" y="432964"/>
                  </a:lnTo>
                  <a:lnTo>
                    <a:pt x="1055878" y="446643"/>
                  </a:lnTo>
                  <a:lnTo>
                    <a:pt x="1050805" y="454487"/>
                  </a:lnTo>
                  <a:lnTo>
                    <a:pt x="1021588" y="454913"/>
                  </a:lnTo>
                  <a:lnTo>
                    <a:pt x="984206" y="457501"/>
                  </a:lnTo>
                  <a:lnTo>
                    <a:pt x="946467" y="467328"/>
                  </a:lnTo>
                  <a:lnTo>
                    <a:pt x="923397" y="479202"/>
                  </a:lnTo>
                  <a:lnTo>
                    <a:pt x="930021" y="487934"/>
                  </a:lnTo>
                  <a:lnTo>
                    <a:pt x="963273" y="495496"/>
                  </a:lnTo>
                  <a:lnTo>
                    <a:pt x="997442" y="504332"/>
                  </a:lnTo>
                  <a:lnTo>
                    <a:pt x="1073912" y="525018"/>
                  </a:lnTo>
                  <a:lnTo>
                    <a:pt x="1030291" y="537948"/>
                  </a:lnTo>
                  <a:lnTo>
                    <a:pt x="991362" y="541305"/>
                  </a:lnTo>
                  <a:lnTo>
                    <a:pt x="955290" y="536519"/>
                  </a:lnTo>
                  <a:lnTo>
                    <a:pt x="920241" y="525018"/>
                  </a:lnTo>
                  <a:lnTo>
                    <a:pt x="875190" y="507565"/>
                  </a:lnTo>
                  <a:lnTo>
                    <a:pt x="827960" y="493791"/>
                  </a:lnTo>
                  <a:lnTo>
                    <a:pt x="782706" y="489281"/>
                  </a:lnTo>
                  <a:lnTo>
                    <a:pt x="743585" y="499618"/>
                  </a:lnTo>
                  <a:lnTo>
                    <a:pt x="693783" y="518334"/>
                  </a:lnTo>
                  <a:lnTo>
                    <a:pt x="646826" y="520763"/>
                  </a:lnTo>
                  <a:lnTo>
                    <a:pt x="601227" y="514619"/>
                  </a:lnTo>
                  <a:lnTo>
                    <a:pt x="555498" y="507619"/>
                  </a:lnTo>
                  <a:lnTo>
                    <a:pt x="501675" y="501357"/>
                  </a:lnTo>
                  <a:lnTo>
                    <a:pt x="447947" y="494351"/>
                  </a:lnTo>
                  <a:lnTo>
                    <a:pt x="340582" y="479547"/>
                  </a:lnTo>
                  <a:lnTo>
                    <a:pt x="286854" y="472468"/>
                  </a:lnTo>
                  <a:lnTo>
                    <a:pt x="233032" y="466084"/>
                  </a:lnTo>
                  <a:lnTo>
                    <a:pt x="179070" y="460756"/>
                  </a:lnTo>
                  <a:lnTo>
                    <a:pt x="140249" y="455467"/>
                  </a:lnTo>
                  <a:lnTo>
                    <a:pt x="98440" y="450167"/>
                  </a:lnTo>
                  <a:lnTo>
                    <a:pt x="52179" y="450986"/>
                  </a:lnTo>
                  <a:lnTo>
                    <a:pt x="0" y="464058"/>
                  </a:lnTo>
                  <a:lnTo>
                    <a:pt x="48110" y="483731"/>
                  </a:lnTo>
                  <a:lnTo>
                    <a:pt x="96503" y="501534"/>
                  </a:lnTo>
                  <a:lnTo>
                    <a:pt x="145121" y="517687"/>
                  </a:lnTo>
                  <a:lnTo>
                    <a:pt x="193911" y="532414"/>
                  </a:lnTo>
                  <a:lnTo>
                    <a:pt x="242815" y="545934"/>
                  </a:lnTo>
                  <a:lnTo>
                    <a:pt x="291780" y="558470"/>
                  </a:lnTo>
                  <a:lnTo>
                    <a:pt x="340750" y="570244"/>
                  </a:lnTo>
                  <a:lnTo>
                    <a:pt x="389669" y="581476"/>
                  </a:lnTo>
                  <a:lnTo>
                    <a:pt x="535568" y="614147"/>
                  </a:lnTo>
                  <a:lnTo>
                    <a:pt x="583730" y="625433"/>
                  </a:lnTo>
                  <a:lnTo>
                    <a:pt x="631565" y="637286"/>
                  </a:lnTo>
                  <a:lnTo>
                    <a:pt x="679017" y="649929"/>
                  </a:lnTo>
                  <a:lnTo>
                    <a:pt x="726030" y="663583"/>
                  </a:lnTo>
                  <a:lnTo>
                    <a:pt x="772550" y="678469"/>
                  </a:lnTo>
                  <a:lnTo>
                    <a:pt x="818521" y="694809"/>
                  </a:lnTo>
                  <a:lnTo>
                    <a:pt x="863888" y="712825"/>
                  </a:lnTo>
                  <a:lnTo>
                    <a:pt x="908594" y="732738"/>
                  </a:lnTo>
                  <a:lnTo>
                    <a:pt x="952586" y="754771"/>
                  </a:lnTo>
                  <a:lnTo>
                    <a:pt x="995807" y="779145"/>
                  </a:lnTo>
                  <a:lnTo>
                    <a:pt x="978759" y="796659"/>
                  </a:lnTo>
                  <a:lnTo>
                    <a:pt x="955627" y="818864"/>
                  </a:lnTo>
                  <a:lnTo>
                    <a:pt x="939853" y="838545"/>
                  </a:lnTo>
                  <a:lnTo>
                    <a:pt x="944880" y="848487"/>
                  </a:lnTo>
                  <a:lnTo>
                    <a:pt x="999359" y="860597"/>
                  </a:lnTo>
                  <a:lnTo>
                    <a:pt x="1051623" y="879173"/>
                  </a:lnTo>
                  <a:lnTo>
                    <a:pt x="1102649" y="901297"/>
                  </a:lnTo>
                  <a:lnTo>
                    <a:pt x="1153414" y="924051"/>
                  </a:lnTo>
                  <a:lnTo>
                    <a:pt x="1195244" y="949166"/>
                  </a:lnTo>
                  <a:lnTo>
                    <a:pt x="1206581" y="969772"/>
                  </a:lnTo>
                  <a:lnTo>
                    <a:pt x="1204595" y="998854"/>
                  </a:lnTo>
                  <a:lnTo>
                    <a:pt x="1186910" y="1003395"/>
                  </a:lnTo>
                  <a:lnTo>
                    <a:pt x="1170844" y="1000886"/>
                  </a:lnTo>
                  <a:lnTo>
                    <a:pt x="1155588" y="995711"/>
                  </a:lnTo>
                  <a:lnTo>
                    <a:pt x="1140333" y="992251"/>
                  </a:lnTo>
                  <a:lnTo>
                    <a:pt x="1120967" y="993009"/>
                  </a:lnTo>
                  <a:lnTo>
                    <a:pt x="1099899" y="996505"/>
                  </a:lnTo>
                  <a:lnTo>
                    <a:pt x="1085236" y="1001430"/>
                  </a:lnTo>
                  <a:lnTo>
                    <a:pt x="1085088" y="1006475"/>
                  </a:lnTo>
                  <a:lnTo>
                    <a:pt x="1103584" y="1027096"/>
                  </a:lnTo>
                  <a:lnTo>
                    <a:pt x="1098610" y="1052028"/>
                  </a:lnTo>
                  <a:lnTo>
                    <a:pt x="1086688" y="1076161"/>
                  </a:lnTo>
                  <a:lnTo>
                    <a:pt x="1084336" y="1094387"/>
                  </a:lnTo>
                  <a:lnTo>
                    <a:pt x="1108075" y="1101598"/>
                  </a:lnTo>
                  <a:lnTo>
                    <a:pt x="1155573" y="1108340"/>
                  </a:lnTo>
                  <a:lnTo>
                    <a:pt x="1198175" y="1125508"/>
                  </a:lnTo>
                  <a:lnTo>
                    <a:pt x="1237733" y="1149004"/>
                  </a:lnTo>
                  <a:lnTo>
                    <a:pt x="1276101" y="1174727"/>
                  </a:lnTo>
                  <a:lnTo>
                    <a:pt x="1315131" y="1198580"/>
                  </a:lnTo>
                  <a:lnTo>
                    <a:pt x="1356675" y="1216464"/>
                  </a:lnTo>
                  <a:lnTo>
                    <a:pt x="1402588" y="1224279"/>
                  </a:lnTo>
                  <a:lnTo>
                    <a:pt x="1414450" y="1228084"/>
                  </a:lnTo>
                  <a:lnTo>
                    <a:pt x="1422812" y="1237472"/>
                  </a:lnTo>
                  <a:lnTo>
                    <a:pt x="1427698" y="1250265"/>
                  </a:lnTo>
                  <a:lnTo>
                    <a:pt x="1429131" y="1264285"/>
                  </a:lnTo>
                  <a:lnTo>
                    <a:pt x="1426241" y="1277729"/>
                  </a:lnTo>
                  <a:lnTo>
                    <a:pt x="1418494" y="1285922"/>
                  </a:lnTo>
                  <a:lnTo>
                    <a:pt x="1407271" y="1290377"/>
                  </a:lnTo>
                  <a:lnTo>
                    <a:pt x="1393952" y="1292606"/>
                  </a:lnTo>
                  <a:lnTo>
                    <a:pt x="1372389" y="1290189"/>
                  </a:lnTo>
                  <a:lnTo>
                    <a:pt x="1349756" y="1284986"/>
                  </a:lnTo>
                  <a:lnTo>
                    <a:pt x="1325407" y="1287212"/>
                  </a:lnTo>
                  <a:lnTo>
                    <a:pt x="1298702" y="1307084"/>
                  </a:lnTo>
                  <a:lnTo>
                    <a:pt x="1338527" y="1322596"/>
                  </a:lnTo>
                  <a:lnTo>
                    <a:pt x="1375048" y="1341052"/>
                  </a:lnTo>
                  <a:lnTo>
                    <a:pt x="1404991" y="1365367"/>
                  </a:lnTo>
                  <a:lnTo>
                    <a:pt x="1425084" y="1398454"/>
                  </a:lnTo>
                  <a:lnTo>
                    <a:pt x="1432052" y="1443227"/>
                  </a:lnTo>
                  <a:lnTo>
                    <a:pt x="1436544" y="1458122"/>
                  </a:lnTo>
                  <a:lnTo>
                    <a:pt x="1448371" y="1468659"/>
                  </a:lnTo>
                  <a:lnTo>
                    <a:pt x="1464198" y="1475910"/>
                  </a:lnTo>
                  <a:lnTo>
                    <a:pt x="1480693" y="1480947"/>
                  </a:lnTo>
                  <a:lnTo>
                    <a:pt x="1505783" y="1489559"/>
                  </a:lnTo>
                  <a:lnTo>
                    <a:pt x="1528349" y="1501648"/>
                  </a:lnTo>
                  <a:lnTo>
                    <a:pt x="1547915" y="1518023"/>
                  </a:lnTo>
                  <a:lnTo>
                    <a:pt x="1564005" y="1539494"/>
                  </a:lnTo>
                  <a:lnTo>
                    <a:pt x="1563243" y="1552194"/>
                  </a:lnTo>
                  <a:lnTo>
                    <a:pt x="1565402" y="1557274"/>
                  </a:lnTo>
                  <a:lnTo>
                    <a:pt x="1552985" y="1601813"/>
                  </a:lnTo>
                  <a:lnTo>
                    <a:pt x="1527508" y="1622790"/>
                  </a:lnTo>
                  <a:lnTo>
                    <a:pt x="1492625" y="1626693"/>
                  </a:lnTo>
                  <a:lnTo>
                    <a:pt x="1451990" y="1620012"/>
                  </a:lnTo>
                  <a:lnTo>
                    <a:pt x="1401665" y="1606726"/>
                  </a:lnTo>
                  <a:lnTo>
                    <a:pt x="1351137" y="1595072"/>
                  </a:lnTo>
                  <a:lnTo>
                    <a:pt x="1299918" y="1591633"/>
                  </a:lnTo>
                  <a:lnTo>
                    <a:pt x="1247521" y="1602994"/>
                  </a:lnTo>
                  <a:lnTo>
                    <a:pt x="1298106" y="1619232"/>
                  </a:lnTo>
                  <a:lnTo>
                    <a:pt x="1349478" y="1632062"/>
                  </a:lnTo>
                  <a:lnTo>
                    <a:pt x="1400984" y="1643856"/>
                  </a:lnTo>
                  <a:lnTo>
                    <a:pt x="1451972" y="1656983"/>
                  </a:lnTo>
                  <a:lnTo>
                    <a:pt x="1501788" y="1673814"/>
                  </a:lnTo>
                  <a:lnTo>
                    <a:pt x="1549781" y="1696720"/>
                  </a:lnTo>
                  <a:lnTo>
                    <a:pt x="1498636" y="1696884"/>
                  </a:lnTo>
                  <a:lnTo>
                    <a:pt x="1448038" y="1694586"/>
                  </a:lnTo>
                  <a:lnTo>
                    <a:pt x="1397934" y="1690037"/>
                  </a:lnTo>
                  <a:lnTo>
                    <a:pt x="1348272" y="1683447"/>
                  </a:lnTo>
                  <a:lnTo>
                    <a:pt x="1299001" y="1675030"/>
                  </a:lnTo>
                  <a:lnTo>
                    <a:pt x="1250069" y="1664997"/>
                  </a:lnTo>
                  <a:lnTo>
                    <a:pt x="1201423" y="1653558"/>
                  </a:lnTo>
                  <a:lnTo>
                    <a:pt x="1153012" y="1640927"/>
                  </a:lnTo>
                  <a:lnTo>
                    <a:pt x="1104784" y="1627314"/>
                  </a:lnTo>
                  <a:lnTo>
                    <a:pt x="1056687" y="1612931"/>
                  </a:lnTo>
                  <a:lnTo>
                    <a:pt x="1008669" y="1597990"/>
                  </a:lnTo>
                  <a:lnTo>
                    <a:pt x="864570" y="1551935"/>
                  </a:lnTo>
                  <a:lnTo>
                    <a:pt x="816350" y="1536878"/>
                  </a:lnTo>
                  <a:lnTo>
                    <a:pt x="767948" y="1522321"/>
                  </a:lnTo>
                  <a:lnTo>
                    <a:pt x="719314" y="1508476"/>
                  </a:lnTo>
                  <a:lnTo>
                    <a:pt x="670396" y="1495554"/>
                  </a:lnTo>
                  <a:lnTo>
                    <a:pt x="621142" y="1483767"/>
                  </a:lnTo>
                  <a:lnTo>
                    <a:pt x="571500" y="1473327"/>
                  </a:lnTo>
                  <a:lnTo>
                    <a:pt x="582549" y="1499816"/>
                  </a:lnTo>
                  <a:lnTo>
                    <a:pt x="597789" y="1516364"/>
                  </a:lnTo>
                  <a:lnTo>
                    <a:pt x="615505" y="1526030"/>
                  </a:lnTo>
                  <a:lnTo>
                    <a:pt x="685693" y="1547724"/>
                  </a:lnTo>
                  <a:lnTo>
                    <a:pt x="735892" y="1566821"/>
                  </a:lnTo>
                  <a:lnTo>
                    <a:pt x="784919" y="1588444"/>
                  </a:lnTo>
                  <a:lnTo>
                    <a:pt x="833117" y="1611872"/>
                  </a:lnTo>
                  <a:lnTo>
                    <a:pt x="880823" y="1636387"/>
                  </a:lnTo>
                  <a:lnTo>
                    <a:pt x="928378" y="1661269"/>
                  </a:lnTo>
                  <a:lnTo>
                    <a:pt x="976122" y="1685798"/>
                  </a:lnTo>
                  <a:lnTo>
                    <a:pt x="1008284" y="1703647"/>
                  </a:lnTo>
                  <a:lnTo>
                    <a:pt x="1035399" y="1724009"/>
                  </a:lnTo>
                  <a:lnTo>
                    <a:pt x="1057132" y="1749395"/>
                  </a:lnTo>
                  <a:lnTo>
                    <a:pt x="1073150" y="1782318"/>
                  </a:lnTo>
                  <a:lnTo>
                    <a:pt x="1087758" y="1811692"/>
                  </a:lnTo>
                  <a:lnTo>
                    <a:pt x="1108868" y="1831006"/>
                  </a:lnTo>
                  <a:lnTo>
                    <a:pt x="1137550" y="1839342"/>
                  </a:lnTo>
                  <a:lnTo>
                    <a:pt x="1174877" y="1835785"/>
                  </a:lnTo>
                  <a:lnTo>
                    <a:pt x="1209611" y="1830445"/>
                  </a:lnTo>
                  <a:lnTo>
                    <a:pt x="1245393" y="1829641"/>
                  </a:lnTo>
                  <a:lnTo>
                    <a:pt x="1317625" y="1834641"/>
                  </a:lnTo>
                  <a:lnTo>
                    <a:pt x="1358695" y="1845550"/>
                  </a:lnTo>
                  <a:lnTo>
                    <a:pt x="1394444" y="1867328"/>
                  </a:lnTo>
                  <a:lnTo>
                    <a:pt x="1418971" y="1916684"/>
                  </a:lnTo>
                  <a:lnTo>
                    <a:pt x="1397049" y="1939137"/>
                  </a:lnTo>
                  <a:lnTo>
                    <a:pt x="1370758" y="1944195"/>
                  </a:lnTo>
                  <a:lnTo>
                    <a:pt x="1342157" y="1939847"/>
                  </a:lnTo>
                  <a:lnTo>
                    <a:pt x="1313307" y="1934083"/>
                  </a:lnTo>
                  <a:lnTo>
                    <a:pt x="1276044" y="1928659"/>
                  </a:lnTo>
                  <a:lnTo>
                    <a:pt x="1235805" y="1923081"/>
                  </a:lnTo>
                  <a:lnTo>
                    <a:pt x="1203328" y="1919670"/>
                  </a:lnTo>
                  <a:lnTo>
                    <a:pt x="1189355" y="1920748"/>
                  </a:lnTo>
                  <a:lnTo>
                    <a:pt x="1167981" y="1957069"/>
                  </a:lnTo>
                  <a:lnTo>
                    <a:pt x="1131579" y="1972755"/>
                  </a:lnTo>
                  <a:lnTo>
                    <a:pt x="1085801" y="1973046"/>
                  </a:lnTo>
                  <a:lnTo>
                    <a:pt x="1036303" y="1963181"/>
                  </a:lnTo>
                  <a:lnTo>
                    <a:pt x="988737" y="1948402"/>
                  </a:lnTo>
                  <a:lnTo>
                    <a:pt x="948758" y="1933950"/>
                  </a:lnTo>
                  <a:lnTo>
                    <a:pt x="922020" y="1925065"/>
                  </a:lnTo>
                  <a:lnTo>
                    <a:pt x="882763" y="1921440"/>
                  </a:lnTo>
                  <a:lnTo>
                    <a:pt x="844375" y="1926256"/>
                  </a:lnTo>
                  <a:lnTo>
                    <a:pt x="806487" y="1934477"/>
                  </a:lnTo>
                  <a:lnTo>
                    <a:pt x="768731" y="1941068"/>
                  </a:lnTo>
                  <a:lnTo>
                    <a:pt x="737778" y="1943674"/>
                  </a:lnTo>
                  <a:lnTo>
                    <a:pt x="688365" y="1946273"/>
                  </a:lnTo>
                  <a:lnTo>
                    <a:pt x="627688" y="1947569"/>
                  </a:lnTo>
                  <a:lnTo>
                    <a:pt x="562946" y="1946263"/>
                  </a:lnTo>
                  <a:lnTo>
                    <a:pt x="501336" y="1941058"/>
                  </a:lnTo>
                  <a:lnTo>
                    <a:pt x="450057" y="1930657"/>
                  </a:lnTo>
                  <a:lnTo>
                    <a:pt x="416306" y="1913763"/>
                  </a:lnTo>
                  <a:lnTo>
                    <a:pt x="414700" y="1938069"/>
                  </a:lnTo>
                  <a:lnTo>
                    <a:pt x="419179" y="1956292"/>
                  </a:lnTo>
                  <a:lnTo>
                    <a:pt x="427396" y="1970680"/>
                  </a:lnTo>
                  <a:lnTo>
                    <a:pt x="437007" y="1983486"/>
                  </a:lnTo>
                  <a:lnTo>
                    <a:pt x="447214" y="2000543"/>
                  </a:lnTo>
                  <a:lnTo>
                    <a:pt x="449802" y="2015744"/>
                  </a:lnTo>
                  <a:lnTo>
                    <a:pt x="442722" y="2029991"/>
                  </a:lnTo>
                  <a:lnTo>
                    <a:pt x="423925" y="2044191"/>
                  </a:lnTo>
                  <a:lnTo>
                    <a:pt x="377823" y="2071885"/>
                  </a:lnTo>
                  <a:lnTo>
                    <a:pt x="354728" y="2092854"/>
                  </a:lnTo>
                  <a:lnTo>
                    <a:pt x="354175" y="2113146"/>
                  </a:lnTo>
                  <a:lnTo>
                    <a:pt x="375702" y="2138810"/>
                  </a:lnTo>
                  <a:lnTo>
                    <a:pt x="418846" y="2175891"/>
                  </a:lnTo>
                  <a:lnTo>
                    <a:pt x="423290" y="2179193"/>
                  </a:lnTo>
                  <a:lnTo>
                    <a:pt x="421386" y="2190115"/>
                  </a:lnTo>
                  <a:lnTo>
                    <a:pt x="422148" y="2197354"/>
                  </a:lnTo>
                  <a:lnTo>
                    <a:pt x="403752" y="2200052"/>
                  </a:lnTo>
                  <a:lnTo>
                    <a:pt x="384238" y="2196941"/>
                  </a:lnTo>
                  <a:lnTo>
                    <a:pt x="363962" y="2197496"/>
                  </a:lnTo>
                  <a:lnTo>
                    <a:pt x="377589" y="2246170"/>
                  </a:lnTo>
                  <a:lnTo>
                    <a:pt x="414669" y="2276797"/>
                  </a:lnTo>
                  <a:lnTo>
                    <a:pt x="454157" y="2303854"/>
                  </a:lnTo>
                  <a:lnTo>
                    <a:pt x="495689" y="2328121"/>
                  </a:lnTo>
                  <a:lnTo>
                    <a:pt x="538900" y="2350376"/>
                  </a:lnTo>
                  <a:lnTo>
                    <a:pt x="583427" y="2371399"/>
                  </a:lnTo>
                  <a:lnTo>
                    <a:pt x="674972" y="2412858"/>
                  </a:lnTo>
                  <a:lnTo>
                    <a:pt x="721261" y="2434852"/>
                  </a:lnTo>
                  <a:lnTo>
                    <a:pt x="767410" y="2458727"/>
                  </a:lnTo>
                  <a:lnTo>
                    <a:pt x="813053" y="2485263"/>
                  </a:lnTo>
                  <a:lnTo>
                    <a:pt x="765002" y="2491450"/>
                  </a:lnTo>
                  <a:lnTo>
                    <a:pt x="721155" y="2486638"/>
                  </a:lnTo>
                  <a:lnTo>
                    <a:pt x="680669" y="2474196"/>
                  </a:lnTo>
                  <a:lnTo>
                    <a:pt x="642699" y="2457497"/>
                  </a:lnTo>
                  <a:lnTo>
                    <a:pt x="606402" y="2439911"/>
                  </a:lnTo>
                  <a:lnTo>
                    <a:pt x="570934" y="2424809"/>
                  </a:lnTo>
                  <a:lnTo>
                    <a:pt x="535451" y="2415561"/>
                  </a:lnTo>
                  <a:lnTo>
                    <a:pt x="499110" y="2415540"/>
                  </a:lnTo>
                  <a:lnTo>
                    <a:pt x="488542" y="2432784"/>
                  </a:lnTo>
                  <a:lnTo>
                    <a:pt x="493555" y="2451650"/>
                  </a:lnTo>
                  <a:lnTo>
                    <a:pt x="505701" y="2471007"/>
                  </a:lnTo>
                  <a:lnTo>
                    <a:pt x="516534" y="2489724"/>
                  </a:lnTo>
                  <a:lnTo>
                    <a:pt x="517608" y="2506670"/>
                  </a:lnTo>
                  <a:lnTo>
                    <a:pt x="500476" y="2520715"/>
                  </a:lnTo>
                  <a:lnTo>
                    <a:pt x="456691" y="2530729"/>
                  </a:lnTo>
                  <a:lnTo>
                    <a:pt x="499411" y="2555188"/>
                  </a:lnTo>
                  <a:lnTo>
                    <a:pt x="537463" y="2580004"/>
                  </a:lnTo>
                  <a:lnTo>
                    <a:pt x="571992" y="2605774"/>
                  </a:lnTo>
                  <a:lnTo>
                    <a:pt x="604138" y="2633091"/>
                  </a:lnTo>
                  <a:lnTo>
                    <a:pt x="641699" y="2671385"/>
                  </a:lnTo>
                  <a:lnTo>
                    <a:pt x="665415" y="2707429"/>
                  </a:lnTo>
                  <a:lnTo>
                    <a:pt x="675800" y="2744583"/>
                  </a:lnTo>
                  <a:lnTo>
                    <a:pt x="673365" y="2786206"/>
                  </a:lnTo>
                  <a:lnTo>
                    <a:pt x="658622" y="2835656"/>
                  </a:lnTo>
                  <a:lnTo>
                    <a:pt x="640901" y="2879768"/>
                  </a:lnTo>
                  <a:lnTo>
                    <a:pt x="626014" y="2924047"/>
                  </a:lnTo>
                  <a:lnTo>
                    <a:pt x="620795" y="2970422"/>
                  </a:lnTo>
                  <a:lnTo>
                    <a:pt x="632078" y="3020822"/>
                  </a:lnTo>
                  <a:lnTo>
                    <a:pt x="641415" y="3053601"/>
                  </a:lnTo>
                  <a:lnTo>
                    <a:pt x="636476" y="3076654"/>
                  </a:lnTo>
                  <a:lnTo>
                    <a:pt x="613558" y="3086490"/>
                  </a:lnTo>
                  <a:lnTo>
                    <a:pt x="568960" y="3079623"/>
                  </a:lnTo>
                  <a:lnTo>
                    <a:pt x="517451" y="3074326"/>
                  </a:lnTo>
                  <a:lnTo>
                    <a:pt x="485028" y="3091735"/>
                  </a:lnTo>
                  <a:lnTo>
                    <a:pt x="471679" y="3129504"/>
                  </a:lnTo>
                  <a:lnTo>
                    <a:pt x="477393" y="3185287"/>
                  </a:lnTo>
                  <a:lnTo>
                    <a:pt x="481917" y="3219527"/>
                  </a:lnTo>
                  <a:lnTo>
                    <a:pt x="474916" y="3240897"/>
                  </a:lnTo>
                  <a:lnTo>
                    <a:pt x="454961" y="3250813"/>
                  </a:lnTo>
                  <a:lnTo>
                    <a:pt x="420624" y="3250692"/>
                  </a:lnTo>
                  <a:lnTo>
                    <a:pt x="374560" y="3241383"/>
                  </a:lnTo>
                  <a:lnTo>
                    <a:pt x="327675" y="3228895"/>
                  </a:lnTo>
                  <a:lnTo>
                    <a:pt x="278052" y="3220956"/>
                  </a:lnTo>
                  <a:lnTo>
                    <a:pt x="223774" y="3225292"/>
                  </a:lnTo>
                  <a:lnTo>
                    <a:pt x="253824" y="3260818"/>
                  </a:lnTo>
                  <a:lnTo>
                    <a:pt x="290115" y="3285088"/>
                  </a:lnTo>
                  <a:lnTo>
                    <a:pt x="330396" y="3302489"/>
                  </a:lnTo>
                  <a:lnTo>
                    <a:pt x="372416" y="3317408"/>
                  </a:lnTo>
                  <a:lnTo>
                    <a:pt x="413925" y="3334234"/>
                  </a:lnTo>
                  <a:lnTo>
                    <a:pt x="452673" y="3357353"/>
                  </a:lnTo>
                  <a:lnTo>
                    <a:pt x="486410" y="3391154"/>
                  </a:lnTo>
                  <a:lnTo>
                    <a:pt x="426148" y="3390991"/>
                  </a:lnTo>
                  <a:lnTo>
                    <a:pt x="371697" y="3388709"/>
                  </a:lnTo>
                  <a:lnTo>
                    <a:pt x="321389" y="3382474"/>
                  </a:lnTo>
                  <a:lnTo>
                    <a:pt x="273558" y="3370453"/>
                  </a:lnTo>
                  <a:lnTo>
                    <a:pt x="253722" y="3364759"/>
                  </a:lnTo>
                  <a:lnTo>
                    <a:pt x="234505" y="3362436"/>
                  </a:lnTo>
                  <a:lnTo>
                    <a:pt x="217479" y="3367041"/>
                  </a:lnTo>
                  <a:lnTo>
                    <a:pt x="204215" y="3382137"/>
                  </a:lnTo>
                  <a:lnTo>
                    <a:pt x="200153" y="3404175"/>
                  </a:lnTo>
                  <a:lnTo>
                    <a:pt x="209534" y="3419570"/>
                  </a:lnTo>
                  <a:lnTo>
                    <a:pt x="226129" y="3429678"/>
                  </a:lnTo>
                  <a:lnTo>
                    <a:pt x="243712" y="3435857"/>
                  </a:lnTo>
                  <a:lnTo>
                    <a:pt x="286587" y="3452891"/>
                  </a:lnTo>
                  <a:lnTo>
                    <a:pt x="325818" y="3475831"/>
                  </a:lnTo>
                  <a:lnTo>
                    <a:pt x="399923" y="3527044"/>
                  </a:lnTo>
                  <a:lnTo>
                    <a:pt x="441348" y="3553164"/>
                  </a:lnTo>
                  <a:lnTo>
                    <a:pt x="483320" y="3579014"/>
                  </a:lnTo>
                  <a:lnTo>
                    <a:pt x="525396" y="3605406"/>
                  </a:lnTo>
                  <a:lnTo>
                    <a:pt x="567134" y="3633152"/>
                  </a:lnTo>
                  <a:lnTo>
                    <a:pt x="608092" y="3663065"/>
                  </a:lnTo>
                  <a:lnTo>
                    <a:pt x="647828" y="3695957"/>
                  </a:lnTo>
                  <a:lnTo>
                    <a:pt x="685901" y="3732642"/>
                  </a:lnTo>
                  <a:lnTo>
                    <a:pt x="721868" y="3773931"/>
                  </a:lnTo>
                  <a:lnTo>
                    <a:pt x="673573" y="3758999"/>
                  </a:lnTo>
                  <a:lnTo>
                    <a:pt x="628024" y="3740887"/>
                  </a:lnTo>
                  <a:lnTo>
                    <a:pt x="584328" y="3721254"/>
                  </a:lnTo>
                  <a:lnTo>
                    <a:pt x="541591" y="3701756"/>
                  </a:lnTo>
                  <a:lnTo>
                    <a:pt x="498921" y="3684050"/>
                  </a:lnTo>
                  <a:lnTo>
                    <a:pt x="455425" y="3669795"/>
                  </a:lnTo>
                  <a:lnTo>
                    <a:pt x="410210" y="3660648"/>
                  </a:lnTo>
                  <a:lnTo>
                    <a:pt x="446548" y="3698898"/>
                  </a:lnTo>
                  <a:lnTo>
                    <a:pt x="485009" y="3734264"/>
                  </a:lnTo>
                  <a:lnTo>
                    <a:pt x="525202" y="3767255"/>
                  </a:lnTo>
                  <a:lnTo>
                    <a:pt x="566737" y="3798379"/>
                  </a:lnTo>
                  <a:lnTo>
                    <a:pt x="609225" y="3828146"/>
                  </a:lnTo>
                  <a:lnTo>
                    <a:pt x="652275" y="3857065"/>
                  </a:lnTo>
                  <a:lnTo>
                    <a:pt x="695499" y="3885644"/>
                  </a:lnTo>
                  <a:lnTo>
                    <a:pt x="738505" y="3914394"/>
                  </a:lnTo>
                  <a:lnTo>
                    <a:pt x="784590" y="3946874"/>
                  </a:lnTo>
                  <a:lnTo>
                    <a:pt x="811530" y="3998595"/>
                  </a:lnTo>
                  <a:lnTo>
                    <a:pt x="821094" y="4043281"/>
                  </a:lnTo>
                  <a:lnTo>
                    <a:pt x="835932" y="4084771"/>
                  </a:lnTo>
                  <a:lnTo>
                    <a:pt x="856599" y="4122515"/>
                  </a:lnTo>
                  <a:lnTo>
                    <a:pt x="883647" y="4155962"/>
                  </a:lnTo>
                  <a:lnTo>
                    <a:pt x="917630" y="4184561"/>
                  </a:lnTo>
                  <a:lnTo>
                    <a:pt x="959738" y="4208145"/>
                  </a:lnTo>
                  <a:lnTo>
                    <a:pt x="954659" y="4221988"/>
                  </a:lnTo>
                  <a:lnTo>
                    <a:pt x="951864" y="4231386"/>
                  </a:lnTo>
                  <a:lnTo>
                    <a:pt x="911732" y="4224839"/>
                  </a:lnTo>
                  <a:lnTo>
                    <a:pt x="872363" y="4208922"/>
                  </a:lnTo>
                  <a:lnTo>
                    <a:pt x="830135" y="4195792"/>
                  </a:lnTo>
                  <a:lnTo>
                    <a:pt x="781431" y="4197604"/>
                  </a:lnTo>
                  <a:lnTo>
                    <a:pt x="814697" y="4233880"/>
                  </a:lnTo>
                  <a:lnTo>
                    <a:pt x="847494" y="4268234"/>
                  </a:lnTo>
                  <a:lnTo>
                    <a:pt x="881237" y="4300013"/>
                  </a:lnTo>
                  <a:lnTo>
                    <a:pt x="917339" y="4328564"/>
                  </a:lnTo>
                  <a:lnTo>
                    <a:pt x="957217" y="4353234"/>
                  </a:lnTo>
                  <a:lnTo>
                    <a:pt x="1002284" y="4373372"/>
                  </a:lnTo>
                  <a:lnTo>
                    <a:pt x="1083267" y="4400639"/>
                  </a:lnTo>
                  <a:lnTo>
                    <a:pt x="1124299" y="4417345"/>
                  </a:lnTo>
                  <a:lnTo>
                    <a:pt x="1163574" y="4439280"/>
                  </a:lnTo>
                  <a:lnTo>
                    <a:pt x="1199504" y="4468827"/>
                  </a:lnTo>
                  <a:lnTo>
                    <a:pt x="1230502" y="4508373"/>
                  </a:lnTo>
                  <a:lnTo>
                    <a:pt x="1184590" y="4514889"/>
                  </a:lnTo>
                  <a:lnTo>
                    <a:pt x="1143333" y="4510690"/>
                  </a:lnTo>
                  <a:lnTo>
                    <a:pt x="1105148" y="4500157"/>
                  </a:lnTo>
                  <a:lnTo>
                    <a:pt x="1023814" y="4472544"/>
                  </a:lnTo>
                  <a:lnTo>
                    <a:pt x="890329" y="4425517"/>
                  </a:lnTo>
                  <a:lnTo>
                    <a:pt x="845693" y="4410329"/>
                  </a:lnTo>
                  <a:lnTo>
                    <a:pt x="824214" y="4404586"/>
                  </a:lnTo>
                  <a:lnTo>
                    <a:pt x="803211" y="4404487"/>
                  </a:lnTo>
                  <a:lnTo>
                    <a:pt x="784113" y="4414579"/>
                  </a:lnTo>
                  <a:lnTo>
                    <a:pt x="768350" y="4439412"/>
                  </a:lnTo>
                  <a:lnTo>
                    <a:pt x="821013" y="4450809"/>
                  </a:lnTo>
                  <a:lnTo>
                    <a:pt x="866477" y="4471948"/>
                  </a:lnTo>
                  <a:lnTo>
                    <a:pt x="906717" y="4500164"/>
                  </a:lnTo>
                  <a:lnTo>
                    <a:pt x="943707" y="4532794"/>
                  </a:lnTo>
                  <a:lnTo>
                    <a:pt x="979424" y="4567174"/>
                  </a:lnTo>
                  <a:lnTo>
                    <a:pt x="1003940" y="4592387"/>
                  </a:lnTo>
                  <a:lnTo>
                    <a:pt x="1029827" y="4615053"/>
                  </a:lnTo>
                  <a:lnTo>
                    <a:pt x="1060737" y="4628574"/>
                  </a:lnTo>
                  <a:lnTo>
                    <a:pt x="1100327" y="4626356"/>
                  </a:lnTo>
                  <a:lnTo>
                    <a:pt x="1121693" y="4625619"/>
                  </a:lnTo>
                  <a:lnTo>
                    <a:pt x="1137618" y="4634658"/>
                  </a:lnTo>
                  <a:lnTo>
                    <a:pt x="1146994" y="4650912"/>
                  </a:lnTo>
                  <a:lnTo>
                    <a:pt x="1148714" y="4671822"/>
                  </a:lnTo>
                  <a:lnTo>
                    <a:pt x="1151160" y="4726993"/>
                  </a:lnTo>
                  <a:lnTo>
                    <a:pt x="1170168" y="4768285"/>
                  </a:lnTo>
                  <a:lnTo>
                    <a:pt x="1201759" y="4798182"/>
                  </a:lnTo>
                  <a:lnTo>
                    <a:pt x="1241951" y="4819174"/>
                  </a:lnTo>
                  <a:lnTo>
                    <a:pt x="1286764" y="4833747"/>
                  </a:lnTo>
                  <a:lnTo>
                    <a:pt x="1334102" y="4848234"/>
                  </a:lnTo>
                  <a:lnTo>
                    <a:pt x="1380010" y="4865782"/>
                  </a:lnTo>
                  <a:lnTo>
                    <a:pt x="1424855" y="4885631"/>
                  </a:lnTo>
                  <a:lnTo>
                    <a:pt x="1469004" y="4907023"/>
                  </a:lnTo>
                  <a:lnTo>
                    <a:pt x="1556681" y="4951398"/>
                  </a:lnTo>
                  <a:lnTo>
                    <a:pt x="1600943" y="4972864"/>
                  </a:lnTo>
                  <a:lnTo>
                    <a:pt x="1645976" y="4992836"/>
                  </a:lnTo>
                  <a:lnTo>
                    <a:pt x="1692147" y="5010556"/>
                  </a:lnTo>
                  <a:lnTo>
                    <a:pt x="1736636" y="5028667"/>
                  </a:lnTo>
                  <a:lnTo>
                    <a:pt x="1779342" y="5050639"/>
                  </a:lnTo>
                  <a:lnTo>
                    <a:pt x="1820780" y="5075491"/>
                  </a:lnTo>
                  <a:lnTo>
                    <a:pt x="1861461" y="5102245"/>
                  </a:lnTo>
                  <a:lnTo>
                    <a:pt x="1942610" y="5157533"/>
                  </a:lnTo>
                  <a:lnTo>
                    <a:pt x="1984104" y="5184107"/>
                  </a:lnTo>
                  <a:lnTo>
                    <a:pt x="2026895" y="5208661"/>
                  </a:lnTo>
                  <a:lnTo>
                    <a:pt x="2071496" y="5230215"/>
                  </a:lnTo>
                  <a:lnTo>
                    <a:pt x="2120774" y="5252536"/>
                  </a:lnTo>
                  <a:lnTo>
                    <a:pt x="2169639" y="5276117"/>
                  </a:lnTo>
                  <a:lnTo>
                    <a:pt x="2218420" y="5300162"/>
                  </a:lnTo>
                  <a:lnTo>
                    <a:pt x="2267443" y="5323873"/>
                  </a:lnTo>
                  <a:lnTo>
                    <a:pt x="2317039" y="5346454"/>
                  </a:lnTo>
                  <a:lnTo>
                    <a:pt x="2367534" y="5367108"/>
                  </a:lnTo>
                  <a:lnTo>
                    <a:pt x="2415911" y="5385225"/>
                  </a:lnTo>
                  <a:lnTo>
                    <a:pt x="2464434" y="5402777"/>
                  </a:lnTo>
                  <a:lnTo>
                    <a:pt x="2513119" y="5419684"/>
                  </a:lnTo>
                  <a:lnTo>
                    <a:pt x="2561982" y="5435868"/>
                  </a:lnTo>
                  <a:lnTo>
                    <a:pt x="2611040" y="5451247"/>
                  </a:lnTo>
                  <a:lnTo>
                    <a:pt x="2660308" y="5465741"/>
                  </a:lnTo>
                  <a:lnTo>
                    <a:pt x="2709804" y="5479272"/>
                  </a:lnTo>
                  <a:lnTo>
                    <a:pt x="2759545" y="5491758"/>
                  </a:lnTo>
                  <a:lnTo>
                    <a:pt x="2809545" y="5503119"/>
                  </a:lnTo>
                  <a:lnTo>
                    <a:pt x="2859823" y="5513276"/>
                  </a:lnTo>
                  <a:lnTo>
                    <a:pt x="2910394" y="5522149"/>
                  </a:lnTo>
                  <a:lnTo>
                    <a:pt x="2961276" y="5529657"/>
                  </a:lnTo>
                  <a:lnTo>
                    <a:pt x="3012484" y="5535720"/>
                  </a:lnTo>
                  <a:lnTo>
                    <a:pt x="3064034" y="5540259"/>
                  </a:lnTo>
                  <a:lnTo>
                    <a:pt x="3115944" y="5543194"/>
                  </a:lnTo>
                  <a:lnTo>
                    <a:pt x="3207661" y="5544233"/>
                  </a:lnTo>
                  <a:lnTo>
                    <a:pt x="3252993" y="5543617"/>
                  </a:lnTo>
                  <a:lnTo>
                    <a:pt x="3305032" y="5542234"/>
                  </a:lnTo>
                  <a:lnTo>
                    <a:pt x="3363377" y="5539913"/>
                  </a:lnTo>
                  <a:lnTo>
                    <a:pt x="3427623" y="5536484"/>
                  </a:lnTo>
                  <a:lnTo>
                    <a:pt x="3497369" y="5531775"/>
                  </a:lnTo>
                  <a:lnTo>
                    <a:pt x="3572211" y="5525615"/>
                  </a:lnTo>
                  <a:lnTo>
                    <a:pt x="3611416" y="5521938"/>
                  </a:lnTo>
                  <a:lnTo>
                    <a:pt x="3651745" y="5517833"/>
                  </a:lnTo>
                  <a:lnTo>
                    <a:pt x="3693146" y="5513281"/>
                  </a:lnTo>
                  <a:lnTo>
                    <a:pt x="3735569" y="5508259"/>
                  </a:lnTo>
                  <a:lnTo>
                    <a:pt x="3778964" y="5502746"/>
                  </a:lnTo>
                  <a:lnTo>
                    <a:pt x="3823281" y="5496720"/>
                  </a:lnTo>
                  <a:lnTo>
                    <a:pt x="3868468" y="5490161"/>
                  </a:lnTo>
                  <a:lnTo>
                    <a:pt x="3914476" y="5483047"/>
                  </a:lnTo>
                  <a:lnTo>
                    <a:pt x="3961254" y="5475356"/>
                  </a:lnTo>
                  <a:lnTo>
                    <a:pt x="4008752" y="5467068"/>
                  </a:lnTo>
                  <a:lnTo>
                    <a:pt x="4056920" y="5458160"/>
                  </a:lnTo>
                  <a:lnTo>
                    <a:pt x="4105706" y="5448612"/>
                  </a:lnTo>
                  <a:lnTo>
                    <a:pt x="4155062" y="5438401"/>
                  </a:lnTo>
                  <a:lnTo>
                    <a:pt x="4204935" y="5427507"/>
                  </a:lnTo>
                  <a:lnTo>
                    <a:pt x="4255277" y="5415909"/>
                  </a:lnTo>
                  <a:lnTo>
                    <a:pt x="4306036" y="5403584"/>
                  </a:lnTo>
                  <a:lnTo>
                    <a:pt x="4357163" y="5390511"/>
                  </a:lnTo>
                  <a:lnTo>
                    <a:pt x="4408606" y="5376670"/>
                  </a:lnTo>
                  <a:lnTo>
                    <a:pt x="4460316" y="5362038"/>
                  </a:lnTo>
                  <a:lnTo>
                    <a:pt x="4512242" y="5346595"/>
                  </a:lnTo>
                  <a:lnTo>
                    <a:pt x="4564333" y="5330319"/>
                  </a:lnTo>
                  <a:lnTo>
                    <a:pt x="4616540" y="5313188"/>
                  </a:lnTo>
                  <a:lnTo>
                    <a:pt x="4668812" y="5295181"/>
                  </a:lnTo>
                  <a:lnTo>
                    <a:pt x="4721098" y="5276278"/>
                  </a:lnTo>
                  <a:lnTo>
                    <a:pt x="4773349" y="5256455"/>
                  </a:lnTo>
                  <a:lnTo>
                    <a:pt x="4825513" y="5235693"/>
                  </a:lnTo>
                  <a:lnTo>
                    <a:pt x="4877541" y="5213969"/>
                  </a:lnTo>
                  <a:lnTo>
                    <a:pt x="4929382" y="5191263"/>
                  </a:lnTo>
                  <a:lnTo>
                    <a:pt x="4980986" y="5167552"/>
                  </a:lnTo>
                  <a:lnTo>
                    <a:pt x="5032302" y="5142816"/>
                  </a:lnTo>
                  <a:lnTo>
                    <a:pt x="5083280" y="5117033"/>
                  </a:lnTo>
                  <a:lnTo>
                    <a:pt x="5133869" y="5090182"/>
                  </a:lnTo>
                  <a:lnTo>
                    <a:pt x="5184020" y="5062241"/>
                  </a:lnTo>
                  <a:lnTo>
                    <a:pt x="5233682" y="5033190"/>
                  </a:lnTo>
                  <a:lnTo>
                    <a:pt x="5282804" y="5003005"/>
                  </a:lnTo>
                  <a:lnTo>
                    <a:pt x="5331336" y="4971667"/>
                  </a:lnTo>
                  <a:lnTo>
                    <a:pt x="5379227" y="4939154"/>
                  </a:lnTo>
                  <a:lnTo>
                    <a:pt x="5426428" y="4905445"/>
                  </a:lnTo>
                  <a:lnTo>
                    <a:pt x="5472888" y="4870517"/>
                  </a:lnTo>
                  <a:lnTo>
                    <a:pt x="5518557" y="4834350"/>
                  </a:lnTo>
                  <a:lnTo>
                    <a:pt x="5563383" y="4796923"/>
                  </a:lnTo>
                  <a:lnTo>
                    <a:pt x="5607318" y="4758213"/>
                  </a:lnTo>
                  <a:lnTo>
                    <a:pt x="5650310" y="4718200"/>
                  </a:lnTo>
                  <a:lnTo>
                    <a:pt x="5692309" y="4676862"/>
                  </a:lnTo>
                  <a:lnTo>
                    <a:pt x="5733264" y="4634178"/>
                  </a:lnTo>
                  <a:lnTo>
                    <a:pt x="5773126" y="4590127"/>
                  </a:lnTo>
                  <a:lnTo>
                    <a:pt x="5811844" y="4544686"/>
                  </a:lnTo>
                  <a:lnTo>
                    <a:pt x="5849368" y="4497835"/>
                  </a:lnTo>
                  <a:lnTo>
                    <a:pt x="5885646" y="4449552"/>
                  </a:lnTo>
                  <a:lnTo>
                    <a:pt x="5920630" y="4399817"/>
                  </a:lnTo>
                  <a:lnTo>
                    <a:pt x="5954268" y="4348607"/>
                  </a:lnTo>
                  <a:lnTo>
                    <a:pt x="5965277" y="4342693"/>
                  </a:lnTo>
                  <a:lnTo>
                    <a:pt x="5975762" y="4334160"/>
                  </a:lnTo>
                  <a:lnTo>
                    <a:pt x="5984486" y="4323961"/>
                  </a:lnTo>
                  <a:lnTo>
                    <a:pt x="5990209" y="4313047"/>
                  </a:lnTo>
                  <a:lnTo>
                    <a:pt x="6014452" y="4268662"/>
                  </a:lnTo>
                  <a:lnTo>
                    <a:pt x="6048041" y="4234386"/>
                  </a:lnTo>
                  <a:lnTo>
                    <a:pt x="6087131" y="4205944"/>
                  </a:lnTo>
                  <a:lnTo>
                    <a:pt x="6127877" y="4179062"/>
                  </a:lnTo>
                  <a:lnTo>
                    <a:pt x="6163333" y="4154283"/>
                  </a:lnTo>
                  <a:lnTo>
                    <a:pt x="6196742" y="4127134"/>
                  </a:lnTo>
                  <a:lnTo>
                    <a:pt x="6224960" y="4095819"/>
                  </a:lnTo>
                  <a:lnTo>
                    <a:pt x="6244844" y="4058539"/>
                  </a:lnTo>
                  <a:lnTo>
                    <a:pt x="6248070" y="4025417"/>
                  </a:lnTo>
                  <a:lnTo>
                    <a:pt x="6229032" y="4021312"/>
                  </a:lnTo>
                  <a:lnTo>
                    <a:pt x="6202660" y="4025659"/>
                  </a:lnTo>
                  <a:lnTo>
                    <a:pt x="6183884" y="4017899"/>
                  </a:lnTo>
                  <a:lnTo>
                    <a:pt x="6206960" y="3990026"/>
                  </a:lnTo>
                  <a:lnTo>
                    <a:pt x="6231334" y="3962273"/>
                  </a:lnTo>
                  <a:lnTo>
                    <a:pt x="6252589" y="3933567"/>
                  </a:lnTo>
                  <a:lnTo>
                    <a:pt x="6266307" y="3902837"/>
                  </a:lnTo>
                  <a:lnTo>
                    <a:pt x="6281739" y="3852808"/>
                  </a:lnTo>
                  <a:lnTo>
                    <a:pt x="6300669" y="3805755"/>
                  </a:lnTo>
                  <a:lnTo>
                    <a:pt x="6323066" y="3761537"/>
                  </a:lnTo>
                  <a:lnTo>
                    <a:pt x="6348900" y="3720016"/>
                  </a:lnTo>
                  <a:lnTo>
                    <a:pt x="6378141" y="3681053"/>
                  </a:lnTo>
                  <a:lnTo>
                    <a:pt x="6410757" y="3644509"/>
                  </a:lnTo>
                  <a:lnTo>
                    <a:pt x="6446720" y="3610245"/>
                  </a:lnTo>
                  <a:lnTo>
                    <a:pt x="6485998" y="3578121"/>
                  </a:lnTo>
                  <a:lnTo>
                    <a:pt x="6528561" y="3547999"/>
                  </a:lnTo>
                  <a:lnTo>
                    <a:pt x="6555382" y="3526278"/>
                  </a:lnTo>
                  <a:lnTo>
                    <a:pt x="6581013" y="3502342"/>
                  </a:lnTo>
                  <a:lnTo>
                    <a:pt x="6609214" y="3481740"/>
                  </a:lnTo>
                  <a:lnTo>
                    <a:pt x="6643751" y="3470021"/>
                  </a:lnTo>
                  <a:lnTo>
                    <a:pt x="6690031" y="3453765"/>
                  </a:lnTo>
                  <a:lnTo>
                    <a:pt x="6717919" y="3424305"/>
                  </a:lnTo>
                  <a:lnTo>
                    <a:pt x="6734333" y="3386597"/>
                  </a:lnTo>
                  <a:lnTo>
                    <a:pt x="6746197" y="3345598"/>
                  </a:lnTo>
                  <a:lnTo>
                    <a:pt x="6760432" y="3306264"/>
                  </a:lnTo>
                  <a:lnTo>
                    <a:pt x="6783959" y="3273552"/>
                  </a:lnTo>
                  <a:lnTo>
                    <a:pt x="6792327" y="3264003"/>
                  </a:lnTo>
                  <a:lnTo>
                    <a:pt x="6799183" y="3252216"/>
                  </a:lnTo>
                  <a:lnTo>
                    <a:pt x="6803443" y="3239762"/>
                  </a:lnTo>
                  <a:lnTo>
                    <a:pt x="6804025" y="3228213"/>
                  </a:lnTo>
                  <a:lnTo>
                    <a:pt x="6799772" y="3213165"/>
                  </a:lnTo>
                  <a:lnTo>
                    <a:pt x="6792769" y="3198510"/>
                  </a:lnTo>
                  <a:lnTo>
                    <a:pt x="6784218" y="3184261"/>
                  </a:lnTo>
                  <a:lnTo>
                    <a:pt x="6775323" y="3170428"/>
                  </a:lnTo>
                  <a:lnTo>
                    <a:pt x="6765647" y="3157055"/>
                  </a:lnTo>
                  <a:lnTo>
                    <a:pt x="6756781" y="3143551"/>
                  </a:lnTo>
                  <a:lnTo>
                    <a:pt x="6751820" y="3128976"/>
                  </a:lnTo>
                  <a:lnTo>
                    <a:pt x="6753859" y="3112389"/>
                  </a:lnTo>
                  <a:lnTo>
                    <a:pt x="6755939" y="3101762"/>
                  </a:lnTo>
                  <a:lnTo>
                    <a:pt x="6759067" y="3090052"/>
                  </a:lnTo>
                  <a:lnTo>
                    <a:pt x="6766575" y="3085224"/>
                  </a:lnTo>
                  <a:lnTo>
                    <a:pt x="6781800" y="3095244"/>
                  </a:lnTo>
                  <a:lnTo>
                    <a:pt x="6822765" y="3123733"/>
                  </a:lnTo>
                  <a:lnTo>
                    <a:pt x="6858761" y="3126412"/>
                  </a:lnTo>
                  <a:lnTo>
                    <a:pt x="6892259" y="3111913"/>
                  </a:lnTo>
                  <a:lnTo>
                    <a:pt x="6925726" y="3088867"/>
                  </a:lnTo>
                  <a:lnTo>
                    <a:pt x="6961632" y="3065907"/>
                  </a:lnTo>
                  <a:lnTo>
                    <a:pt x="6924980" y="3041340"/>
                  </a:lnTo>
                  <a:lnTo>
                    <a:pt x="6893306" y="3017107"/>
                  </a:lnTo>
                  <a:lnTo>
                    <a:pt x="6857365" y="2955544"/>
                  </a:lnTo>
                  <a:lnTo>
                    <a:pt x="6845366" y="2907059"/>
                  </a:lnTo>
                  <a:lnTo>
                    <a:pt x="6825299" y="2867688"/>
                  </a:lnTo>
                  <a:lnTo>
                    <a:pt x="6797627" y="2836910"/>
                  </a:lnTo>
                  <a:lnTo>
                    <a:pt x="6762811" y="2814207"/>
                  </a:lnTo>
                  <a:lnTo>
                    <a:pt x="6721313" y="2799060"/>
                  </a:lnTo>
                  <a:lnTo>
                    <a:pt x="6673596" y="2790952"/>
                  </a:lnTo>
                  <a:lnTo>
                    <a:pt x="6693292" y="2731333"/>
                  </a:lnTo>
                  <a:lnTo>
                    <a:pt x="6691153" y="2699289"/>
                  </a:lnTo>
                  <a:lnTo>
                    <a:pt x="6659344" y="2683867"/>
                  </a:lnTo>
                  <a:lnTo>
                    <a:pt x="6590030" y="2674112"/>
                  </a:lnTo>
                  <a:lnTo>
                    <a:pt x="6616021" y="2633348"/>
                  </a:lnTo>
                  <a:lnTo>
                    <a:pt x="6611997" y="2586208"/>
                  </a:lnTo>
                  <a:lnTo>
                    <a:pt x="6538698" y="2555535"/>
                  </a:lnTo>
                  <a:lnTo>
                    <a:pt x="6496557" y="2543063"/>
                  </a:lnTo>
                  <a:lnTo>
                    <a:pt x="6455179" y="2528425"/>
                  </a:lnTo>
                  <a:lnTo>
                    <a:pt x="6416040" y="2507869"/>
                  </a:lnTo>
                  <a:lnTo>
                    <a:pt x="6436871" y="2465296"/>
                  </a:lnTo>
                  <a:lnTo>
                    <a:pt x="6455395" y="2422430"/>
                  </a:lnTo>
                  <a:lnTo>
                    <a:pt x="6474809" y="2381202"/>
                  </a:lnTo>
                  <a:lnTo>
                    <a:pt x="6498307" y="2343540"/>
                  </a:lnTo>
                  <a:lnTo>
                    <a:pt x="6529087" y="2311374"/>
                  </a:lnTo>
                  <a:lnTo>
                    <a:pt x="6570344" y="2286635"/>
                  </a:lnTo>
                  <a:lnTo>
                    <a:pt x="6580447" y="2278973"/>
                  </a:lnTo>
                  <a:lnTo>
                    <a:pt x="6587347" y="2266965"/>
                  </a:lnTo>
                  <a:lnTo>
                    <a:pt x="6589650" y="2253362"/>
                  </a:lnTo>
                  <a:lnTo>
                    <a:pt x="6585965" y="2240915"/>
                  </a:lnTo>
                  <a:lnTo>
                    <a:pt x="6574627" y="2211308"/>
                  </a:lnTo>
                  <a:lnTo>
                    <a:pt x="6570570" y="2177589"/>
                  </a:lnTo>
                  <a:lnTo>
                    <a:pt x="6557546" y="2112936"/>
                  </a:lnTo>
                  <a:lnTo>
                    <a:pt x="6493383" y="2077212"/>
                  </a:lnTo>
                  <a:lnTo>
                    <a:pt x="6483840" y="2074624"/>
                  </a:lnTo>
                  <a:lnTo>
                    <a:pt x="6476761" y="2068988"/>
                  </a:lnTo>
                  <a:lnTo>
                    <a:pt x="6474184" y="2060924"/>
                  </a:lnTo>
                  <a:lnTo>
                    <a:pt x="6478143" y="2051050"/>
                  </a:lnTo>
                  <a:lnTo>
                    <a:pt x="6491860" y="2022907"/>
                  </a:lnTo>
                  <a:lnTo>
                    <a:pt x="6484635" y="2008695"/>
                  </a:lnTo>
                  <a:lnTo>
                    <a:pt x="6465623" y="2002579"/>
                  </a:lnTo>
                  <a:lnTo>
                    <a:pt x="6443980" y="1998726"/>
                  </a:lnTo>
                  <a:lnTo>
                    <a:pt x="6419336" y="1997313"/>
                  </a:lnTo>
                  <a:lnTo>
                    <a:pt x="6394084" y="1999614"/>
                  </a:lnTo>
                  <a:lnTo>
                    <a:pt x="6369238" y="1998297"/>
                  </a:lnTo>
                  <a:lnTo>
                    <a:pt x="6345809" y="1986026"/>
                  </a:lnTo>
                  <a:lnTo>
                    <a:pt x="6354159" y="1969571"/>
                  </a:lnTo>
                  <a:lnTo>
                    <a:pt x="6367081" y="1960308"/>
                  </a:lnTo>
                  <a:lnTo>
                    <a:pt x="6396736" y="1949069"/>
                  </a:lnTo>
                  <a:lnTo>
                    <a:pt x="6434212" y="1928000"/>
                  </a:lnTo>
                  <a:lnTo>
                    <a:pt x="6465093" y="1902063"/>
                  </a:lnTo>
                  <a:lnTo>
                    <a:pt x="6486497" y="1868291"/>
                  </a:lnTo>
                  <a:lnTo>
                    <a:pt x="6495542" y="1823720"/>
                  </a:lnTo>
                  <a:lnTo>
                    <a:pt x="6496335" y="1784254"/>
                  </a:lnTo>
                  <a:lnTo>
                    <a:pt x="6490843" y="1749552"/>
                  </a:lnTo>
                  <a:lnTo>
                    <a:pt x="6471253" y="1721993"/>
                  </a:lnTo>
                  <a:lnTo>
                    <a:pt x="6429756" y="1703959"/>
                  </a:lnTo>
                  <a:lnTo>
                    <a:pt x="6413775" y="1693495"/>
                  </a:lnTo>
                  <a:lnTo>
                    <a:pt x="6425438" y="1637791"/>
                  </a:lnTo>
                  <a:lnTo>
                    <a:pt x="6472380" y="1583689"/>
                  </a:lnTo>
                  <a:lnTo>
                    <a:pt x="6536182" y="1553210"/>
                  </a:lnTo>
                  <a:lnTo>
                    <a:pt x="6559436" y="1549437"/>
                  </a:lnTo>
                  <a:lnTo>
                    <a:pt x="6580584" y="1541986"/>
                  </a:lnTo>
                  <a:lnTo>
                    <a:pt x="6633904" y="1510917"/>
                  </a:lnTo>
                  <a:lnTo>
                    <a:pt x="6658229" y="1471929"/>
                  </a:lnTo>
                  <a:lnTo>
                    <a:pt x="6653305" y="1456017"/>
                  </a:lnTo>
                  <a:lnTo>
                    <a:pt x="6642941" y="1444640"/>
                  </a:lnTo>
                  <a:lnTo>
                    <a:pt x="6628886" y="1436907"/>
                  </a:lnTo>
                  <a:lnTo>
                    <a:pt x="6612890" y="1431925"/>
                  </a:lnTo>
                  <a:lnTo>
                    <a:pt x="6569848" y="1421056"/>
                  </a:lnTo>
                  <a:lnTo>
                    <a:pt x="6528001" y="1407219"/>
                  </a:lnTo>
                  <a:lnTo>
                    <a:pt x="6487507" y="1389304"/>
                  </a:lnTo>
                  <a:lnTo>
                    <a:pt x="6448525" y="1366201"/>
                  </a:lnTo>
                  <a:lnTo>
                    <a:pt x="6411214" y="1336802"/>
                  </a:lnTo>
                  <a:lnTo>
                    <a:pt x="6441041" y="1316307"/>
                  </a:lnTo>
                  <a:lnTo>
                    <a:pt x="6469522" y="1297241"/>
                  </a:lnTo>
                  <a:lnTo>
                    <a:pt x="6496028" y="1278080"/>
                  </a:lnTo>
                  <a:lnTo>
                    <a:pt x="6519926" y="1257300"/>
                  </a:lnTo>
                  <a:lnTo>
                    <a:pt x="6525729" y="1242245"/>
                  </a:lnTo>
                  <a:lnTo>
                    <a:pt x="6517415" y="1224042"/>
                  </a:lnTo>
                  <a:lnTo>
                    <a:pt x="6465816" y="1179931"/>
                  </a:lnTo>
                  <a:lnTo>
                    <a:pt x="6426221" y="1154893"/>
                  </a:lnTo>
                  <a:lnTo>
                    <a:pt x="6379890" y="1128446"/>
                  </a:lnTo>
                  <a:lnTo>
                    <a:pt x="6328669" y="1101027"/>
                  </a:lnTo>
                  <a:lnTo>
                    <a:pt x="6274403" y="1073070"/>
                  </a:lnTo>
                  <a:lnTo>
                    <a:pt x="6164117" y="1017283"/>
                  </a:lnTo>
                  <a:lnTo>
                    <a:pt x="6111789" y="990323"/>
                  </a:lnTo>
                  <a:lnTo>
                    <a:pt x="6063797" y="964566"/>
                  </a:lnTo>
                  <a:lnTo>
                    <a:pt x="6021988" y="940447"/>
                  </a:lnTo>
                  <a:lnTo>
                    <a:pt x="5988206" y="918401"/>
                  </a:lnTo>
                  <a:lnTo>
                    <a:pt x="5952109" y="882269"/>
                  </a:lnTo>
                  <a:lnTo>
                    <a:pt x="5941141" y="863941"/>
                  </a:lnTo>
                  <a:lnTo>
                    <a:pt x="5924280" y="847090"/>
                  </a:lnTo>
                  <a:lnTo>
                    <a:pt x="5904156" y="833477"/>
                  </a:lnTo>
                  <a:lnTo>
                    <a:pt x="5883402" y="824864"/>
                  </a:lnTo>
                  <a:lnTo>
                    <a:pt x="5836825" y="810279"/>
                  </a:lnTo>
                  <a:lnTo>
                    <a:pt x="5791394" y="792759"/>
                  </a:lnTo>
                  <a:lnTo>
                    <a:pt x="5746684" y="773374"/>
                  </a:lnTo>
                  <a:lnTo>
                    <a:pt x="5702268" y="753189"/>
                  </a:lnTo>
                  <a:lnTo>
                    <a:pt x="5657721" y="733272"/>
                  </a:lnTo>
                  <a:lnTo>
                    <a:pt x="5612618" y="714690"/>
                  </a:lnTo>
                  <a:lnTo>
                    <a:pt x="5566532" y="698510"/>
                  </a:lnTo>
                  <a:lnTo>
                    <a:pt x="5519039" y="685800"/>
                  </a:lnTo>
                  <a:lnTo>
                    <a:pt x="5473467" y="675341"/>
                  </a:lnTo>
                  <a:lnTo>
                    <a:pt x="5427884" y="664136"/>
                  </a:lnTo>
                  <a:lnTo>
                    <a:pt x="5382111" y="652298"/>
                  </a:lnTo>
                  <a:lnTo>
                    <a:pt x="5335968" y="639937"/>
                  </a:lnTo>
                  <a:lnTo>
                    <a:pt x="5144135" y="587501"/>
                  </a:lnTo>
                  <a:lnTo>
                    <a:pt x="5177387" y="558191"/>
                  </a:lnTo>
                  <a:lnTo>
                    <a:pt x="5214534" y="535445"/>
                  </a:lnTo>
                  <a:lnTo>
                    <a:pt x="5253530" y="516459"/>
                  </a:lnTo>
                  <a:lnTo>
                    <a:pt x="5292328" y="498427"/>
                  </a:lnTo>
                  <a:lnTo>
                    <a:pt x="5328881" y="478543"/>
                  </a:lnTo>
                  <a:lnTo>
                    <a:pt x="5361144" y="454003"/>
                  </a:lnTo>
                  <a:lnTo>
                    <a:pt x="5387069" y="422000"/>
                  </a:lnTo>
                  <a:lnTo>
                    <a:pt x="5404612" y="379729"/>
                  </a:lnTo>
                  <a:lnTo>
                    <a:pt x="5354849" y="370238"/>
                  </a:lnTo>
                  <a:lnTo>
                    <a:pt x="5304670" y="365545"/>
                  </a:lnTo>
                  <a:lnTo>
                    <a:pt x="5254289" y="363745"/>
                  </a:lnTo>
                  <a:lnTo>
                    <a:pt x="5203920" y="362934"/>
                  </a:lnTo>
                  <a:lnTo>
                    <a:pt x="5153777" y="361205"/>
                  </a:lnTo>
                  <a:lnTo>
                    <a:pt x="5104074" y="356655"/>
                  </a:lnTo>
                  <a:lnTo>
                    <a:pt x="5055026" y="347378"/>
                  </a:lnTo>
                  <a:lnTo>
                    <a:pt x="5006847" y="331470"/>
                  </a:lnTo>
                  <a:lnTo>
                    <a:pt x="4997989" y="329509"/>
                  </a:lnTo>
                  <a:lnTo>
                    <a:pt x="4988179" y="329882"/>
                  </a:lnTo>
                  <a:lnTo>
                    <a:pt x="4967986" y="332866"/>
                  </a:lnTo>
                  <a:lnTo>
                    <a:pt x="4915601" y="337837"/>
                  </a:lnTo>
                  <a:lnTo>
                    <a:pt x="4863249" y="341470"/>
                  </a:lnTo>
                  <a:lnTo>
                    <a:pt x="4810933" y="343840"/>
                  </a:lnTo>
                  <a:lnTo>
                    <a:pt x="4758655" y="345023"/>
                  </a:lnTo>
                  <a:lnTo>
                    <a:pt x="4706417" y="345091"/>
                  </a:lnTo>
                  <a:lnTo>
                    <a:pt x="4654222" y="344122"/>
                  </a:lnTo>
                  <a:lnTo>
                    <a:pt x="4602073" y="342188"/>
                  </a:lnTo>
                  <a:lnTo>
                    <a:pt x="4549971" y="339366"/>
                  </a:lnTo>
                  <a:lnTo>
                    <a:pt x="4497920" y="335729"/>
                  </a:lnTo>
                  <a:lnTo>
                    <a:pt x="4445921" y="331352"/>
                  </a:lnTo>
                  <a:lnTo>
                    <a:pt x="4393978" y="326310"/>
                  </a:lnTo>
                  <a:lnTo>
                    <a:pt x="4342093" y="320679"/>
                  </a:lnTo>
                  <a:lnTo>
                    <a:pt x="4290268" y="314531"/>
                  </a:lnTo>
                  <a:lnTo>
                    <a:pt x="4238506" y="307943"/>
                  </a:lnTo>
                  <a:lnTo>
                    <a:pt x="4136075" y="294176"/>
                  </a:lnTo>
                  <a:lnTo>
                    <a:pt x="4034557" y="281212"/>
                  </a:lnTo>
                  <a:lnTo>
                    <a:pt x="3932973" y="269102"/>
                  </a:lnTo>
                  <a:lnTo>
                    <a:pt x="3831326" y="257805"/>
                  </a:lnTo>
                  <a:lnTo>
                    <a:pt x="3729617" y="247281"/>
                  </a:lnTo>
                  <a:lnTo>
                    <a:pt x="3627850" y="237489"/>
                  </a:lnTo>
                  <a:lnTo>
                    <a:pt x="3526026" y="228391"/>
                  </a:lnTo>
                  <a:lnTo>
                    <a:pt x="3424147" y="219945"/>
                  </a:lnTo>
                  <a:lnTo>
                    <a:pt x="3322216" y="212111"/>
                  </a:lnTo>
                  <a:lnTo>
                    <a:pt x="3220236" y="204850"/>
                  </a:lnTo>
                  <a:lnTo>
                    <a:pt x="3067177" y="194945"/>
                  </a:lnTo>
                  <a:lnTo>
                    <a:pt x="2964113" y="188979"/>
                  </a:lnTo>
                  <a:lnTo>
                    <a:pt x="2654824" y="172635"/>
                  </a:lnTo>
                  <a:lnTo>
                    <a:pt x="2551775" y="166642"/>
                  </a:lnTo>
                  <a:lnTo>
                    <a:pt x="2448790" y="159845"/>
                  </a:lnTo>
                  <a:lnTo>
                    <a:pt x="2397329" y="156046"/>
                  </a:lnTo>
                  <a:lnTo>
                    <a:pt x="2345893" y="151926"/>
                  </a:lnTo>
                  <a:lnTo>
                    <a:pt x="2294484" y="147446"/>
                  </a:lnTo>
                  <a:lnTo>
                    <a:pt x="2243107" y="142565"/>
                  </a:lnTo>
                  <a:lnTo>
                    <a:pt x="2191764" y="137245"/>
                  </a:lnTo>
                  <a:lnTo>
                    <a:pt x="2140458" y="131445"/>
                  </a:lnTo>
                  <a:lnTo>
                    <a:pt x="1943052" y="107585"/>
                  </a:lnTo>
                  <a:lnTo>
                    <a:pt x="1153795" y="8000"/>
                  </a:lnTo>
                  <a:lnTo>
                    <a:pt x="1130554" y="3429"/>
                  </a:lnTo>
                  <a:lnTo>
                    <a:pt x="1118540" y="1143"/>
                  </a:lnTo>
                  <a:lnTo>
                    <a:pt x="1106551" y="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92696" y="1325880"/>
              <a:ext cx="3051048" cy="104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2824" y="1834895"/>
              <a:ext cx="4044696" cy="1042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1712" y="2340864"/>
              <a:ext cx="1901952" cy="104241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72985" y="1453337"/>
            <a:ext cx="3325495" cy="16052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 marR="5080" indent="-1905" algn="ctr">
              <a:lnSpc>
                <a:spcPct val="90100"/>
              </a:lnSpc>
              <a:spcBef>
                <a:spcPts val="535"/>
              </a:spcBef>
            </a:pPr>
            <a:r>
              <a:rPr sz="3700" u="none" spc="-5" dirty="0">
                <a:solidFill>
                  <a:srgbClr val="C0C0C0"/>
                </a:solidFill>
                <a:latin typeface="Arial MT"/>
                <a:cs typeface="Arial MT"/>
              </a:rPr>
              <a:t>Principales </a:t>
            </a:r>
            <a:r>
              <a:rPr sz="3700" u="none" dirty="0">
                <a:solidFill>
                  <a:srgbClr val="C0C0C0"/>
                </a:solidFill>
                <a:latin typeface="Arial MT"/>
                <a:cs typeface="Arial MT"/>
              </a:rPr>
              <a:t> alteraciones</a:t>
            </a:r>
            <a:r>
              <a:rPr sz="3700" u="none" spc="-4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u="none" dirty="0">
                <a:solidFill>
                  <a:srgbClr val="C0C0C0"/>
                </a:solidFill>
                <a:latin typeface="Arial MT"/>
                <a:cs typeface="Arial MT"/>
              </a:rPr>
              <a:t>del </a:t>
            </a:r>
            <a:r>
              <a:rPr sz="3700" u="none" spc="-10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u="none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endParaRPr sz="37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7031" y="1816668"/>
            <a:ext cx="3967349" cy="319714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547104" y="3203448"/>
            <a:ext cx="3929379" cy="2118360"/>
            <a:chOff x="6547104" y="3203448"/>
            <a:chExt cx="3929379" cy="211836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7104" y="3264408"/>
              <a:ext cx="307848" cy="3139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4096" y="3203448"/>
              <a:ext cx="1941576" cy="4114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4784" y="3563112"/>
              <a:ext cx="201168" cy="2072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3384" y="3438144"/>
              <a:ext cx="2700528" cy="41147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3384" y="3630168"/>
              <a:ext cx="2563368" cy="4114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13392" y="3749040"/>
              <a:ext cx="246888" cy="2865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92640" y="3630168"/>
              <a:ext cx="783335" cy="4114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63384" y="3822192"/>
              <a:ext cx="3008376" cy="4114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63384" y="4014216"/>
              <a:ext cx="2980944" cy="41148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4784" y="4373880"/>
              <a:ext cx="201168" cy="20726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63384" y="4248912"/>
              <a:ext cx="2103120" cy="4114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16568" y="4248912"/>
              <a:ext cx="1179576" cy="4114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046208" y="4248912"/>
              <a:ext cx="298703" cy="4114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4784" y="4608576"/>
              <a:ext cx="201168" cy="20726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63384" y="4483608"/>
              <a:ext cx="2977896" cy="4114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63384" y="4675632"/>
              <a:ext cx="1082040" cy="4114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4784" y="5035296"/>
              <a:ext cx="201168" cy="20726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63384" y="4910327"/>
              <a:ext cx="2039112" cy="41147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612890" y="3230422"/>
            <a:ext cx="3705860" cy="19685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69570" indent="-344805">
              <a:lnSpc>
                <a:spcPct val="100000"/>
              </a:lnSpc>
              <a:spcBef>
                <a:spcPts val="270"/>
              </a:spcBef>
              <a:buClr>
                <a:srgbClr val="99CCFF"/>
              </a:buClr>
              <a:buSzPct val="78571"/>
              <a:buFont typeface="Wingdings"/>
              <a:buChar char=""/>
              <a:tabLst>
                <a:tab pos="369570" algn="l"/>
                <a:tab pos="370205" algn="l"/>
              </a:tabLst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Alteraciones</a:t>
            </a:r>
            <a:r>
              <a:rPr sz="14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color</a:t>
            </a:r>
            <a:endParaRPr sz="1400">
              <a:latin typeface="Arial MT"/>
              <a:cs typeface="Arial MT"/>
            </a:endParaRPr>
          </a:p>
          <a:p>
            <a:pPr marL="768985" marR="17780" lvl="1" indent="-287020">
              <a:lnSpc>
                <a:spcPts val="1510"/>
              </a:lnSpc>
              <a:spcBef>
                <a:spcPts val="36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8985" algn="l"/>
                <a:tab pos="769620" algn="l"/>
              </a:tabLst>
            </a:pP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Manchas</a:t>
            </a:r>
            <a:r>
              <a:rPr sz="1400" spc="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negras</a:t>
            </a:r>
            <a:r>
              <a:rPr sz="14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formadas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por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gérmenes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productores</a:t>
            </a:r>
            <a:r>
              <a:rPr sz="1400" spc="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SH</a:t>
            </a:r>
            <a:r>
              <a:rPr sz="1350" spc="7" baseline="-21604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1350" spc="209" baseline="-2160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al </a:t>
            </a:r>
            <a:r>
              <a:rPr sz="1400" spc="-3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hacer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contacto</a:t>
            </a:r>
            <a:r>
              <a:rPr sz="14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1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hierro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recipientes</a:t>
            </a:r>
            <a:r>
              <a:rPr sz="14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forma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sulfuro</a:t>
            </a:r>
            <a:r>
              <a:rPr sz="14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de hierro.</a:t>
            </a:r>
            <a:endParaRPr sz="1400">
              <a:latin typeface="Arial MT"/>
              <a:cs typeface="Arial MT"/>
            </a:endParaRPr>
          </a:p>
          <a:p>
            <a:pPr marL="768985" lvl="1" indent="-287020">
              <a:lnSpc>
                <a:spcPct val="100000"/>
              </a:lnSpc>
              <a:spcBef>
                <a:spcPts val="15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8985" algn="l"/>
                <a:tab pos="769620" algn="l"/>
              </a:tabLst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Color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azul</a:t>
            </a:r>
            <a:r>
              <a:rPr sz="14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14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bacilo</a:t>
            </a:r>
            <a:r>
              <a:rPr sz="1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cianofuscus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  <a:p>
            <a:pPr marL="768985" lvl="1" indent="-287020">
              <a:lnSpc>
                <a:spcPts val="1595"/>
              </a:lnSpc>
              <a:spcBef>
                <a:spcPts val="17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8985" algn="l"/>
                <a:tab pos="769620" algn="l"/>
              </a:tabLst>
            </a:pP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Mancha</a:t>
            </a:r>
            <a:r>
              <a:rPr sz="14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cinta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roja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producida</a:t>
            </a:r>
            <a:r>
              <a:rPr sz="14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por</a:t>
            </a:r>
            <a:endParaRPr sz="1400">
              <a:latin typeface="Arial MT"/>
              <a:cs typeface="Arial MT"/>
            </a:endParaRPr>
          </a:p>
          <a:p>
            <a:pPr marL="768985">
              <a:lnSpc>
                <a:spcPts val="1595"/>
              </a:lnSpc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gérmenes.</a:t>
            </a:r>
            <a:endParaRPr sz="1400">
              <a:latin typeface="Arial MT"/>
              <a:cs typeface="Arial MT"/>
            </a:endParaRPr>
          </a:p>
          <a:p>
            <a:pPr marL="768985" lvl="1" indent="-287020">
              <a:lnSpc>
                <a:spcPct val="100000"/>
              </a:lnSpc>
              <a:spcBef>
                <a:spcPts val="17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768985" algn="l"/>
                <a:tab pos="769620" algn="l"/>
              </a:tabLst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suelen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ser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nocivos.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238" y="0"/>
            <a:ext cx="4919980" cy="6867525"/>
            <a:chOff x="-3238" y="0"/>
            <a:chExt cx="4919980" cy="6867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916423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4" y="1524"/>
              <a:ext cx="4819015" cy="6858000"/>
            </a:xfrm>
            <a:custGeom>
              <a:avLst/>
              <a:gdLst/>
              <a:ahLst/>
              <a:cxnLst/>
              <a:rect l="l" t="t" r="r" b="b"/>
              <a:pathLst>
                <a:path w="4819015" h="6858000">
                  <a:moveTo>
                    <a:pt x="3605911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605911" y="6857999"/>
                  </a:lnTo>
                  <a:lnTo>
                    <a:pt x="3668903" y="6788729"/>
                  </a:lnTo>
                  <a:lnTo>
                    <a:pt x="3697951" y="6753209"/>
                  </a:lnTo>
                  <a:lnTo>
                    <a:pt x="3726691" y="6717323"/>
                  </a:lnTo>
                  <a:lnTo>
                    <a:pt x="3755121" y="6681074"/>
                  </a:lnTo>
                  <a:lnTo>
                    <a:pt x="3783238" y="6644465"/>
                  </a:lnTo>
                  <a:lnTo>
                    <a:pt x="3811039" y="6607499"/>
                  </a:lnTo>
                  <a:lnTo>
                    <a:pt x="3838522" y="6570180"/>
                  </a:lnTo>
                  <a:lnTo>
                    <a:pt x="3865684" y="6532510"/>
                  </a:lnTo>
                  <a:lnTo>
                    <a:pt x="3892522" y="6494493"/>
                  </a:lnTo>
                  <a:lnTo>
                    <a:pt x="3919035" y="6456132"/>
                  </a:lnTo>
                  <a:lnTo>
                    <a:pt x="3945219" y="6417429"/>
                  </a:lnTo>
                  <a:lnTo>
                    <a:pt x="3971071" y="6378389"/>
                  </a:lnTo>
                  <a:lnTo>
                    <a:pt x="3996590" y="6339014"/>
                  </a:lnTo>
                  <a:lnTo>
                    <a:pt x="4021772" y="6299308"/>
                  </a:lnTo>
                  <a:lnTo>
                    <a:pt x="4046616" y="6259273"/>
                  </a:lnTo>
                  <a:lnTo>
                    <a:pt x="4071117" y="6218912"/>
                  </a:lnTo>
                  <a:lnTo>
                    <a:pt x="4095275" y="6178230"/>
                  </a:lnTo>
                  <a:lnTo>
                    <a:pt x="4119086" y="6137229"/>
                  </a:lnTo>
                  <a:lnTo>
                    <a:pt x="4142547" y="6095911"/>
                  </a:lnTo>
                  <a:lnTo>
                    <a:pt x="4165656" y="6054281"/>
                  </a:lnTo>
                  <a:lnTo>
                    <a:pt x="4188411" y="6012342"/>
                  </a:lnTo>
                  <a:lnTo>
                    <a:pt x="4210808" y="5970095"/>
                  </a:lnTo>
                  <a:lnTo>
                    <a:pt x="4232846" y="5927546"/>
                  </a:lnTo>
                  <a:lnTo>
                    <a:pt x="4254521" y="5884697"/>
                  </a:lnTo>
                  <a:lnTo>
                    <a:pt x="4275832" y="5841550"/>
                  </a:lnTo>
                  <a:lnTo>
                    <a:pt x="4296774" y="5798110"/>
                  </a:lnTo>
                  <a:lnTo>
                    <a:pt x="4317347" y="5754378"/>
                  </a:lnTo>
                  <a:lnTo>
                    <a:pt x="4337547" y="5710360"/>
                  </a:lnTo>
                  <a:lnTo>
                    <a:pt x="4357371" y="5666056"/>
                  </a:lnTo>
                  <a:lnTo>
                    <a:pt x="4376818" y="5621472"/>
                  </a:lnTo>
                  <a:lnTo>
                    <a:pt x="4395884" y="5576609"/>
                  </a:lnTo>
                  <a:lnTo>
                    <a:pt x="4414566" y="5531472"/>
                  </a:lnTo>
                  <a:lnTo>
                    <a:pt x="4432863" y="5486062"/>
                  </a:lnTo>
                  <a:lnTo>
                    <a:pt x="4450772" y="5440384"/>
                  </a:lnTo>
                  <a:lnTo>
                    <a:pt x="4468290" y="5394440"/>
                  </a:lnTo>
                  <a:lnTo>
                    <a:pt x="4485414" y="5348234"/>
                  </a:lnTo>
                  <a:lnTo>
                    <a:pt x="4502142" y="5301769"/>
                  </a:lnTo>
                  <a:lnTo>
                    <a:pt x="4518472" y="5255047"/>
                  </a:lnTo>
                  <a:lnTo>
                    <a:pt x="4534400" y="5208072"/>
                  </a:lnTo>
                  <a:lnTo>
                    <a:pt x="4549924" y="5160848"/>
                  </a:lnTo>
                  <a:lnTo>
                    <a:pt x="4565041" y="5113377"/>
                  </a:lnTo>
                  <a:lnTo>
                    <a:pt x="4579750" y="5065662"/>
                  </a:lnTo>
                  <a:lnTo>
                    <a:pt x="4594047" y="5017707"/>
                  </a:lnTo>
                  <a:lnTo>
                    <a:pt x="4607929" y="4969514"/>
                  </a:lnTo>
                  <a:lnTo>
                    <a:pt x="4621395" y="4921088"/>
                  </a:lnTo>
                  <a:lnTo>
                    <a:pt x="4634441" y="4872430"/>
                  </a:lnTo>
                  <a:lnTo>
                    <a:pt x="4647065" y="4823545"/>
                  </a:lnTo>
                  <a:lnTo>
                    <a:pt x="4659265" y="4774434"/>
                  </a:lnTo>
                  <a:lnTo>
                    <a:pt x="4671037" y="4725103"/>
                  </a:lnTo>
                  <a:lnTo>
                    <a:pt x="4682379" y="4675553"/>
                  </a:lnTo>
                  <a:lnTo>
                    <a:pt x="4693289" y="4625787"/>
                  </a:lnTo>
                  <a:lnTo>
                    <a:pt x="4703764" y="4575810"/>
                  </a:lnTo>
                  <a:lnTo>
                    <a:pt x="4713801" y="4525623"/>
                  </a:lnTo>
                  <a:lnTo>
                    <a:pt x="4723398" y="4475231"/>
                  </a:lnTo>
                  <a:lnTo>
                    <a:pt x="4732552" y="4424636"/>
                  </a:lnTo>
                  <a:lnTo>
                    <a:pt x="4741261" y="4373841"/>
                  </a:lnTo>
                  <a:lnTo>
                    <a:pt x="4749521" y="4322850"/>
                  </a:lnTo>
                  <a:lnTo>
                    <a:pt x="4757331" y="4271666"/>
                  </a:lnTo>
                  <a:lnTo>
                    <a:pt x="4764688" y="4220292"/>
                  </a:lnTo>
                  <a:lnTo>
                    <a:pt x="4771589" y="4168730"/>
                  </a:lnTo>
                  <a:lnTo>
                    <a:pt x="4778032" y="4116985"/>
                  </a:lnTo>
                  <a:lnTo>
                    <a:pt x="4784013" y="4065059"/>
                  </a:lnTo>
                  <a:lnTo>
                    <a:pt x="4789531" y="4012956"/>
                  </a:lnTo>
                  <a:lnTo>
                    <a:pt x="4794583" y="3960678"/>
                  </a:lnTo>
                  <a:lnTo>
                    <a:pt x="4799165" y="3908229"/>
                  </a:lnTo>
                  <a:lnTo>
                    <a:pt x="4803277" y="3855612"/>
                  </a:lnTo>
                  <a:lnTo>
                    <a:pt x="4806915" y="3802830"/>
                  </a:lnTo>
                  <a:lnTo>
                    <a:pt x="4810075" y="3749886"/>
                  </a:lnTo>
                  <a:lnTo>
                    <a:pt x="4812757" y="3696783"/>
                  </a:lnTo>
                  <a:lnTo>
                    <a:pt x="4814957" y="3643525"/>
                  </a:lnTo>
                  <a:lnTo>
                    <a:pt x="4816673" y="3590114"/>
                  </a:lnTo>
                  <a:lnTo>
                    <a:pt x="4817901" y="3536554"/>
                  </a:lnTo>
                  <a:lnTo>
                    <a:pt x="4818641" y="3482848"/>
                  </a:lnTo>
                  <a:lnTo>
                    <a:pt x="4818888" y="3429000"/>
                  </a:lnTo>
                  <a:lnTo>
                    <a:pt x="4818641" y="3375151"/>
                  </a:lnTo>
                  <a:lnTo>
                    <a:pt x="4817901" y="3321445"/>
                  </a:lnTo>
                  <a:lnTo>
                    <a:pt x="4816673" y="3267885"/>
                  </a:lnTo>
                  <a:lnTo>
                    <a:pt x="4814957" y="3214474"/>
                  </a:lnTo>
                  <a:lnTo>
                    <a:pt x="4812757" y="3161216"/>
                  </a:lnTo>
                  <a:lnTo>
                    <a:pt x="4810075" y="3108114"/>
                  </a:lnTo>
                  <a:lnTo>
                    <a:pt x="4806915" y="3055170"/>
                  </a:lnTo>
                  <a:lnTo>
                    <a:pt x="4803277" y="3002388"/>
                  </a:lnTo>
                  <a:lnTo>
                    <a:pt x="4799165" y="2949771"/>
                  </a:lnTo>
                  <a:lnTo>
                    <a:pt x="4794583" y="2897322"/>
                  </a:lnTo>
                  <a:lnTo>
                    <a:pt x="4789531" y="2845045"/>
                  </a:lnTo>
                  <a:lnTo>
                    <a:pt x="4784013" y="2792941"/>
                  </a:lnTo>
                  <a:lnTo>
                    <a:pt x="4778032" y="2741016"/>
                  </a:lnTo>
                  <a:lnTo>
                    <a:pt x="4771589" y="2689271"/>
                  </a:lnTo>
                  <a:lnTo>
                    <a:pt x="4764688" y="2637709"/>
                  </a:lnTo>
                  <a:lnTo>
                    <a:pt x="4757331" y="2586335"/>
                  </a:lnTo>
                  <a:lnTo>
                    <a:pt x="4749521" y="2535151"/>
                  </a:lnTo>
                  <a:lnTo>
                    <a:pt x="4741261" y="2484160"/>
                  </a:lnTo>
                  <a:lnTo>
                    <a:pt x="4732552" y="2433366"/>
                  </a:lnTo>
                  <a:lnTo>
                    <a:pt x="4723398" y="2382771"/>
                  </a:lnTo>
                  <a:lnTo>
                    <a:pt x="4713801" y="2332379"/>
                  </a:lnTo>
                  <a:lnTo>
                    <a:pt x="4703764" y="2282193"/>
                  </a:lnTo>
                  <a:lnTo>
                    <a:pt x="4693289" y="2232215"/>
                  </a:lnTo>
                  <a:lnTo>
                    <a:pt x="4682379" y="2182450"/>
                  </a:lnTo>
                  <a:lnTo>
                    <a:pt x="4671037" y="2132900"/>
                  </a:lnTo>
                  <a:lnTo>
                    <a:pt x="4659265" y="2083568"/>
                  </a:lnTo>
                  <a:lnTo>
                    <a:pt x="4647065" y="2034458"/>
                  </a:lnTo>
                  <a:lnTo>
                    <a:pt x="4634441" y="1985573"/>
                  </a:lnTo>
                  <a:lnTo>
                    <a:pt x="4621395" y="1936915"/>
                  </a:lnTo>
                  <a:lnTo>
                    <a:pt x="4607929" y="1888489"/>
                  </a:lnTo>
                  <a:lnTo>
                    <a:pt x="4594047" y="1840296"/>
                  </a:lnTo>
                  <a:lnTo>
                    <a:pt x="4579750" y="1792341"/>
                  </a:lnTo>
                  <a:lnTo>
                    <a:pt x="4565041" y="1744626"/>
                  </a:lnTo>
                  <a:lnTo>
                    <a:pt x="4549924" y="1697154"/>
                  </a:lnTo>
                  <a:lnTo>
                    <a:pt x="4534400" y="1649930"/>
                  </a:lnTo>
                  <a:lnTo>
                    <a:pt x="4518472" y="1602955"/>
                  </a:lnTo>
                  <a:lnTo>
                    <a:pt x="4502142" y="1556233"/>
                  </a:lnTo>
                  <a:lnTo>
                    <a:pt x="4485414" y="1509767"/>
                  </a:lnTo>
                  <a:lnTo>
                    <a:pt x="4468290" y="1463560"/>
                  </a:lnTo>
                  <a:lnTo>
                    <a:pt x="4450772" y="1417616"/>
                  </a:lnTo>
                  <a:lnTo>
                    <a:pt x="4432863" y="1371937"/>
                  </a:lnTo>
                  <a:lnTo>
                    <a:pt x="4414566" y="1326527"/>
                  </a:lnTo>
                  <a:lnTo>
                    <a:pt x="4395884" y="1281389"/>
                  </a:lnTo>
                  <a:lnTo>
                    <a:pt x="4376818" y="1236526"/>
                  </a:lnTo>
                  <a:lnTo>
                    <a:pt x="4357371" y="1191941"/>
                  </a:lnTo>
                  <a:lnTo>
                    <a:pt x="4337547" y="1147637"/>
                  </a:lnTo>
                  <a:lnTo>
                    <a:pt x="4317347" y="1103617"/>
                  </a:lnTo>
                  <a:lnTo>
                    <a:pt x="4296774" y="1059885"/>
                  </a:lnTo>
                  <a:lnTo>
                    <a:pt x="4275832" y="1016443"/>
                  </a:lnTo>
                  <a:lnTo>
                    <a:pt x="4254521" y="973296"/>
                  </a:lnTo>
                  <a:lnTo>
                    <a:pt x="4232846" y="930445"/>
                  </a:lnTo>
                  <a:lnTo>
                    <a:pt x="4210808" y="887894"/>
                  </a:lnTo>
                  <a:lnTo>
                    <a:pt x="4188411" y="845647"/>
                  </a:lnTo>
                  <a:lnTo>
                    <a:pt x="4165656" y="803706"/>
                  </a:lnTo>
                  <a:lnTo>
                    <a:pt x="4142547" y="762074"/>
                  </a:lnTo>
                  <a:lnTo>
                    <a:pt x="4119086" y="720756"/>
                  </a:lnTo>
                  <a:lnTo>
                    <a:pt x="4095275" y="679753"/>
                  </a:lnTo>
                  <a:lnTo>
                    <a:pt x="4071117" y="639068"/>
                  </a:lnTo>
                  <a:lnTo>
                    <a:pt x="4046616" y="598706"/>
                  </a:lnTo>
                  <a:lnTo>
                    <a:pt x="4021772" y="558669"/>
                  </a:lnTo>
                  <a:lnTo>
                    <a:pt x="3996590" y="518961"/>
                  </a:lnTo>
                  <a:lnTo>
                    <a:pt x="3971071" y="479584"/>
                  </a:lnTo>
                  <a:lnTo>
                    <a:pt x="3945219" y="440542"/>
                  </a:lnTo>
                  <a:lnTo>
                    <a:pt x="3919035" y="401837"/>
                  </a:lnTo>
                  <a:lnTo>
                    <a:pt x="3892522" y="363473"/>
                  </a:lnTo>
                  <a:lnTo>
                    <a:pt x="3865684" y="325454"/>
                  </a:lnTo>
                  <a:lnTo>
                    <a:pt x="3838522" y="287781"/>
                  </a:lnTo>
                  <a:lnTo>
                    <a:pt x="3811039" y="250459"/>
                  </a:lnTo>
                  <a:lnTo>
                    <a:pt x="3783238" y="213491"/>
                  </a:lnTo>
                  <a:lnTo>
                    <a:pt x="3755121" y="176879"/>
                  </a:lnTo>
                  <a:lnTo>
                    <a:pt x="3726691" y="140627"/>
                  </a:lnTo>
                  <a:lnTo>
                    <a:pt x="3697951" y="104738"/>
                  </a:lnTo>
                  <a:lnTo>
                    <a:pt x="3668903" y="69215"/>
                  </a:lnTo>
                  <a:lnTo>
                    <a:pt x="3605911" y="0"/>
                  </a:lnTo>
                  <a:close/>
                </a:path>
              </a:pathLst>
            </a:custGeom>
            <a:solidFill>
              <a:srgbClr val="0024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" y="1524"/>
              <a:ext cx="4819015" cy="6858000"/>
            </a:xfrm>
            <a:custGeom>
              <a:avLst/>
              <a:gdLst/>
              <a:ahLst/>
              <a:cxnLst/>
              <a:rect l="l" t="t" r="r" b="b"/>
              <a:pathLst>
                <a:path w="4819015" h="6858000">
                  <a:moveTo>
                    <a:pt x="0" y="0"/>
                  </a:moveTo>
                  <a:lnTo>
                    <a:pt x="3605911" y="0"/>
                  </a:lnTo>
                  <a:lnTo>
                    <a:pt x="3668903" y="69215"/>
                  </a:lnTo>
                  <a:lnTo>
                    <a:pt x="3697951" y="104738"/>
                  </a:lnTo>
                  <a:lnTo>
                    <a:pt x="3726691" y="140627"/>
                  </a:lnTo>
                  <a:lnTo>
                    <a:pt x="3755121" y="176879"/>
                  </a:lnTo>
                  <a:lnTo>
                    <a:pt x="3783238" y="213491"/>
                  </a:lnTo>
                  <a:lnTo>
                    <a:pt x="3811039" y="250459"/>
                  </a:lnTo>
                  <a:lnTo>
                    <a:pt x="3838522" y="287781"/>
                  </a:lnTo>
                  <a:lnTo>
                    <a:pt x="3865684" y="325454"/>
                  </a:lnTo>
                  <a:lnTo>
                    <a:pt x="3892522" y="363473"/>
                  </a:lnTo>
                  <a:lnTo>
                    <a:pt x="3919035" y="401837"/>
                  </a:lnTo>
                  <a:lnTo>
                    <a:pt x="3945219" y="440542"/>
                  </a:lnTo>
                  <a:lnTo>
                    <a:pt x="3971071" y="479584"/>
                  </a:lnTo>
                  <a:lnTo>
                    <a:pt x="3996590" y="518961"/>
                  </a:lnTo>
                  <a:lnTo>
                    <a:pt x="4021772" y="558669"/>
                  </a:lnTo>
                  <a:lnTo>
                    <a:pt x="4046616" y="598706"/>
                  </a:lnTo>
                  <a:lnTo>
                    <a:pt x="4071117" y="639068"/>
                  </a:lnTo>
                  <a:lnTo>
                    <a:pt x="4095275" y="679753"/>
                  </a:lnTo>
                  <a:lnTo>
                    <a:pt x="4119086" y="720756"/>
                  </a:lnTo>
                  <a:lnTo>
                    <a:pt x="4142547" y="762074"/>
                  </a:lnTo>
                  <a:lnTo>
                    <a:pt x="4165656" y="803706"/>
                  </a:lnTo>
                  <a:lnTo>
                    <a:pt x="4188411" y="845647"/>
                  </a:lnTo>
                  <a:lnTo>
                    <a:pt x="4210808" y="887894"/>
                  </a:lnTo>
                  <a:lnTo>
                    <a:pt x="4232846" y="930445"/>
                  </a:lnTo>
                  <a:lnTo>
                    <a:pt x="4254521" y="973296"/>
                  </a:lnTo>
                  <a:lnTo>
                    <a:pt x="4275832" y="1016443"/>
                  </a:lnTo>
                  <a:lnTo>
                    <a:pt x="4296774" y="1059885"/>
                  </a:lnTo>
                  <a:lnTo>
                    <a:pt x="4317347" y="1103617"/>
                  </a:lnTo>
                  <a:lnTo>
                    <a:pt x="4337547" y="1147637"/>
                  </a:lnTo>
                  <a:lnTo>
                    <a:pt x="4357371" y="1191941"/>
                  </a:lnTo>
                  <a:lnTo>
                    <a:pt x="4376818" y="1236526"/>
                  </a:lnTo>
                  <a:lnTo>
                    <a:pt x="4395884" y="1281389"/>
                  </a:lnTo>
                  <a:lnTo>
                    <a:pt x="4414566" y="1326527"/>
                  </a:lnTo>
                  <a:lnTo>
                    <a:pt x="4432863" y="1371937"/>
                  </a:lnTo>
                  <a:lnTo>
                    <a:pt x="4450772" y="1417616"/>
                  </a:lnTo>
                  <a:lnTo>
                    <a:pt x="4468290" y="1463560"/>
                  </a:lnTo>
                  <a:lnTo>
                    <a:pt x="4485414" y="1509767"/>
                  </a:lnTo>
                  <a:lnTo>
                    <a:pt x="4502142" y="1556233"/>
                  </a:lnTo>
                  <a:lnTo>
                    <a:pt x="4518472" y="1602955"/>
                  </a:lnTo>
                  <a:lnTo>
                    <a:pt x="4534400" y="1649930"/>
                  </a:lnTo>
                  <a:lnTo>
                    <a:pt x="4549924" y="1697154"/>
                  </a:lnTo>
                  <a:lnTo>
                    <a:pt x="4565041" y="1744626"/>
                  </a:lnTo>
                  <a:lnTo>
                    <a:pt x="4579750" y="1792341"/>
                  </a:lnTo>
                  <a:lnTo>
                    <a:pt x="4594047" y="1840296"/>
                  </a:lnTo>
                  <a:lnTo>
                    <a:pt x="4607929" y="1888489"/>
                  </a:lnTo>
                  <a:lnTo>
                    <a:pt x="4621395" y="1936915"/>
                  </a:lnTo>
                  <a:lnTo>
                    <a:pt x="4634441" y="1985573"/>
                  </a:lnTo>
                  <a:lnTo>
                    <a:pt x="4647065" y="2034458"/>
                  </a:lnTo>
                  <a:lnTo>
                    <a:pt x="4659265" y="2083568"/>
                  </a:lnTo>
                  <a:lnTo>
                    <a:pt x="4671037" y="2132900"/>
                  </a:lnTo>
                  <a:lnTo>
                    <a:pt x="4682379" y="2182450"/>
                  </a:lnTo>
                  <a:lnTo>
                    <a:pt x="4693289" y="2232215"/>
                  </a:lnTo>
                  <a:lnTo>
                    <a:pt x="4703764" y="2282193"/>
                  </a:lnTo>
                  <a:lnTo>
                    <a:pt x="4713801" y="2332379"/>
                  </a:lnTo>
                  <a:lnTo>
                    <a:pt x="4723398" y="2382771"/>
                  </a:lnTo>
                  <a:lnTo>
                    <a:pt x="4732552" y="2433366"/>
                  </a:lnTo>
                  <a:lnTo>
                    <a:pt x="4741261" y="2484160"/>
                  </a:lnTo>
                  <a:lnTo>
                    <a:pt x="4749521" y="2535151"/>
                  </a:lnTo>
                  <a:lnTo>
                    <a:pt x="4757331" y="2586335"/>
                  </a:lnTo>
                  <a:lnTo>
                    <a:pt x="4764688" y="2637709"/>
                  </a:lnTo>
                  <a:lnTo>
                    <a:pt x="4771589" y="2689271"/>
                  </a:lnTo>
                  <a:lnTo>
                    <a:pt x="4778032" y="2741016"/>
                  </a:lnTo>
                  <a:lnTo>
                    <a:pt x="4784013" y="2792941"/>
                  </a:lnTo>
                  <a:lnTo>
                    <a:pt x="4789531" y="2845045"/>
                  </a:lnTo>
                  <a:lnTo>
                    <a:pt x="4794583" y="2897322"/>
                  </a:lnTo>
                  <a:lnTo>
                    <a:pt x="4799165" y="2949771"/>
                  </a:lnTo>
                  <a:lnTo>
                    <a:pt x="4803277" y="3002388"/>
                  </a:lnTo>
                  <a:lnTo>
                    <a:pt x="4806915" y="3055170"/>
                  </a:lnTo>
                  <a:lnTo>
                    <a:pt x="4810075" y="3108114"/>
                  </a:lnTo>
                  <a:lnTo>
                    <a:pt x="4812757" y="3161216"/>
                  </a:lnTo>
                  <a:lnTo>
                    <a:pt x="4814957" y="3214474"/>
                  </a:lnTo>
                  <a:lnTo>
                    <a:pt x="4816673" y="3267885"/>
                  </a:lnTo>
                  <a:lnTo>
                    <a:pt x="4817901" y="3321445"/>
                  </a:lnTo>
                  <a:lnTo>
                    <a:pt x="4818641" y="3375151"/>
                  </a:lnTo>
                  <a:lnTo>
                    <a:pt x="4818888" y="3429000"/>
                  </a:lnTo>
                  <a:lnTo>
                    <a:pt x="4818641" y="3482848"/>
                  </a:lnTo>
                  <a:lnTo>
                    <a:pt x="4817901" y="3536554"/>
                  </a:lnTo>
                  <a:lnTo>
                    <a:pt x="4816673" y="3590114"/>
                  </a:lnTo>
                  <a:lnTo>
                    <a:pt x="4814957" y="3643525"/>
                  </a:lnTo>
                  <a:lnTo>
                    <a:pt x="4812757" y="3696783"/>
                  </a:lnTo>
                  <a:lnTo>
                    <a:pt x="4810075" y="3749886"/>
                  </a:lnTo>
                  <a:lnTo>
                    <a:pt x="4806915" y="3802830"/>
                  </a:lnTo>
                  <a:lnTo>
                    <a:pt x="4803277" y="3855612"/>
                  </a:lnTo>
                  <a:lnTo>
                    <a:pt x="4799165" y="3908229"/>
                  </a:lnTo>
                  <a:lnTo>
                    <a:pt x="4794583" y="3960678"/>
                  </a:lnTo>
                  <a:lnTo>
                    <a:pt x="4789531" y="4012956"/>
                  </a:lnTo>
                  <a:lnTo>
                    <a:pt x="4784013" y="4065059"/>
                  </a:lnTo>
                  <a:lnTo>
                    <a:pt x="4778032" y="4116985"/>
                  </a:lnTo>
                  <a:lnTo>
                    <a:pt x="4771589" y="4168730"/>
                  </a:lnTo>
                  <a:lnTo>
                    <a:pt x="4764688" y="4220292"/>
                  </a:lnTo>
                  <a:lnTo>
                    <a:pt x="4757331" y="4271666"/>
                  </a:lnTo>
                  <a:lnTo>
                    <a:pt x="4749521" y="4322850"/>
                  </a:lnTo>
                  <a:lnTo>
                    <a:pt x="4741261" y="4373841"/>
                  </a:lnTo>
                  <a:lnTo>
                    <a:pt x="4732552" y="4424636"/>
                  </a:lnTo>
                  <a:lnTo>
                    <a:pt x="4723398" y="4475231"/>
                  </a:lnTo>
                  <a:lnTo>
                    <a:pt x="4713801" y="4525623"/>
                  </a:lnTo>
                  <a:lnTo>
                    <a:pt x="4703764" y="4575810"/>
                  </a:lnTo>
                  <a:lnTo>
                    <a:pt x="4693289" y="4625787"/>
                  </a:lnTo>
                  <a:lnTo>
                    <a:pt x="4682379" y="4675553"/>
                  </a:lnTo>
                  <a:lnTo>
                    <a:pt x="4671037" y="4725103"/>
                  </a:lnTo>
                  <a:lnTo>
                    <a:pt x="4659265" y="4774434"/>
                  </a:lnTo>
                  <a:lnTo>
                    <a:pt x="4647065" y="4823545"/>
                  </a:lnTo>
                  <a:lnTo>
                    <a:pt x="4634441" y="4872430"/>
                  </a:lnTo>
                  <a:lnTo>
                    <a:pt x="4621395" y="4921088"/>
                  </a:lnTo>
                  <a:lnTo>
                    <a:pt x="4607929" y="4969514"/>
                  </a:lnTo>
                  <a:lnTo>
                    <a:pt x="4594047" y="5017707"/>
                  </a:lnTo>
                  <a:lnTo>
                    <a:pt x="4579750" y="5065662"/>
                  </a:lnTo>
                  <a:lnTo>
                    <a:pt x="4565041" y="5113377"/>
                  </a:lnTo>
                  <a:lnTo>
                    <a:pt x="4549924" y="5160848"/>
                  </a:lnTo>
                  <a:lnTo>
                    <a:pt x="4534400" y="5208072"/>
                  </a:lnTo>
                  <a:lnTo>
                    <a:pt x="4518472" y="5255047"/>
                  </a:lnTo>
                  <a:lnTo>
                    <a:pt x="4502142" y="5301769"/>
                  </a:lnTo>
                  <a:lnTo>
                    <a:pt x="4485414" y="5348234"/>
                  </a:lnTo>
                  <a:lnTo>
                    <a:pt x="4468290" y="5394440"/>
                  </a:lnTo>
                  <a:lnTo>
                    <a:pt x="4450772" y="5440384"/>
                  </a:lnTo>
                  <a:lnTo>
                    <a:pt x="4432863" y="5486062"/>
                  </a:lnTo>
                  <a:lnTo>
                    <a:pt x="4414566" y="5531472"/>
                  </a:lnTo>
                  <a:lnTo>
                    <a:pt x="4395884" y="5576609"/>
                  </a:lnTo>
                  <a:lnTo>
                    <a:pt x="4376818" y="5621472"/>
                  </a:lnTo>
                  <a:lnTo>
                    <a:pt x="4357371" y="5666056"/>
                  </a:lnTo>
                  <a:lnTo>
                    <a:pt x="4337547" y="5710360"/>
                  </a:lnTo>
                  <a:lnTo>
                    <a:pt x="4317347" y="5754378"/>
                  </a:lnTo>
                  <a:lnTo>
                    <a:pt x="4296774" y="5798110"/>
                  </a:lnTo>
                  <a:lnTo>
                    <a:pt x="4275832" y="5841550"/>
                  </a:lnTo>
                  <a:lnTo>
                    <a:pt x="4254521" y="5884697"/>
                  </a:lnTo>
                  <a:lnTo>
                    <a:pt x="4232846" y="5927546"/>
                  </a:lnTo>
                  <a:lnTo>
                    <a:pt x="4210808" y="5970095"/>
                  </a:lnTo>
                  <a:lnTo>
                    <a:pt x="4188411" y="6012342"/>
                  </a:lnTo>
                  <a:lnTo>
                    <a:pt x="4165656" y="6054281"/>
                  </a:lnTo>
                  <a:lnTo>
                    <a:pt x="4142547" y="6095911"/>
                  </a:lnTo>
                  <a:lnTo>
                    <a:pt x="4119086" y="6137229"/>
                  </a:lnTo>
                  <a:lnTo>
                    <a:pt x="4095275" y="6178230"/>
                  </a:lnTo>
                  <a:lnTo>
                    <a:pt x="4071117" y="6218912"/>
                  </a:lnTo>
                  <a:lnTo>
                    <a:pt x="4046616" y="6259273"/>
                  </a:lnTo>
                  <a:lnTo>
                    <a:pt x="4021772" y="6299308"/>
                  </a:lnTo>
                  <a:lnTo>
                    <a:pt x="3996590" y="6339014"/>
                  </a:lnTo>
                  <a:lnTo>
                    <a:pt x="3971071" y="6378389"/>
                  </a:lnTo>
                  <a:lnTo>
                    <a:pt x="3945219" y="6417429"/>
                  </a:lnTo>
                  <a:lnTo>
                    <a:pt x="3919035" y="6456132"/>
                  </a:lnTo>
                  <a:lnTo>
                    <a:pt x="3892522" y="6494493"/>
                  </a:lnTo>
                  <a:lnTo>
                    <a:pt x="3865684" y="6532510"/>
                  </a:lnTo>
                  <a:lnTo>
                    <a:pt x="3838522" y="6570180"/>
                  </a:lnTo>
                  <a:lnTo>
                    <a:pt x="3811039" y="6607499"/>
                  </a:lnTo>
                  <a:lnTo>
                    <a:pt x="3783238" y="6644465"/>
                  </a:lnTo>
                  <a:lnTo>
                    <a:pt x="3755121" y="6681074"/>
                  </a:lnTo>
                  <a:lnTo>
                    <a:pt x="3726691" y="6717323"/>
                  </a:lnTo>
                  <a:lnTo>
                    <a:pt x="3697951" y="6753209"/>
                  </a:lnTo>
                  <a:lnTo>
                    <a:pt x="3668903" y="6788729"/>
                  </a:lnTo>
                  <a:lnTo>
                    <a:pt x="3605911" y="6857999"/>
                  </a:lnTo>
                  <a:lnTo>
                    <a:pt x="0" y="685799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E6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4813300" cy="6858000"/>
            </a:xfrm>
            <a:custGeom>
              <a:avLst/>
              <a:gdLst/>
              <a:ahLst/>
              <a:cxnLst/>
              <a:rect l="l" t="t" r="r" b="b"/>
              <a:pathLst>
                <a:path w="4813300" h="6858000">
                  <a:moveTo>
                    <a:pt x="359943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599434" y="6857999"/>
                  </a:lnTo>
                  <a:lnTo>
                    <a:pt x="3662426" y="6788730"/>
                  </a:lnTo>
                  <a:lnTo>
                    <a:pt x="3691484" y="6753210"/>
                  </a:lnTo>
                  <a:lnTo>
                    <a:pt x="3720235" y="6717324"/>
                  </a:lnTo>
                  <a:lnTo>
                    <a:pt x="3748675" y="6681075"/>
                  </a:lnTo>
                  <a:lnTo>
                    <a:pt x="3776801" y="6644466"/>
                  </a:lnTo>
                  <a:lnTo>
                    <a:pt x="3804612" y="6607500"/>
                  </a:lnTo>
                  <a:lnTo>
                    <a:pt x="3832105" y="6570181"/>
                  </a:lnTo>
                  <a:lnTo>
                    <a:pt x="3859276" y="6532511"/>
                  </a:lnTo>
                  <a:lnTo>
                    <a:pt x="3886124" y="6494494"/>
                  </a:lnTo>
                  <a:lnTo>
                    <a:pt x="3912646" y="6456132"/>
                  </a:lnTo>
                  <a:lnTo>
                    <a:pt x="3938839" y="6417430"/>
                  </a:lnTo>
                  <a:lnTo>
                    <a:pt x="3964700" y="6378390"/>
                  </a:lnTo>
                  <a:lnTo>
                    <a:pt x="3990228" y="6339015"/>
                  </a:lnTo>
                  <a:lnTo>
                    <a:pt x="4015419" y="6299308"/>
                  </a:lnTo>
                  <a:lnTo>
                    <a:pt x="4040271" y="6259273"/>
                  </a:lnTo>
                  <a:lnTo>
                    <a:pt x="4064781" y="6218913"/>
                  </a:lnTo>
                  <a:lnTo>
                    <a:pt x="4088947" y="6178231"/>
                  </a:lnTo>
                  <a:lnTo>
                    <a:pt x="4112765" y="6137229"/>
                  </a:lnTo>
                  <a:lnTo>
                    <a:pt x="4136235" y="6095912"/>
                  </a:lnTo>
                  <a:lnTo>
                    <a:pt x="4159352" y="6054282"/>
                  </a:lnTo>
                  <a:lnTo>
                    <a:pt x="4182114" y="6012342"/>
                  </a:lnTo>
                  <a:lnTo>
                    <a:pt x="4204519" y="5970096"/>
                  </a:lnTo>
                  <a:lnTo>
                    <a:pt x="4226564" y="5927547"/>
                  </a:lnTo>
                  <a:lnTo>
                    <a:pt x="4248246" y="5884697"/>
                  </a:lnTo>
                  <a:lnTo>
                    <a:pt x="4269564" y="5841550"/>
                  </a:lnTo>
                  <a:lnTo>
                    <a:pt x="4290514" y="5798110"/>
                  </a:lnTo>
                  <a:lnTo>
                    <a:pt x="4311093" y="5754379"/>
                  </a:lnTo>
                  <a:lnTo>
                    <a:pt x="4331299" y="5710360"/>
                  </a:lnTo>
                  <a:lnTo>
                    <a:pt x="4351130" y="5666057"/>
                  </a:lnTo>
                  <a:lnTo>
                    <a:pt x="4370583" y="5621472"/>
                  </a:lnTo>
                  <a:lnTo>
                    <a:pt x="4389655" y="5576610"/>
                  </a:lnTo>
                  <a:lnTo>
                    <a:pt x="4408344" y="5531472"/>
                  </a:lnTo>
                  <a:lnTo>
                    <a:pt x="4426647" y="5486062"/>
                  </a:lnTo>
                  <a:lnTo>
                    <a:pt x="4444562" y="5440384"/>
                  </a:lnTo>
                  <a:lnTo>
                    <a:pt x="4462085" y="5394440"/>
                  </a:lnTo>
                  <a:lnTo>
                    <a:pt x="4479215" y="5348234"/>
                  </a:lnTo>
                  <a:lnTo>
                    <a:pt x="4495948" y="5301769"/>
                  </a:lnTo>
                  <a:lnTo>
                    <a:pt x="4512283" y="5255047"/>
                  </a:lnTo>
                  <a:lnTo>
                    <a:pt x="4528216" y="5208072"/>
                  </a:lnTo>
                  <a:lnTo>
                    <a:pt x="4543745" y="5160848"/>
                  </a:lnTo>
                  <a:lnTo>
                    <a:pt x="4558868" y="5113377"/>
                  </a:lnTo>
                  <a:lnTo>
                    <a:pt x="4573581" y="5065662"/>
                  </a:lnTo>
                  <a:lnTo>
                    <a:pt x="4587882" y="5017707"/>
                  </a:lnTo>
                  <a:lnTo>
                    <a:pt x="4601769" y="4969514"/>
                  </a:lnTo>
                  <a:lnTo>
                    <a:pt x="4615239" y="4921088"/>
                  </a:lnTo>
                  <a:lnTo>
                    <a:pt x="4628289" y="4872430"/>
                  </a:lnTo>
                  <a:lnTo>
                    <a:pt x="4640917" y="4823545"/>
                  </a:lnTo>
                  <a:lnTo>
                    <a:pt x="4653121" y="4774434"/>
                  </a:lnTo>
                  <a:lnTo>
                    <a:pt x="4664896" y="4725103"/>
                  </a:lnTo>
                  <a:lnTo>
                    <a:pt x="4676242" y="4675553"/>
                  </a:lnTo>
                  <a:lnTo>
                    <a:pt x="4687155" y="4625787"/>
                  </a:lnTo>
                  <a:lnTo>
                    <a:pt x="4697633" y="4575810"/>
                  </a:lnTo>
                  <a:lnTo>
                    <a:pt x="4707674" y="4525623"/>
                  </a:lnTo>
                  <a:lnTo>
                    <a:pt x="4717274" y="4475231"/>
                  </a:lnTo>
                  <a:lnTo>
                    <a:pt x="4726430" y="4424636"/>
                  </a:lnTo>
                  <a:lnTo>
                    <a:pt x="4735142" y="4373841"/>
                  </a:lnTo>
                  <a:lnTo>
                    <a:pt x="4743405" y="4322850"/>
                  </a:lnTo>
                  <a:lnTo>
                    <a:pt x="4751217" y="4271666"/>
                  </a:lnTo>
                  <a:lnTo>
                    <a:pt x="4758576" y="4220292"/>
                  </a:lnTo>
                  <a:lnTo>
                    <a:pt x="4765479" y="4168730"/>
                  </a:lnTo>
                  <a:lnTo>
                    <a:pt x="4771923" y="4116985"/>
                  </a:lnTo>
                  <a:lnTo>
                    <a:pt x="4777907" y="4065059"/>
                  </a:lnTo>
                  <a:lnTo>
                    <a:pt x="4783426" y="4012956"/>
                  </a:lnTo>
                  <a:lnTo>
                    <a:pt x="4788479" y="3960678"/>
                  </a:lnTo>
                  <a:lnTo>
                    <a:pt x="4793064" y="3908229"/>
                  </a:lnTo>
                  <a:lnTo>
                    <a:pt x="4797176" y="3855612"/>
                  </a:lnTo>
                  <a:lnTo>
                    <a:pt x="4800815" y="3802830"/>
                  </a:lnTo>
                  <a:lnTo>
                    <a:pt x="4803977" y="3749886"/>
                  </a:lnTo>
                  <a:lnTo>
                    <a:pt x="4806659" y="3696783"/>
                  </a:lnTo>
                  <a:lnTo>
                    <a:pt x="4808860" y="3643525"/>
                  </a:lnTo>
                  <a:lnTo>
                    <a:pt x="4810576" y="3590114"/>
                  </a:lnTo>
                  <a:lnTo>
                    <a:pt x="4811805" y="3536554"/>
                  </a:lnTo>
                  <a:lnTo>
                    <a:pt x="4812544" y="3482848"/>
                  </a:lnTo>
                  <a:lnTo>
                    <a:pt x="4812792" y="3429000"/>
                  </a:lnTo>
                  <a:lnTo>
                    <a:pt x="4812544" y="3375151"/>
                  </a:lnTo>
                  <a:lnTo>
                    <a:pt x="4811805" y="3321445"/>
                  </a:lnTo>
                  <a:lnTo>
                    <a:pt x="4810576" y="3267885"/>
                  </a:lnTo>
                  <a:lnTo>
                    <a:pt x="4808860" y="3214474"/>
                  </a:lnTo>
                  <a:lnTo>
                    <a:pt x="4806659" y="3161216"/>
                  </a:lnTo>
                  <a:lnTo>
                    <a:pt x="4803977" y="3108114"/>
                  </a:lnTo>
                  <a:lnTo>
                    <a:pt x="4800815" y="3055170"/>
                  </a:lnTo>
                  <a:lnTo>
                    <a:pt x="4797176" y="3002388"/>
                  </a:lnTo>
                  <a:lnTo>
                    <a:pt x="4793064" y="2949771"/>
                  </a:lnTo>
                  <a:lnTo>
                    <a:pt x="4788479" y="2897322"/>
                  </a:lnTo>
                  <a:lnTo>
                    <a:pt x="4783426" y="2845045"/>
                  </a:lnTo>
                  <a:lnTo>
                    <a:pt x="4777907" y="2792941"/>
                  </a:lnTo>
                  <a:lnTo>
                    <a:pt x="4771923" y="2741016"/>
                  </a:lnTo>
                  <a:lnTo>
                    <a:pt x="4765479" y="2689271"/>
                  </a:lnTo>
                  <a:lnTo>
                    <a:pt x="4758576" y="2637709"/>
                  </a:lnTo>
                  <a:lnTo>
                    <a:pt x="4751217" y="2586335"/>
                  </a:lnTo>
                  <a:lnTo>
                    <a:pt x="4743405" y="2535151"/>
                  </a:lnTo>
                  <a:lnTo>
                    <a:pt x="4735142" y="2484160"/>
                  </a:lnTo>
                  <a:lnTo>
                    <a:pt x="4726430" y="2433366"/>
                  </a:lnTo>
                  <a:lnTo>
                    <a:pt x="4717274" y="2382771"/>
                  </a:lnTo>
                  <a:lnTo>
                    <a:pt x="4707674" y="2332379"/>
                  </a:lnTo>
                  <a:lnTo>
                    <a:pt x="4697633" y="2282193"/>
                  </a:lnTo>
                  <a:lnTo>
                    <a:pt x="4687155" y="2232215"/>
                  </a:lnTo>
                  <a:lnTo>
                    <a:pt x="4676242" y="2182450"/>
                  </a:lnTo>
                  <a:lnTo>
                    <a:pt x="4664896" y="2132900"/>
                  </a:lnTo>
                  <a:lnTo>
                    <a:pt x="4653121" y="2083568"/>
                  </a:lnTo>
                  <a:lnTo>
                    <a:pt x="4640917" y="2034458"/>
                  </a:lnTo>
                  <a:lnTo>
                    <a:pt x="4628289" y="1985573"/>
                  </a:lnTo>
                  <a:lnTo>
                    <a:pt x="4615239" y="1936915"/>
                  </a:lnTo>
                  <a:lnTo>
                    <a:pt x="4601769" y="1888489"/>
                  </a:lnTo>
                  <a:lnTo>
                    <a:pt x="4587882" y="1840296"/>
                  </a:lnTo>
                  <a:lnTo>
                    <a:pt x="4573581" y="1792341"/>
                  </a:lnTo>
                  <a:lnTo>
                    <a:pt x="4558868" y="1744626"/>
                  </a:lnTo>
                  <a:lnTo>
                    <a:pt x="4543745" y="1697154"/>
                  </a:lnTo>
                  <a:lnTo>
                    <a:pt x="4528216" y="1649930"/>
                  </a:lnTo>
                  <a:lnTo>
                    <a:pt x="4512283" y="1602955"/>
                  </a:lnTo>
                  <a:lnTo>
                    <a:pt x="4495948" y="1556233"/>
                  </a:lnTo>
                  <a:lnTo>
                    <a:pt x="4479215" y="1509767"/>
                  </a:lnTo>
                  <a:lnTo>
                    <a:pt x="4462085" y="1463560"/>
                  </a:lnTo>
                  <a:lnTo>
                    <a:pt x="4444562" y="1417616"/>
                  </a:lnTo>
                  <a:lnTo>
                    <a:pt x="4426647" y="1371937"/>
                  </a:lnTo>
                  <a:lnTo>
                    <a:pt x="4408344" y="1326527"/>
                  </a:lnTo>
                  <a:lnTo>
                    <a:pt x="4389655" y="1281389"/>
                  </a:lnTo>
                  <a:lnTo>
                    <a:pt x="4370583" y="1236526"/>
                  </a:lnTo>
                  <a:lnTo>
                    <a:pt x="4351130" y="1191941"/>
                  </a:lnTo>
                  <a:lnTo>
                    <a:pt x="4331299" y="1147637"/>
                  </a:lnTo>
                  <a:lnTo>
                    <a:pt x="4311093" y="1103617"/>
                  </a:lnTo>
                  <a:lnTo>
                    <a:pt x="4290514" y="1059885"/>
                  </a:lnTo>
                  <a:lnTo>
                    <a:pt x="4269564" y="1016443"/>
                  </a:lnTo>
                  <a:lnTo>
                    <a:pt x="4248246" y="973296"/>
                  </a:lnTo>
                  <a:lnTo>
                    <a:pt x="4226564" y="930445"/>
                  </a:lnTo>
                  <a:lnTo>
                    <a:pt x="4204519" y="887894"/>
                  </a:lnTo>
                  <a:lnTo>
                    <a:pt x="4182114" y="845647"/>
                  </a:lnTo>
                  <a:lnTo>
                    <a:pt x="4159352" y="803706"/>
                  </a:lnTo>
                  <a:lnTo>
                    <a:pt x="4136235" y="762074"/>
                  </a:lnTo>
                  <a:lnTo>
                    <a:pt x="4112765" y="720756"/>
                  </a:lnTo>
                  <a:lnTo>
                    <a:pt x="4088947" y="679753"/>
                  </a:lnTo>
                  <a:lnTo>
                    <a:pt x="4064781" y="639068"/>
                  </a:lnTo>
                  <a:lnTo>
                    <a:pt x="4040271" y="598706"/>
                  </a:lnTo>
                  <a:lnTo>
                    <a:pt x="4015419" y="558669"/>
                  </a:lnTo>
                  <a:lnTo>
                    <a:pt x="3990228" y="518961"/>
                  </a:lnTo>
                  <a:lnTo>
                    <a:pt x="3964700" y="479584"/>
                  </a:lnTo>
                  <a:lnTo>
                    <a:pt x="3938839" y="440542"/>
                  </a:lnTo>
                  <a:lnTo>
                    <a:pt x="3912646" y="401837"/>
                  </a:lnTo>
                  <a:lnTo>
                    <a:pt x="3886124" y="363473"/>
                  </a:lnTo>
                  <a:lnTo>
                    <a:pt x="3859276" y="325454"/>
                  </a:lnTo>
                  <a:lnTo>
                    <a:pt x="3832105" y="287781"/>
                  </a:lnTo>
                  <a:lnTo>
                    <a:pt x="3804612" y="250459"/>
                  </a:lnTo>
                  <a:lnTo>
                    <a:pt x="3776801" y="213491"/>
                  </a:lnTo>
                  <a:lnTo>
                    <a:pt x="3748675" y="176879"/>
                  </a:lnTo>
                  <a:lnTo>
                    <a:pt x="3720235" y="140627"/>
                  </a:lnTo>
                  <a:lnTo>
                    <a:pt x="3691484" y="104738"/>
                  </a:lnTo>
                  <a:lnTo>
                    <a:pt x="3662426" y="69215"/>
                  </a:lnTo>
                  <a:lnTo>
                    <a:pt x="3599434" y="0"/>
                  </a:lnTo>
                  <a:close/>
                </a:path>
              </a:pathLst>
            </a:custGeom>
            <a:solidFill>
              <a:srgbClr val="0024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535" y="2343912"/>
              <a:ext cx="3294888" cy="11277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1519" y="2953512"/>
              <a:ext cx="3550920" cy="11277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9743" y="3563112"/>
              <a:ext cx="2880360" cy="112776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36116" y="2483053"/>
            <a:ext cx="2774950" cy="18567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10"/>
              </a:spcBef>
            </a:pPr>
            <a:r>
              <a:rPr sz="4000" dirty="0">
                <a:solidFill>
                  <a:srgbClr val="C0C0C0"/>
                </a:solidFill>
                <a:latin typeface="Arial MT"/>
                <a:cs typeface="Arial MT"/>
              </a:rPr>
              <a:t>Principales </a:t>
            </a:r>
            <a:r>
              <a:rPr sz="4000" spc="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dirty="0">
                <a:solidFill>
                  <a:srgbClr val="C0C0C0"/>
                </a:solidFill>
                <a:latin typeface="Arial MT"/>
                <a:cs typeface="Arial MT"/>
              </a:rPr>
              <a:t>alter</a:t>
            </a:r>
            <a:r>
              <a:rPr sz="4000" spc="15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4000" spc="10" dirty="0">
                <a:solidFill>
                  <a:srgbClr val="C0C0C0"/>
                </a:solidFill>
                <a:latin typeface="Arial MT"/>
                <a:cs typeface="Arial MT"/>
              </a:rPr>
              <a:t>c</a:t>
            </a:r>
            <a:r>
              <a:rPr sz="4000" dirty="0">
                <a:solidFill>
                  <a:srgbClr val="C0C0C0"/>
                </a:solidFill>
                <a:latin typeface="Arial MT"/>
                <a:cs typeface="Arial MT"/>
              </a:rPr>
              <a:t>ion</a:t>
            </a:r>
            <a:r>
              <a:rPr sz="4000" spc="10" dirty="0">
                <a:solidFill>
                  <a:srgbClr val="C0C0C0"/>
                </a:solidFill>
                <a:latin typeface="Arial MT"/>
                <a:cs typeface="Arial MT"/>
              </a:rPr>
              <a:t>e</a:t>
            </a:r>
            <a:r>
              <a:rPr sz="4000" dirty="0">
                <a:solidFill>
                  <a:srgbClr val="C0C0C0"/>
                </a:solidFill>
                <a:latin typeface="Arial MT"/>
                <a:cs typeface="Arial MT"/>
              </a:rPr>
              <a:t>s  del</a:t>
            </a:r>
            <a:r>
              <a:rPr sz="4000" spc="-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spc="5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endParaRPr sz="40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102864"/>
            <a:ext cx="128270" cy="652780"/>
          </a:xfrm>
          <a:custGeom>
            <a:avLst/>
            <a:gdLst/>
            <a:ahLst/>
            <a:cxnLst/>
            <a:rect l="l" t="t" r="r" b="b"/>
            <a:pathLst>
              <a:path w="128270" h="652779">
                <a:moveTo>
                  <a:pt x="128016" y="0"/>
                </a:moveTo>
                <a:lnTo>
                  <a:pt x="0" y="0"/>
                </a:lnTo>
                <a:lnTo>
                  <a:pt x="0" y="652272"/>
                </a:lnTo>
                <a:lnTo>
                  <a:pt x="128016" y="652272"/>
                </a:lnTo>
                <a:lnTo>
                  <a:pt x="128016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37809" y="1732589"/>
            <a:ext cx="162356" cy="17174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80691" y="1689354"/>
            <a:ext cx="820761" cy="22082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514213" y="1612773"/>
            <a:ext cx="118491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Grietas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900928" y="1911095"/>
            <a:ext cx="5608320" cy="3502660"/>
            <a:chOff x="5900928" y="1911095"/>
            <a:chExt cx="5608320" cy="350266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87953" y="2157295"/>
              <a:ext cx="106364" cy="1038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8192" y="1911095"/>
              <a:ext cx="2941319" cy="5760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00928" y="2447543"/>
              <a:ext cx="280415" cy="2926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08192" y="2276855"/>
              <a:ext cx="5297423" cy="5760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08192" y="2581655"/>
              <a:ext cx="1511808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00928" y="3118103"/>
              <a:ext cx="280415" cy="2926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08192" y="2947415"/>
              <a:ext cx="4410456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8192" y="3252215"/>
              <a:ext cx="5227320" cy="5760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8192" y="3557016"/>
              <a:ext cx="1514856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00928" y="4093463"/>
              <a:ext cx="280415" cy="2926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8192" y="3922775"/>
              <a:ext cx="5401056" cy="5760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08192" y="4227575"/>
              <a:ext cx="5285232" cy="576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08192" y="4532375"/>
              <a:ext cx="4255008" cy="576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015728" y="4532375"/>
              <a:ext cx="853440" cy="576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08192" y="4837175"/>
              <a:ext cx="1499615" cy="57607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5971413" y="1915653"/>
            <a:ext cx="5290820" cy="331977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5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Defecto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fabricación.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Puede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afectar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sólo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pasta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o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llegar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hasta</a:t>
            </a:r>
            <a:endParaRPr sz="2000">
              <a:latin typeface="Arial MT"/>
              <a:cs typeface="Arial MT"/>
            </a:endParaRPr>
          </a:p>
          <a:p>
            <a:pPr marL="299085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corteza.</a:t>
            </a:r>
            <a:endParaRPr sz="2000">
              <a:latin typeface="Arial MT"/>
              <a:cs typeface="Arial MT"/>
            </a:endParaRPr>
          </a:p>
          <a:p>
            <a:pPr marL="299085" marR="17589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deben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mala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soldadura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caseína, en este caso no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afecta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sanidad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queso.</a:t>
            </a:r>
            <a:endParaRPr sz="2000">
              <a:latin typeface="Arial MT"/>
              <a:cs typeface="Arial MT"/>
            </a:endParaRPr>
          </a:p>
          <a:p>
            <a:pPr marL="299085" marR="5080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También</a:t>
            </a:r>
            <a:r>
              <a:rPr sz="20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son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consecuencia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hinchazón.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este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caso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pueden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afectar</a:t>
            </a:r>
            <a:r>
              <a:rPr sz="20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sanidad</a:t>
            </a:r>
            <a:r>
              <a:rPr sz="20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del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producto,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puesto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puede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llevar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Arial"/>
                <a:cs typeface="Arial"/>
              </a:rPr>
              <a:t>colis </a:t>
            </a:r>
            <a:r>
              <a:rPr sz="2000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exaltados.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668256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3688" y="0"/>
              <a:ext cx="7068311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7680" y="539495"/>
              <a:ext cx="2846831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34528" y="1149096"/>
              <a:ext cx="2852928" cy="112776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41232" y="677621"/>
            <a:ext cx="2205990" cy="1247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73025">
              <a:lnSpc>
                <a:spcPct val="100000"/>
              </a:lnSpc>
              <a:spcBef>
                <a:spcPts val="110"/>
              </a:spcBef>
            </a:pP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Cifras </a:t>
            </a:r>
            <a:r>
              <a:rPr sz="4000" u="none" spc="5" dirty="0">
                <a:solidFill>
                  <a:srgbClr val="C0C0C0"/>
                </a:solidFill>
                <a:latin typeface="Arial MT"/>
                <a:cs typeface="Arial MT"/>
              </a:rPr>
              <a:t>de </a:t>
            </a:r>
            <a:r>
              <a:rPr sz="4000" u="none" spc="-110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tran</a:t>
            </a:r>
            <a:r>
              <a:rPr sz="4000" u="none" spc="10" dirty="0">
                <a:solidFill>
                  <a:srgbClr val="C0C0C0"/>
                </a:solidFill>
                <a:latin typeface="Arial MT"/>
                <a:cs typeface="Arial MT"/>
              </a:rPr>
              <a:t>s</a:t>
            </a:r>
            <a:r>
              <a:rPr sz="4000" u="none" dirty="0">
                <a:solidFill>
                  <a:srgbClr val="C0C0C0"/>
                </a:solidFill>
                <a:latin typeface="Arial MT"/>
                <a:cs typeface="Arial MT"/>
              </a:rPr>
              <a:t>ición</a:t>
            </a:r>
            <a:endParaRPr sz="40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01128" y="2392679"/>
            <a:ext cx="3938270" cy="2100580"/>
            <a:chOff x="7501128" y="2392679"/>
            <a:chExt cx="3938270" cy="21005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1128" y="2478023"/>
              <a:ext cx="429768" cy="4358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05928" y="2392679"/>
              <a:ext cx="3011424" cy="5760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05928" y="2697479"/>
              <a:ext cx="3593591" cy="5760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5928" y="3002279"/>
              <a:ext cx="3633216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05928" y="3307079"/>
              <a:ext cx="3621024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05928" y="3611879"/>
              <a:ext cx="3477768" cy="5760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5928" y="3916679"/>
              <a:ext cx="1447800" cy="57607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612126" y="2462275"/>
            <a:ext cx="3584575" cy="1854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6870" algn="l"/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cifras de transición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indican</a:t>
            </a:r>
            <a:r>
              <a:rPr sz="20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qué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porcentaje 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materia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original,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presente en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leche,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evacuado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20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suero y cuál permanece en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el queso.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408175" y="143255"/>
            <a:ext cx="9507220" cy="1222375"/>
            <a:chOff x="1408175" y="143255"/>
            <a:chExt cx="9507220" cy="122237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8175" y="143255"/>
              <a:ext cx="9506712" cy="7955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62911" y="569975"/>
              <a:ext cx="8296656" cy="795527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18869" y="234442"/>
            <a:ext cx="8952865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7690" marR="5080" indent="-555625">
              <a:lnSpc>
                <a:spcPct val="100000"/>
              </a:lnSpc>
              <a:spcBef>
                <a:spcPts val="105"/>
              </a:spcBef>
            </a:pP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Composición</a:t>
            </a:r>
            <a:r>
              <a:rPr sz="2800"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sz="2800" u="none" spc="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la</a:t>
            </a:r>
            <a:r>
              <a:rPr sz="2800"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leche, suero</a:t>
            </a:r>
            <a:r>
              <a:rPr sz="2800"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y</a:t>
            </a:r>
            <a:r>
              <a:rPr sz="2800" u="none" spc="-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r>
              <a:rPr sz="2800" u="none" spc="5" dirty="0">
                <a:solidFill>
                  <a:srgbClr val="C0C0C0"/>
                </a:solidFill>
                <a:latin typeface="Arial MT"/>
                <a:cs typeface="Arial MT"/>
              </a:rPr>
              <a:t> fresco</a:t>
            </a:r>
            <a:r>
              <a:rPr sz="2800" u="none" spc="-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antes</a:t>
            </a:r>
            <a:r>
              <a:rPr sz="2800"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del </a:t>
            </a:r>
            <a:r>
              <a:rPr sz="2800" u="none" spc="-76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salado</a:t>
            </a:r>
            <a:r>
              <a:rPr sz="2800"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y cifras</a:t>
            </a:r>
            <a:r>
              <a:rPr sz="2800" u="none" spc="-5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de</a:t>
            </a:r>
            <a:r>
              <a:rPr sz="2800" u="none" spc="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transición</a:t>
            </a:r>
            <a:r>
              <a:rPr sz="2800" u="none" spc="-5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a</a:t>
            </a:r>
            <a:r>
              <a:rPr sz="2800" u="none" spc="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un</a:t>
            </a:r>
            <a:r>
              <a:rPr sz="2800" u="none" spc="-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queso</a:t>
            </a:r>
            <a:r>
              <a:rPr sz="2800" u="none" spc="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2800" u="none" dirty="0">
                <a:solidFill>
                  <a:srgbClr val="C0C0C0"/>
                </a:solidFill>
                <a:latin typeface="Arial MT"/>
                <a:cs typeface="Arial MT"/>
              </a:rPr>
              <a:t>semiduro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05355" y="1559052"/>
            <a:ext cx="1945005" cy="2520950"/>
          </a:xfrm>
          <a:prstGeom prst="rect">
            <a:avLst/>
          </a:prstGeom>
          <a:solidFill>
            <a:srgbClr val="99CCFF"/>
          </a:solidFill>
          <a:ln w="9144">
            <a:solidFill>
              <a:srgbClr val="FFFFFF"/>
            </a:solidFill>
          </a:ln>
        </p:spPr>
        <p:txBody>
          <a:bodyPr vert="horz" wrap="square" lIns="0" tIns="111125" rIns="0" bIns="0" rtlCol="0">
            <a:spAutoFit/>
          </a:bodyPr>
          <a:lstStyle/>
          <a:p>
            <a:pPr marR="8255" algn="ctr">
              <a:lnSpc>
                <a:spcPct val="100000"/>
              </a:lnSpc>
              <a:spcBef>
                <a:spcPts val="875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LECHE</a:t>
            </a:r>
            <a:endParaRPr sz="1600">
              <a:latin typeface="Arial"/>
              <a:cs typeface="Arial"/>
            </a:endParaRPr>
          </a:p>
          <a:p>
            <a:pPr marL="160655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3,2%</a:t>
            </a:r>
            <a:r>
              <a:rPr sz="1600" b="1" spc="-4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002449"/>
                </a:solidFill>
                <a:latin typeface="Arial"/>
                <a:cs typeface="Arial"/>
              </a:rPr>
              <a:t>MG.</a:t>
            </a:r>
            <a:endParaRPr sz="1600">
              <a:latin typeface="Arial"/>
              <a:cs typeface="Arial"/>
            </a:endParaRPr>
          </a:p>
          <a:p>
            <a:pPr marR="40640" algn="ctr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3,5%</a:t>
            </a:r>
            <a:r>
              <a:rPr sz="1600" b="1" spc="-5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PROTEÍNA</a:t>
            </a:r>
            <a:endParaRPr sz="1600">
              <a:latin typeface="Arial"/>
              <a:cs typeface="Arial"/>
            </a:endParaRPr>
          </a:p>
          <a:p>
            <a:pPr marL="160655">
              <a:lnSpc>
                <a:spcPct val="100000"/>
              </a:lnSpc>
              <a:spcBef>
                <a:spcPts val="965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4,7%</a:t>
            </a:r>
            <a:r>
              <a:rPr sz="1600" b="1" spc="-5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2449"/>
                </a:solidFill>
                <a:latin typeface="Arial"/>
                <a:cs typeface="Arial"/>
              </a:rPr>
              <a:t>LACTOSA</a:t>
            </a:r>
            <a:endParaRPr sz="1600">
              <a:latin typeface="Arial"/>
              <a:cs typeface="Arial"/>
            </a:endParaRPr>
          </a:p>
          <a:p>
            <a:pPr marL="160655"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0,8%</a:t>
            </a:r>
            <a:r>
              <a:rPr sz="1600" b="1" spc="-4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2449"/>
                </a:solidFill>
                <a:latin typeface="Arial"/>
                <a:cs typeface="Arial"/>
              </a:rPr>
              <a:t>CENIZAS</a:t>
            </a:r>
            <a:endParaRPr sz="1600">
              <a:latin typeface="Arial"/>
              <a:cs typeface="Arial"/>
            </a:endParaRPr>
          </a:p>
          <a:p>
            <a:pPr marL="160655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87,8%</a:t>
            </a:r>
            <a:r>
              <a:rPr sz="1600" b="1" spc="-11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2449"/>
                </a:solidFill>
                <a:latin typeface="Arial"/>
                <a:cs typeface="Arial"/>
              </a:rPr>
              <a:t>AGUA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4218432" y="1559052"/>
          <a:ext cx="6122033" cy="2520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770">
                <a:tc>
                  <a:txBody>
                    <a:bodyPr/>
                    <a:lstStyle/>
                    <a:p>
                      <a:pPr marL="451484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1600" b="1" spc="-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COÁGULO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8224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49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r">
                        <a:lnSpc>
                          <a:spcPct val="100000"/>
                        </a:lnSpc>
                        <a:spcBef>
                          <a:spcPts val="1435"/>
                        </a:spcBef>
                        <a:tabLst>
                          <a:tab pos="1085215" algn="l"/>
                        </a:tabLst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SUERO	</a:t>
                      </a: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Cifras</a:t>
                      </a:r>
                      <a:r>
                        <a:rPr sz="1600" b="1" spc="-3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de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82245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1435"/>
                        </a:spcBef>
                      </a:pPr>
                      <a:r>
                        <a:rPr sz="1600" b="1" spc="-1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Transic.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82245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3,2%</a:t>
                      </a:r>
                      <a:r>
                        <a:rPr sz="1600" b="1" spc="-5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MG.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49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0000"/>
                        </a:lnSpc>
                        <a:spcBef>
                          <a:spcPts val="395"/>
                        </a:spcBef>
                        <a:tabLst>
                          <a:tab pos="1828800" algn="l"/>
                        </a:tabLst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0,36%</a:t>
                      </a:r>
                      <a:r>
                        <a:rPr sz="1600" b="1" spc="-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MG.	</a:t>
                      </a: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10%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45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3,5%</a:t>
                      </a:r>
                      <a:r>
                        <a:rPr sz="1600" b="1" spc="-5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PROTEÍNA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49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0,98%</a:t>
                      </a:r>
                      <a:r>
                        <a:rPr sz="1600" b="1" spc="-4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PROTEÍNA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25%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7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4,7%</a:t>
                      </a:r>
                      <a:r>
                        <a:rPr sz="1600" b="1" spc="-5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LACTOSA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49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5,6%</a:t>
                      </a:r>
                      <a:r>
                        <a:rPr sz="1600" b="1" spc="-5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LACTOSA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96%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50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0,8%</a:t>
                      </a:r>
                      <a:r>
                        <a:rPr sz="1600" b="1" spc="-4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CENIZAS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49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0,58%</a:t>
                      </a:r>
                      <a:r>
                        <a:rPr sz="1600" b="1" spc="-3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CENIZAS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65%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922">
                <a:tc>
                  <a:txBody>
                    <a:bodyPr/>
                    <a:lstStyle/>
                    <a:p>
                      <a:pPr marL="16510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87,8%</a:t>
                      </a:r>
                      <a:r>
                        <a:rPr sz="1600" b="1" spc="-1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AGUA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solidFill>
                      <a:srgbClr val="002449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b="1" spc="-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93,02%</a:t>
                      </a:r>
                      <a:r>
                        <a:rPr sz="1600" b="1" spc="-110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15" dirty="0">
                          <a:solidFill>
                            <a:srgbClr val="002449"/>
                          </a:solidFill>
                          <a:latin typeface="Arial"/>
                          <a:cs typeface="Arial"/>
                        </a:rPr>
                        <a:t>AGUA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FFFFFF"/>
                      </a:solidFill>
                      <a:prstDash val="solid"/>
                    </a:lnL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FFFFFF"/>
                      </a:solidFill>
                      <a:prstDash val="solid"/>
                    </a:lnR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4" name="object 24"/>
          <p:cNvGrpSpPr/>
          <p:nvPr/>
        </p:nvGrpSpPr>
        <p:grpSpPr>
          <a:xfrm>
            <a:off x="6598919" y="4291584"/>
            <a:ext cx="3752215" cy="2527300"/>
            <a:chOff x="6598919" y="4291584"/>
            <a:chExt cx="3752215" cy="2527300"/>
          </a:xfrm>
        </p:grpSpPr>
        <p:sp>
          <p:nvSpPr>
            <p:cNvPr id="25" name="object 25"/>
            <p:cNvSpPr/>
            <p:nvPr/>
          </p:nvSpPr>
          <p:spPr>
            <a:xfrm>
              <a:off x="6603491" y="4296156"/>
              <a:ext cx="3743325" cy="2517775"/>
            </a:xfrm>
            <a:custGeom>
              <a:avLst/>
              <a:gdLst/>
              <a:ahLst/>
              <a:cxnLst/>
              <a:rect l="l" t="t" r="r" b="b"/>
              <a:pathLst>
                <a:path w="3743325" h="2517775">
                  <a:moveTo>
                    <a:pt x="3742944" y="0"/>
                  </a:moveTo>
                  <a:lnTo>
                    <a:pt x="0" y="0"/>
                  </a:lnTo>
                  <a:lnTo>
                    <a:pt x="0" y="2517648"/>
                  </a:lnTo>
                  <a:lnTo>
                    <a:pt x="3742944" y="2517648"/>
                  </a:lnTo>
                  <a:lnTo>
                    <a:pt x="3742944" y="0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603491" y="4296156"/>
              <a:ext cx="3743325" cy="2517775"/>
            </a:xfrm>
            <a:custGeom>
              <a:avLst/>
              <a:gdLst/>
              <a:ahLst/>
              <a:cxnLst/>
              <a:rect l="l" t="t" r="r" b="b"/>
              <a:pathLst>
                <a:path w="3743325" h="2517775">
                  <a:moveTo>
                    <a:pt x="0" y="2517648"/>
                  </a:moveTo>
                  <a:lnTo>
                    <a:pt x="3742944" y="2517648"/>
                  </a:lnTo>
                  <a:lnTo>
                    <a:pt x="3742944" y="0"/>
                  </a:lnTo>
                  <a:lnTo>
                    <a:pt x="0" y="0"/>
                  </a:lnTo>
                  <a:lnTo>
                    <a:pt x="0" y="251764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765290" y="4406976"/>
            <a:ext cx="1037590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286385">
              <a:lnSpc>
                <a:spcPct val="150100"/>
              </a:lnSpc>
              <a:spcBef>
                <a:spcPts val="95"/>
              </a:spcBef>
            </a:pPr>
            <a:r>
              <a:rPr sz="1600" b="1" spc="5" dirty="0">
                <a:solidFill>
                  <a:srgbClr val="002449"/>
                </a:solidFill>
                <a:latin typeface="Arial"/>
                <a:cs typeface="Arial"/>
              </a:rPr>
              <a:t>Q</a:t>
            </a:r>
            <a:r>
              <a:rPr sz="1600" b="1" spc="-10" dirty="0">
                <a:solidFill>
                  <a:srgbClr val="002449"/>
                </a:solidFill>
                <a:latin typeface="Arial"/>
                <a:cs typeface="Arial"/>
              </a:rPr>
              <a:t>U</a:t>
            </a:r>
            <a:r>
              <a:rPr sz="1600" b="1" spc="10" dirty="0">
                <a:solidFill>
                  <a:srgbClr val="002449"/>
                </a:solidFill>
                <a:latin typeface="Arial"/>
                <a:cs typeface="Arial"/>
              </a:rPr>
              <a:t>ES</a:t>
            </a: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O  </a:t>
            </a: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26,5%</a:t>
            </a:r>
            <a:r>
              <a:rPr sz="1600" b="1" spc="-7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10" dirty="0">
                <a:solidFill>
                  <a:srgbClr val="002449"/>
                </a:solidFill>
                <a:latin typeface="Arial"/>
                <a:cs typeface="Arial"/>
              </a:rPr>
              <a:t>MG.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37270" y="4406976"/>
            <a:ext cx="1706245" cy="75755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60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Cifras</a:t>
            </a:r>
            <a:r>
              <a:rPr sz="1600" b="1" spc="-2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de</a:t>
            </a:r>
            <a:r>
              <a:rPr sz="1600" b="1" spc="-4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2449"/>
                </a:solidFill>
                <a:latin typeface="Arial"/>
                <a:cs typeface="Arial"/>
              </a:rPr>
              <a:t>Transic.</a:t>
            </a:r>
            <a:endParaRPr sz="1600">
              <a:latin typeface="Arial"/>
              <a:cs typeface="Arial"/>
            </a:endParaRPr>
          </a:p>
          <a:p>
            <a:pPr marL="45720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90%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51925" y="5138249"/>
            <a:ext cx="419734" cy="112395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65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75%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4%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35%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65290" y="5138249"/>
            <a:ext cx="1698625" cy="149034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65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24,2%</a:t>
            </a:r>
            <a:r>
              <a:rPr sz="1600" b="1" spc="-55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PROTEÍNA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1,7%</a:t>
            </a:r>
            <a:r>
              <a:rPr sz="1600" b="1" spc="-5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2449"/>
                </a:solidFill>
                <a:latin typeface="Arial"/>
                <a:cs typeface="Arial"/>
              </a:rPr>
              <a:t>LACTOSA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0"/>
              </a:spcBef>
            </a:pPr>
            <a:r>
              <a:rPr sz="1600" b="1" dirty="0">
                <a:solidFill>
                  <a:srgbClr val="002449"/>
                </a:solidFill>
                <a:latin typeface="Arial"/>
                <a:cs typeface="Arial"/>
              </a:rPr>
              <a:t>2,6%</a:t>
            </a:r>
            <a:r>
              <a:rPr sz="1600" b="1" spc="-5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2449"/>
                </a:solidFill>
                <a:latin typeface="Arial"/>
                <a:cs typeface="Arial"/>
              </a:rPr>
              <a:t>CENIZAS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r>
              <a:rPr sz="1600" b="1" spc="-5" dirty="0">
                <a:solidFill>
                  <a:srgbClr val="002449"/>
                </a:solidFill>
                <a:latin typeface="Arial"/>
                <a:cs typeface="Arial"/>
              </a:rPr>
              <a:t>45,0%</a:t>
            </a:r>
            <a:r>
              <a:rPr sz="1600" b="1" spc="-110" dirty="0">
                <a:solidFill>
                  <a:srgbClr val="00244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2449"/>
                </a:solidFill>
                <a:latin typeface="Arial"/>
                <a:cs typeface="Arial"/>
              </a:rPr>
              <a:t>AGUA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20084" y="2703576"/>
            <a:ext cx="433070" cy="302260"/>
          </a:xfrm>
          <a:custGeom>
            <a:avLst/>
            <a:gdLst/>
            <a:ahLst/>
            <a:cxnLst/>
            <a:rect l="l" t="t" r="r" b="b"/>
            <a:pathLst>
              <a:path w="433070" h="302260">
                <a:moveTo>
                  <a:pt x="131063" y="0"/>
                </a:moveTo>
                <a:lnTo>
                  <a:pt x="131063" y="301751"/>
                </a:lnTo>
                <a:lnTo>
                  <a:pt x="332231" y="201168"/>
                </a:lnTo>
                <a:lnTo>
                  <a:pt x="181355" y="201168"/>
                </a:lnTo>
                <a:lnTo>
                  <a:pt x="181355" y="100584"/>
                </a:lnTo>
                <a:lnTo>
                  <a:pt x="332232" y="100584"/>
                </a:lnTo>
                <a:lnTo>
                  <a:pt x="131063" y="0"/>
                </a:lnTo>
                <a:close/>
              </a:path>
              <a:path w="433070" h="302260">
                <a:moveTo>
                  <a:pt x="131063" y="100584"/>
                </a:moveTo>
                <a:lnTo>
                  <a:pt x="0" y="100584"/>
                </a:lnTo>
                <a:lnTo>
                  <a:pt x="0" y="201168"/>
                </a:lnTo>
                <a:lnTo>
                  <a:pt x="131063" y="201168"/>
                </a:lnTo>
                <a:lnTo>
                  <a:pt x="131063" y="100584"/>
                </a:lnTo>
                <a:close/>
              </a:path>
              <a:path w="433070" h="302260">
                <a:moveTo>
                  <a:pt x="332232" y="100584"/>
                </a:moveTo>
                <a:lnTo>
                  <a:pt x="181355" y="100584"/>
                </a:lnTo>
                <a:lnTo>
                  <a:pt x="181355" y="201168"/>
                </a:lnTo>
                <a:lnTo>
                  <a:pt x="332231" y="201168"/>
                </a:lnTo>
                <a:lnTo>
                  <a:pt x="432815" y="150875"/>
                </a:lnTo>
                <a:lnTo>
                  <a:pt x="332232" y="100584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70676" y="2703576"/>
            <a:ext cx="433070" cy="302260"/>
          </a:xfrm>
          <a:custGeom>
            <a:avLst/>
            <a:gdLst/>
            <a:ahLst/>
            <a:cxnLst/>
            <a:rect l="l" t="t" r="r" b="b"/>
            <a:pathLst>
              <a:path w="433070" h="302260">
                <a:moveTo>
                  <a:pt x="131063" y="0"/>
                </a:moveTo>
                <a:lnTo>
                  <a:pt x="131063" y="301751"/>
                </a:lnTo>
                <a:lnTo>
                  <a:pt x="332231" y="201168"/>
                </a:lnTo>
                <a:lnTo>
                  <a:pt x="181356" y="201168"/>
                </a:lnTo>
                <a:lnTo>
                  <a:pt x="181356" y="100584"/>
                </a:lnTo>
                <a:lnTo>
                  <a:pt x="332232" y="100584"/>
                </a:lnTo>
                <a:lnTo>
                  <a:pt x="131063" y="0"/>
                </a:lnTo>
                <a:close/>
              </a:path>
              <a:path w="433070" h="302260">
                <a:moveTo>
                  <a:pt x="131063" y="100584"/>
                </a:moveTo>
                <a:lnTo>
                  <a:pt x="0" y="100584"/>
                </a:lnTo>
                <a:lnTo>
                  <a:pt x="0" y="201168"/>
                </a:lnTo>
                <a:lnTo>
                  <a:pt x="131063" y="201168"/>
                </a:lnTo>
                <a:lnTo>
                  <a:pt x="131063" y="100584"/>
                </a:lnTo>
                <a:close/>
              </a:path>
              <a:path w="433070" h="302260">
                <a:moveTo>
                  <a:pt x="332232" y="100584"/>
                </a:moveTo>
                <a:lnTo>
                  <a:pt x="181356" y="100584"/>
                </a:lnTo>
                <a:lnTo>
                  <a:pt x="181356" y="201168"/>
                </a:lnTo>
                <a:lnTo>
                  <a:pt x="332231" y="201168"/>
                </a:lnTo>
                <a:lnTo>
                  <a:pt x="432816" y="150875"/>
                </a:lnTo>
                <a:lnTo>
                  <a:pt x="332232" y="100584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58789" y="4190872"/>
            <a:ext cx="398780" cy="465455"/>
          </a:xfrm>
          <a:custGeom>
            <a:avLst/>
            <a:gdLst/>
            <a:ahLst/>
            <a:cxnLst/>
            <a:rect l="l" t="t" r="r" b="b"/>
            <a:pathLst>
              <a:path w="398779" h="465454">
                <a:moveTo>
                  <a:pt x="166878" y="265006"/>
                </a:moveTo>
                <a:lnTo>
                  <a:pt x="89535" y="329310"/>
                </a:lnTo>
                <a:lnTo>
                  <a:pt x="398399" y="464946"/>
                </a:lnTo>
                <a:lnTo>
                  <a:pt x="360679" y="303656"/>
                </a:lnTo>
                <a:lnTo>
                  <a:pt x="199009" y="303656"/>
                </a:lnTo>
                <a:lnTo>
                  <a:pt x="166878" y="265006"/>
                </a:lnTo>
                <a:close/>
              </a:path>
              <a:path w="398779" h="465454">
                <a:moveTo>
                  <a:pt x="244212" y="200709"/>
                </a:moveTo>
                <a:lnTo>
                  <a:pt x="166878" y="265006"/>
                </a:lnTo>
                <a:lnTo>
                  <a:pt x="199009" y="303656"/>
                </a:lnTo>
                <a:lnTo>
                  <a:pt x="276351" y="239394"/>
                </a:lnTo>
                <a:lnTo>
                  <a:pt x="244212" y="200709"/>
                </a:lnTo>
                <a:close/>
              </a:path>
              <a:path w="398779" h="465454">
                <a:moveTo>
                  <a:pt x="321563" y="136397"/>
                </a:moveTo>
                <a:lnTo>
                  <a:pt x="244212" y="200709"/>
                </a:lnTo>
                <a:lnTo>
                  <a:pt x="276351" y="239394"/>
                </a:lnTo>
                <a:lnTo>
                  <a:pt x="199009" y="303656"/>
                </a:lnTo>
                <a:lnTo>
                  <a:pt x="360679" y="303656"/>
                </a:lnTo>
                <a:lnTo>
                  <a:pt x="321563" y="136397"/>
                </a:lnTo>
                <a:close/>
              </a:path>
              <a:path w="398779" h="465454">
                <a:moveTo>
                  <a:pt x="77470" y="0"/>
                </a:moveTo>
                <a:lnTo>
                  <a:pt x="0" y="64262"/>
                </a:lnTo>
                <a:lnTo>
                  <a:pt x="166878" y="265006"/>
                </a:lnTo>
                <a:lnTo>
                  <a:pt x="244212" y="200709"/>
                </a:lnTo>
                <a:lnTo>
                  <a:pt x="7747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48611" y="4648200"/>
            <a:ext cx="433070" cy="302260"/>
          </a:xfrm>
          <a:custGeom>
            <a:avLst/>
            <a:gdLst/>
            <a:ahLst/>
            <a:cxnLst/>
            <a:rect l="l" t="t" r="r" b="b"/>
            <a:pathLst>
              <a:path w="433069" h="302260">
                <a:moveTo>
                  <a:pt x="131063" y="0"/>
                </a:moveTo>
                <a:lnTo>
                  <a:pt x="131063" y="301751"/>
                </a:lnTo>
                <a:lnTo>
                  <a:pt x="332231" y="201168"/>
                </a:lnTo>
                <a:lnTo>
                  <a:pt x="181356" y="201168"/>
                </a:lnTo>
                <a:lnTo>
                  <a:pt x="181356" y="100583"/>
                </a:lnTo>
                <a:lnTo>
                  <a:pt x="332231" y="100583"/>
                </a:lnTo>
                <a:lnTo>
                  <a:pt x="131063" y="0"/>
                </a:lnTo>
                <a:close/>
              </a:path>
              <a:path w="433069" h="302260">
                <a:moveTo>
                  <a:pt x="131063" y="100583"/>
                </a:moveTo>
                <a:lnTo>
                  <a:pt x="0" y="100583"/>
                </a:lnTo>
                <a:lnTo>
                  <a:pt x="0" y="201168"/>
                </a:lnTo>
                <a:lnTo>
                  <a:pt x="131063" y="201168"/>
                </a:lnTo>
                <a:lnTo>
                  <a:pt x="131063" y="100583"/>
                </a:lnTo>
                <a:close/>
              </a:path>
              <a:path w="433069" h="302260">
                <a:moveTo>
                  <a:pt x="332231" y="100583"/>
                </a:moveTo>
                <a:lnTo>
                  <a:pt x="181356" y="100583"/>
                </a:lnTo>
                <a:lnTo>
                  <a:pt x="181356" y="201168"/>
                </a:lnTo>
                <a:lnTo>
                  <a:pt x="332231" y="201168"/>
                </a:lnTo>
                <a:lnTo>
                  <a:pt x="432815" y="150875"/>
                </a:lnTo>
                <a:lnTo>
                  <a:pt x="332231" y="100583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48611" y="5367528"/>
            <a:ext cx="433070" cy="302260"/>
          </a:xfrm>
          <a:custGeom>
            <a:avLst/>
            <a:gdLst/>
            <a:ahLst/>
            <a:cxnLst/>
            <a:rect l="l" t="t" r="r" b="b"/>
            <a:pathLst>
              <a:path w="433069" h="302260">
                <a:moveTo>
                  <a:pt x="131063" y="0"/>
                </a:moveTo>
                <a:lnTo>
                  <a:pt x="131063" y="301752"/>
                </a:lnTo>
                <a:lnTo>
                  <a:pt x="332231" y="201168"/>
                </a:lnTo>
                <a:lnTo>
                  <a:pt x="181356" y="201168"/>
                </a:lnTo>
                <a:lnTo>
                  <a:pt x="181356" y="100584"/>
                </a:lnTo>
                <a:lnTo>
                  <a:pt x="332231" y="100584"/>
                </a:lnTo>
                <a:lnTo>
                  <a:pt x="131063" y="0"/>
                </a:lnTo>
                <a:close/>
              </a:path>
              <a:path w="433069" h="302260">
                <a:moveTo>
                  <a:pt x="131063" y="100584"/>
                </a:moveTo>
                <a:lnTo>
                  <a:pt x="0" y="100584"/>
                </a:lnTo>
                <a:lnTo>
                  <a:pt x="0" y="201168"/>
                </a:lnTo>
                <a:lnTo>
                  <a:pt x="131063" y="201168"/>
                </a:lnTo>
                <a:lnTo>
                  <a:pt x="131063" y="100584"/>
                </a:lnTo>
                <a:close/>
              </a:path>
              <a:path w="433069" h="302260">
                <a:moveTo>
                  <a:pt x="332231" y="100584"/>
                </a:moveTo>
                <a:lnTo>
                  <a:pt x="181356" y="100584"/>
                </a:lnTo>
                <a:lnTo>
                  <a:pt x="181356" y="201168"/>
                </a:lnTo>
                <a:lnTo>
                  <a:pt x="332231" y="201168"/>
                </a:lnTo>
                <a:lnTo>
                  <a:pt x="432815" y="150876"/>
                </a:lnTo>
                <a:lnTo>
                  <a:pt x="332231" y="100584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32204" y="4439411"/>
            <a:ext cx="2883535" cy="2087880"/>
          </a:xfrm>
          <a:prstGeom prst="rect">
            <a:avLst/>
          </a:prstGeom>
          <a:ln w="9144">
            <a:solidFill>
              <a:srgbClr val="FFFFFF"/>
            </a:solidFill>
          </a:ln>
        </p:spPr>
        <p:txBody>
          <a:bodyPr vert="horz" wrap="square" lIns="0" tIns="183515" rIns="0" bIns="0" rtlCol="0">
            <a:spAutoFit/>
          </a:bodyPr>
          <a:lstStyle/>
          <a:p>
            <a:pPr marL="810260">
              <a:lnSpc>
                <a:spcPct val="100000"/>
              </a:lnSpc>
              <a:spcBef>
                <a:spcPts val="144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Cuajo/bacterias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810260" marR="674370">
              <a:lnSpc>
                <a:spcPct val="100000"/>
              </a:lnSpc>
              <a:spcBef>
                <a:spcPts val="121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Acidez,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a,  agitación y 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prensado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0116" y="1225810"/>
            <a:ext cx="4511040" cy="3797300"/>
            <a:chOff x="610116" y="1225810"/>
            <a:chExt cx="4511040" cy="3797300"/>
          </a:xfrm>
        </p:grpSpPr>
        <p:sp>
          <p:nvSpPr>
            <p:cNvPr id="3" name="object 3"/>
            <p:cNvSpPr/>
            <p:nvPr/>
          </p:nvSpPr>
          <p:spPr>
            <a:xfrm>
              <a:off x="610116" y="1225810"/>
              <a:ext cx="4511040" cy="3797300"/>
            </a:xfrm>
            <a:custGeom>
              <a:avLst/>
              <a:gdLst/>
              <a:ahLst/>
              <a:cxnLst/>
              <a:rect l="l" t="t" r="r" b="b"/>
              <a:pathLst>
                <a:path w="4511040" h="3797300">
                  <a:moveTo>
                    <a:pt x="3006384" y="3530600"/>
                  </a:moveTo>
                  <a:lnTo>
                    <a:pt x="683702" y="3530600"/>
                  </a:lnTo>
                  <a:lnTo>
                    <a:pt x="695142" y="3543300"/>
                  </a:lnTo>
                  <a:lnTo>
                    <a:pt x="702224" y="3556000"/>
                  </a:lnTo>
                  <a:lnTo>
                    <a:pt x="704079" y="3568700"/>
                  </a:lnTo>
                  <a:lnTo>
                    <a:pt x="710350" y="3619500"/>
                  </a:lnTo>
                  <a:lnTo>
                    <a:pt x="732908" y="3644900"/>
                  </a:lnTo>
                  <a:lnTo>
                    <a:pt x="766516" y="3657600"/>
                  </a:lnTo>
                  <a:lnTo>
                    <a:pt x="805933" y="3670300"/>
                  </a:lnTo>
                  <a:lnTo>
                    <a:pt x="855857" y="3683000"/>
                  </a:lnTo>
                  <a:lnTo>
                    <a:pt x="998239" y="3721100"/>
                  </a:lnTo>
                  <a:lnTo>
                    <a:pt x="1045813" y="3746500"/>
                  </a:lnTo>
                  <a:lnTo>
                    <a:pt x="1094731" y="3759200"/>
                  </a:lnTo>
                  <a:lnTo>
                    <a:pt x="1176763" y="3759200"/>
                  </a:lnTo>
                  <a:lnTo>
                    <a:pt x="1218823" y="3771900"/>
                  </a:lnTo>
                  <a:lnTo>
                    <a:pt x="1319758" y="3771900"/>
                  </a:lnTo>
                  <a:lnTo>
                    <a:pt x="1376880" y="3784600"/>
                  </a:lnTo>
                  <a:lnTo>
                    <a:pt x="1564345" y="3784600"/>
                  </a:lnTo>
                  <a:lnTo>
                    <a:pt x="1629279" y="3797300"/>
                  </a:lnTo>
                  <a:lnTo>
                    <a:pt x="2169971" y="3797300"/>
                  </a:lnTo>
                  <a:lnTo>
                    <a:pt x="2448283" y="3746500"/>
                  </a:lnTo>
                  <a:lnTo>
                    <a:pt x="2515119" y="3721100"/>
                  </a:lnTo>
                  <a:lnTo>
                    <a:pt x="2580808" y="3708400"/>
                  </a:lnTo>
                  <a:lnTo>
                    <a:pt x="2708642" y="3657600"/>
                  </a:lnTo>
                  <a:lnTo>
                    <a:pt x="2831584" y="3606800"/>
                  </a:lnTo>
                  <a:lnTo>
                    <a:pt x="2949433" y="3556000"/>
                  </a:lnTo>
                  <a:lnTo>
                    <a:pt x="3006384" y="3530600"/>
                  </a:lnTo>
                  <a:close/>
                </a:path>
                <a:path w="4511040" h="3797300">
                  <a:moveTo>
                    <a:pt x="199400" y="2895600"/>
                  </a:moveTo>
                  <a:lnTo>
                    <a:pt x="155122" y="2895600"/>
                  </a:lnTo>
                  <a:lnTo>
                    <a:pt x="190992" y="2921000"/>
                  </a:lnTo>
                  <a:lnTo>
                    <a:pt x="229146" y="2946400"/>
                  </a:lnTo>
                  <a:lnTo>
                    <a:pt x="268990" y="2971800"/>
                  </a:lnTo>
                  <a:lnTo>
                    <a:pt x="392726" y="3048000"/>
                  </a:lnTo>
                  <a:lnTo>
                    <a:pt x="410039" y="3048000"/>
                  </a:lnTo>
                  <a:lnTo>
                    <a:pt x="425833" y="3060700"/>
                  </a:lnTo>
                  <a:lnTo>
                    <a:pt x="438501" y="3073400"/>
                  </a:lnTo>
                  <a:lnTo>
                    <a:pt x="446434" y="3098800"/>
                  </a:lnTo>
                  <a:lnTo>
                    <a:pt x="459992" y="3149600"/>
                  </a:lnTo>
                  <a:lnTo>
                    <a:pt x="481969" y="3187700"/>
                  </a:lnTo>
                  <a:lnTo>
                    <a:pt x="513671" y="3213100"/>
                  </a:lnTo>
                  <a:lnTo>
                    <a:pt x="556404" y="3238500"/>
                  </a:lnTo>
                  <a:lnTo>
                    <a:pt x="556899" y="3238500"/>
                  </a:lnTo>
                  <a:lnTo>
                    <a:pt x="553940" y="3251200"/>
                  </a:lnTo>
                  <a:lnTo>
                    <a:pt x="432109" y="3251200"/>
                  </a:lnTo>
                  <a:lnTo>
                    <a:pt x="468456" y="3289300"/>
                  </a:lnTo>
                  <a:lnTo>
                    <a:pt x="505096" y="3314700"/>
                  </a:lnTo>
                  <a:lnTo>
                    <a:pt x="545241" y="3340100"/>
                  </a:lnTo>
                  <a:lnTo>
                    <a:pt x="592103" y="3352800"/>
                  </a:lnTo>
                  <a:lnTo>
                    <a:pt x="678771" y="3378200"/>
                  </a:lnTo>
                  <a:lnTo>
                    <a:pt x="720269" y="3390900"/>
                  </a:lnTo>
                  <a:lnTo>
                    <a:pt x="755895" y="3429000"/>
                  </a:lnTo>
                  <a:lnTo>
                    <a:pt x="724097" y="3441700"/>
                  </a:lnTo>
                  <a:lnTo>
                    <a:pt x="476680" y="3441700"/>
                  </a:lnTo>
                  <a:lnTo>
                    <a:pt x="515446" y="3454400"/>
                  </a:lnTo>
                  <a:lnTo>
                    <a:pt x="549898" y="3479800"/>
                  </a:lnTo>
                  <a:lnTo>
                    <a:pt x="582489" y="3505200"/>
                  </a:lnTo>
                  <a:lnTo>
                    <a:pt x="600468" y="3517900"/>
                  </a:lnTo>
                  <a:lnTo>
                    <a:pt x="619278" y="3543300"/>
                  </a:lnTo>
                  <a:lnTo>
                    <a:pt x="668773" y="3543300"/>
                  </a:lnTo>
                  <a:lnTo>
                    <a:pt x="683702" y="3530600"/>
                  </a:lnTo>
                  <a:lnTo>
                    <a:pt x="3006384" y="3530600"/>
                  </a:lnTo>
                  <a:lnTo>
                    <a:pt x="3061986" y="3505200"/>
                  </a:lnTo>
                  <a:lnTo>
                    <a:pt x="3116214" y="3467100"/>
                  </a:lnTo>
                  <a:lnTo>
                    <a:pt x="3169043" y="3441700"/>
                  </a:lnTo>
                  <a:lnTo>
                    <a:pt x="3220447" y="3403600"/>
                  </a:lnTo>
                  <a:lnTo>
                    <a:pt x="3270402" y="3378200"/>
                  </a:lnTo>
                  <a:lnTo>
                    <a:pt x="3318881" y="3340100"/>
                  </a:lnTo>
                  <a:lnTo>
                    <a:pt x="3365860" y="3314700"/>
                  </a:lnTo>
                  <a:lnTo>
                    <a:pt x="3411314" y="3276600"/>
                  </a:lnTo>
                  <a:lnTo>
                    <a:pt x="3455217" y="3251200"/>
                  </a:lnTo>
                  <a:lnTo>
                    <a:pt x="3497544" y="3213100"/>
                  </a:lnTo>
                  <a:lnTo>
                    <a:pt x="3538270" y="3187700"/>
                  </a:lnTo>
                  <a:lnTo>
                    <a:pt x="3577370" y="3149600"/>
                  </a:lnTo>
                  <a:lnTo>
                    <a:pt x="3614818" y="3124200"/>
                  </a:lnTo>
                  <a:lnTo>
                    <a:pt x="3650590" y="3086100"/>
                  </a:lnTo>
                  <a:lnTo>
                    <a:pt x="3684659" y="3060700"/>
                  </a:lnTo>
                  <a:lnTo>
                    <a:pt x="3717002" y="3035300"/>
                  </a:lnTo>
                  <a:lnTo>
                    <a:pt x="3747592" y="2997200"/>
                  </a:lnTo>
                  <a:lnTo>
                    <a:pt x="3776405" y="2971800"/>
                  </a:lnTo>
                  <a:lnTo>
                    <a:pt x="3803415" y="2946400"/>
                  </a:lnTo>
                  <a:lnTo>
                    <a:pt x="376127" y="2946400"/>
                  </a:lnTo>
                  <a:lnTo>
                    <a:pt x="328917" y="2933700"/>
                  </a:lnTo>
                  <a:lnTo>
                    <a:pt x="284754" y="2921000"/>
                  </a:lnTo>
                  <a:lnTo>
                    <a:pt x="199400" y="2895600"/>
                  </a:lnTo>
                  <a:close/>
                </a:path>
                <a:path w="4511040" h="3797300">
                  <a:moveTo>
                    <a:pt x="484242" y="3403600"/>
                  </a:moveTo>
                  <a:lnTo>
                    <a:pt x="454369" y="3403600"/>
                  </a:lnTo>
                  <a:lnTo>
                    <a:pt x="441333" y="3416300"/>
                  </a:lnTo>
                  <a:lnTo>
                    <a:pt x="431143" y="3441700"/>
                  </a:lnTo>
                  <a:lnTo>
                    <a:pt x="668154" y="3441700"/>
                  </a:lnTo>
                  <a:lnTo>
                    <a:pt x="602627" y="3429000"/>
                  </a:lnTo>
                  <a:lnTo>
                    <a:pt x="563222" y="3416300"/>
                  </a:lnTo>
                  <a:lnTo>
                    <a:pt x="523815" y="3416300"/>
                  </a:lnTo>
                  <a:lnTo>
                    <a:pt x="484242" y="3403600"/>
                  </a:lnTo>
                  <a:close/>
                </a:path>
                <a:path w="4511040" h="3797300">
                  <a:moveTo>
                    <a:pt x="215564" y="1943100"/>
                  </a:moveTo>
                  <a:lnTo>
                    <a:pt x="175175" y="1943100"/>
                  </a:lnTo>
                  <a:lnTo>
                    <a:pt x="169088" y="1968500"/>
                  </a:lnTo>
                  <a:lnTo>
                    <a:pt x="179715" y="1981200"/>
                  </a:lnTo>
                  <a:lnTo>
                    <a:pt x="190797" y="1993900"/>
                  </a:lnTo>
                  <a:lnTo>
                    <a:pt x="186073" y="2019300"/>
                  </a:lnTo>
                  <a:lnTo>
                    <a:pt x="149280" y="2032000"/>
                  </a:lnTo>
                  <a:lnTo>
                    <a:pt x="179955" y="2044700"/>
                  </a:lnTo>
                  <a:lnTo>
                    <a:pt x="207354" y="2057400"/>
                  </a:lnTo>
                  <a:lnTo>
                    <a:pt x="232319" y="2082800"/>
                  </a:lnTo>
                  <a:lnTo>
                    <a:pt x="255693" y="2095500"/>
                  </a:lnTo>
                  <a:lnTo>
                    <a:pt x="288474" y="2120900"/>
                  </a:lnTo>
                  <a:lnTo>
                    <a:pt x="306279" y="2159000"/>
                  </a:lnTo>
                  <a:lnTo>
                    <a:pt x="310027" y="2197100"/>
                  </a:lnTo>
                  <a:lnTo>
                    <a:pt x="300638" y="2235200"/>
                  </a:lnTo>
                  <a:lnTo>
                    <a:pt x="289694" y="2273300"/>
                  </a:lnTo>
                  <a:lnTo>
                    <a:pt x="280806" y="2311400"/>
                  </a:lnTo>
                  <a:lnTo>
                    <a:pt x="278744" y="2349500"/>
                  </a:lnTo>
                  <a:lnTo>
                    <a:pt x="288281" y="2387600"/>
                  </a:lnTo>
                  <a:lnTo>
                    <a:pt x="295740" y="2413000"/>
                  </a:lnTo>
                  <a:lnTo>
                    <a:pt x="293031" y="2425700"/>
                  </a:lnTo>
                  <a:lnTo>
                    <a:pt x="277416" y="2438400"/>
                  </a:lnTo>
                  <a:lnTo>
                    <a:pt x="210050" y="2438400"/>
                  </a:lnTo>
                  <a:lnTo>
                    <a:pt x="187988" y="2451100"/>
                  </a:lnTo>
                  <a:lnTo>
                    <a:pt x="179934" y="2489200"/>
                  </a:lnTo>
                  <a:lnTo>
                    <a:pt x="185856" y="2527300"/>
                  </a:lnTo>
                  <a:lnTo>
                    <a:pt x="190211" y="2552700"/>
                  </a:lnTo>
                  <a:lnTo>
                    <a:pt x="186059" y="2565400"/>
                  </a:lnTo>
                  <a:lnTo>
                    <a:pt x="172486" y="2578100"/>
                  </a:lnTo>
                  <a:lnTo>
                    <a:pt x="48129" y="2578100"/>
                  </a:lnTo>
                  <a:lnTo>
                    <a:pt x="10367" y="2590800"/>
                  </a:lnTo>
                  <a:lnTo>
                    <a:pt x="42581" y="2616200"/>
                  </a:lnTo>
                  <a:lnTo>
                    <a:pt x="81493" y="2628900"/>
                  </a:lnTo>
                  <a:lnTo>
                    <a:pt x="163755" y="2654300"/>
                  </a:lnTo>
                  <a:lnTo>
                    <a:pt x="199280" y="2679700"/>
                  </a:lnTo>
                  <a:lnTo>
                    <a:pt x="157296" y="2692400"/>
                  </a:lnTo>
                  <a:lnTo>
                    <a:pt x="11008" y="2692400"/>
                  </a:lnTo>
                  <a:lnTo>
                    <a:pt x="2188" y="2705100"/>
                  </a:lnTo>
                  <a:lnTo>
                    <a:pt x="0" y="2730500"/>
                  </a:lnTo>
                  <a:lnTo>
                    <a:pt x="7062" y="2730500"/>
                  </a:lnTo>
                  <a:lnTo>
                    <a:pt x="19015" y="2743200"/>
                  </a:lnTo>
                  <a:lnTo>
                    <a:pt x="31500" y="2743200"/>
                  </a:lnTo>
                  <a:lnTo>
                    <a:pt x="61850" y="2755900"/>
                  </a:lnTo>
                  <a:lnTo>
                    <a:pt x="89906" y="2768600"/>
                  </a:lnTo>
                  <a:lnTo>
                    <a:pt x="143387" y="2794000"/>
                  </a:lnTo>
                  <a:lnTo>
                    <a:pt x="183163" y="2806700"/>
                  </a:lnTo>
                  <a:lnTo>
                    <a:pt x="263572" y="2857500"/>
                  </a:lnTo>
                  <a:lnTo>
                    <a:pt x="302844" y="2882900"/>
                  </a:lnTo>
                  <a:lnTo>
                    <a:pt x="340589" y="2908300"/>
                  </a:lnTo>
                  <a:lnTo>
                    <a:pt x="376127" y="2946400"/>
                  </a:lnTo>
                  <a:lnTo>
                    <a:pt x="3803415" y="2946400"/>
                  </a:lnTo>
                  <a:lnTo>
                    <a:pt x="3828597" y="2921000"/>
                  </a:lnTo>
                  <a:lnTo>
                    <a:pt x="3851926" y="2895600"/>
                  </a:lnTo>
                  <a:lnTo>
                    <a:pt x="3873377" y="2882900"/>
                  </a:lnTo>
                  <a:lnTo>
                    <a:pt x="3892924" y="2857500"/>
                  </a:lnTo>
                  <a:lnTo>
                    <a:pt x="3910542" y="2832100"/>
                  </a:lnTo>
                  <a:lnTo>
                    <a:pt x="3926207" y="2819400"/>
                  </a:lnTo>
                  <a:lnTo>
                    <a:pt x="3939892" y="2806700"/>
                  </a:lnTo>
                  <a:lnTo>
                    <a:pt x="3951573" y="2794000"/>
                  </a:lnTo>
                  <a:lnTo>
                    <a:pt x="3961224" y="2781300"/>
                  </a:lnTo>
                  <a:lnTo>
                    <a:pt x="3968820" y="2768600"/>
                  </a:lnTo>
                  <a:lnTo>
                    <a:pt x="3974336" y="2768600"/>
                  </a:lnTo>
                  <a:lnTo>
                    <a:pt x="3977747" y="2755900"/>
                  </a:lnTo>
                  <a:lnTo>
                    <a:pt x="3979028" y="2755900"/>
                  </a:lnTo>
                  <a:lnTo>
                    <a:pt x="3994393" y="2717800"/>
                  </a:lnTo>
                  <a:lnTo>
                    <a:pt x="4016700" y="2692400"/>
                  </a:lnTo>
                  <a:lnTo>
                    <a:pt x="4043125" y="2667000"/>
                  </a:lnTo>
                  <a:lnTo>
                    <a:pt x="4070849" y="2641600"/>
                  </a:lnTo>
                  <a:lnTo>
                    <a:pt x="4094707" y="2616200"/>
                  </a:lnTo>
                  <a:lnTo>
                    <a:pt x="4117125" y="2590800"/>
                  </a:lnTo>
                  <a:lnTo>
                    <a:pt x="4135804" y="2565400"/>
                  </a:lnTo>
                  <a:lnTo>
                    <a:pt x="4148446" y="2540000"/>
                  </a:lnTo>
                  <a:lnTo>
                    <a:pt x="4149615" y="2514600"/>
                  </a:lnTo>
                  <a:lnTo>
                    <a:pt x="4104377" y="2514600"/>
                  </a:lnTo>
                  <a:lnTo>
                    <a:pt x="4119597" y="2489200"/>
                  </a:lnTo>
                  <a:lnTo>
                    <a:pt x="4135746" y="2463800"/>
                  </a:lnTo>
                  <a:lnTo>
                    <a:pt x="4149704" y="2438400"/>
                  </a:lnTo>
                  <a:lnTo>
                    <a:pt x="4158352" y="2413000"/>
                  </a:lnTo>
                  <a:lnTo>
                    <a:pt x="4170575" y="2362200"/>
                  </a:lnTo>
                  <a:lnTo>
                    <a:pt x="4186963" y="2311400"/>
                  </a:lnTo>
                  <a:lnTo>
                    <a:pt x="4207468" y="2273300"/>
                  </a:lnTo>
                  <a:lnTo>
                    <a:pt x="4232040" y="2222500"/>
                  </a:lnTo>
                  <a:lnTo>
                    <a:pt x="4260632" y="2184400"/>
                  </a:lnTo>
                  <a:lnTo>
                    <a:pt x="4293193" y="2146300"/>
                  </a:lnTo>
                  <a:lnTo>
                    <a:pt x="4329675" y="2120900"/>
                  </a:lnTo>
                  <a:lnTo>
                    <a:pt x="4347588" y="2095500"/>
                  </a:lnTo>
                  <a:lnTo>
                    <a:pt x="4364680" y="2070100"/>
                  </a:lnTo>
                  <a:lnTo>
                    <a:pt x="4383700" y="2057400"/>
                  </a:lnTo>
                  <a:lnTo>
                    <a:pt x="4407399" y="2044700"/>
                  </a:lnTo>
                  <a:lnTo>
                    <a:pt x="4443741" y="2019300"/>
                  </a:lnTo>
                  <a:lnTo>
                    <a:pt x="4462375" y="1981200"/>
                  </a:lnTo>
                  <a:lnTo>
                    <a:pt x="4465569" y="1968500"/>
                  </a:lnTo>
                  <a:lnTo>
                    <a:pt x="298237" y="1968500"/>
                  </a:lnTo>
                  <a:lnTo>
                    <a:pt x="255935" y="1955800"/>
                  </a:lnTo>
                  <a:lnTo>
                    <a:pt x="215564" y="1943100"/>
                  </a:lnTo>
                  <a:close/>
                </a:path>
                <a:path w="4511040" h="3797300">
                  <a:moveTo>
                    <a:pt x="120738" y="736600"/>
                  </a:moveTo>
                  <a:lnTo>
                    <a:pt x="86123" y="736600"/>
                  </a:lnTo>
                  <a:lnTo>
                    <a:pt x="88828" y="749300"/>
                  </a:lnTo>
                  <a:lnTo>
                    <a:pt x="92028" y="749300"/>
                  </a:lnTo>
                  <a:lnTo>
                    <a:pt x="94492" y="762000"/>
                  </a:lnTo>
                  <a:lnTo>
                    <a:pt x="97093" y="762000"/>
                  </a:lnTo>
                  <a:lnTo>
                    <a:pt x="98054" y="774700"/>
                  </a:lnTo>
                  <a:lnTo>
                    <a:pt x="96910" y="787400"/>
                  </a:lnTo>
                  <a:lnTo>
                    <a:pt x="93196" y="787400"/>
                  </a:lnTo>
                  <a:lnTo>
                    <a:pt x="88167" y="800100"/>
                  </a:lnTo>
                  <a:lnTo>
                    <a:pt x="88866" y="800100"/>
                  </a:lnTo>
                  <a:lnTo>
                    <a:pt x="96143" y="812800"/>
                  </a:lnTo>
                  <a:lnTo>
                    <a:pt x="111925" y="812800"/>
                  </a:lnTo>
                  <a:lnTo>
                    <a:pt x="123408" y="825500"/>
                  </a:lnTo>
                  <a:lnTo>
                    <a:pt x="129317" y="850900"/>
                  </a:lnTo>
                  <a:lnTo>
                    <a:pt x="128375" y="863600"/>
                  </a:lnTo>
                  <a:lnTo>
                    <a:pt x="127347" y="876300"/>
                  </a:lnTo>
                  <a:lnTo>
                    <a:pt x="145838" y="876300"/>
                  </a:lnTo>
                  <a:lnTo>
                    <a:pt x="149102" y="889000"/>
                  </a:lnTo>
                  <a:lnTo>
                    <a:pt x="175071" y="939800"/>
                  </a:lnTo>
                  <a:lnTo>
                    <a:pt x="205068" y="977900"/>
                  </a:lnTo>
                  <a:lnTo>
                    <a:pt x="238517" y="1028700"/>
                  </a:lnTo>
                  <a:lnTo>
                    <a:pt x="274845" y="1066800"/>
                  </a:lnTo>
                  <a:lnTo>
                    <a:pt x="313050" y="1104900"/>
                  </a:lnTo>
                  <a:lnTo>
                    <a:pt x="353134" y="1130300"/>
                  </a:lnTo>
                  <a:lnTo>
                    <a:pt x="394885" y="1168400"/>
                  </a:lnTo>
                  <a:lnTo>
                    <a:pt x="438090" y="1193800"/>
                  </a:lnTo>
                  <a:lnTo>
                    <a:pt x="209304" y="1193800"/>
                  </a:lnTo>
                  <a:lnTo>
                    <a:pt x="221743" y="1206500"/>
                  </a:lnTo>
                  <a:lnTo>
                    <a:pt x="234405" y="1219200"/>
                  </a:lnTo>
                  <a:lnTo>
                    <a:pt x="247273" y="1231900"/>
                  </a:lnTo>
                  <a:lnTo>
                    <a:pt x="193374" y="1231900"/>
                  </a:lnTo>
                  <a:lnTo>
                    <a:pt x="202092" y="1244600"/>
                  </a:lnTo>
                  <a:lnTo>
                    <a:pt x="213311" y="1257300"/>
                  </a:lnTo>
                  <a:lnTo>
                    <a:pt x="508817" y="1257300"/>
                  </a:lnTo>
                  <a:lnTo>
                    <a:pt x="509397" y="1258688"/>
                  </a:lnTo>
                  <a:lnTo>
                    <a:pt x="536998" y="1270000"/>
                  </a:lnTo>
                  <a:lnTo>
                    <a:pt x="305718" y="1270000"/>
                  </a:lnTo>
                  <a:lnTo>
                    <a:pt x="319806" y="1282700"/>
                  </a:lnTo>
                  <a:lnTo>
                    <a:pt x="326796" y="1295400"/>
                  </a:lnTo>
                  <a:lnTo>
                    <a:pt x="333722" y="1295400"/>
                  </a:lnTo>
                  <a:lnTo>
                    <a:pt x="340724" y="1308100"/>
                  </a:lnTo>
                  <a:lnTo>
                    <a:pt x="347589" y="1308100"/>
                  </a:lnTo>
                  <a:lnTo>
                    <a:pt x="354365" y="1320800"/>
                  </a:lnTo>
                  <a:lnTo>
                    <a:pt x="361103" y="1320800"/>
                  </a:lnTo>
                  <a:lnTo>
                    <a:pt x="365901" y="1333500"/>
                  </a:lnTo>
                  <a:lnTo>
                    <a:pt x="371088" y="1333500"/>
                  </a:lnTo>
                  <a:lnTo>
                    <a:pt x="368621" y="1346200"/>
                  </a:lnTo>
                  <a:lnTo>
                    <a:pt x="370499" y="1358900"/>
                  </a:lnTo>
                  <a:lnTo>
                    <a:pt x="377965" y="1371600"/>
                  </a:lnTo>
                  <a:lnTo>
                    <a:pt x="387227" y="1384300"/>
                  </a:lnTo>
                  <a:lnTo>
                    <a:pt x="411395" y="1384300"/>
                  </a:lnTo>
                  <a:lnTo>
                    <a:pt x="414397" y="1397000"/>
                  </a:lnTo>
                  <a:lnTo>
                    <a:pt x="415624" y="1397000"/>
                  </a:lnTo>
                  <a:lnTo>
                    <a:pt x="416081" y="1409700"/>
                  </a:lnTo>
                  <a:lnTo>
                    <a:pt x="417769" y="1422400"/>
                  </a:lnTo>
                  <a:lnTo>
                    <a:pt x="436300" y="1422400"/>
                  </a:lnTo>
                  <a:lnTo>
                    <a:pt x="457106" y="1460500"/>
                  </a:lnTo>
                  <a:lnTo>
                    <a:pt x="480700" y="1485900"/>
                  </a:lnTo>
                  <a:lnTo>
                    <a:pt x="506802" y="1511300"/>
                  </a:lnTo>
                  <a:lnTo>
                    <a:pt x="534064" y="1536700"/>
                  </a:lnTo>
                  <a:lnTo>
                    <a:pt x="442881" y="1536700"/>
                  </a:lnTo>
                  <a:lnTo>
                    <a:pt x="386782" y="1549400"/>
                  </a:lnTo>
                  <a:lnTo>
                    <a:pt x="114050" y="1549400"/>
                  </a:lnTo>
                  <a:lnTo>
                    <a:pt x="121731" y="1562100"/>
                  </a:lnTo>
                  <a:lnTo>
                    <a:pt x="124032" y="1574800"/>
                  </a:lnTo>
                  <a:lnTo>
                    <a:pt x="119590" y="1587500"/>
                  </a:lnTo>
                  <a:lnTo>
                    <a:pt x="107039" y="1600200"/>
                  </a:lnTo>
                  <a:lnTo>
                    <a:pt x="70525" y="1638300"/>
                  </a:lnTo>
                  <a:lnTo>
                    <a:pt x="58602" y="1651000"/>
                  </a:lnTo>
                  <a:lnTo>
                    <a:pt x="71139" y="1676400"/>
                  </a:lnTo>
                  <a:lnTo>
                    <a:pt x="108005" y="1701800"/>
                  </a:lnTo>
                  <a:lnTo>
                    <a:pt x="111040" y="1701800"/>
                  </a:lnTo>
                  <a:lnTo>
                    <a:pt x="109935" y="1714500"/>
                  </a:lnTo>
                  <a:lnTo>
                    <a:pt x="84559" y="1714500"/>
                  </a:lnTo>
                  <a:lnTo>
                    <a:pt x="56328" y="1739900"/>
                  </a:lnTo>
                  <a:lnTo>
                    <a:pt x="91477" y="1765300"/>
                  </a:lnTo>
                  <a:lnTo>
                    <a:pt x="130053" y="1803400"/>
                  </a:lnTo>
                  <a:lnTo>
                    <a:pt x="171395" y="1828800"/>
                  </a:lnTo>
                  <a:lnTo>
                    <a:pt x="214842" y="1854200"/>
                  </a:lnTo>
                  <a:lnTo>
                    <a:pt x="259731" y="1879600"/>
                  </a:lnTo>
                  <a:lnTo>
                    <a:pt x="305401" y="1917700"/>
                  </a:lnTo>
                  <a:lnTo>
                    <a:pt x="351189" y="1930400"/>
                  </a:lnTo>
                  <a:lnTo>
                    <a:pt x="396434" y="1955800"/>
                  </a:lnTo>
                  <a:lnTo>
                    <a:pt x="344420" y="1968500"/>
                  </a:lnTo>
                  <a:lnTo>
                    <a:pt x="4465569" y="1968500"/>
                  </a:lnTo>
                  <a:lnTo>
                    <a:pt x="4471956" y="1943100"/>
                  </a:lnTo>
                  <a:lnTo>
                    <a:pt x="4481140" y="1905000"/>
                  </a:lnTo>
                  <a:lnTo>
                    <a:pt x="4498585" y="1879600"/>
                  </a:lnTo>
                  <a:lnTo>
                    <a:pt x="4501052" y="1866900"/>
                  </a:lnTo>
                  <a:lnTo>
                    <a:pt x="4502792" y="1841500"/>
                  </a:lnTo>
                  <a:lnTo>
                    <a:pt x="4503889" y="1803400"/>
                  </a:lnTo>
                  <a:lnTo>
                    <a:pt x="4489060" y="1803400"/>
                  </a:lnTo>
                  <a:lnTo>
                    <a:pt x="4481940" y="1790700"/>
                  </a:lnTo>
                  <a:lnTo>
                    <a:pt x="4475344" y="1778000"/>
                  </a:lnTo>
                  <a:lnTo>
                    <a:pt x="4471415" y="1778000"/>
                  </a:lnTo>
                  <a:lnTo>
                    <a:pt x="4472296" y="1752600"/>
                  </a:lnTo>
                  <a:lnTo>
                    <a:pt x="4473820" y="1752600"/>
                  </a:lnTo>
                  <a:lnTo>
                    <a:pt x="4472677" y="1739900"/>
                  </a:lnTo>
                  <a:lnTo>
                    <a:pt x="4497315" y="1739900"/>
                  </a:lnTo>
                  <a:lnTo>
                    <a:pt x="4498204" y="1727200"/>
                  </a:lnTo>
                  <a:lnTo>
                    <a:pt x="4498940" y="1714500"/>
                  </a:lnTo>
                  <a:lnTo>
                    <a:pt x="4499617" y="1701800"/>
                  </a:lnTo>
                  <a:lnTo>
                    <a:pt x="4500744" y="1676400"/>
                  </a:lnTo>
                  <a:lnTo>
                    <a:pt x="4500998" y="1676400"/>
                  </a:lnTo>
                  <a:lnTo>
                    <a:pt x="4477983" y="1600200"/>
                  </a:lnTo>
                  <a:lnTo>
                    <a:pt x="4456358" y="1562100"/>
                  </a:lnTo>
                  <a:lnTo>
                    <a:pt x="4405367" y="1524000"/>
                  </a:lnTo>
                  <a:lnTo>
                    <a:pt x="4416966" y="1473200"/>
                  </a:lnTo>
                  <a:lnTo>
                    <a:pt x="4414337" y="1460500"/>
                  </a:lnTo>
                  <a:lnTo>
                    <a:pt x="4391633" y="1447800"/>
                  </a:lnTo>
                  <a:lnTo>
                    <a:pt x="4343010" y="1447800"/>
                  </a:lnTo>
                  <a:lnTo>
                    <a:pt x="4359780" y="1409700"/>
                  </a:lnTo>
                  <a:lnTo>
                    <a:pt x="4364203" y="1397000"/>
                  </a:lnTo>
                  <a:lnTo>
                    <a:pt x="4355458" y="1384300"/>
                  </a:lnTo>
                  <a:lnTo>
                    <a:pt x="4332723" y="1371600"/>
                  </a:lnTo>
                  <a:lnTo>
                    <a:pt x="4303346" y="1358900"/>
                  </a:lnTo>
                  <a:lnTo>
                    <a:pt x="4244212" y="1358900"/>
                  </a:lnTo>
                  <a:lnTo>
                    <a:pt x="4216264" y="1346200"/>
                  </a:lnTo>
                  <a:lnTo>
                    <a:pt x="4235153" y="1295400"/>
                  </a:lnTo>
                  <a:lnTo>
                    <a:pt x="4252983" y="1244600"/>
                  </a:lnTo>
                  <a:lnTo>
                    <a:pt x="4277504" y="1193800"/>
                  </a:lnTo>
                  <a:lnTo>
                    <a:pt x="4303479" y="1168400"/>
                  </a:lnTo>
                  <a:lnTo>
                    <a:pt x="889499" y="1168400"/>
                  </a:lnTo>
                  <a:lnTo>
                    <a:pt x="822491" y="1143000"/>
                  </a:lnTo>
                  <a:lnTo>
                    <a:pt x="789362" y="1117600"/>
                  </a:lnTo>
                  <a:lnTo>
                    <a:pt x="756530" y="1104900"/>
                  </a:lnTo>
                  <a:lnTo>
                    <a:pt x="712431" y="1079500"/>
                  </a:lnTo>
                  <a:lnTo>
                    <a:pt x="668711" y="1041400"/>
                  </a:lnTo>
                  <a:lnTo>
                    <a:pt x="453175" y="914400"/>
                  </a:lnTo>
                  <a:lnTo>
                    <a:pt x="410150" y="876300"/>
                  </a:lnTo>
                  <a:lnTo>
                    <a:pt x="382377" y="863600"/>
                  </a:lnTo>
                  <a:lnTo>
                    <a:pt x="356318" y="838200"/>
                  </a:lnTo>
                  <a:lnTo>
                    <a:pt x="343615" y="825500"/>
                  </a:lnTo>
                  <a:lnTo>
                    <a:pt x="236275" y="825500"/>
                  </a:lnTo>
                  <a:lnTo>
                    <a:pt x="220624" y="812800"/>
                  </a:lnTo>
                  <a:lnTo>
                    <a:pt x="207141" y="800100"/>
                  </a:lnTo>
                  <a:lnTo>
                    <a:pt x="195191" y="787400"/>
                  </a:lnTo>
                  <a:lnTo>
                    <a:pt x="184141" y="774700"/>
                  </a:lnTo>
                  <a:lnTo>
                    <a:pt x="137249" y="774700"/>
                  </a:lnTo>
                  <a:lnTo>
                    <a:pt x="133976" y="762000"/>
                  </a:lnTo>
                  <a:lnTo>
                    <a:pt x="128526" y="749300"/>
                  </a:lnTo>
                  <a:lnTo>
                    <a:pt x="120738" y="736600"/>
                  </a:lnTo>
                  <a:close/>
                </a:path>
                <a:path w="4511040" h="3797300">
                  <a:moveTo>
                    <a:pt x="4504427" y="1739900"/>
                  </a:moveTo>
                  <a:lnTo>
                    <a:pt x="4497315" y="1739900"/>
                  </a:lnTo>
                  <a:lnTo>
                    <a:pt x="4496553" y="1752600"/>
                  </a:lnTo>
                  <a:lnTo>
                    <a:pt x="4495097" y="1778000"/>
                  </a:lnTo>
                  <a:lnTo>
                    <a:pt x="4493378" y="1790700"/>
                  </a:lnTo>
                  <a:lnTo>
                    <a:pt x="4491374" y="1803400"/>
                  </a:lnTo>
                  <a:lnTo>
                    <a:pt x="4503889" y="1803400"/>
                  </a:lnTo>
                  <a:lnTo>
                    <a:pt x="4504427" y="1765300"/>
                  </a:lnTo>
                  <a:lnTo>
                    <a:pt x="4504427" y="1739900"/>
                  </a:lnTo>
                  <a:close/>
                </a:path>
                <a:path w="4511040" h="3797300">
                  <a:moveTo>
                    <a:pt x="4506459" y="1689100"/>
                  </a:moveTo>
                  <a:lnTo>
                    <a:pt x="4504173" y="1689100"/>
                  </a:lnTo>
                  <a:lnTo>
                    <a:pt x="4504348" y="1714500"/>
                  </a:lnTo>
                  <a:lnTo>
                    <a:pt x="4504427" y="1739900"/>
                  </a:lnTo>
                  <a:lnTo>
                    <a:pt x="4505951" y="1752600"/>
                  </a:lnTo>
                  <a:lnTo>
                    <a:pt x="4509406" y="1739900"/>
                  </a:lnTo>
                  <a:lnTo>
                    <a:pt x="4510539" y="1727200"/>
                  </a:lnTo>
                  <a:lnTo>
                    <a:pt x="4509505" y="1714500"/>
                  </a:lnTo>
                  <a:lnTo>
                    <a:pt x="4506459" y="1689100"/>
                  </a:lnTo>
                  <a:close/>
                </a:path>
                <a:path w="4511040" h="3797300">
                  <a:moveTo>
                    <a:pt x="4502522" y="1651000"/>
                  </a:moveTo>
                  <a:lnTo>
                    <a:pt x="4502268" y="1651000"/>
                  </a:lnTo>
                  <a:lnTo>
                    <a:pt x="4501887" y="1663700"/>
                  </a:lnTo>
                  <a:lnTo>
                    <a:pt x="4500998" y="1676400"/>
                  </a:lnTo>
                  <a:lnTo>
                    <a:pt x="4503919" y="1689100"/>
                  </a:lnTo>
                  <a:lnTo>
                    <a:pt x="4503665" y="1663700"/>
                  </a:lnTo>
                  <a:lnTo>
                    <a:pt x="4502903" y="1663700"/>
                  </a:lnTo>
                  <a:lnTo>
                    <a:pt x="4502522" y="1651000"/>
                  </a:lnTo>
                  <a:close/>
                </a:path>
                <a:path w="4511040" h="3797300">
                  <a:moveTo>
                    <a:pt x="97121" y="1498600"/>
                  </a:moveTo>
                  <a:lnTo>
                    <a:pt x="96823" y="1524000"/>
                  </a:lnTo>
                  <a:lnTo>
                    <a:pt x="100632" y="1536700"/>
                  </a:lnTo>
                  <a:lnTo>
                    <a:pt x="106918" y="1549400"/>
                  </a:lnTo>
                  <a:lnTo>
                    <a:pt x="256572" y="1549400"/>
                  </a:lnTo>
                  <a:lnTo>
                    <a:pt x="192641" y="1536700"/>
                  </a:lnTo>
                  <a:lnTo>
                    <a:pt x="134837" y="1524000"/>
                  </a:lnTo>
                  <a:lnTo>
                    <a:pt x="97121" y="1498600"/>
                  </a:lnTo>
                  <a:close/>
                </a:path>
                <a:path w="4511040" h="3797300">
                  <a:moveTo>
                    <a:pt x="506010" y="1257300"/>
                  </a:moveTo>
                  <a:lnTo>
                    <a:pt x="238916" y="1257300"/>
                  </a:lnTo>
                  <a:lnTo>
                    <a:pt x="255953" y="1270000"/>
                  </a:lnTo>
                  <a:lnTo>
                    <a:pt x="514125" y="1270000"/>
                  </a:lnTo>
                  <a:lnTo>
                    <a:pt x="509397" y="1258688"/>
                  </a:lnTo>
                  <a:lnTo>
                    <a:pt x="506010" y="1257300"/>
                  </a:lnTo>
                  <a:close/>
                </a:path>
                <a:path w="4511040" h="3797300">
                  <a:moveTo>
                    <a:pt x="183417" y="1130300"/>
                  </a:moveTo>
                  <a:lnTo>
                    <a:pt x="166183" y="1130300"/>
                  </a:lnTo>
                  <a:lnTo>
                    <a:pt x="167149" y="1143000"/>
                  </a:lnTo>
                  <a:lnTo>
                    <a:pt x="168355" y="1143000"/>
                  </a:lnTo>
                  <a:lnTo>
                    <a:pt x="172885" y="1155700"/>
                  </a:lnTo>
                  <a:lnTo>
                    <a:pt x="179441" y="1168400"/>
                  </a:lnTo>
                  <a:lnTo>
                    <a:pt x="187641" y="1181100"/>
                  </a:lnTo>
                  <a:lnTo>
                    <a:pt x="197108" y="1193800"/>
                  </a:lnTo>
                  <a:lnTo>
                    <a:pt x="291342" y="1193800"/>
                  </a:lnTo>
                  <a:lnTo>
                    <a:pt x="245704" y="1168400"/>
                  </a:lnTo>
                  <a:lnTo>
                    <a:pt x="230382" y="1155700"/>
                  </a:lnTo>
                  <a:lnTo>
                    <a:pt x="218741" y="1155700"/>
                  </a:lnTo>
                  <a:lnTo>
                    <a:pt x="206990" y="1143000"/>
                  </a:lnTo>
                  <a:lnTo>
                    <a:pt x="183417" y="1130300"/>
                  </a:lnTo>
                  <a:close/>
                </a:path>
                <a:path w="4511040" h="3797300">
                  <a:moveTo>
                    <a:pt x="139145" y="1016000"/>
                  </a:moveTo>
                  <a:lnTo>
                    <a:pt x="114558" y="1016000"/>
                  </a:lnTo>
                  <a:lnTo>
                    <a:pt x="116310" y="1028700"/>
                  </a:lnTo>
                  <a:lnTo>
                    <a:pt x="130433" y="1066800"/>
                  </a:lnTo>
                  <a:lnTo>
                    <a:pt x="162005" y="1092200"/>
                  </a:lnTo>
                  <a:lnTo>
                    <a:pt x="197768" y="1117600"/>
                  </a:lnTo>
                  <a:lnTo>
                    <a:pt x="222574" y="1143000"/>
                  </a:lnTo>
                  <a:lnTo>
                    <a:pt x="246465" y="1155700"/>
                  </a:lnTo>
                  <a:lnTo>
                    <a:pt x="269400" y="1181100"/>
                  </a:lnTo>
                  <a:lnTo>
                    <a:pt x="291342" y="1193800"/>
                  </a:lnTo>
                  <a:lnTo>
                    <a:pt x="396244" y="1193800"/>
                  </a:lnTo>
                  <a:lnTo>
                    <a:pt x="381017" y="1181100"/>
                  </a:lnTo>
                  <a:lnTo>
                    <a:pt x="342360" y="1168400"/>
                  </a:lnTo>
                  <a:lnTo>
                    <a:pt x="306096" y="1143000"/>
                  </a:lnTo>
                  <a:lnTo>
                    <a:pt x="271342" y="1117600"/>
                  </a:lnTo>
                  <a:lnTo>
                    <a:pt x="237214" y="1092200"/>
                  </a:lnTo>
                  <a:lnTo>
                    <a:pt x="213445" y="1066800"/>
                  </a:lnTo>
                  <a:lnTo>
                    <a:pt x="189480" y="1054100"/>
                  </a:lnTo>
                  <a:lnTo>
                    <a:pt x="164864" y="1041400"/>
                  </a:lnTo>
                  <a:lnTo>
                    <a:pt x="139145" y="1016000"/>
                  </a:lnTo>
                  <a:close/>
                </a:path>
                <a:path w="4511040" h="3797300">
                  <a:moveTo>
                    <a:pt x="4152613" y="952500"/>
                  </a:moveTo>
                  <a:lnTo>
                    <a:pt x="588395" y="952500"/>
                  </a:lnTo>
                  <a:lnTo>
                    <a:pt x="593272" y="965200"/>
                  </a:lnTo>
                  <a:lnTo>
                    <a:pt x="629948" y="1003300"/>
                  </a:lnTo>
                  <a:lnTo>
                    <a:pt x="668768" y="1028700"/>
                  </a:lnTo>
                  <a:lnTo>
                    <a:pt x="709539" y="1066800"/>
                  </a:lnTo>
                  <a:lnTo>
                    <a:pt x="752065" y="1092200"/>
                  </a:lnTo>
                  <a:lnTo>
                    <a:pt x="796154" y="1117600"/>
                  </a:lnTo>
                  <a:lnTo>
                    <a:pt x="819173" y="1130300"/>
                  </a:lnTo>
                  <a:lnTo>
                    <a:pt x="889753" y="1168400"/>
                  </a:lnTo>
                  <a:lnTo>
                    <a:pt x="4303479" y="1168400"/>
                  </a:lnTo>
                  <a:lnTo>
                    <a:pt x="4316467" y="1155700"/>
                  </a:lnTo>
                  <a:lnTo>
                    <a:pt x="4323274" y="1155700"/>
                  </a:lnTo>
                  <a:lnTo>
                    <a:pt x="4327675" y="1143000"/>
                  </a:lnTo>
                  <a:lnTo>
                    <a:pt x="4328790" y="1130300"/>
                  </a:lnTo>
                  <a:lnTo>
                    <a:pt x="4325738" y="1117600"/>
                  </a:lnTo>
                  <a:lnTo>
                    <a:pt x="4314465" y="1092200"/>
                  </a:lnTo>
                  <a:lnTo>
                    <a:pt x="4309276" y="1054100"/>
                  </a:lnTo>
                  <a:lnTo>
                    <a:pt x="4294824" y="1016000"/>
                  </a:lnTo>
                  <a:lnTo>
                    <a:pt x="4255761" y="1016000"/>
                  </a:lnTo>
                  <a:lnTo>
                    <a:pt x="4249119" y="1003300"/>
                  </a:lnTo>
                  <a:lnTo>
                    <a:pt x="4242027" y="1003300"/>
                  </a:lnTo>
                  <a:lnTo>
                    <a:pt x="4244458" y="990600"/>
                  </a:lnTo>
                  <a:lnTo>
                    <a:pt x="4252933" y="965200"/>
                  </a:lnTo>
                  <a:lnTo>
                    <a:pt x="4149970" y="965200"/>
                  </a:lnTo>
                  <a:lnTo>
                    <a:pt x="4152613" y="952500"/>
                  </a:lnTo>
                  <a:close/>
                </a:path>
                <a:path w="4511040" h="3797300">
                  <a:moveTo>
                    <a:pt x="175581" y="1117600"/>
                  </a:moveTo>
                  <a:lnTo>
                    <a:pt x="170654" y="1130300"/>
                  </a:lnTo>
                  <a:lnTo>
                    <a:pt x="179633" y="1130300"/>
                  </a:lnTo>
                  <a:lnTo>
                    <a:pt x="175581" y="1117600"/>
                  </a:lnTo>
                  <a:close/>
                </a:path>
                <a:path w="4511040" h="3797300">
                  <a:moveTo>
                    <a:pt x="127779" y="1003300"/>
                  </a:moveTo>
                  <a:lnTo>
                    <a:pt x="114621" y="1003300"/>
                  </a:lnTo>
                  <a:lnTo>
                    <a:pt x="114355" y="1016000"/>
                  </a:lnTo>
                  <a:lnTo>
                    <a:pt x="129899" y="1016000"/>
                  </a:lnTo>
                  <a:lnTo>
                    <a:pt x="127779" y="1003300"/>
                  </a:lnTo>
                  <a:close/>
                </a:path>
                <a:path w="4511040" h="3797300">
                  <a:moveTo>
                    <a:pt x="346079" y="698500"/>
                  </a:moveTo>
                  <a:lnTo>
                    <a:pt x="336313" y="698500"/>
                  </a:lnTo>
                  <a:lnTo>
                    <a:pt x="330648" y="711200"/>
                  </a:lnTo>
                  <a:lnTo>
                    <a:pt x="331690" y="711200"/>
                  </a:lnTo>
                  <a:lnTo>
                    <a:pt x="333392" y="723900"/>
                  </a:lnTo>
                  <a:lnTo>
                    <a:pt x="338023" y="736600"/>
                  </a:lnTo>
                  <a:lnTo>
                    <a:pt x="343834" y="749300"/>
                  </a:lnTo>
                  <a:lnTo>
                    <a:pt x="350754" y="749300"/>
                  </a:lnTo>
                  <a:lnTo>
                    <a:pt x="358715" y="762000"/>
                  </a:lnTo>
                  <a:lnTo>
                    <a:pt x="388394" y="787400"/>
                  </a:lnTo>
                  <a:lnTo>
                    <a:pt x="481842" y="863600"/>
                  </a:lnTo>
                  <a:lnTo>
                    <a:pt x="498146" y="876300"/>
                  </a:lnTo>
                  <a:lnTo>
                    <a:pt x="513900" y="889000"/>
                  </a:lnTo>
                  <a:lnTo>
                    <a:pt x="529173" y="901700"/>
                  </a:lnTo>
                  <a:lnTo>
                    <a:pt x="544034" y="914400"/>
                  </a:lnTo>
                  <a:lnTo>
                    <a:pt x="548403" y="927100"/>
                  </a:lnTo>
                  <a:lnTo>
                    <a:pt x="547437" y="939800"/>
                  </a:lnTo>
                  <a:lnTo>
                    <a:pt x="546872" y="952500"/>
                  </a:lnTo>
                  <a:lnTo>
                    <a:pt x="551117" y="965200"/>
                  </a:lnTo>
                  <a:lnTo>
                    <a:pt x="560596" y="965200"/>
                  </a:lnTo>
                  <a:lnTo>
                    <a:pt x="575733" y="952500"/>
                  </a:lnTo>
                  <a:lnTo>
                    <a:pt x="4152613" y="952500"/>
                  </a:lnTo>
                  <a:lnTo>
                    <a:pt x="4155257" y="939800"/>
                  </a:lnTo>
                  <a:lnTo>
                    <a:pt x="851399" y="939800"/>
                  </a:lnTo>
                  <a:lnTo>
                    <a:pt x="801526" y="914400"/>
                  </a:lnTo>
                  <a:lnTo>
                    <a:pt x="753784" y="889000"/>
                  </a:lnTo>
                  <a:lnTo>
                    <a:pt x="708971" y="863600"/>
                  </a:lnTo>
                  <a:lnTo>
                    <a:pt x="667884" y="825500"/>
                  </a:lnTo>
                  <a:lnTo>
                    <a:pt x="4247425" y="825500"/>
                  </a:lnTo>
                  <a:lnTo>
                    <a:pt x="4249030" y="812800"/>
                  </a:lnTo>
                  <a:lnTo>
                    <a:pt x="1460152" y="812800"/>
                  </a:lnTo>
                  <a:lnTo>
                    <a:pt x="1403490" y="800100"/>
                  </a:lnTo>
                  <a:lnTo>
                    <a:pt x="1342039" y="800100"/>
                  </a:lnTo>
                  <a:lnTo>
                    <a:pt x="1278345" y="787400"/>
                  </a:lnTo>
                  <a:lnTo>
                    <a:pt x="1214955" y="787400"/>
                  </a:lnTo>
                  <a:lnTo>
                    <a:pt x="1154414" y="774700"/>
                  </a:lnTo>
                  <a:lnTo>
                    <a:pt x="453241" y="774700"/>
                  </a:lnTo>
                  <a:lnTo>
                    <a:pt x="439948" y="762000"/>
                  </a:lnTo>
                  <a:lnTo>
                    <a:pt x="414017" y="749300"/>
                  </a:lnTo>
                  <a:lnTo>
                    <a:pt x="401159" y="736600"/>
                  </a:lnTo>
                  <a:lnTo>
                    <a:pt x="388417" y="736600"/>
                  </a:lnTo>
                  <a:lnTo>
                    <a:pt x="375633" y="723900"/>
                  </a:lnTo>
                  <a:lnTo>
                    <a:pt x="350117" y="711200"/>
                  </a:lnTo>
                  <a:lnTo>
                    <a:pt x="346079" y="698500"/>
                  </a:lnTo>
                  <a:close/>
                </a:path>
                <a:path w="4511040" h="3797300">
                  <a:moveTo>
                    <a:pt x="4233975" y="952500"/>
                  </a:moveTo>
                  <a:lnTo>
                    <a:pt x="4201548" y="952500"/>
                  </a:lnTo>
                  <a:lnTo>
                    <a:pt x="4184006" y="965200"/>
                  </a:lnTo>
                  <a:lnTo>
                    <a:pt x="4247395" y="965200"/>
                  </a:lnTo>
                  <a:lnTo>
                    <a:pt x="4233975" y="952500"/>
                  </a:lnTo>
                  <a:close/>
                </a:path>
                <a:path w="4511040" h="3797300">
                  <a:moveTo>
                    <a:pt x="4247425" y="825500"/>
                  </a:moveTo>
                  <a:lnTo>
                    <a:pt x="667884" y="825500"/>
                  </a:lnTo>
                  <a:lnTo>
                    <a:pt x="853939" y="939800"/>
                  </a:lnTo>
                  <a:lnTo>
                    <a:pt x="4163972" y="939800"/>
                  </a:lnTo>
                  <a:lnTo>
                    <a:pt x="4174259" y="927100"/>
                  </a:lnTo>
                  <a:lnTo>
                    <a:pt x="4184260" y="927100"/>
                  </a:lnTo>
                  <a:lnTo>
                    <a:pt x="4209722" y="901700"/>
                  </a:lnTo>
                  <a:lnTo>
                    <a:pt x="4230409" y="876300"/>
                  </a:lnTo>
                  <a:lnTo>
                    <a:pt x="4244214" y="850900"/>
                  </a:lnTo>
                  <a:lnTo>
                    <a:pt x="4247425" y="825500"/>
                  </a:lnTo>
                  <a:close/>
                </a:path>
                <a:path w="4511040" h="3797300">
                  <a:moveTo>
                    <a:pt x="232236" y="736600"/>
                  </a:moveTo>
                  <a:lnTo>
                    <a:pt x="181931" y="736600"/>
                  </a:lnTo>
                  <a:lnTo>
                    <a:pt x="180547" y="749300"/>
                  </a:lnTo>
                  <a:lnTo>
                    <a:pt x="190567" y="749300"/>
                  </a:lnTo>
                  <a:lnTo>
                    <a:pt x="191825" y="762000"/>
                  </a:lnTo>
                  <a:lnTo>
                    <a:pt x="219220" y="762000"/>
                  </a:lnTo>
                  <a:lnTo>
                    <a:pt x="227377" y="774700"/>
                  </a:lnTo>
                  <a:lnTo>
                    <a:pt x="235449" y="787400"/>
                  </a:lnTo>
                  <a:lnTo>
                    <a:pt x="239069" y="787400"/>
                  </a:lnTo>
                  <a:lnTo>
                    <a:pt x="239526" y="800100"/>
                  </a:lnTo>
                  <a:lnTo>
                    <a:pt x="236122" y="800100"/>
                  </a:lnTo>
                  <a:lnTo>
                    <a:pt x="233469" y="812800"/>
                  </a:lnTo>
                  <a:lnTo>
                    <a:pt x="237906" y="812800"/>
                  </a:lnTo>
                  <a:lnTo>
                    <a:pt x="243704" y="825500"/>
                  </a:lnTo>
                  <a:lnTo>
                    <a:pt x="343615" y="825500"/>
                  </a:lnTo>
                  <a:lnTo>
                    <a:pt x="330912" y="812800"/>
                  </a:lnTo>
                  <a:lnTo>
                    <a:pt x="305096" y="787400"/>
                  </a:lnTo>
                  <a:lnTo>
                    <a:pt x="269971" y="762000"/>
                  </a:lnTo>
                  <a:lnTo>
                    <a:pt x="251679" y="749300"/>
                  </a:lnTo>
                  <a:lnTo>
                    <a:pt x="232236" y="736600"/>
                  </a:lnTo>
                  <a:close/>
                </a:path>
                <a:path w="4511040" h="3797300">
                  <a:moveTo>
                    <a:pt x="3709788" y="215900"/>
                  </a:moveTo>
                  <a:lnTo>
                    <a:pt x="3654384" y="215900"/>
                  </a:lnTo>
                  <a:lnTo>
                    <a:pt x="3600790" y="241300"/>
                  </a:lnTo>
                  <a:lnTo>
                    <a:pt x="3539243" y="279400"/>
                  </a:lnTo>
                  <a:lnTo>
                    <a:pt x="3492364" y="304800"/>
                  </a:lnTo>
                  <a:lnTo>
                    <a:pt x="3487605" y="317500"/>
                  </a:lnTo>
                  <a:lnTo>
                    <a:pt x="3479092" y="317500"/>
                  </a:lnTo>
                  <a:lnTo>
                    <a:pt x="3466903" y="330200"/>
                  </a:lnTo>
                  <a:lnTo>
                    <a:pt x="3451113" y="330200"/>
                  </a:lnTo>
                  <a:lnTo>
                    <a:pt x="3431800" y="342900"/>
                  </a:lnTo>
                  <a:lnTo>
                    <a:pt x="3409038" y="355600"/>
                  </a:lnTo>
                  <a:lnTo>
                    <a:pt x="3382906" y="381000"/>
                  </a:lnTo>
                  <a:lnTo>
                    <a:pt x="3353479" y="393700"/>
                  </a:lnTo>
                  <a:lnTo>
                    <a:pt x="3320833" y="406400"/>
                  </a:lnTo>
                  <a:lnTo>
                    <a:pt x="3285045" y="431800"/>
                  </a:lnTo>
                  <a:lnTo>
                    <a:pt x="3246191" y="444500"/>
                  </a:lnTo>
                  <a:lnTo>
                    <a:pt x="3204348" y="469900"/>
                  </a:lnTo>
                  <a:lnTo>
                    <a:pt x="3159592" y="482600"/>
                  </a:lnTo>
                  <a:lnTo>
                    <a:pt x="3111999" y="508000"/>
                  </a:lnTo>
                  <a:lnTo>
                    <a:pt x="3061646" y="533400"/>
                  </a:lnTo>
                  <a:lnTo>
                    <a:pt x="3008609" y="546100"/>
                  </a:lnTo>
                  <a:lnTo>
                    <a:pt x="2952964" y="571500"/>
                  </a:lnTo>
                  <a:lnTo>
                    <a:pt x="2894788" y="596900"/>
                  </a:lnTo>
                  <a:lnTo>
                    <a:pt x="2834158" y="609600"/>
                  </a:lnTo>
                  <a:lnTo>
                    <a:pt x="2771149" y="635000"/>
                  </a:lnTo>
                  <a:lnTo>
                    <a:pt x="2705837" y="647700"/>
                  </a:lnTo>
                  <a:lnTo>
                    <a:pt x="2638300" y="673100"/>
                  </a:lnTo>
                  <a:lnTo>
                    <a:pt x="2496854" y="698500"/>
                  </a:lnTo>
                  <a:lnTo>
                    <a:pt x="2190614" y="749300"/>
                  </a:lnTo>
                  <a:lnTo>
                    <a:pt x="2133018" y="749300"/>
                  </a:lnTo>
                  <a:lnTo>
                    <a:pt x="2052995" y="762000"/>
                  </a:lnTo>
                  <a:lnTo>
                    <a:pt x="1992724" y="762000"/>
                  </a:lnTo>
                  <a:lnTo>
                    <a:pt x="1876691" y="787400"/>
                  </a:lnTo>
                  <a:lnTo>
                    <a:pt x="1822034" y="787400"/>
                  </a:lnTo>
                  <a:lnTo>
                    <a:pt x="1770353" y="800100"/>
                  </a:lnTo>
                  <a:lnTo>
                    <a:pt x="1722202" y="800100"/>
                  </a:lnTo>
                  <a:lnTo>
                    <a:pt x="1678132" y="812800"/>
                  </a:lnTo>
                  <a:lnTo>
                    <a:pt x="4249030" y="812800"/>
                  </a:lnTo>
                  <a:lnTo>
                    <a:pt x="4248359" y="787400"/>
                  </a:lnTo>
                  <a:lnTo>
                    <a:pt x="4243379" y="762000"/>
                  </a:lnTo>
                  <a:lnTo>
                    <a:pt x="4228778" y="749300"/>
                  </a:lnTo>
                  <a:lnTo>
                    <a:pt x="4199246" y="736600"/>
                  </a:lnTo>
                  <a:lnTo>
                    <a:pt x="4186800" y="736600"/>
                  </a:lnTo>
                  <a:lnTo>
                    <a:pt x="4185022" y="723900"/>
                  </a:lnTo>
                  <a:lnTo>
                    <a:pt x="4189170" y="723900"/>
                  </a:lnTo>
                  <a:lnTo>
                    <a:pt x="4193341" y="711200"/>
                  </a:lnTo>
                  <a:lnTo>
                    <a:pt x="4197702" y="711200"/>
                  </a:lnTo>
                  <a:lnTo>
                    <a:pt x="4202421" y="698500"/>
                  </a:lnTo>
                  <a:lnTo>
                    <a:pt x="4216409" y="685800"/>
                  </a:lnTo>
                  <a:lnTo>
                    <a:pt x="4225932" y="673100"/>
                  </a:lnTo>
                  <a:lnTo>
                    <a:pt x="4232336" y="647700"/>
                  </a:lnTo>
                  <a:lnTo>
                    <a:pt x="4236965" y="635000"/>
                  </a:lnTo>
                  <a:lnTo>
                    <a:pt x="4239936" y="622300"/>
                  </a:lnTo>
                  <a:lnTo>
                    <a:pt x="4243585" y="609600"/>
                  </a:lnTo>
                  <a:lnTo>
                    <a:pt x="4248306" y="596900"/>
                  </a:lnTo>
                  <a:lnTo>
                    <a:pt x="4254491" y="584200"/>
                  </a:lnTo>
                  <a:lnTo>
                    <a:pt x="4259071" y="571500"/>
                  </a:lnTo>
                  <a:lnTo>
                    <a:pt x="4264270" y="571500"/>
                  </a:lnTo>
                  <a:lnTo>
                    <a:pt x="4270136" y="558800"/>
                  </a:lnTo>
                  <a:lnTo>
                    <a:pt x="4276716" y="558800"/>
                  </a:lnTo>
                  <a:lnTo>
                    <a:pt x="4284971" y="546100"/>
                  </a:lnTo>
                  <a:lnTo>
                    <a:pt x="4281161" y="546100"/>
                  </a:lnTo>
                  <a:lnTo>
                    <a:pt x="4270388" y="520700"/>
                  </a:lnTo>
                  <a:lnTo>
                    <a:pt x="4263842" y="508000"/>
                  </a:lnTo>
                  <a:lnTo>
                    <a:pt x="4262177" y="482600"/>
                  </a:lnTo>
                  <a:lnTo>
                    <a:pt x="4266048" y="457200"/>
                  </a:lnTo>
                  <a:lnTo>
                    <a:pt x="4268842" y="457200"/>
                  </a:lnTo>
                  <a:lnTo>
                    <a:pt x="4266302" y="444500"/>
                  </a:lnTo>
                  <a:lnTo>
                    <a:pt x="4258555" y="444500"/>
                  </a:lnTo>
                  <a:lnTo>
                    <a:pt x="4238376" y="431800"/>
                  </a:lnTo>
                  <a:lnTo>
                    <a:pt x="4224091" y="419100"/>
                  </a:lnTo>
                  <a:lnTo>
                    <a:pt x="4213067" y="393700"/>
                  </a:lnTo>
                  <a:lnTo>
                    <a:pt x="4202675" y="381000"/>
                  </a:lnTo>
                  <a:lnTo>
                    <a:pt x="4187423" y="355600"/>
                  </a:lnTo>
                  <a:lnTo>
                    <a:pt x="4173052" y="317500"/>
                  </a:lnTo>
                  <a:lnTo>
                    <a:pt x="4159777" y="292100"/>
                  </a:lnTo>
                  <a:lnTo>
                    <a:pt x="4147811" y="266700"/>
                  </a:lnTo>
                  <a:lnTo>
                    <a:pt x="4141312" y="241300"/>
                  </a:lnTo>
                  <a:lnTo>
                    <a:pt x="4136111" y="228600"/>
                  </a:lnTo>
                  <a:lnTo>
                    <a:pt x="3719694" y="228600"/>
                  </a:lnTo>
                  <a:lnTo>
                    <a:pt x="3719558" y="225868"/>
                  </a:lnTo>
                  <a:lnTo>
                    <a:pt x="3709788" y="215900"/>
                  </a:lnTo>
                  <a:close/>
                </a:path>
                <a:path w="4511040" h="3797300">
                  <a:moveTo>
                    <a:pt x="181258" y="762000"/>
                  </a:moveTo>
                  <a:lnTo>
                    <a:pt x="152671" y="762000"/>
                  </a:lnTo>
                  <a:lnTo>
                    <a:pt x="145947" y="774700"/>
                  </a:lnTo>
                  <a:lnTo>
                    <a:pt x="184141" y="774700"/>
                  </a:lnTo>
                  <a:lnTo>
                    <a:pt x="181258" y="762000"/>
                  </a:lnTo>
                  <a:close/>
                </a:path>
                <a:path w="4511040" h="3797300">
                  <a:moveTo>
                    <a:pt x="550441" y="762000"/>
                  </a:moveTo>
                  <a:lnTo>
                    <a:pt x="454169" y="762000"/>
                  </a:lnTo>
                  <a:lnTo>
                    <a:pt x="453241" y="774700"/>
                  </a:lnTo>
                  <a:lnTo>
                    <a:pt x="565919" y="774700"/>
                  </a:lnTo>
                  <a:lnTo>
                    <a:pt x="550441" y="762000"/>
                  </a:lnTo>
                  <a:close/>
                </a:path>
                <a:path w="4511040" h="3797300">
                  <a:moveTo>
                    <a:pt x="357370" y="355600"/>
                  </a:moveTo>
                  <a:lnTo>
                    <a:pt x="262818" y="355600"/>
                  </a:lnTo>
                  <a:lnTo>
                    <a:pt x="256962" y="368300"/>
                  </a:lnTo>
                  <a:lnTo>
                    <a:pt x="258027" y="381000"/>
                  </a:lnTo>
                  <a:lnTo>
                    <a:pt x="263954" y="381000"/>
                  </a:lnTo>
                  <a:lnTo>
                    <a:pt x="272686" y="393700"/>
                  </a:lnTo>
                  <a:lnTo>
                    <a:pt x="283841" y="393700"/>
                  </a:lnTo>
                  <a:lnTo>
                    <a:pt x="291228" y="406400"/>
                  </a:lnTo>
                  <a:lnTo>
                    <a:pt x="294813" y="419100"/>
                  </a:lnTo>
                  <a:lnTo>
                    <a:pt x="294568" y="444500"/>
                  </a:lnTo>
                  <a:lnTo>
                    <a:pt x="293514" y="457200"/>
                  </a:lnTo>
                  <a:lnTo>
                    <a:pt x="311332" y="457200"/>
                  </a:lnTo>
                  <a:lnTo>
                    <a:pt x="333695" y="508000"/>
                  </a:lnTo>
                  <a:lnTo>
                    <a:pt x="359005" y="546100"/>
                  </a:lnTo>
                  <a:lnTo>
                    <a:pt x="386977" y="584200"/>
                  </a:lnTo>
                  <a:lnTo>
                    <a:pt x="417329" y="622300"/>
                  </a:lnTo>
                  <a:lnTo>
                    <a:pt x="449774" y="647700"/>
                  </a:lnTo>
                  <a:lnTo>
                    <a:pt x="484377" y="685800"/>
                  </a:lnTo>
                  <a:lnTo>
                    <a:pt x="520304" y="711200"/>
                  </a:lnTo>
                  <a:lnTo>
                    <a:pt x="557316" y="736600"/>
                  </a:lnTo>
                  <a:lnTo>
                    <a:pt x="596701" y="774700"/>
                  </a:lnTo>
                  <a:lnTo>
                    <a:pt x="1154414" y="774700"/>
                  </a:lnTo>
                  <a:lnTo>
                    <a:pt x="1099270" y="762000"/>
                  </a:lnTo>
                  <a:lnTo>
                    <a:pt x="1052068" y="749300"/>
                  </a:lnTo>
                  <a:lnTo>
                    <a:pt x="1015356" y="736600"/>
                  </a:lnTo>
                  <a:lnTo>
                    <a:pt x="888331" y="660400"/>
                  </a:lnTo>
                  <a:lnTo>
                    <a:pt x="683251" y="533400"/>
                  </a:lnTo>
                  <a:lnTo>
                    <a:pt x="611866" y="482600"/>
                  </a:lnTo>
                  <a:lnTo>
                    <a:pt x="576897" y="457200"/>
                  </a:lnTo>
                  <a:lnTo>
                    <a:pt x="543615" y="431800"/>
                  </a:lnTo>
                  <a:lnTo>
                    <a:pt x="511728" y="406400"/>
                  </a:lnTo>
                  <a:lnTo>
                    <a:pt x="413789" y="406400"/>
                  </a:lnTo>
                  <a:lnTo>
                    <a:pt x="393491" y="393700"/>
                  </a:lnTo>
                  <a:lnTo>
                    <a:pt x="377093" y="381000"/>
                  </a:lnTo>
                  <a:lnTo>
                    <a:pt x="362436" y="368300"/>
                  </a:lnTo>
                  <a:lnTo>
                    <a:pt x="357370" y="355600"/>
                  </a:lnTo>
                  <a:close/>
                </a:path>
                <a:path w="4511040" h="3797300">
                  <a:moveTo>
                    <a:pt x="164124" y="749300"/>
                  </a:moveTo>
                  <a:lnTo>
                    <a:pt x="158481" y="762000"/>
                  </a:lnTo>
                  <a:lnTo>
                    <a:pt x="169632" y="762000"/>
                  </a:lnTo>
                  <a:lnTo>
                    <a:pt x="164124" y="749300"/>
                  </a:lnTo>
                  <a:close/>
                </a:path>
                <a:path w="4511040" h="3797300">
                  <a:moveTo>
                    <a:pt x="305820" y="596900"/>
                  </a:moveTo>
                  <a:lnTo>
                    <a:pt x="279814" y="596900"/>
                  </a:lnTo>
                  <a:lnTo>
                    <a:pt x="281549" y="609600"/>
                  </a:lnTo>
                  <a:lnTo>
                    <a:pt x="303162" y="647700"/>
                  </a:lnTo>
                  <a:lnTo>
                    <a:pt x="337065" y="673100"/>
                  </a:lnTo>
                  <a:lnTo>
                    <a:pt x="355629" y="685800"/>
                  </a:lnTo>
                  <a:lnTo>
                    <a:pt x="379728" y="711200"/>
                  </a:lnTo>
                  <a:lnTo>
                    <a:pt x="403326" y="723900"/>
                  </a:lnTo>
                  <a:lnTo>
                    <a:pt x="426268" y="749300"/>
                  </a:lnTo>
                  <a:lnTo>
                    <a:pt x="448403" y="762000"/>
                  </a:lnTo>
                  <a:lnTo>
                    <a:pt x="535423" y="762000"/>
                  </a:lnTo>
                  <a:lnTo>
                    <a:pt x="497238" y="736600"/>
                  </a:lnTo>
                  <a:lnTo>
                    <a:pt x="461144" y="711200"/>
                  </a:lnTo>
                  <a:lnTo>
                    <a:pt x="426388" y="685800"/>
                  </a:lnTo>
                  <a:lnTo>
                    <a:pt x="392218" y="660400"/>
                  </a:lnTo>
                  <a:lnTo>
                    <a:pt x="371278" y="647700"/>
                  </a:lnTo>
                  <a:lnTo>
                    <a:pt x="349971" y="622300"/>
                  </a:lnTo>
                  <a:lnTo>
                    <a:pt x="328189" y="609600"/>
                  </a:lnTo>
                  <a:lnTo>
                    <a:pt x="305820" y="596900"/>
                  </a:lnTo>
                  <a:close/>
                </a:path>
                <a:path w="4511040" h="3797300">
                  <a:moveTo>
                    <a:pt x="97527" y="723900"/>
                  </a:moveTo>
                  <a:lnTo>
                    <a:pt x="85335" y="723900"/>
                  </a:lnTo>
                  <a:lnTo>
                    <a:pt x="81131" y="736600"/>
                  </a:lnTo>
                  <a:lnTo>
                    <a:pt x="110457" y="736600"/>
                  </a:lnTo>
                  <a:lnTo>
                    <a:pt x="97527" y="723900"/>
                  </a:lnTo>
                  <a:close/>
                </a:path>
                <a:path w="4511040" h="3797300">
                  <a:moveTo>
                    <a:pt x="215013" y="723900"/>
                  </a:moveTo>
                  <a:lnTo>
                    <a:pt x="205606" y="723900"/>
                  </a:lnTo>
                  <a:lnTo>
                    <a:pt x="195381" y="736600"/>
                  </a:lnTo>
                  <a:lnTo>
                    <a:pt x="223818" y="736600"/>
                  </a:lnTo>
                  <a:lnTo>
                    <a:pt x="215013" y="723900"/>
                  </a:lnTo>
                  <a:close/>
                </a:path>
                <a:path w="4511040" h="3797300">
                  <a:moveTo>
                    <a:pt x="293514" y="584200"/>
                  </a:moveTo>
                  <a:lnTo>
                    <a:pt x="280242" y="584200"/>
                  </a:lnTo>
                  <a:lnTo>
                    <a:pt x="279632" y="596900"/>
                  </a:lnTo>
                  <a:lnTo>
                    <a:pt x="300778" y="596900"/>
                  </a:lnTo>
                  <a:lnTo>
                    <a:pt x="293514" y="584200"/>
                  </a:lnTo>
                  <a:close/>
                </a:path>
                <a:path w="4511040" h="3797300">
                  <a:moveTo>
                    <a:pt x="403653" y="317500"/>
                  </a:moveTo>
                  <a:lnTo>
                    <a:pt x="346346" y="317500"/>
                  </a:lnTo>
                  <a:lnTo>
                    <a:pt x="344885" y="330200"/>
                  </a:lnTo>
                  <a:lnTo>
                    <a:pt x="372983" y="330200"/>
                  </a:lnTo>
                  <a:lnTo>
                    <a:pt x="382993" y="342900"/>
                  </a:lnTo>
                  <a:lnTo>
                    <a:pt x="391091" y="355600"/>
                  </a:lnTo>
                  <a:lnTo>
                    <a:pt x="398581" y="368300"/>
                  </a:lnTo>
                  <a:lnTo>
                    <a:pt x="403865" y="368300"/>
                  </a:lnTo>
                  <a:lnTo>
                    <a:pt x="403812" y="381000"/>
                  </a:lnTo>
                  <a:lnTo>
                    <a:pt x="400473" y="381000"/>
                  </a:lnTo>
                  <a:lnTo>
                    <a:pt x="394263" y="393700"/>
                  </a:lnTo>
                  <a:lnTo>
                    <a:pt x="431797" y="393700"/>
                  </a:lnTo>
                  <a:lnTo>
                    <a:pt x="440148" y="406400"/>
                  </a:lnTo>
                  <a:lnTo>
                    <a:pt x="511728" y="406400"/>
                  </a:lnTo>
                  <a:lnTo>
                    <a:pt x="479842" y="381000"/>
                  </a:lnTo>
                  <a:lnTo>
                    <a:pt x="447370" y="355600"/>
                  </a:lnTo>
                  <a:lnTo>
                    <a:pt x="413630" y="330200"/>
                  </a:lnTo>
                  <a:lnTo>
                    <a:pt x="403653" y="317500"/>
                  </a:lnTo>
                  <a:close/>
                </a:path>
                <a:path w="4511040" h="3797300">
                  <a:moveTo>
                    <a:pt x="302754" y="342900"/>
                  </a:moveTo>
                  <a:lnTo>
                    <a:pt x="264558" y="342900"/>
                  </a:lnTo>
                  <a:lnTo>
                    <a:pt x="266043" y="355600"/>
                  </a:lnTo>
                  <a:lnTo>
                    <a:pt x="306464" y="355600"/>
                  </a:lnTo>
                  <a:lnTo>
                    <a:pt x="302754" y="342900"/>
                  </a:lnTo>
                  <a:close/>
                </a:path>
                <a:path w="4511040" h="3797300">
                  <a:moveTo>
                    <a:pt x="348376" y="342900"/>
                  </a:moveTo>
                  <a:lnTo>
                    <a:pt x="311170" y="342900"/>
                  </a:lnTo>
                  <a:lnTo>
                    <a:pt x="306464" y="355600"/>
                  </a:lnTo>
                  <a:lnTo>
                    <a:pt x="352786" y="355600"/>
                  </a:lnTo>
                  <a:lnTo>
                    <a:pt x="348376" y="342900"/>
                  </a:lnTo>
                  <a:close/>
                </a:path>
                <a:path w="4511040" h="3797300">
                  <a:moveTo>
                    <a:pt x="275847" y="304800"/>
                  </a:moveTo>
                  <a:lnTo>
                    <a:pt x="249572" y="304800"/>
                  </a:lnTo>
                  <a:lnTo>
                    <a:pt x="246371" y="317500"/>
                  </a:lnTo>
                  <a:lnTo>
                    <a:pt x="252137" y="317500"/>
                  </a:lnTo>
                  <a:lnTo>
                    <a:pt x="256823" y="330200"/>
                  </a:lnTo>
                  <a:lnTo>
                    <a:pt x="261014" y="330200"/>
                  </a:lnTo>
                  <a:lnTo>
                    <a:pt x="263084" y="342900"/>
                  </a:lnTo>
                  <a:lnTo>
                    <a:pt x="299711" y="342900"/>
                  </a:lnTo>
                  <a:lnTo>
                    <a:pt x="294208" y="330200"/>
                  </a:lnTo>
                  <a:lnTo>
                    <a:pt x="286297" y="317500"/>
                  </a:lnTo>
                  <a:lnTo>
                    <a:pt x="275847" y="304800"/>
                  </a:lnTo>
                  <a:close/>
                </a:path>
                <a:path w="4511040" h="3797300">
                  <a:moveTo>
                    <a:pt x="337798" y="330200"/>
                  </a:moveTo>
                  <a:lnTo>
                    <a:pt x="324575" y="330200"/>
                  </a:lnTo>
                  <a:lnTo>
                    <a:pt x="317199" y="342900"/>
                  </a:lnTo>
                  <a:lnTo>
                    <a:pt x="343831" y="342900"/>
                  </a:lnTo>
                  <a:lnTo>
                    <a:pt x="337798" y="330200"/>
                  </a:lnTo>
                  <a:close/>
                </a:path>
                <a:path w="4511040" h="3797300">
                  <a:moveTo>
                    <a:pt x="381655" y="304800"/>
                  </a:moveTo>
                  <a:lnTo>
                    <a:pt x="351375" y="304800"/>
                  </a:lnTo>
                  <a:lnTo>
                    <a:pt x="347844" y="317500"/>
                  </a:lnTo>
                  <a:lnTo>
                    <a:pt x="393161" y="317500"/>
                  </a:lnTo>
                  <a:lnTo>
                    <a:pt x="381655" y="304800"/>
                  </a:lnTo>
                  <a:close/>
                </a:path>
                <a:path w="4511040" h="3797300">
                  <a:moveTo>
                    <a:pt x="4005571" y="0"/>
                  </a:moveTo>
                  <a:lnTo>
                    <a:pt x="3989061" y="0"/>
                  </a:lnTo>
                  <a:lnTo>
                    <a:pt x="3985378" y="12700"/>
                  </a:lnTo>
                  <a:lnTo>
                    <a:pt x="3969346" y="25400"/>
                  </a:lnTo>
                  <a:lnTo>
                    <a:pt x="3951803" y="50800"/>
                  </a:lnTo>
                  <a:lnTo>
                    <a:pt x="3914893" y="76200"/>
                  </a:lnTo>
                  <a:lnTo>
                    <a:pt x="3861744" y="127000"/>
                  </a:lnTo>
                  <a:lnTo>
                    <a:pt x="3835919" y="152400"/>
                  </a:lnTo>
                  <a:lnTo>
                    <a:pt x="3811642" y="177800"/>
                  </a:lnTo>
                  <a:lnTo>
                    <a:pt x="3804868" y="190500"/>
                  </a:lnTo>
                  <a:lnTo>
                    <a:pt x="3728866" y="190500"/>
                  </a:lnTo>
                  <a:lnTo>
                    <a:pt x="3723631" y="203200"/>
                  </a:lnTo>
                  <a:lnTo>
                    <a:pt x="3720492" y="203200"/>
                  </a:lnTo>
                  <a:lnTo>
                    <a:pt x="3719186" y="215900"/>
                  </a:lnTo>
                  <a:lnTo>
                    <a:pt x="3719558" y="225868"/>
                  </a:lnTo>
                  <a:lnTo>
                    <a:pt x="3722234" y="228600"/>
                  </a:lnTo>
                  <a:lnTo>
                    <a:pt x="4136111" y="228600"/>
                  </a:lnTo>
                  <a:lnTo>
                    <a:pt x="4133363" y="203200"/>
                  </a:lnTo>
                  <a:lnTo>
                    <a:pt x="4134222" y="190500"/>
                  </a:lnTo>
                  <a:lnTo>
                    <a:pt x="4135111" y="177800"/>
                  </a:lnTo>
                  <a:lnTo>
                    <a:pt x="4132698" y="177800"/>
                  </a:lnTo>
                  <a:lnTo>
                    <a:pt x="4129269" y="165100"/>
                  </a:lnTo>
                  <a:lnTo>
                    <a:pt x="4121213" y="152400"/>
                  </a:lnTo>
                  <a:lnTo>
                    <a:pt x="4118157" y="127000"/>
                  </a:lnTo>
                  <a:lnTo>
                    <a:pt x="4119482" y="114300"/>
                  </a:lnTo>
                  <a:lnTo>
                    <a:pt x="4124570" y="88900"/>
                  </a:lnTo>
                  <a:lnTo>
                    <a:pt x="3981457" y="88900"/>
                  </a:lnTo>
                  <a:lnTo>
                    <a:pt x="3980947" y="63500"/>
                  </a:lnTo>
                  <a:lnTo>
                    <a:pt x="3993379" y="38100"/>
                  </a:lnTo>
                  <a:lnTo>
                    <a:pt x="3997306" y="38100"/>
                  </a:lnTo>
                  <a:lnTo>
                    <a:pt x="4000793" y="25400"/>
                  </a:lnTo>
                  <a:lnTo>
                    <a:pt x="4003684" y="25400"/>
                  </a:lnTo>
                  <a:lnTo>
                    <a:pt x="4005825" y="12700"/>
                  </a:lnTo>
                  <a:lnTo>
                    <a:pt x="4007476" y="12700"/>
                  </a:lnTo>
                  <a:lnTo>
                    <a:pt x="4005571" y="0"/>
                  </a:lnTo>
                  <a:close/>
                </a:path>
                <a:path w="4511040" h="3797300">
                  <a:moveTo>
                    <a:pt x="3791604" y="177800"/>
                  </a:moveTo>
                  <a:lnTo>
                    <a:pt x="3744906" y="177800"/>
                  </a:lnTo>
                  <a:lnTo>
                    <a:pt x="3736458" y="190500"/>
                  </a:lnTo>
                  <a:lnTo>
                    <a:pt x="3797640" y="190500"/>
                  </a:lnTo>
                  <a:lnTo>
                    <a:pt x="3791604" y="177800"/>
                  </a:lnTo>
                  <a:close/>
                </a:path>
                <a:path w="4511040" h="3797300">
                  <a:moveTo>
                    <a:pt x="3786339" y="165100"/>
                  </a:moveTo>
                  <a:lnTo>
                    <a:pt x="3762086" y="165100"/>
                  </a:lnTo>
                  <a:lnTo>
                    <a:pt x="3753460" y="177800"/>
                  </a:lnTo>
                  <a:lnTo>
                    <a:pt x="3788401" y="177800"/>
                  </a:lnTo>
                  <a:lnTo>
                    <a:pt x="3786339" y="165100"/>
                  </a:lnTo>
                  <a:close/>
                </a:path>
                <a:path w="4511040" h="3797300">
                  <a:moveTo>
                    <a:pt x="4127126" y="76200"/>
                  </a:moveTo>
                  <a:lnTo>
                    <a:pt x="4113394" y="76200"/>
                  </a:lnTo>
                  <a:lnTo>
                    <a:pt x="4088978" y="88900"/>
                  </a:lnTo>
                  <a:lnTo>
                    <a:pt x="4127485" y="88900"/>
                  </a:lnTo>
                  <a:lnTo>
                    <a:pt x="4127126" y="76200"/>
                  </a:lnTo>
                  <a:close/>
                </a:path>
              </a:pathLst>
            </a:custGeom>
            <a:solidFill>
              <a:srgbClr val="2B2B85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463" y="2106167"/>
              <a:ext cx="3730752" cy="10424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472" y="2615183"/>
              <a:ext cx="3602736" cy="1042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9848" y="3121152"/>
              <a:ext cx="3678936" cy="10424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6983" y="3630168"/>
              <a:ext cx="2136647" cy="104241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325372" y="2234564"/>
            <a:ext cx="3003550" cy="211391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algn="ctr">
              <a:lnSpc>
                <a:spcPct val="90100"/>
              </a:lnSpc>
              <a:spcBef>
                <a:spcPts val="535"/>
              </a:spcBef>
            </a:pPr>
            <a:r>
              <a:rPr sz="3700" spc="-5" dirty="0">
                <a:solidFill>
                  <a:srgbClr val="C0C0C0"/>
                </a:solidFill>
                <a:latin typeface="Arial MT"/>
                <a:cs typeface="Arial MT"/>
              </a:rPr>
              <a:t>Materia</a:t>
            </a:r>
            <a:r>
              <a:rPr sz="3700" spc="-4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spc="-5" dirty="0">
                <a:solidFill>
                  <a:srgbClr val="C0C0C0"/>
                </a:solidFill>
                <a:latin typeface="Arial MT"/>
                <a:cs typeface="Arial MT"/>
              </a:rPr>
              <a:t>Grasa </a:t>
            </a:r>
            <a:r>
              <a:rPr sz="3700" spc="-10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spc="-5" dirty="0">
                <a:solidFill>
                  <a:srgbClr val="C0C0C0"/>
                </a:solidFill>
                <a:latin typeface="Arial MT"/>
                <a:cs typeface="Arial MT"/>
              </a:rPr>
              <a:t>en </a:t>
            </a:r>
            <a:r>
              <a:rPr sz="3700" dirty="0">
                <a:solidFill>
                  <a:srgbClr val="C0C0C0"/>
                </a:solidFill>
                <a:latin typeface="Arial MT"/>
                <a:cs typeface="Arial MT"/>
              </a:rPr>
              <a:t>leche para </a:t>
            </a:r>
            <a:r>
              <a:rPr sz="3700" spc="-101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spc="-5" dirty="0">
                <a:solidFill>
                  <a:srgbClr val="C0C0C0"/>
                </a:solidFill>
                <a:latin typeface="Arial MT"/>
                <a:cs typeface="Arial MT"/>
              </a:rPr>
              <a:t>fabricación de </a:t>
            </a:r>
            <a:r>
              <a:rPr sz="3700" spc="-101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700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endParaRPr sz="37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54752" y="1994154"/>
            <a:ext cx="6209030" cy="1712595"/>
            <a:chOff x="5254752" y="1994154"/>
            <a:chExt cx="6209030" cy="17125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8457" y="2037389"/>
              <a:ext cx="162356" cy="1717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0445" y="1994154"/>
              <a:ext cx="5512496" cy="26883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9552" y="2154936"/>
              <a:ext cx="5891784" cy="5760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59552" y="2459736"/>
              <a:ext cx="1834896" cy="5760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54752" y="2907792"/>
              <a:ext cx="429768" cy="4389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59552" y="2825496"/>
              <a:ext cx="5903976" cy="576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59552" y="3130296"/>
              <a:ext cx="2645663" cy="57607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364860" y="1917573"/>
            <a:ext cx="5879465" cy="1610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 algn="just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Para elaborar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un producto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uniforme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es necesario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ajustar el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contenido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materia grasa en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cierto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nivel.</a:t>
            </a:r>
            <a:endParaRPr sz="2000">
              <a:latin typeface="Arial MT"/>
              <a:cs typeface="Arial MT"/>
            </a:endParaRPr>
          </a:p>
          <a:p>
            <a:pPr marL="356870" marR="30480" indent="-344805" algn="just">
              <a:lnSpc>
                <a:spcPct val="100000"/>
              </a:lnSpc>
              <a:spcBef>
                <a:spcPts val="484"/>
              </a:spcBef>
              <a:buClr>
                <a:srgbClr val="99CCFF"/>
              </a:buClr>
              <a:buSzPct val="80000"/>
              <a:buFont typeface="Wingdings"/>
              <a:buChar char=""/>
              <a:tabLst>
                <a:tab pos="357505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El contenido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MG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 para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fabricación de </a:t>
            </a:r>
            <a:r>
              <a:rPr sz="2000" spc="-5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quesos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depende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de: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751576" y="3496055"/>
            <a:ext cx="5416550" cy="1612900"/>
            <a:chOff x="5751576" y="3496055"/>
            <a:chExt cx="5416550" cy="161290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1576" y="3666743"/>
              <a:ext cx="280415" cy="2926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58840" y="3496055"/>
              <a:ext cx="5209032" cy="5760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1576" y="4032504"/>
              <a:ext cx="280415" cy="2926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58840" y="3861815"/>
              <a:ext cx="5199888" cy="5760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51576" y="4398263"/>
              <a:ext cx="280415" cy="2926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58840" y="4227575"/>
              <a:ext cx="4931664" cy="5760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58840" y="4532375"/>
              <a:ext cx="2432304" cy="57607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822441" y="3502202"/>
            <a:ext cx="5172075" cy="142811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5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Materia</a:t>
            </a:r>
            <a:r>
              <a:rPr sz="20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grasa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materia seca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del</a:t>
            </a:r>
            <a:r>
              <a:rPr sz="20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endParaRPr sz="2000">
              <a:latin typeface="Arial MT"/>
              <a:cs typeface="Arial MT"/>
            </a:endParaRPr>
          </a:p>
          <a:p>
            <a:pPr marL="299085" indent="-287020">
              <a:lnSpc>
                <a:spcPct val="100000"/>
              </a:lnSpc>
              <a:spcBef>
                <a:spcPts val="480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Contenido</a:t>
            </a:r>
            <a:r>
              <a:rPr sz="2000" spc="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sólidos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grasos en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endParaRPr sz="2000">
              <a:latin typeface="Arial MT"/>
              <a:cs typeface="Arial MT"/>
            </a:endParaRPr>
          </a:p>
          <a:p>
            <a:pPr marL="299085" marR="354330" indent="-287020">
              <a:lnSpc>
                <a:spcPct val="100000"/>
              </a:lnSpc>
              <a:spcBef>
                <a:spcPts val="484"/>
              </a:spcBef>
              <a:buClr>
                <a:srgbClr val="C0C0C0"/>
              </a:buClr>
              <a:buSzPct val="50000"/>
              <a:buFont typeface="Wingdings"/>
              <a:buChar char=""/>
              <a:tabLst>
                <a:tab pos="299085" algn="l"/>
                <a:tab pos="299720" algn="l"/>
              </a:tabLst>
            </a:pP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Cifras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transición</a:t>
            </a:r>
            <a:r>
              <a:rPr sz="20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componentes </a:t>
            </a:r>
            <a:r>
              <a:rPr sz="2000" spc="-5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sólidos</a:t>
            </a:r>
            <a:r>
              <a:rPr sz="2000" spc="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20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627632" y="2779776"/>
            <a:ext cx="5699760" cy="2600325"/>
            <a:chOff x="1627632" y="2779776"/>
            <a:chExt cx="5699760" cy="2600325"/>
          </a:xfrm>
        </p:grpSpPr>
        <p:sp>
          <p:nvSpPr>
            <p:cNvPr id="25" name="object 25"/>
            <p:cNvSpPr/>
            <p:nvPr/>
          </p:nvSpPr>
          <p:spPr>
            <a:xfrm>
              <a:off x="1632204" y="2784348"/>
              <a:ext cx="5690870" cy="2590800"/>
            </a:xfrm>
            <a:custGeom>
              <a:avLst/>
              <a:gdLst/>
              <a:ahLst/>
              <a:cxnLst/>
              <a:rect l="l" t="t" r="r" b="b"/>
              <a:pathLst>
                <a:path w="5690870" h="2590800">
                  <a:moveTo>
                    <a:pt x="5690616" y="0"/>
                  </a:moveTo>
                  <a:lnTo>
                    <a:pt x="0" y="0"/>
                  </a:lnTo>
                  <a:lnTo>
                    <a:pt x="0" y="2590800"/>
                  </a:lnTo>
                  <a:lnTo>
                    <a:pt x="5690616" y="2590800"/>
                  </a:lnTo>
                  <a:lnTo>
                    <a:pt x="56906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32204" y="2784348"/>
              <a:ext cx="5690870" cy="2590800"/>
            </a:xfrm>
            <a:custGeom>
              <a:avLst/>
              <a:gdLst/>
              <a:ahLst/>
              <a:cxnLst/>
              <a:rect l="l" t="t" r="r" b="b"/>
              <a:pathLst>
                <a:path w="5690870" h="2590800">
                  <a:moveTo>
                    <a:pt x="0" y="2590800"/>
                  </a:moveTo>
                  <a:lnTo>
                    <a:pt x="5690616" y="2590800"/>
                  </a:lnTo>
                  <a:lnTo>
                    <a:pt x="5690616" y="0"/>
                  </a:lnTo>
                  <a:lnTo>
                    <a:pt x="0" y="0"/>
                  </a:lnTo>
                  <a:lnTo>
                    <a:pt x="0" y="259080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722120" y="6095"/>
            <a:ext cx="8888095" cy="1396365"/>
            <a:chOff x="1722120" y="6095"/>
            <a:chExt cx="8888095" cy="1396365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2120" y="6095"/>
              <a:ext cx="8887968" cy="9083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45280" y="493775"/>
              <a:ext cx="3928871" cy="908304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966722" y="117424"/>
            <a:ext cx="82543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35860" marR="5080" indent="-2423795">
              <a:lnSpc>
                <a:spcPct val="100000"/>
              </a:lnSpc>
              <a:spcBef>
                <a:spcPts val="95"/>
              </a:spcBef>
            </a:pP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Cálculo</a:t>
            </a:r>
            <a:r>
              <a:rPr sz="3200" u="none" spc="-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de la</a:t>
            </a:r>
            <a:r>
              <a:rPr sz="3200" u="none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materia grasa</a:t>
            </a:r>
            <a:r>
              <a:rPr sz="3200" u="none" spc="-2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en</a:t>
            </a:r>
            <a:r>
              <a:rPr sz="3200" u="none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la leche</a:t>
            </a:r>
            <a:r>
              <a:rPr sz="3200" u="none" spc="-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según </a:t>
            </a:r>
            <a:r>
              <a:rPr sz="3200" u="none" spc="-869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cifras</a:t>
            </a:r>
            <a:r>
              <a:rPr sz="3200" u="none" spc="-25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3200" u="none" spc="-5" dirty="0">
                <a:solidFill>
                  <a:srgbClr val="C0C0C0"/>
                </a:solidFill>
                <a:latin typeface="Arial MT"/>
                <a:cs typeface="Arial MT"/>
              </a:rPr>
              <a:t>de transición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148328" y="1274063"/>
            <a:ext cx="5775960" cy="1137285"/>
            <a:chOff x="4148328" y="1274063"/>
            <a:chExt cx="5775960" cy="1137285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79008" y="1274063"/>
              <a:ext cx="1764791" cy="576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45096" y="1441703"/>
              <a:ext cx="341375" cy="39928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60920" y="1274063"/>
              <a:ext cx="1036320" cy="576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48328" y="1822704"/>
              <a:ext cx="1862327" cy="5882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02808" y="1990344"/>
              <a:ext cx="353567" cy="4145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15584" y="1822704"/>
              <a:ext cx="1463039" cy="5882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70776" y="1990344"/>
              <a:ext cx="353568" cy="41452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83552" y="1822704"/>
              <a:ext cx="1533144" cy="58826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08848" y="1990344"/>
              <a:ext cx="353568" cy="41452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21624" y="1822704"/>
              <a:ext cx="1322831" cy="58826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36608" y="1990344"/>
              <a:ext cx="353568" cy="41452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79280" y="1822704"/>
              <a:ext cx="445007" cy="588263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263897" y="1341500"/>
            <a:ext cx="5518150" cy="8813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465" algn="ctr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</a:t>
            </a:r>
            <a:r>
              <a:rPr sz="2000" spc="-3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MG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(L)</a:t>
            </a:r>
            <a:r>
              <a:rPr sz="2000" spc="-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spc="-2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7" baseline="-20576" dirty="0">
                <a:solidFill>
                  <a:srgbClr val="FFCC00"/>
                </a:solidFill>
                <a:latin typeface="Arial MT"/>
                <a:cs typeface="Arial MT"/>
              </a:rPr>
              <a:t>1</a:t>
            </a:r>
            <a:r>
              <a:rPr sz="2025" spc="240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spc="-3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100</a:t>
            </a:r>
            <a:endParaRPr sz="20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950"/>
              </a:spcBef>
            </a:pP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(%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 MG</a:t>
            </a:r>
            <a:r>
              <a:rPr sz="20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(L) x</a:t>
            </a:r>
            <a:r>
              <a:rPr sz="2000" spc="-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baseline="-20576" dirty="0">
                <a:solidFill>
                  <a:srgbClr val="FFCC00"/>
                </a:solidFill>
                <a:latin typeface="Arial MT"/>
                <a:cs typeface="Arial MT"/>
              </a:rPr>
              <a:t>1</a:t>
            </a:r>
            <a:r>
              <a:rPr sz="2025" spc="247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+</a:t>
            </a:r>
            <a:r>
              <a:rPr sz="2000" spc="-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Pr</a:t>
            </a:r>
            <a:r>
              <a:rPr sz="2000" spc="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7" baseline="-20576" dirty="0">
                <a:solidFill>
                  <a:srgbClr val="FFCC00"/>
                </a:solidFill>
                <a:latin typeface="Arial MT"/>
                <a:cs typeface="Arial MT"/>
              </a:rPr>
              <a:t>2</a:t>
            </a:r>
            <a:r>
              <a:rPr sz="2025" spc="254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+</a:t>
            </a:r>
            <a:r>
              <a:rPr sz="2000" spc="-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 Ce</a:t>
            </a:r>
            <a:r>
              <a:rPr sz="2000" spc="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7" baseline="-20576" dirty="0">
                <a:solidFill>
                  <a:srgbClr val="FFCC00"/>
                </a:solidFill>
                <a:latin typeface="Arial MT"/>
                <a:cs typeface="Arial MT"/>
              </a:rPr>
              <a:t>3</a:t>
            </a:r>
            <a:r>
              <a:rPr sz="2025" spc="254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+</a:t>
            </a:r>
            <a:r>
              <a:rPr sz="20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Lac</a:t>
            </a:r>
            <a:r>
              <a:rPr sz="2000" spc="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spc="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7" baseline="-20576" dirty="0">
                <a:solidFill>
                  <a:srgbClr val="FFCC00"/>
                </a:solidFill>
                <a:latin typeface="Arial MT"/>
                <a:cs typeface="Arial MT"/>
              </a:rPr>
              <a:t>4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698879" y="1624202"/>
            <a:ext cx="8358505" cy="369570"/>
            <a:chOff x="1698879" y="1624202"/>
            <a:chExt cx="8358505" cy="369570"/>
          </a:xfrm>
        </p:grpSpPr>
        <p:sp>
          <p:nvSpPr>
            <p:cNvPr id="46" name="object 46"/>
            <p:cNvSpPr/>
            <p:nvPr/>
          </p:nvSpPr>
          <p:spPr>
            <a:xfrm>
              <a:off x="3793236" y="1775459"/>
              <a:ext cx="6263640" cy="0"/>
            </a:xfrm>
            <a:custGeom>
              <a:avLst/>
              <a:gdLst/>
              <a:ahLst/>
              <a:cxnLst/>
              <a:rect l="l" t="t" r="r" b="b"/>
              <a:pathLst>
                <a:path w="6263640">
                  <a:moveTo>
                    <a:pt x="0" y="0"/>
                  </a:moveTo>
                  <a:lnTo>
                    <a:pt x="6263640" y="0"/>
                  </a:lnTo>
                </a:path>
              </a:pathLst>
            </a:custGeom>
            <a:ln w="39624">
              <a:solidFill>
                <a:srgbClr val="FF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98879" y="1624202"/>
              <a:ext cx="1664843" cy="369570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1711198" y="2727701"/>
            <a:ext cx="5504815" cy="130683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u="heavy" spc="-5" dirty="0">
                <a:solidFill>
                  <a:srgbClr val="2B2B85"/>
                </a:solidFill>
                <a:uFill>
                  <a:solidFill>
                    <a:srgbClr val="2B2B85"/>
                  </a:solidFill>
                </a:uFill>
                <a:latin typeface="Arial"/>
                <a:cs typeface="Arial"/>
              </a:rPr>
              <a:t>DONDE</a:t>
            </a:r>
            <a:r>
              <a:rPr sz="2000" b="1" spc="-5" dirty="0">
                <a:solidFill>
                  <a:srgbClr val="2B2B85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1800" spc="-20" dirty="0">
                <a:solidFill>
                  <a:srgbClr val="2B2B85"/>
                </a:solidFill>
                <a:latin typeface="Arial MT"/>
                <a:cs typeface="Arial MT"/>
              </a:rPr>
              <a:t>MG/MS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</a:t>
            </a:r>
            <a:r>
              <a:rPr sz="1800" spc="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B2B85"/>
                </a:solidFill>
                <a:latin typeface="Arial MT"/>
                <a:cs typeface="Arial MT"/>
              </a:rPr>
              <a:t>Materia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grasa en la materia </a:t>
            </a:r>
            <a:r>
              <a:rPr sz="1800" spc="5" dirty="0">
                <a:solidFill>
                  <a:srgbClr val="2B2B85"/>
                </a:solidFill>
                <a:latin typeface="Arial MT"/>
                <a:cs typeface="Arial MT"/>
              </a:rPr>
              <a:t>seca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del queso </a:t>
            </a:r>
            <a:r>
              <a:rPr sz="1800" spc="-49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2B2B85"/>
                </a:solidFill>
                <a:latin typeface="Arial MT"/>
                <a:cs typeface="Arial MT"/>
              </a:rPr>
              <a:t>MG</a:t>
            </a:r>
            <a:r>
              <a:rPr sz="1800" spc="3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(L)</a:t>
            </a:r>
            <a:r>
              <a:rPr sz="1800" spc="48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</a:t>
            </a:r>
            <a:r>
              <a:rPr sz="1800" spc="49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B2B85"/>
                </a:solidFill>
                <a:latin typeface="Arial MT"/>
                <a:cs typeface="Arial MT"/>
              </a:rPr>
              <a:t>Materia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 grasa</a:t>
            </a:r>
            <a:r>
              <a:rPr sz="1800" spc="-1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en</a:t>
            </a:r>
            <a:r>
              <a:rPr sz="1800" spc="-1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la</a:t>
            </a:r>
            <a:r>
              <a:rPr sz="1800" spc="-1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leche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11198" y="4146550"/>
            <a:ext cx="2131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4394" algn="l"/>
                <a:tab pos="1136015" algn="l"/>
              </a:tabLst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Pr	=	Pr</a:t>
            </a:r>
            <a:r>
              <a:rPr sz="1800" spc="5" dirty="0">
                <a:solidFill>
                  <a:srgbClr val="2B2B85"/>
                </a:solidFill>
                <a:latin typeface="Arial MT"/>
                <a:cs typeface="Arial MT"/>
              </a:rPr>
              <a:t>o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t</a:t>
            </a:r>
            <a:r>
              <a:rPr sz="1800" spc="5" dirty="0">
                <a:solidFill>
                  <a:srgbClr val="2B2B85"/>
                </a:solidFill>
                <a:latin typeface="Arial MT"/>
                <a:cs typeface="Arial MT"/>
              </a:rPr>
              <a:t>e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í</a:t>
            </a:r>
            <a:r>
              <a:rPr sz="1800" spc="5" dirty="0">
                <a:solidFill>
                  <a:srgbClr val="2B2B85"/>
                </a:solidFill>
                <a:latin typeface="Arial MT"/>
                <a:cs typeface="Arial MT"/>
              </a:rPr>
              <a:t>n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as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11198" y="4420061"/>
            <a:ext cx="395605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Ce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Lac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573024" y="4420061"/>
            <a:ext cx="3486785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  <a:tabLst>
                <a:tab pos="273685" algn="l"/>
              </a:tabLst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	Cenizas</a:t>
            </a:r>
            <a:r>
              <a:rPr sz="1800" spc="-5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B2B85"/>
                </a:solidFill>
                <a:latin typeface="Arial MT"/>
                <a:cs typeface="Arial MT"/>
              </a:rPr>
              <a:t>(valor</a:t>
            </a:r>
            <a:r>
              <a:rPr sz="1800" spc="-1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promedio:</a:t>
            </a:r>
            <a:r>
              <a:rPr sz="1800" spc="-8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0,8%)</a:t>
            </a:r>
            <a:endParaRPr sz="1800">
              <a:latin typeface="Arial MT"/>
              <a:cs typeface="Arial MT"/>
            </a:endParaRPr>
          </a:p>
          <a:p>
            <a:pPr marL="27305">
              <a:lnSpc>
                <a:spcPct val="100000"/>
              </a:lnSpc>
              <a:spcBef>
                <a:spcPts val="1085"/>
              </a:spcBef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</a:t>
            </a:r>
            <a:r>
              <a:rPr sz="1800" spc="49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Lactosa</a:t>
            </a:r>
            <a:r>
              <a:rPr sz="1800" spc="-6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B2B85"/>
                </a:solidFill>
                <a:latin typeface="Arial MT"/>
                <a:cs typeface="Arial MT"/>
              </a:rPr>
              <a:t>(valor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 promedio:</a:t>
            </a:r>
            <a:r>
              <a:rPr sz="1800" spc="-6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4,7%)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7531607" y="3139439"/>
            <a:ext cx="2746375" cy="1734820"/>
            <a:chOff x="7531607" y="3139439"/>
            <a:chExt cx="2746375" cy="1734820"/>
          </a:xfrm>
        </p:grpSpPr>
        <p:sp>
          <p:nvSpPr>
            <p:cNvPr id="53" name="object 53"/>
            <p:cNvSpPr/>
            <p:nvPr/>
          </p:nvSpPr>
          <p:spPr>
            <a:xfrm>
              <a:off x="7536179" y="3144011"/>
              <a:ext cx="2737485" cy="1725295"/>
            </a:xfrm>
            <a:custGeom>
              <a:avLst/>
              <a:gdLst/>
              <a:ahLst/>
              <a:cxnLst/>
              <a:rect l="l" t="t" r="r" b="b"/>
              <a:pathLst>
                <a:path w="2737484" h="1725295">
                  <a:moveTo>
                    <a:pt x="2737104" y="0"/>
                  </a:moveTo>
                  <a:lnTo>
                    <a:pt x="0" y="0"/>
                  </a:lnTo>
                  <a:lnTo>
                    <a:pt x="0" y="1725168"/>
                  </a:lnTo>
                  <a:lnTo>
                    <a:pt x="2737104" y="1725168"/>
                  </a:lnTo>
                  <a:lnTo>
                    <a:pt x="2737104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536179" y="3144011"/>
              <a:ext cx="2737485" cy="1725295"/>
            </a:xfrm>
            <a:custGeom>
              <a:avLst/>
              <a:gdLst/>
              <a:ahLst/>
              <a:cxnLst/>
              <a:rect l="l" t="t" r="r" b="b"/>
              <a:pathLst>
                <a:path w="2737484" h="1725295">
                  <a:moveTo>
                    <a:pt x="0" y="1725168"/>
                  </a:moveTo>
                  <a:lnTo>
                    <a:pt x="2737104" y="1725168"/>
                  </a:lnTo>
                  <a:lnTo>
                    <a:pt x="2737104" y="0"/>
                  </a:lnTo>
                  <a:lnTo>
                    <a:pt x="0" y="0"/>
                  </a:lnTo>
                  <a:lnTo>
                    <a:pt x="0" y="172516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7536180" y="3144011"/>
            <a:ext cx="2737485" cy="172529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65735" algn="just">
              <a:lnSpc>
                <a:spcPct val="100000"/>
              </a:lnSpc>
              <a:spcBef>
                <a:spcPts val="305"/>
              </a:spcBef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t1</a:t>
            </a:r>
            <a:r>
              <a:rPr sz="1800" spc="-3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</a:t>
            </a:r>
            <a:r>
              <a:rPr sz="1800" spc="-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materia</a:t>
            </a:r>
            <a:r>
              <a:rPr sz="1800" spc="-5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grasa</a:t>
            </a:r>
            <a:r>
              <a:rPr sz="1800" spc="-6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90%</a:t>
            </a:r>
            <a:endParaRPr sz="1800">
              <a:latin typeface="Arial MT"/>
              <a:cs typeface="Arial MT"/>
            </a:endParaRPr>
          </a:p>
          <a:p>
            <a:pPr marL="165735" marR="752475" algn="just">
              <a:lnSpc>
                <a:spcPct val="150100"/>
              </a:lnSpc>
            </a:pP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t2</a:t>
            </a:r>
            <a:r>
              <a:rPr sz="1800" spc="-4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</a:t>
            </a:r>
            <a:r>
              <a:rPr sz="1800" spc="-2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proteína</a:t>
            </a:r>
            <a:r>
              <a:rPr sz="1800" spc="-6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75% </a:t>
            </a:r>
            <a:r>
              <a:rPr sz="1800" spc="-49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t3 = cenizas 35% </a:t>
            </a:r>
            <a:r>
              <a:rPr sz="1800" spc="-490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t4</a:t>
            </a:r>
            <a:r>
              <a:rPr sz="1800" spc="-2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=</a:t>
            </a:r>
            <a:r>
              <a:rPr sz="1800" spc="-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lactosa</a:t>
            </a:r>
            <a:r>
              <a:rPr sz="1800" spc="-75" dirty="0">
                <a:solidFill>
                  <a:srgbClr val="2B2B85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B2B85"/>
                </a:solidFill>
                <a:latin typeface="Arial MT"/>
                <a:cs typeface="Arial MT"/>
              </a:rPr>
              <a:t>4%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82572" y="5545632"/>
            <a:ext cx="569785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la parte superior de la fórmula aparece la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cantidad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materia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grasa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que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pasa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queso;</a:t>
            </a:r>
            <a:r>
              <a:rPr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en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parte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inferior,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la cantidad de sólidos totales en la leche que pasan al 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queso.</a:t>
            </a:r>
            <a:r>
              <a:rPr sz="1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aísla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el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factor</a:t>
            </a:r>
            <a:r>
              <a:rPr sz="18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 MT"/>
                <a:cs typeface="Arial MT"/>
              </a:rPr>
              <a:t>MG</a:t>
            </a:r>
            <a:r>
              <a:rPr sz="18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(L).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741932" y="5518403"/>
            <a:ext cx="4425950" cy="0"/>
          </a:xfrm>
          <a:custGeom>
            <a:avLst/>
            <a:gdLst/>
            <a:ahLst/>
            <a:cxnLst/>
            <a:rect l="l" t="t" r="r" b="b"/>
            <a:pathLst>
              <a:path w="4425950">
                <a:moveTo>
                  <a:pt x="0" y="0"/>
                </a:moveTo>
                <a:lnTo>
                  <a:pt x="4425696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8264143" y="5545632"/>
            <a:ext cx="16433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%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materias </a:t>
            </a:r>
            <a:r>
              <a:rPr sz="1800" spc="-4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de la 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leche que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pasan</a:t>
            </a: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043416" y="5015484"/>
            <a:ext cx="155575" cy="502920"/>
          </a:xfrm>
          <a:custGeom>
            <a:avLst/>
            <a:gdLst/>
            <a:ahLst/>
            <a:cxnLst/>
            <a:rect l="l" t="t" r="r" b="b"/>
            <a:pathLst>
              <a:path w="155575" h="502920">
                <a:moveTo>
                  <a:pt x="51815" y="347472"/>
                </a:moveTo>
                <a:lnTo>
                  <a:pt x="0" y="347472"/>
                </a:lnTo>
                <a:lnTo>
                  <a:pt x="77724" y="502920"/>
                </a:lnTo>
                <a:lnTo>
                  <a:pt x="142494" y="373380"/>
                </a:lnTo>
                <a:lnTo>
                  <a:pt x="51815" y="373380"/>
                </a:lnTo>
                <a:lnTo>
                  <a:pt x="51815" y="347472"/>
                </a:lnTo>
                <a:close/>
              </a:path>
              <a:path w="155575" h="502920">
                <a:moveTo>
                  <a:pt x="103631" y="0"/>
                </a:moveTo>
                <a:lnTo>
                  <a:pt x="51815" y="0"/>
                </a:lnTo>
                <a:lnTo>
                  <a:pt x="51815" y="373380"/>
                </a:lnTo>
                <a:lnTo>
                  <a:pt x="103631" y="373380"/>
                </a:lnTo>
                <a:lnTo>
                  <a:pt x="103631" y="0"/>
                </a:lnTo>
                <a:close/>
              </a:path>
              <a:path w="155575" h="502920">
                <a:moveTo>
                  <a:pt x="155448" y="347472"/>
                </a:moveTo>
                <a:lnTo>
                  <a:pt x="103631" y="347472"/>
                </a:lnTo>
                <a:lnTo>
                  <a:pt x="103631" y="373380"/>
                </a:lnTo>
                <a:lnTo>
                  <a:pt x="142494" y="373380"/>
                </a:lnTo>
                <a:lnTo>
                  <a:pt x="155448" y="347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760969" y="2730246"/>
            <a:ext cx="2215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Cifras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Transición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3088" y="554736"/>
            <a:ext cx="5742940" cy="5742940"/>
            <a:chOff x="323088" y="554736"/>
            <a:chExt cx="5742940" cy="574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088" y="554736"/>
              <a:ext cx="5742432" cy="57424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672" y="1563624"/>
              <a:ext cx="155448" cy="155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39" y="704088"/>
              <a:ext cx="170687" cy="1706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90014" y="2111768"/>
              <a:ext cx="3286125" cy="3282950"/>
            </a:xfrm>
            <a:custGeom>
              <a:avLst/>
              <a:gdLst/>
              <a:ahLst/>
              <a:cxnLst/>
              <a:rect l="l" t="t" r="r" b="b"/>
              <a:pathLst>
                <a:path w="3286125" h="3282950">
                  <a:moveTo>
                    <a:pt x="3285706" y="2379078"/>
                  </a:moveTo>
                  <a:lnTo>
                    <a:pt x="0" y="2379078"/>
                  </a:lnTo>
                  <a:lnTo>
                    <a:pt x="0" y="3282670"/>
                  </a:lnTo>
                  <a:lnTo>
                    <a:pt x="3285706" y="3282670"/>
                  </a:lnTo>
                  <a:lnTo>
                    <a:pt x="3285706" y="2379078"/>
                  </a:lnTo>
                  <a:close/>
                </a:path>
                <a:path w="3286125" h="3282950">
                  <a:moveTo>
                    <a:pt x="3285706" y="0"/>
                  </a:moveTo>
                  <a:lnTo>
                    <a:pt x="0" y="0"/>
                  </a:lnTo>
                  <a:lnTo>
                    <a:pt x="0" y="1622856"/>
                  </a:lnTo>
                  <a:lnTo>
                    <a:pt x="3285706" y="1622856"/>
                  </a:lnTo>
                  <a:lnTo>
                    <a:pt x="3285706" y="0"/>
                  </a:lnTo>
                  <a:close/>
                </a:path>
              </a:pathLst>
            </a:custGeom>
            <a:solidFill>
              <a:srgbClr val="CCF8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0014" y="3734625"/>
              <a:ext cx="3286125" cy="1659889"/>
            </a:xfrm>
            <a:custGeom>
              <a:avLst/>
              <a:gdLst/>
              <a:ahLst/>
              <a:cxnLst/>
              <a:rect l="l" t="t" r="r" b="b"/>
              <a:pathLst>
                <a:path w="3286125" h="1659889">
                  <a:moveTo>
                    <a:pt x="3285706" y="0"/>
                  </a:moveTo>
                  <a:lnTo>
                    <a:pt x="0" y="0"/>
                  </a:lnTo>
                  <a:lnTo>
                    <a:pt x="0" y="756221"/>
                  </a:lnTo>
                  <a:lnTo>
                    <a:pt x="1414487" y="756221"/>
                  </a:lnTo>
                  <a:lnTo>
                    <a:pt x="1426146" y="775627"/>
                  </a:lnTo>
                  <a:lnTo>
                    <a:pt x="1433931" y="810526"/>
                  </a:lnTo>
                  <a:lnTo>
                    <a:pt x="1433931" y="930744"/>
                  </a:lnTo>
                  <a:lnTo>
                    <a:pt x="1422260" y="1045146"/>
                  </a:lnTo>
                  <a:lnTo>
                    <a:pt x="1404797" y="1157605"/>
                  </a:lnTo>
                  <a:lnTo>
                    <a:pt x="1387297" y="1264246"/>
                  </a:lnTo>
                  <a:lnTo>
                    <a:pt x="1373682" y="1368958"/>
                  </a:lnTo>
                  <a:lnTo>
                    <a:pt x="1371739" y="1469796"/>
                  </a:lnTo>
                  <a:lnTo>
                    <a:pt x="1387297" y="1566748"/>
                  </a:lnTo>
                  <a:lnTo>
                    <a:pt x="1422260" y="1659813"/>
                  </a:lnTo>
                  <a:lnTo>
                    <a:pt x="1509712" y="1659813"/>
                  </a:lnTo>
                  <a:lnTo>
                    <a:pt x="1463078" y="1566748"/>
                  </a:lnTo>
                  <a:lnTo>
                    <a:pt x="1441691" y="1469796"/>
                  </a:lnTo>
                  <a:lnTo>
                    <a:pt x="1441691" y="1368958"/>
                  </a:lnTo>
                  <a:lnTo>
                    <a:pt x="1453362" y="1264246"/>
                  </a:lnTo>
                  <a:lnTo>
                    <a:pt x="1494155" y="1043203"/>
                  </a:lnTo>
                  <a:lnTo>
                    <a:pt x="1507769" y="926858"/>
                  </a:lnTo>
                  <a:lnTo>
                    <a:pt x="1509712" y="806640"/>
                  </a:lnTo>
                  <a:lnTo>
                    <a:pt x="1501914" y="771740"/>
                  </a:lnTo>
                  <a:lnTo>
                    <a:pt x="1492592" y="756221"/>
                  </a:lnTo>
                  <a:lnTo>
                    <a:pt x="3285706" y="756221"/>
                  </a:lnTo>
                  <a:lnTo>
                    <a:pt x="3285706" y="0"/>
                  </a:lnTo>
                  <a:close/>
                </a:path>
              </a:pathLst>
            </a:custGeom>
            <a:solidFill>
              <a:srgbClr val="92C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7209" y="1675258"/>
              <a:ext cx="242876" cy="2520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87287" y="3651258"/>
              <a:ext cx="2005330" cy="816610"/>
            </a:xfrm>
            <a:custGeom>
              <a:avLst/>
              <a:gdLst/>
              <a:ahLst/>
              <a:cxnLst/>
              <a:rect l="l" t="t" r="r" b="b"/>
              <a:pathLst>
                <a:path w="2005329" h="816610">
                  <a:moveTo>
                    <a:pt x="719141" y="595274"/>
                  </a:moveTo>
                  <a:lnTo>
                    <a:pt x="423591" y="595274"/>
                  </a:lnTo>
                  <a:lnTo>
                    <a:pt x="421650" y="653431"/>
                  </a:lnTo>
                  <a:lnTo>
                    <a:pt x="487693" y="705785"/>
                  </a:lnTo>
                  <a:lnTo>
                    <a:pt x="421650" y="816323"/>
                  </a:lnTo>
                  <a:lnTo>
                    <a:pt x="505187" y="758140"/>
                  </a:lnTo>
                  <a:lnTo>
                    <a:pt x="557644" y="717417"/>
                  </a:lnTo>
                  <a:lnTo>
                    <a:pt x="580961" y="690295"/>
                  </a:lnTo>
                  <a:lnTo>
                    <a:pt x="586784" y="684466"/>
                  </a:lnTo>
                  <a:lnTo>
                    <a:pt x="592633" y="676721"/>
                  </a:lnTo>
                  <a:lnTo>
                    <a:pt x="600397" y="670891"/>
                  </a:lnTo>
                  <a:lnTo>
                    <a:pt x="610101" y="663146"/>
                  </a:lnTo>
                  <a:lnTo>
                    <a:pt x="621773" y="653431"/>
                  </a:lnTo>
                  <a:lnTo>
                    <a:pt x="694475" y="653431"/>
                  </a:lnTo>
                  <a:lnTo>
                    <a:pt x="697547" y="641800"/>
                  </a:lnTo>
                  <a:lnTo>
                    <a:pt x="713074" y="604963"/>
                  </a:lnTo>
                  <a:lnTo>
                    <a:pt x="719141" y="595274"/>
                  </a:lnTo>
                  <a:close/>
                </a:path>
                <a:path w="2005329" h="816610">
                  <a:moveTo>
                    <a:pt x="1308476" y="729075"/>
                  </a:moveTo>
                  <a:lnTo>
                    <a:pt x="1229934" y="729075"/>
                  </a:lnTo>
                  <a:lnTo>
                    <a:pt x="1237697" y="814380"/>
                  </a:lnTo>
                  <a:lnTo>
                    <a:pt x="1294036" y="779486"/>
                  </a:lnTo>
                  <a:lnTo>
                    <a:pt x="1308476" y="729075"/>
                  </a:lnTo>
                  <a:close/>
                </a:path>
                <a:path w="2005329" h="816610">
                  <a:moveTo>
                    <a:pt x="1937806" y="713558"/>
                  </a:moveTo>
                  <a:lnTo>
                    <a:pt x="1913842" y="713558"/>
                  </a:lnTo>
                  <a:lnTo>
                    <a:pt x="1933277" y="725189"/>
                  </a:lnTo>
                  <a:lnTo>
                    <a:pt x="1939100" y="738763"/>
                  </a:lnTo>
                  <a:lnTo>
                    <a:pt x="1937159" y="758140"/>
                  </a:lnTo>
                  <a:lnTo>
                    <a:pt x="1933277" y="781429"/>
                  </a:lnTo>
                  <a:lnTo>
                    <a:pt x="1944949" y="798863"/>
                  </a:lnTo>
                  <a:lnTo>
                    <a:pt x="1948831" y="734877"/>
                  </a:lnTo>
                  <a:lnTo>
                    <a:pt x="1939100" y="727132"/>
                  </a:lnTo>
                  <a:lnTo>
                    <a:pt x="1937806" y="713558"/>
                  </a:lnTo>
                  <a:close/>
                </a:path>
                <a:path w="2005329" h="816610">
                  <a:moveTo>
                    <a:pt x="1377436" y="649572"/>
                  </a:moveTo>
                  <a:lnTo>
                    <a:pt x="944305" y="649572"/>
                  </a:lnTo>
                  <a:lnTo>
                    <a:pt x="967622" y="657317"/>
                  </a:lnTo>
                  <a:lnTo>
                    <a:pt x="979267" y="659260"/>
                  </a:lnTo>
                  <a:lnTo>
                    <a:pt x="990939" y="663146"/>
                  </a:lnTo>
                  <a:lnTo>
                    <a:pt x="1002585" y="663146"/>
                  </a:lnTo>
                  <a:lnTo>
                    <a:pt x="1016197" y="665062"/>
                  </a:lnTo>
                  <a:lnTo>
                    <a:pt x="1039515" y="665062"/>
                  </a:lnTo>
                  <a:lnTo>
                    <a:pt x="1047278" y="694154"/>
                  </a:lnTo>
                  <a:lnTo>
                    <a:pt x="1097794" y="707728"/>
                  </a:lnTo>
                  <a:lnTo>
                    <a:pt x="1091972" y="748451"/>
                  </a:lnTo>
                  <a:lnTo>
                    <a:pt x="1128875" y="777543"/>
                  </a:lnTo>
                  <a:lnTo>
                    <a:pt x="1156101" y="775600"/>
                  </a:lnTo>
                  <a:lnTo>
                    <a:pt x="1181359" y="729075"/>
                  </a:lnTo>
                  <a:lnTo>
                    <a:pt x="1308476" y="729075"/>
                  </a:lnTo>
                  <a:lnTo>
                    <a:pt x="1309590" y="725189"/>
                  </a:lnTo>
                  <a:lnTo>
                    <a:pt x="1406582" y="725189"/>
                  </a:lnTo>
                  <a:lnTo>
                    <a:pt x="1377436" y="649572"/>
                  </a:lnTo>
                  <a:close/>
                </a:path>
                <a:path w="2005329" h="816610">
                  <a:moveTo>
                    <a:pt x="1590349" y="639857"/>
                  </a:moveTo>
                  <a:lnTo>
                    <a:pt x="1373692" y="639857"/>
                  </a:lnTo>
                  <a:lnTo>
                    <a:pt x="1463079" y="643743"/>
                  </a:lnTo>
                  <a:lnTo>
                    <a:pt x="1470842" y="699983"/>
                  </a:lnTo>
                  <a:lnTo>
                    <a:pt x="1480573" y="705785"/>
                  </a:lnTo>
                  <a:lnTo>
                    <a:pt x="1492218" y="711615"/>
                  </a:lnTo>
                  <a:lnTo>
                    <a:pt x="1515536" y="719360"/>
                  </a:lnTo>
                  <a:lnTo>
                    <a:pt x="1529149" y="721303"/>
                  </a:lnTo>
                  <a:lnTo>
                    <a:pt x="1540794" y="723246"/>
                  </a:lnTo>
                  <a:lnTo>
                    <a:pt x="1566052" y="723246"/>
                  </a:lnTo>
                  <a:lnTo>
                    <a:pt x="1601041" y="769771"/>
                  </a:lnTo>
                  <a:lnTo>
                    <a:pt x="1597132" y="744565"/>
                  </a:lnTo>
                  <a:lnTo>
                    <a:pt x="1589369" y="717417"/>
                  </a:lnTo>
                  <a:lnTo>
                    <a:pt x="1581605" y="692211"/>
                  </a:lnTo>
                  <a:lnTo>
                    <a:pt x="1569933" y="667005"/>
                  </a:lnTo>
                  <a:lnTo>
                    <a:pt x="1590349" y="639857"/>
                  </a:lnTo>
                  <a:close/>
                </a:path>
                <a:path w="2005329" h="816610">
                  <a:moveTo>
                    <a:pt x="2005170" y="635997"/>
                  </a:moveTo>
                  <a:lnTo>
                    <a:pt x="1593251" y="635997"/>
                  </a:lnTo>
                  <a:lnTo>
                    <a:pt x="1616568" y="655374"/>
                  </a:lnTo>
                  <a:lnTo>
                    <a:pt x="1628240" y="663146"/>
                  </a:lnTo>
                  <a:lnTo>
                    <a:pt x="1669025" y="686409"/>
                  </a:lnTo>
                  <a:lnTo>
                    <a:pt x="1696224" y="698040"/>
                  </a:lnTo>
                  <a:lnTo>
                    <a:pt x="1715659" y="752338"/>
                  </a:lnTo>
                  <a:lnTo>
                    <a:pt x="1721509" y="682523"/>
                  </a:lnTo>
                  <a:lnTo>
                    <a:pt x="1940610" y="682523"/>
                  </a:lnTo>
                  <a:lnTo>
                    <a:pt x="2005170" y="635997"/>
                  </a:lnTo>
                  <a:close/>
                </a:path>
                <a:path w="2005329" h="816610">
                  <a:moveTo>
                    <a:pt x="1406582" y="725189"/>
                  </a:moveTo>
                  <a:lnTo>
                    <a:pt x="1309590" y="725189"/>
                  </a:lnTo>
                  <a:lnTo>
                    <a:pt x="1412563" y="740706"/>
                  </a:lnTo>
                  <a:lnTo>
                    <a:pt x="1406582" y="725189"/>
                  </a:lnTo>
                  <a:close/>
                </a:path>
                <a:path w="2005329" h="816610">
                  <a:moveTo>
                    <a:pt x="1940610" y="682523"/>
                  </a:moveTo>
                  <a:lnTo>
                    <a:pt x="1721509" y="682523"/>
                  </a:lnTo>
                  <a:lnTo>
                    <a:pt x="1775906" y="684466"/>
                  </a:lnTo>
                  <a:lnTo>
                    <a:pt x="1828363" y="734877"/>
                  </a:lnTo>
                  <a:lnTo>
                    <a:pt x="1841949" y="719360"/>
                  </a:lnTo>
                  <a:lnTo>
                    <a:pt x="1879929" y="719360"/>
                  </a:lnTo>
                  <a:lnTo>
                    <a:pt x="1913842" y="713558"/>
                  </a:lnTo>
                  <a:lnTo>
                    <a:pt x="1937806" y="713558"/>
                  </a:lnTo>
                  <a:lnTo>
                    <a:pt x="1935218" y="686409"/>
                  </a:lnTo>
                  <a:lnTo>
                    <a:pt x="1940610" y="682523"/>
                  </a:lnTo>
                  <a:close/>
                </a:path>
                <a:path w="2005329" h="816610">
                  <a:moveTo>
                    <a:pt x="1879929" y="719360"/>
                  </a:moveTo>
                  <a:lnTo>
                    <a:pt x="1841949" y="719360"/>
                  </a:lnTo>
                  <a:lnTo>
                    <a:pt x="1845858" y="725189"/>
                  </a:lnTo>
                  <a:lnTo>
                    <a:pt x="1879929" y="719360"/>
                  </a:lnTo>
                  <a:close/>
                </a:path>
                <a:path w="2005329" h="816610">
                  <a:moveTo>
                    <a:pt x="694475" y="653431"/>
                  </a:moveTo>
                  <a:lnTo>
                    <a:pt x="621773" y="653431"/>
                  </a:lnTo>
                  <a:lnTo>
                    <a:pt x="681993" y="715501"/>
                  </a:lnTo>
                  <a:lnTo>
                    <a:pt x="687816" y="678637"/>
                  </a:lnTo>
                  <a:lnTo>
                    <a:pt x="694475" y="653431"/>
                  </a:lnTo>
                  <a:close/>
                </a:path>
                <a:path w="2005329" h="816610">
                  <a:moveTo>
                    <a:pt x="2000303" y="626282"/>
                  </a:moveTo>
                  <a:lnTo>
                    <a:pt x="856859" y="626282"/>
                  </a:lnTo>
                  <a:lnTo>
                    <a:pt x="901552" y="676721"/>
                  </a:lnTo>
                  <a:lnTo>
                    <a:pt x="944305" y="649572"/>
                  </a:lnTo>
                  <a:lnTo>
                    <a:pt x="1377436" y="649572"/>
                  </a:lnTo>
                  <a:lnTo>
                    <a:pt x="1373692" y="639857"/>
                  </a:lnTo>
                  <a:lnTo>
                    <a:pt x="1590349" y="639857"/>
                  </a:lnTo>
                  <a:lnTo>
                    <a:pt x="1593251" y="635997"/>
                  </a:lnTo>
                  <a:lnTo>
                    <a:pt x="2005170" y="635997"/>
                  </a:lnTo>
                  <a:lnTo>
                    <a:pt x="2000303" y="626282"/>
                  </a:lnTo>
                  <a:close/>
                </a:path>
                <a:path w="2005329" h="816610">
                  <a:moveTo>
                    <a:pt x="1957505" y="573928"/>
                  </a:moveTo>
                  <a:lnTo>
                    <a:pt x="732510" y="573928"/>
                  </a:lnTo>
                  <a:lnTo>
                    <a:pt x="771380" y="597217"/>
                  </a:lnTo>
                  <a:lnTo>
                    <a:pt x="790816" y="661203"/>
                  </a:lnTo>
                  <a:lnTo>
                    <a:pt x="856859" y="626282"/>
                  </a:lnTo>
                  <a:lnTo>
                    <a:pt x="2000303" y="626282"/>
                  </a:lnTo>
                  <a:lnTo>
                    <a:pt x="1981852" y="589445"/>
                  </a:lnTo>
                  <a:lnTo>
                    <a:pt x="1957505" y="573928"/>
                  </a:lnTo>
                  <a:close/>
                </a:path>
                <a:path w="2005329" h="816610">
                  <a:moveTo>
                    <a:pt x="423591" y="595274"/>
                  </a:moveTo>
                  <a:lnTo>
                    <a:pt x="289510" y="595274"/>
                  </a:lnTo>
                  <a:lnTo>
                    <a:pt x="361402" y="651515"/>
                  </a:lnTo>
                  <a:lnTo>
                    <a:pt x="423591" y="595274"/>
                  </a:lnTo>
                  <a:close/>
                </a:path>
                <a:path w="2005329" h="816610">
                  <a:moveTo>
                    <a:pt x="1911901" y="544863"/>
                  </a:moveTo>
                  <a:lnTo>
                    <a:pt x="192360" y="544863"/>
                  </a:lnTo>
                  <a:lnTo>
                    <a:pt x="225408" y="558437"/>
                  </a:lnTo>
                  <a:lnTo>
                    <a:pt x="200150" y="622423"/>
                  </a:lnTo>
                  <a:lnTo>
                    <a:pt x="209854" y="628225"/>
                  </a:lnTo>
                  <a:lnTo>
                    <a:pt x="219558" y="628225"/>
                  </a:lnTo>
                  <a:lnTo>
                    <a:pt x="231230" y="626282"/>
                  </a:lnTo>
                  <a:lnTo>
                    <a:pt x="242876" y="620480"/>
                  </a:lnTo>
                  <a:lnTo>
                    <a:pt x="254548" y="612735"/>
                  </a:lnTo>
                  <a:lnTo>
                    <a:pt x="266193" y="606906"/>
                  </a:lnTo>
                  <a:lnTo>
                    <a:pt x="277865" y="599160"/>
                  </a:lnTo>
                  <a:lnTo>
                    <a:pt x="289510" y="595274"/>
                  </a:lnTo>
                  <a:lnTo>
                    <a:pt x="719141" y="595274"/>
                  </a:lnTo>
                  <a:lnTo>
                    <a:pt x="732510" y="573928"/>
                  </a:lnTo>
                  <a:lnTo>
                    <a:pt x="1957505" y="573928"/>
                  </a:lnTo>
                  <a:lnTo>
                    <a:pt x="1911901" y="544863"/>
                  </a:lnTo>
                  <a:close/>
                </a:path>
                <a:path w="2005329" h="816610">
                  <a:moveTo>
                    <a:pt x="1920293" y="533232"/>
                  </a:moveTo>
                  <a:lnTo>
                    <a:pt x="77741" y="533232"/>
                  </a:lnTo>
                  <a:lnTo>
                    <a:pt x="118526" y="599160"/>
                  </a:lnTo>
                  <a:lnTo>
                    <a:pt x="155456" y="593331"/>
                  </a:lnTo>
                  <a:lnTo>
                    <a:pt x="192360" y="544863"/>
                  </a:lnTo>
                  <a:lnTo>
                    <a:pt x="1911901" y="544863"/>
                  </a:lnTo>
                  <a:lnTo>
                    <a:pt x="1920293" y="533232"/>
                  </a:lnTo>
                  <a:close/>
                </a:path>
                <a:path w="2005329" h="816610">
                  <a:moveTo>
                    <a:pt x="1982134" y="356765"/>
                  </a:moveTo>
                  <a:lnTo>
                    <a:pt x="81623" y="356765"/>
                  </a:lnTo>
                  <a:lnTo>
                    <a:pt x="118526" y="409119"/>
                  </a:lnTo>
                  <a:lnTo>
                    <a:pt x="137962" y="413006"/>
                  </a:lnTo>
                  <a:lnTo>
                    <a:pt x="75801" y="416892"/>
                  </a:lnTo>
                  <a:lnTo>
                    <a:pt x="71892" y="504140"/>
                  </a:lnTo>
                  <a:lnTo>
                    <a:pt x="19435" y="519657"/>
                  </a:lnTo>
                  <a:lnTo>
                    <a:pt x="40811" y="564240"/>
                  </a:lnTo>
                  <a:lnTo>
                    <a:pt x="77741" y="533232"/>
                  </a:lnTo>
                  <a:lnTo>
                    <a:pt x="1920293" y="533232"/>
                  </a:lnTo>
                  <a:lnTo>
                    <a:pt x="1946890" y="496368"/>
                  </a:lnTo>
                  <a:lnTo>
                    <a:pt x="1927455" y="449843"/>
                  </a:lnTo>
                  <a:lnTo>
                    <a:pt x="1946890" y="428523"/>
                  </a:lnTo>
                  <a:lnTo>
                    <a:pt x="1962417" y="405233"/>
                  </a:lnTo>
                  <a:lnTo>
                    <a:pt x="1976030" y="378112"/>
                  </a:lnTo>
                  <a:lnTo>
                    <a:pt x="1982134" y="356765"/>
                  </a:lnTo>
                  <a:close/>
                </a:path>
                <a:path w="2005329" h="816610">
                  <a:moveTo>
                    <a:pt x="1967" y="511885"/>
                  </a:moveTo>
                  <a:lnTo>
                    <a:pt x="0" y="517714"/>
                  </a:lnTo>
                  <a:lnTo>
                    <a:pt x="7790" y="523516"/>
                  </a:lnTo>
                  <a:lnTo>
                    <a:pt x="15553" y="525460"/>
                  </a:lnTo>
                  <a:lnTo>
                    <a:pt x="19435" y="519657"/>
                  </a:lnTo>
                  <a:lnTo>
                    <a:pt x="1967" y="511885"/>
                  </a:lnTo>
                  <a:close/>
                </a:path>
                <a:path w="2005329" h="816610">
                  <a:moveTo>
                    <a:pt x="69951" y="349020"/>
                  </a:moveTo>
                  <a:lnTo>
                    <a:pt x="68010" y="352879"/>
                  </a:lnTo>
                  <a:lnTo>
                    <a:pt x="71892" y="358708"/>
                  </a:lnTo>
                  <a:lnTo>
                    <a:pt x="75801" y="360651"/>
                  </a:lnTo>
                  <a:lnTo>
                    <a:pt x="81623" y="356765"/>
                  </a:lnTo>
                  <a:lnTo>
                    <a:pt x="1982134" y="356765"/>
                  </a:lnTo>
                  <a:lnTo>
                    <a:pt x="1982690" y="354822"/>
                  </a:lnTo>
                  <a:lnTo>
                    <a:pt x="93268" y="354822"/>
                  </a:lnTo>
                  <a:lnTo>
                    <a:pt x="73833" y="350963"/>
                  </a:lnTo>
                  <a:lnTo>
                    <a:pt x="69951" y="349020"/>
                  </a:lnTo>
                  <a:close/>
                </a:path>
                <a:path w="2005329" h="816610">
                  <a:moveTo>
                    <a:pt x="112920" y="199810"/>
                  </a:moveTo>
                  <a:lnTo>
                    <a:pt x="116585" y="234623"/>
                  </a:lnTo>
                  <a:lnTo>
                    <a:pt x="116585" y="273403"/>
                  </a:lnTo>
                  <a:lnTo>
                    <a:pt x="112704" y="314099"/>
                  </a:lnTo>
                  <a:lnTo>
                    <a:pt x="106881" y="350963"/>
                  </a:lnTo>
                  <a:lnTo>
                    <a:pt x="93268" y="354822"/>
                  </a:lnTo>
                  <a:lnTo>
                    <a:pt x="1982690" y="354822"/>
                  </a:lnTo>
                  <a:lnTo>
                    <a:pt x="1983793" y="350963"/>
                  </a:lnTo>
                  <a:lnTo>
                    <a:pt x="1904137" y="261745"/>
                  </a:lnTo>
                  <a:lnTo>
                    <a:pt x="1908019" y="213276"/>
                  </a:lnTo>
                  <a:lnTo>
                    <a:pt x="1918170" y="205531"/>
                  </a:lnTo>
                  <a:lnTo>
                    <a:pt x="143784" y="205531"/>
                  </a:lnTo>
                  <a:lnTo>
                    <a:pt x="126317" y="203588"/>
                  </a:lnTo>
                  <a:lnTo>
                    <a:pt x="116585" y="201645"/>
                  </a:lnTo>
                  <a:lnTo>
                    <a:pt x="112920" y="199810"/>
                  </a:lnTo>
                  <a:close/>
                </a:path>
                <a:path w="2005329" h="816610">
                  <a:moveTo>
                    <a:pt x="1127007" y="116340"/>
                  </a:moveTo>
                  <a:lnTo>
                    <a:pt x="120467" y="116340"/>
                  </a:lnTo>
                  <a:lnTo>
                    <a:pt x="143784" y="205531"/>
                  </a:lnTo>
                  <a:lnTo>
                    <a:pt x="1918170" y="205531"/>
                  </a:lnTo>
                  <a:lnTo>
                    <a:pt x="1974089" y="162865"/>
                  </a:lnTo>
                  <a:lnTo>
                    <a:pt x="1970117" y="124085"/>
                  </a:lnTo>
                  <a:lnTo>
                    <a:pt x="1132783" y="124085"/>
                  </a:lnTo>
                  <a:lnTo>
                    <a:pt x="1127007" y="116340"/>
                  </a:lnTo>
                  <a:close/>
                </a:path>
                <a:path w="2005329" h="816610">
                  <a:moveTo>
                    <a:pt x="112704" y="197759"/>
                  </a:moveTo>
                  <a:lnTo>
                    <a:pt x="112704" y="199702"/>
                  </a:lnTo>
                  <a:lnTo>
                    <a:pt x="112920" y="199810"/>
                  </a:lnTo>
                  <a:lnTo>
                    <a:pt x="112704" y="197759"/>
                  </a:lnTo>
                  <a:close/>
                </a:path>
                <a:path w="2005329" h="816610">
                  <a:moveTo>
                    <a:pt x="169042" y="48468"/>
                  </a:moveTo>
                  <a:lnTo>
                    <a:pt x="153516" y="62042"/>
                  </a:lnTo>
                  <a:lnTo>
                    <a:pt x="139903" y="79476"/>
                  </a:lnTo>
                  <a:lnTo>
                    <a:pt x="128257" y="96936"/>
                  </a:lnTo>
                  <a:lnTo>
                    <a:pt x="118526" y="116340"/>
                  </a:lnTo>
                  <a:lnTo>
                    <a:pt x="74307" y="140240"/>
                  </a:lnTo>
                  <a:lnTo>
                    <a:pt x="104940" y="155120"/>
                  </a:lnTo>
                  <a:lnTo>
                    <a:pt x="120467" y="116340"/>
                  </a:lnTo>
                  <a:lnTo>
                    <a:pt x="1127007" y="116340"/>
                  </a:lnTo>
                  <a:lnTo>
                    <a:pt x="1116884" y="102765"/>
                  </a:lnTo>
                  <a:lnTo>
                    <a:pt x="256489" y="102765"/>
                  </a:lnTo>
                  <a:lnTo>
                    <a:pt x="242876" y="98879"/>
                  </a:lnTo>
                  <a:lnTo>
                    <a:pt x="229290" y="93050"/>
                  </a:lnTo>
                  <a:lnTo>
                    <a:pt x="215677" y="85305"/>
                  </a:lnTo>
                  <a:lnTo>
                    <a:pt x="202091" y="75617"/>
                  </a:lnTo>
                  <a:lnTo>
                    <a:pt x="190419" y="67844"/>
                  </a:lnTo>
                  <a:lnTo>
                    <a:pt x="178774" y="58156"/>
                  </a:lnTo>
                  <a:lnTo>
                    <a:pt x="169042" y="48468"/>
                  </a:lnTo>
                  <a:close/>
                </a:path>
                <a:path w="2005329" h="816610">
                  <a:moveTo>
                    <a:pt x="33048" y="120199"/>
                  </a:moveTo>
                  <a:lnTo>
                    <a:pt x="71892" y="141545"/>
                  </a:lnTo>
                  <a:lnTo>
                    <a:pt x="74307" y="140240"/>
                  </a:lnTo>
                  <a:lnTo>
                    <a:pt x="33048" y="120199"/>
                  </a:lnTo>
                  <a:close/>
                </a:path>
                <a:path w="2005329" h="816610">
                  <a:moveTo>
                    <a:pt x="1189122" y="42639"/>
                  </a:moveTo>
                  <a:lnTo>
                    <a:pt x="1132783" y="124085"/>
                  </a:lnTo>
                  <a:lnTo>
                    <a:pt x="1970117" y="124085"/>
                  </a:lnTo>
                  <a:lnTo>
                    <a:pt x="1967138" y="94993"/>
                  </a:lnTo>
                  <a:lnTo>
                    <a:pt x="1431998" y="94993"/>
                  </a:lnTo>
                  <a:lnTo>
                    <a:pt x="1424208" y="79476"/>
                  </a:lnTo>
                  <a:lnTo>
                    <a:pt x="1414503" y="63985"/>
                  </a:lnTo>
                  <a:lnTo>
                    <a:pt x="1266837" y="63985"/>
                  </a:lnTo>
                  <a:lnTo>
                    <a:pt x="1189122" y="42639"/>
                  </a:lnTo>
                  <a:close/>
                </a:path>
                <a:path w="2005329" h="816610">
                  <a:moveTo>
                    <a:pt x="299241" y="29064"/>
                  </a:moveTo>
                  <a:lnTo>
                    <a:pt x="270074" y="102765"/>
                  </a:lnTo>
                  <a:lnTo>
                    <a:pt x="1116884" y="102765"/>
                  </a:lnTo>
                  <a:lnTo>
                    <a:pt x="1112537" y="96936"/>
                  </a:lnTo>
                  <a:lnTo>
                    <a:pt x="996762" y="96936"/>
                  </a:lnTo>
                  <a:lnTo>
                    <a:pt x="930692" y="87248"/>
                  </a:lnTo>
                  <a:lnTo>
                    <a:pt x="928398" y="85305"/>
                  </a:lnTo>
                  <a:lnTo>
                    <a:pt x="792757" y="85305"/>
                  </a:lnTo>
                  <a:lnTo>
                    <a:pt x="763303" y="50411"/>
                  </a:lnTo>
                  <a:lnTo>
                    <a:pt x="497424" y="50411"/>
                  </a:lnTo>
                  <a:lnTo>
                    <a:pt x="485184" y="42639"/>
                  </a:lnTo>
                  <a:lnTo>
                    <a:pt x="345876" y="42639"/>
                  </a:lnTo>
                  <a:lnTo>
                    <a:pt x="320618" y="38780"/>
                  </a:lnTo>
                  <a:lnTo>
                    <a:pt x="299241" y="29064"/>
                  </a:lnTo>
                  <a:close/>
                </a:path>
                <a:path w="2005329" h="816610">
                  <a:moveTo>
                    <a:pt x="1070595" y="40696"/>
                  </a:moveTo>
                  <a:lnTo>
                    <a:pt x="996762" y="96936"/>
                  </a:lnTo>
                  <a:lnTo>
                    <a:pt x="1112537" y="96936"/>
                  </a:lnTo>
                  <a:lnTo>
                    <a:pt x="1070595" y="40696"/>
                  </a:lnTo>
                  <a:close/>
                </a:path>
                <a:path w="2005329" h="816610">
                  <a:moveTo>
                    <a:pt x="1499982" y="25205"/>
                  </a:moveTo>
                  <a:lnTo>
                    <a:pt x="1431998" y="94993"/>
                  </a:lnTo>
                  <a:lnTo>
                    <a:pt x="1967138" y="94993"/>
                  </a:lnTo>
                  <a:lnTo>
                    <a:pt x="1965549" y="79476"/>
                  </a:lnTo>
                  <a:lnTo>
                    <a:pt x="1556347" y="79476"/>
                  </a:lnTo>
                  <a:lnTo>
                    <a:pt x="1499982" y="25205"/>
                  </a:lnTo>
                  <a:close/>
                </a:path>
                <a:path w="2005329" h="816610">
                  <a:moveTo>
                    <a:pt x="866590" y="32950"/>
                  </a:moveTo>
                  <a:lnTo>
                    <a:pt x="792757" y="85305"/>
                  </a:lnTo>
                  <a:lnTo>
                    <a:pt x="928398" y="85305"/>
                  </a:lnTo>
                  <a:lnTo>
                    <a:pt x="866590" y="32950"/>
                  </a:lnTo>
                  <a:close/>
                </a:path>
                <a:path w="2005329" h="816610">
                  <a:moveTo>
                    <a:pt x="1651557" y="7745"/>
                  </a:moveTo>
                  <a:lnTo>
                    <a:pt x="1637944" y="15490"/>
                  </a:lnTo>
                  <a:lnTo>
                    <a:pt x="1626299" y="23262"/>
                  </a:lnTo>
                  <a:lnTo>
                    <a:pt x="1612686" y="31007"/>
                  </a:lnTo>
                  <a:lnTo>
                    <a:pt x="1601041" y="40696"/>
                  </a:lnTo>
                  <a:lnTo>
                    <a:pt x="1587428" y="50411"/>
                  </a:lnTo>
                  <a:lnTo>
                    <a:pt x="1577724" y="60099"/>
                  </a:lnTo>
                  <a:lnTo>
                    <a:pt x="1566052" y="69787"/>
                  </a:lnTo>
                  <a:lnTo>
                    <a:pt x="1556347" y="79476"/>
                  </a:lnTo>
                  <a:lnTo>
                    <a:pt x="1965549" y="79476"/>
                  </a:lnTo>
                  <a:lnTo>
                    <a:pt x="1965353" y="77560"/>
                  </a:lnTo>
                  <a:lnTo>
                    <a:pt x="1707896" y="77560"/>
                  </a:lnTo>
                  <a:lnTo>
                    <a:pt x="1651557" y="7745"/>
                  </a:lnTo>
                  <a:close/>
                </a:path>
                <a:path w="2005329" h="816610">
                  <a:moveTo>
                    <a:pt x="1797283" y="17433"/>
                  </a:moveTo>
                  <a:lnTo>
                    <a:pt x="1785611" y="17433"/>
                  </a:lnTo>
                  <a:lnTo>
                    <a:pt x="1772025" y="21319"/>
                  </a:lnTo>
                  <a:lnTo>
                    <a:pt x="1735095" y="46525"/>
                  </a:lnTo>
                  <a:lnTo>
                    <a:pt x="1707896" y="77560"/>
                  </a:lnTo>
                  <a:lnTo>
                    <a:pt x="1913842" y="77560"/>
                  </a:lnTo>
                  <a:lnTo>
                    <a:pt x="1882761" y="73673"/>
                  </a:lnTo>
                  <a:lnTo>
                    <a:pt x="1867207" y="69787"/>
                  </a:lnTo>
                  <a:lnTo>
                    <a:pt x="1849740" y="63985"/>
                  </a:lnTo>
                  <a:lnTo>
                    <a:pt x="1834186" y="58156"/>
                  </a:lnTo>
                  <a:lnTo>
                    <a:pt x="1797283" y="17433"/>
                  </a:lnTo>
                  <a:close/>
                </a:path>
                <a:path w="2005329" h="816610">
                  <a:moveTo>
                    <a:pt x="1964358" y="67844"/>
                  </a:moveTo>
                  <a:lnTo>
                    <a:pt x="1946890" y="73673"/>
                  </a:lnTo>
                  <a:lnTo>
                    <a:pt x="1931336" y="77560"/>
                  </a:lnTo>
                  <a:lnTo>
                    <a:pt x="1965353" y="77560"/>
                  </a:lnTo>
                  <a:lnTo>
                    <a:pt x="1964358" y="67844"/>
                  </a:lnTo>
                  <a:close/>
                </a:path>
                <a:path w="2005329" h="816610">
                  <a:moveTo>
                    <a:pt x="1327057" y="0"/>
                  </a:moveTo>
                  <a:lnTo>
                    <a:pt x="1266837" y="63985"/>
                  </a:lnTo>
                  <a:lnTo>
                    <a:pt x="1414503" y="63985"/>
                  </a:lnTo>
                  <a:lnTo>
                    <a:pt x="1373692" y="25205"/>
                  </a:lnTo>
                  <a:lnTo>
                    <a:pt x="1327057" y="0"/>
                  </a:lnTo>
                  <a:close/>
                </a:path>
                <a:path w="2005329" h="816610">
                  <a:moveTo>
                    <a:pt x="652854" y="1916"/>
                  </a:moveTo>
                  <a:lnTo>
                    <a:pt x="625655" y="3859"/>
                  </a:lnTo>
                  <a:lnTo>
                    <a:pt x="604278" y="9688"/>
                  </a:lnTo>
                  <a:lnTo>
                    <a:pt x="561526" y="29064"/>
                  </a:lnTo>
                  <a:lnTo>
                    <a:pt x="532386" y="40696"/>
                  </a:lnTo>
                  <a:lnTo>
                    <a:pt x="497424" y="50411"/>
                  </a:lnTo>
                  <a:lnTo>
                    <a:pt x="763303" y="50411"/>
                  </a:lnTo>
                  <a:lnTo>
                    <a:pt x="730569" y="11631"/>
                  </a:lnTo>
                  <a:lnTo>
                    <a:pt x="685875" y="3859"/>
                  </a:lnTo>
                  <a:lnTo>
                    <a:pt x="652854" y="1916"/>
                  </a:lnTo>
                  <a:close/>
                </a:path>
                <a:path w="2005329" h="816610">
                  <a:moveTo>
                    <a:pt x="452730" y="32950"/>
                  </a:moveTo>
                  <a:lnTo>
                    <a:pt x="427472" y="32950"/>
                  </a:lnTo>
                  <a:lnTo>
                    <a:pt x="373074" y="40696"/>
                  </a:lnTo>
                  <a:lnTo>
                    <a:pt x="345876" y="42639"/>
                  </a:lnTo>
                  <a:lnTo>
                    <a:pt x="485184" y="42639"/>
                  </a:lnTo>
                  <a:lnTo>
                    <a:pt x="476047" y="36836"/>
                  </a:lnTo>
                  <a:lnTo>
                    <a:pt x="452730" y="32950"/>
                  </a:lnTo>
                  <a:close/>
                </a:path>
              </a:pathLst>
            </a:custGeom>
            <a:solidFill>
              <a:srgbClr val="FFEE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0556" y="1493096"/>
              <a:ext cx="2974598" cy="38994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92581" y="4766191"/>
              <a:ext cx="167640" cy="632460"/>
            </a:xfrm>
            <a:custGeom>
              <a:avLst/>
              <a:gdLst/>
              <a:ahLst/>
              <a:cxnLst/>
              <a:rect l="l" t="t" r="r" b="b"/>
              <a:pathLst>
                <a:path w="167639" h="632460">
                  <a:moveTo>
                    <a:pt x="101032" y="0"/>
                  </a:moveTo>
                  <a:lnTo>
                    <a:pt x="71892" y="0"/>
                  </a:lnTo>
                  <a:lnTo>
                    <a:pt x="46634" y="11631"/>
                  </a:lnTo>
                  <a:lnTo>
                    <a:pt x="25258" y="31034"/>
                  </a:lnTo>
                  <a:lnTo>
                    <a:pt x="13612" y="63985"/>
                  </a:lnTo>
                  <a:lnTo>
                    <a:pt x="0" y="215219"/>
                  </a:lnTo>
                  <a:lnTo>
                    <a:pt x="1940" y="347077"/>
                  </a:lnTo>
                  <a:lnTo>
                    <a:pt x="9731" y="478940"/>
                  </a:lnTo>
                  <a:lnTo>
                    <a:pt x="15553" y="630183"/>
                  </a:lnTo>
                  <a:lnTo>
                    <a:pt x="21376" y="632122"/>
                  </a:lnTo>
                  <a:lnTo>
                    <a:pt x="118526" y="632122"/>
                  </a:lnTo>
                  <a:lnTo>
                    <a:pt x="143784" y="630183"/>
                  </a:lnTo>
                  <a:lnTo>
                    <a:pt x="167101" y="630183"/>
                  </a:lnTo>
                  <a:lnTo>
                    <a:pt x="161279" y="484755"/>
                  </a:lnTo>
                  <a:lnTo>
                    <a:pt x="153489" y="358708"/>
                  </a:lnTo>
                  <a:lnTo>
                    <a:pt x="151548" y="232680"/>
                  </a:lnTo>
                  <a:lnTo>
                    <a:pt x="165161" y="87248"/>
                  </a:lnTo>
                  <a:lnTo>
                    <a:pt x="163220" y="52354"/>
                  </a:lnTo>
                  <a:lnTo>
                    <a:pt x="149607" y="27148"/>
                  </a:lnTo>
                  <a:lnTo>
                    <a:pt x="128231" y="9688"/>
                  </a:lnTo>
                  <a:lnTo>
                    <a:pt x="1010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90014" y="2642958"/>
              <a:ext cx="3286125" cy="225425"/>
            </a:xfrm>
            <a:custGeom>
              <a:avLst/>
              <a:gdLst/>
              <a:ahLst/>
              <a:cxnLst/>
              <a:rect l="l" t="t" r="r" b="b"/>
              <a:pathLst>
                <a:path w="3286125" h="225425">
                  <a:moveTo>
                    <a:pt x="3285706" y="104711"/>
                  </a:moveTo>
                  <a:lnTo>
                    <a:pt x="0" y="104711"/>
                  </a:lnTo>
                  <a:lnTo>
                    <a:pt x="0" y="224929"/>
                  </a:lnTo>
                  <a:lnTo>
                    <a:pt x="3285706" y="224929"/>
                  </a:lnTo>
                  <a:lnTo>
                    <a:pt x="3285706" y="104711"/>
                  </a:lnTo>
                  <a:close/>
                </a:path>
                <a:path w="3286125" h="225425">
                  <a:moveTo>
                    <a:pt x="3285706" y="0"/>
                  </a:moveTo>
                  <a:lnTo>
                    <a:pt x="0" y="0"/>
                  </a:lnTo>
                  <a:lnTo>
                    <a:pt x="0" y="48475"/>
                  </a:lnTo>
                  <a:lnTo>
                    <a:pt x="3285706" y="48475"/>
                  </a:lnTo>
                  <a:lnTo>
                    <a:pt x="3285706" y="0"/>
                  </a:lnTo>
                  <a:close/>
                </a:path>
              </a:pathLst>
            </a:custGeom>
            <a:solidFill>
              <a:srgbClr val="355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90024" y="2691427"/>
              <a:ext cx="3286125" cy="56515"/>
            </a:xfrm>
            <a:custGeom>
              <a:avLst/>
              <a:gdLst/>
              <a:ahLst/>
              <a:cxnLst/>
              <a:rect l="l" t="t" r="r" b="b"/>
              <a:pathLst>
                <a:path w="3286125" h="56514">
                  <a:moveTo>
                    <a:pt x="3285701" y="0"/>
                  </a:moveTo>
                  <a:lnTo>
                    <a:pt x="0" y="0"/>
                  </a:lnTo>
                  <a:lnTo>
                    <a:pt x="0" y="56232"/>
                  </a:lnTo>
                  <a:lnTo>
                    <a:pt x="3285701" y="56232"/>
                  </a:lnTo>
                  <a:lnTo>
                    <a:pt x="32857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486774" y="3626052"/>
              <a:ext cx="291465" cy="461645"/>
            </a:xfrm>
            <a:custGeom>
              <a:avLst/>
              <a:gdLst/>
              <a:ahLst/>
              <a:cxnLst/>
              <a:rect l="l" t="t" r="r" b="b"/>
              <a:pathLst>
                <a:path w="291464" h="461645">
                  <a:moveTo>
                    <a:pt x="291452" y="411073"/>
                  </a:moveTo>
                  <a:lnTo>
                    <a:pt x="285623" y="397497"/>
                  </a:lnTo>
                  <a:lnTo>
                    <a:pt x="281444" y="394538"/>
                  </a:lnTo>
                  <a:lnTo>
                    <a:pt x="279781" y="387807"/>
                  </a:lnTo>
                  <a:lnTo>
                    <a:pt x="256463" y="343192"/>
                  </a:lnTo>
                  <a:lnTo>
                    <a:pt x="238988" y="300532"/>
                  </a:lnTo>
                  <a:lnTo>
                    <a:pt x="227317" y="259829"/>
                  </a:lnTo>
                  <a:lnTo>
                    <a:pt x="219557" y="219113"/>
                  </a:lnTo>
                  <a:lnTo>
                    <a:pt x="213728" y="178384"/>
                  </a:lnTo>
                  <a:lnTo>
                    <a:pt x="207886" y="34899"/>
                  </a:lnTo>
                  <a:lnTo>
                    <a:pt x="204000" y="19380"/>
                  </a:lnTo>
                  <a:lnTo>
                    <a:pt x="196240" y="7747"/>
                  </a:lnTo>
                  <a:lnTo>
                    <a:pt x="184569" y="0"/>
                  </a:lnTo>
                  <a:lnTo>
                    <a:pt x="170980" y="0"/>
                  </a:lnTo>
                  <a:lnTo>
                    <a:pt x="159308" y="1917"/>
                  </a:lnTo>
                  <a:lnTo>
                    <a:pt x="147662" y="9690"/>
                  </a:lnTo>
                  <a:lnTo>
                    <a:pt x="139903" y="23266"/>
                  </a:lnTo>
                  <a:lnTo>
                    <a:pt x="137960" y="40703"/>
                  </a:lnTo>
                  <a:lnTo>
                    <a:pt x="141833" y="98882"/>
                  </a:lnTo>
                  <a:lnTo>
                    <a:pt x="149606" y="203593"/>
                  </a:lnTo>
                  <a:lnTo>
                    <a:pt x="157365" y="252056"/>
                  </a:lnTo>
                  <a:lnTo>
                    <a:pt x="166890" y="299542"/>
                  </a:lnTo>
                  <a:lnTo>
                    <a:pt x="161251" y="292785"/>
                  </a:lnTo>
                  <a:lnTo>
                    <a:pt x="137960" y="254000"/>
                  </a:lnTo>
                  <a:lnTo>
                    <a:pt x="116586" y="211340"/>
                  </a:lnTo>
                  <a:lnTo>
                    <a:pt x="99085" y="164820"/>
                  </a:lnTo>
                  <a:lnTo>
                    <a:pt x="83527" y="116344"/>
                  </a:lnTo>
                  <a:lnTo>
                    <a:pt x="68008" y="62052"/>
                  </a:lnTo>
                  <a:lnTo>
                    <a:pt x="60210" y="46532"/>
                  </a:lnTo>
                  <a:lnTo>
                    <a:pt x="50507" y="38785"/>
                  </a:lnTo>
                  <a:lnTo>
                    <a:pt x="36893" y="34899"/>
                  </a:lnTo>
                  <a:lnTo>
                    <a:pt x="25247" y="36842"/>
                  </a:lnTo>
                  <a:lnTo>
                    <a:pt x="13576" y="44589"/>
                  </a:lnTo>
                  <a:lnTo>
                    <a:pt x="3873" y="54279"/>
                  </a:lnTo>
                  <a:lnTo>
                    <a:pt x="0" y="67856"/>
                  </a:lnTo>
                  <a:lnTo>
                    <a:pt x="1930" y="85305"/>
                  </a:lnTo>
                  <a:lnTo>
                    <a:pt x="19431" y="147358"/>
                  </a:lnTo>
                  <a:lnTo>
                    <a:pt x="38862" y="203593"/>
                  </a:lnTo>
                  <a:lnTo>
                    <a:pt x="60210" y="255943"/>
                  </a:lnTo>
                  <a:lnTo>
                    <a:pt x="83527" y="304419"/>
                  </a:lnTo>
                  <a:lnTo>
                    <a:pt x="112699" y="349021"/>
                  </a:lnTo>
                  <a:lnTo>
                    <a:pt x="147662" y="387807"/>
                  </a:lnTo>
                  <a:lnTo>
                    <a:pt x="190411" y="424637"/>
                  </a:lnTo>
                  <a:lnTo>
                    <a:pt x="242874" y="457593"/>
                  </a:lnTo>
                  <a:lnTo>
                    <a:pt x="258394" y="461479"/>
                  </a:lnTo>
                  <a:lnTo>
                    <a:pt x="270065" y="459536"/>
                  </a:lnTo>
                  <a:lnTo>
                    <a:pt x="281711" y="451789"/>
                  </a:lnTo>
                  <a:lnTo>
                    <a:pt x="289509" y="440156"/>
                  </a:lnTo>
                  <a:lnTo>
                    <a:pt x="291452" y="426580"/>
                  </a:lnTo>
                  <a:lnTo>
                    <a:pt x="291452" y="4110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00512" y="3263431"/>
              <a:ext cx="155575" cy="376555"/>
            </a:xfrm>
            <a:custGeom>
              <a:avLst/>
              <a:gdLst/>
              <a:ahLst/>
              <a:cxnLst/>
              <a:rect l="l" t="t" r="r" b="b"/>
              <a:pathLst>
                <a:path w="155575" h="376554">
                  <a:moveTo>
                    <a:pt x="34962" y="0"/>
                  </a:moveTo>
                  <a:lnTo>
                    <a:pt x="0" y="360678"/>
                  </a:lnTo>
                  <a:lnTo>
                    <a:pt x="122408" y="376169"/>
                  </a:lnTo>
                  <a:lnTo>
                    <a:pt x="155429" y="13574"/>
                  </a:lnTo>
                  <a:lnTo>
                    <a:pt x="34962" y="0"/>
                  </a:lnTo>
                  <a:close/>
                </a:path>
              </a:pathLst>
            </a:custGeom>
            <a:solidFill>
              <a:srgbClr val="D1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8571" y="3176182"/>
              <a:ext cx="198182" cy="1085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61641" y="3612478"/>
              <a:ext cx="198182" cy="10662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397389" y="3275062"/>
              <a:ext cx="171450" cy="380365"/>
            </a:xfrm>
            <a:custGeom>
              <a:avLst/>
              <a:gdLst/>
              <a:ahLst/>
              <a:cxnLst/>
              <a:rect l="l" t="t" r="r" b="b"/>
              <a:pathLst>
                <a:path w="171450" h="380364">
                  <a:moveTo>
                    <a:pt x="120467" y="0"/>
                  </a:moveTo>
                  <a:lnTo>
                    <a:pt x="0" y="21346"/>
                  </a:lnTo>
                  <a:lnTo>
                    <a:pt x="50516" y="380055"/>
                  </a:lnTo>
                  <a:lnTo>
                    <a:pt x="170983" y="358735"/>
                  </a:lnTo>
                  <a:lnTo>
                    <a:pt x="120467" y="0"/>
                  </a:lnTo>
                  <a:close/>
                </a:path>
              </a:pathLst>
            </a:custGeom>
            <a:solidFill>
              <a:srgbClr val="D1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50754" y="3187814"/>
              <a:ext cx="196241" cy="11439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16824" y="3620223"/>
              <a:ext cx="198182" cy="11439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585867" y="3271203"/>
              <a:ext cx="146050" cy="372745"/>
            </a:xfrm>
            <a:custGeom>
              <a:avLst/>
              <a:gdLst/>
              <a:ahLst/>
              <a:cxnLst/>
              <a:rect l="l" t="t" r="r" b="b"/>
              <a:pathLst>
                <a:path w="146050" h="372745">
                  <a:moveTo>
                    <a:pt x="122408" y="0"/>
                  </a:moveTo>
                  <a:lnTo>
                    <a:pt x="0" y="9688"/>
                  </a:lnTo>
                  <a:lnTo>
                    <a:pt x="23317" y="372282"/>
                  </a:lnTo>
                  <a:lnTo>
                    <a:pt x="145725" y="362594"/>
                  </a:lnTo>
                  <a:lnTo>
                    <a:pt x="122408" y="0"/>
                  </a:lnTo>
                  <a:close/>
                </a:path>
              </a:pathLst>
            </a:custGeom>
            <a:solidFill>
              <a:srgbClr val="D1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14" y="3183928"/>
              <a:ext cx="198182" cy="1047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76163" y="3620223"/>
              <a:ext cx="198182" cy="1047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835209" y="3187839"/>
              <a:ext cx="569595" cy="1741805"/>
            </a:xfrm>
            <a:custGeom>
              <a:avLst/>
              <a:gdLst/>
              <a:ahLst/>
              <a:cxnLst/>
              <a:rect l="l" t="t" r="r" b="b"/>
              <a:pathLst>
                <a:path w="569595" h="1741804">
                  <a:moveTo>
                    <a:pt x="477850" y="1512430"/>
                  </a:moveTo>
                  <a:lnTo>
                    <a:pt x="464375" y="1467815"/>
                  </a:lnTo>
                  <a:lnTo>
                    <a:pt x="431215" y="1438757"/>
                  </a:lnTo>
                  <a:lnTo>
                    <a:pt x="400215" y="1432928"/>
                  </a:lnTo>
                  <a:lnTo>
                    <a:pt x="79654" y="1432928"/>
                  </a:lnTo>
                  <a:lnTo>
                    <a:pt x="34963" y="1446504"/>
                  </a:lnTo>
                  <a:lnTo>
                    <a:pt x="5816" y="1481391"/>
                  </a:lnTo>
                  <a:lnTo>
                    <a:pt x="0" y="1512430"/>
                  </a:lnTo>
                  <a:lnTo>
                    <a:pt x="0" y="1663661"/>
                  </a:lnTo>
                  <a:lnTo>
                    <a:pt x="13576" y="1706333"/>
                  </a:lnTo>
                  <a:lnTo>
                    <a:pt x="48564" y="1735416"/>
                  </a:lnTo>
                  <a:lnTo>
                    <a:pt x="79654" y="1741220"/>
                  </a:lnTo>
                  <a:lnTo>
                    <a:pt x="400215" y="1741220"/>
                  </a:lnTo>
                  <a:lnTo>
                    <a:pt x="443077" y="1727644"/>
                  </a:lnTo>
                  <a:lnTo>
                    <a:pt x="472186" y="1694700"/>
                  </a:lnTo>
                  <a:lnTo>
                    <a:pt x="477850" y="1663661"/>
                  </a:lnTo>
                  <a:lnTo>
                    <a:pt x="477850" y="1512430"/>
                  </a:lnTo>
                  <a:close/>
                </a:path>
                <a:path w="569595" h="1741804">
                  <a:moveTo>
                    <a:pt x="569391" y="955916"/>
                  </a:moveTo>
                  <a:lnTo>
                    <a:pt x="423672" y="955916"/>
                  </a:lnTo>
                  <a:lnTo>
                    <a:pt x="423672" y="1000518"/>
                  </a:lnTo>
                  <a:lnTo>
                    <a:pt x="569391" y="1000518"/>
                  </a:lnTo>
                  <a:lnTo>
                    <a:pt x="569391" y="955916"/>
                  </a:lnTo>
                  <a:close/>
                </a:path>
                <a:path w="569595" h="1741804">
                  <a:moveTo>
                    <a:pt x="569391" y="835698"/>
                  </a:moveTo>
                  <a:lnTo>
                    <a:pt x="423672" y="835698"/>
                  </a:lnTo>
                  <a:lnTo>
                    <a:pt x="423672" y="882230"/>
                  </a:lnTo>
                  <a:lnTo>
                    <a:pt x="569391" y="882230"/>
                  </a:lnTo>
                  <a:lnTo>
                    <a:pt x="569391" y="835698"/>
                  </a:lnTo>
                  <a:close/>
                </a:path>
                <a:path w="569595" h="1741804">
                  <a:moveTo>
                    <a:pt x="569391" y="717435"/>
                  </a:moveTo>
                  <a:lnTo>
                    <a:pt x="423672" y="717435"/>
                  </a:lnTo>
                  <a:lnTo>
                    <a:pt x="423672" y="762038"/>
                  </a:lnTo>
                  <a:lnTo>
                    <a:pt x="569391" y="762038"/>
                  </a:lnTo>
                  <a:lnTo>
                    <a:pt x="569391" y="717435"/>
                  </a:lnTo>
                  <a:close/>
                </a:path>
                <a:path w="569595" h="1741804">
                  <a:moveTo>
                    <a:pt x="569391" y="597217"/>
                  </a:moveTo>
                  <a:lnTo>
                    <a:pt x="423672" y="597217"/>
                  </a:lnTo>
                  <a:lnTo>
                    <a:pt x="423672" y="643750"/>
                  </a:lnTo>
                  <a:lnTo>
                    <a:pt x="569391" y="643750"/>
                  </a:lnTo>
                  <a:lnTo>
                    <a:pt x="569391" y="597217"/>
                  </a:lnTo>
                  <a:close/>
                </a:path>
                <a:path w="569595" h="1741804">
                  <a:moveTo>
                    <a:pt x="569391" y="478929"/>
                  </a:moveTo>
                  <a:lnTo>
                    <a:pt x="423672" y="478929"/>
                  </a:lnTo>
                  <a:lnTo>
                    <a:pt x="423672" y="523519"/>
                  </a:lnTo>
                  <a:lnTo>
                    <a:pt x="569391" y="523519"/>
                  </a:lnTo>
                  <a:lnTo>
                    <a:pt x="569391" y="478929"/>
                  </a:lnTo>
                  <a:close/>
                </a:path>
                <a:path w="569595" h="1741804">
                  <a:moveTo>
                    <a:pt x="569391" y="358698"/>
                  </a:moveTo>
                  <a:lnTo>
                    <a:pt x="423672" y="358698"/>
                  </a:lnTo>
                  <a:lnTo>
                    <a:pt x="423672" y="403301"/>
                  </a:lnTo>
                  <a:lnTo>
                    <a:pt x="569391" y="403301"/>
                  </a:lnTo>
                  <a:lnTo>
                    <a:pt x="569391" y="358698"/>
                  </a:lnTo>
                  <a:close/>
                </a:path>
                <a:path w="569595" h="1741804">
                  <a:moveTo>
                    <a:pt x="569391" y="238480"/>
                  </a:moveTo>
                  <a:lnTo>
                    <a:pt x="423672" y="238480"/>
                  </a:lnTo>
                  <a:lnTo>
                    <a:pt x="423672" y="285013"/>
                  </a:lnTo>
                  <a:lnTo>
                    <a:pt x="569391" y="285013"/>
                  </a:lnTo>
                  <a:lnTo>
                    <a:pt x="569391" y="238480"/>
                  </a:lnTo>
                  <a:close/>
                </a:path>
                <a:path w="569595" h="1741804">
                  <a:moveTo>
                    <a:pt x="569391" y="120218"/>
                  </a:moveTo>
                  <a:lnTo>
                    <a:pt x="423672" y="120218"/>
                  </a:lnTo>
                  <a:lnTo>
                    <a:pt x="423672" y="164820"/>
                  </a:lnTo>
                  <a:lnTo>
                    <a:pt x="569391" y="164820"/>
                  </a:lnTo>
                  <a:lnTo>
                    <a:pt x="569391" y="120218"/>
                  </a:lnTo>
                  <a:close/>
                </a:path>
                <a:path w="569595" h="1741804">
                  <a:moveTo>
                    <a:pt x="569391" y="0"/>
                  </a:moveTo>
                  <a:lnTo>
                    <a:pt x="423672" y="0"/>
                  </a:lnTo>
                  <a:lnTo>
                    <a:pt x="423672" y="46532"/>
                  </a:lnTo>
                  <a:lnTo>
                    <a:pt x="569391" y="46532"/>
                  </a:lnTo>
                  <a:lnTo>
                    <a:pt x="5693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414879" y="3271214"/>
              <a:ext cx="367665" cy="367030"/>
            </a:xfrm>
            <a:custGeom>
              <a:avLst/>
              <a:gdLst/>
              <a:ahLst/>
              <a:cxnLst/>
              <a:rect l="l" t="t" r="r" b="b"/>
              <a:pathLst>
                <a:path w="367664" h="367029">
                  <a:moveTo>
                    <a:pt x="79654" y="362585"/>
                  </a:moveTo>
                  <a:lnTo>
                    <a:pt x="23317" y="23253"/>
                  </a:lnTo>
                  <a:lnTo>
                    <a:pt x="0" y="29083"/>
                  </a:lnTo>
                  <a:lnTo>
                    <a:pt x="48577" y="366471"/>
                  </a:lnTo>
                  <a:lnTo>
                    <a:pt x="79654" y="362585"/>
                  </a:lnTo>
                  <a:close/>
                </a:path>
                <a:path w="367664" h="367029">
                  <a:moveTo>
                    <a:pt x="250634" y="354838"/>
                  </a:moveTo>
                  <a:lnTo>
                    <a:pt x="223443" y="13563"/>
                  </a:lnTo>
                  <a:lnTo>
                    <a:pt x="196240" y="15506"/>
                  </a:lnTo>
                  <a:lnTo>
                    <a:pt x="217614" y="358698"/>
                  </a:lnTo>
                  <a:lnTo>
                    <a:pt x="250634" y="354838"/>
                  </a:lnTo>
                  <a:close/>
                </a:path>
                <a:path w="367664" h="367029">
                  <a:moveTo>
                    <a:pt x="367220" y="3848"/>
                  </a:moveTo>
                  <a:lnTo>
                    <a:pt x="340029" y="0"/>
                  </a:lnTo>
                  <a:lnTo>
                    <a:pt x="314769" y="238480"/>
                  </a:lnTo>
                  <a:lnTo>
                    <a:pt x="326415" y="347065"/>
                  </a:lnTo>
                  <a:lnTo>
                    <a:pt x="367220" y="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482888" y="3277006"/>
              <a:ext cx="254635" cy="353060"/>
            </a:xfrm>
            <a:custGeom>
              <a:avLst/>
              <a:gdLst/>
              <a:ahLst/>
              <a:cxnLst/>
              <a:rect l="l" t="t" r="r" b="b"/>
              <a:pathLst>
                <a:path w="254635" h="353060">
                  <a:moveTo>
                    <a:pt x="85483" y="343217"/>
                  </a:moveTo>
                  <a:lnTo>
                    <a:pt x="33020" y="3886"/>
                  </a:lnTo>
                  <a:lnTo>
                    <a:pt x="0" y="9715"/>
                  </a:lnTo>
                  <a:lnTo>
                    <a:pt x="44691" y="352907"/>
                  </a:lnTo>
                  <a:lnTo>
                    <a:pt x="85483" y="343217"/>
                  </a:lnTo>
                  <a:close/>
                </a:path>
                <a:path w="254635" h="353060">
                  <a:moveTo>
                    <a:pt x="254520" y="345160"/>
                  </a:moveTo>
                  <a:lnTo>
                    <a:pt x="227317" y="0"/>
                  </a:lnTo>
                  <a:lnTo>
                    <a:pt x="200126" y="1943"/>
                  </a:lnTo>
                  <a:lnTo>
                    <a:pt x="221500" y="347103"/>
                  </a:lnTo>
                  <a:lnTo>
                    <a:pt x="254520" y="345160"/>
                  </a:lnTo>
                  <a:close/>
                </a:path>
              </a:pathLst>
            </a:custGeom>
            <a:solidFill>
              <a:srgbClr val="385F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08134" y="2726339"/>
              <a:ext cx="43180" cy="442595"/>
            </a:xfrm>
            <a:custGeom>
              <a:avLst/>
              <a:gdLst/>
              <a:ahLst/>
              <a:cxnLst/>
              <a:rect l="l" t="t" r="r" b="b"/>
              <a:pathLst>
                <a:path w="43179" h="442594">
                  <a:moveTo>
                    <a:pt x="42744" y="0"/>
                  </a:moveTo>
                  <a:lnTo>
                    <a:pt x="0" y="0"/>
                  </a:lnTo>
                  <a:lnTo>
                    <a:pt x="0" y="442097"/>
                  </a:lnTo>
                  <a:lnTo>
                    <a:pt x="42744" y="442097"/>
                  </a:lnTo>
                  <a:lnTo>
                    <a:pt x="42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85990" y="3280891"/>
              <a:ext cx="68580" cy="347345"/>
            </a:xfrm>
            <a:custGeom>
              <a:avLst/>
              <a:gdLst/>
              <a:ahLst/>
              <a:cxnLst/>
              <a:rect l="l" t="t" r="r" b="b"/>
              <a:pathLst>
                <a:path w="68580" h="347345">
                  <a:moveTo>
                    <a:pt x="36930" y="0"/>
                  </a:moveTo>
                  <a:lnTo>
                    <a:pt x="0" y="337389"/>
                  </a:lnTo>
                  <a:lnTo>
                    <a:pt x="34989" y="347077"/>
                  </a:lnTo>
                  <a:lnTo>
                    <a:pt x="68010" y="3886"/>
                  </a:lnTo>
                  <a:lnTo>
                    <a:pt x="36930" y="0"/>
                  </a:lnTo>
                  <a:close/>
                </a:path>
              </a:pathLst>
            </a:custGeom>
            <a:solidFill>
              <a:srgbClr val="385F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76903" y="3940152"/>
              <a:ext cx="369166" cy="3955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64350" y="3455415"/>
              <a:ext cx="176806" cy="17643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94522" y="3149034"/>
              <a:ext cx="203978" cy="2016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77054" y="3688095"/>
              <a:ext cx="221445" cy="2210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43882" y="3085048"/>
              <a:ext cx="165161" cy="162892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06183" y="3137717"/>
            <a:ext cx="152806" cy="171748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6775831" y="3067938"/>
            <a:ext cx="187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5" dirty="0">
                <a:solidFill>
                  <a:srgbClr val="99CCFF"/>
                </a:solidFill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967728" y="3102355"/>
            <a:ext cx="3834765" cy="2252980"/>
            <a:chOff x="6967728" y="3102355"/>
            <a:chExt cx="3834765" cy="2252980"/>
          </a:xfrm>
        </p:grpSpPr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48921" y="3104083"/>
              <a:ext cx="3061210" cy="21122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50481" y="3102355"/>
              <a:ext cx="3034029" cy="1840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67728" y="3255263"/>
              <a:ext cx="3605783" cy="5760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34479" y="3407155"/>
              <a:ext cx="3170681" cy="18402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67728" y="3560063"/>
              <a:ext cx="3834383" cy="5760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41083" y="3711955"/>
              <a:ext cx="3393948" cy="23431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67728" y="3864863"/>
              <a:ext cx="743712" cy="57607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147433" y="4016755"/>
              <a:ext cx="295910" cy="184150"/>
            </a:xfrm>
            <a:custGeom>
              <a:avLst/>
              <a:gdLst/>
              <a:ahLst/>
              <a:cxnLst/>
              <a:rect l="l" t="t" r="r" b="b"/>
              <a:pathLst>
                <a:path w="295909" h="184150">
                  <a:moveTo>
                    <a:pt x="22225" y="0"/>
                  </a:moveTo>
                  <a:lnTo>
                    <a:pt x="0" y="0"/>
                  </a:lnTo>
                  <a:lnTo>
                    <a:pt x="0" y="181102"/>
                  </a:lnTo>
                  <a:lnTo>
                    <a:pt x="22225" y="181102"/>
                  </a:lnTo>
                  <a:lnTo>
                    <a:pt x="22225" y="0"/>
                  </a:lnTo>
                  <a:close/>
                </a:path>
                <a:path w="295909" h="184150">
                  <a:moveTo>
                    <a:pt x="108585" y="46863"/>
                  </a:moveTo>
                  <a:lnTo>
                    <a:pt x="67310" y="61468"/>
                  </a:lnTo>
                  <a:lnTo>
                    <a:pt x="48379" y="98419"/>
                  </a:lnTo>
                  <a:lnTo>
                    <a:pt x="47117" y="115443"/>
                  </a:lnTo>
                  <a:lnTo>
                    <a:pt x="48166" y="131115"/>
                  </a:lnTo>
                  <a:lnTo>
                    <a:pt x="64026" y="166385"/>
                  </a:lnTo>
                  <a:lnTo>
                    <a:pt x="108585" y="184023"/>
                  </a:lnTo>
                  <a:lnTo>
                    <a:pt x="116990" y="183522"/>
                  </a:lnTo>
                  <a:lnTo>
                    <a:pt x="153080" y="166370"/>
                  </a:lnTo>
                  <a:lnTo>
                    <a:pt x="153611" y="165735"/>
                  </a:lnTo>
                  <a:lnTo>
                    <a:pt x="108585" y="165735"/>
                  </a:lnTo>
                  <a:lnTo>
                    <a:pt x="100580" y="164949"/>
                  </a:lnTo>
                  <a:lnTo>
                    <a:pt x="72612" y="137541"/>
                  </a:lnTo>
                  <a:lnTo>
                    <a:pt x="69850" y="115443"/>
                  </a:lnTo>
                  <a:lnTo>
                    <a:pt x="70540" y="103657"/>
                  </a:lnTo>
                  <a:lnTo>
                    <a:pt x="93313" y="68421"/>
                  </a:lnTo>
                  <a:lnTo>
                    <a:pt x="108585" y="65278"/>
                  </a:lnTo>
                  <a:lnTo>
                    <a:pt x="153271" y="65278"/>
                  </a:lnTo>
                  <a:lnTo>
                    <a:pt x="152781" y="64643"/>
                  </a:lnTo>
                  <a:lnTo>
                    <a:pt x="143589" y="56882"/>
                  </a:lnTo>
                  <a:lnTo>
                    <a:pt x="133159" y="51323"/>
                  </a:lnTo>
                  <a:lnTo>
                    <a:pt x="121491" y="47980"/>
                  </a:lnTo>
                  <a:lnTo>
                    <a:pt x="108585" y="46863"/>
                  </a:lnTo>
                  <a:close/>
                </a:path>
                <a:path w="295909" h="184150">
                  <a:moveTo>
                    <a:pt x="153271" y="65278"/>
                  </a:moveTo>
                  <a:lnTo>
                    <a:pt x="108585" y="65278"/>
                  </a:lnTo>
                  <a:lnTo>
                    <a:pt x="116443" y="66063"/>
                  </a:lnTo>
                  <a:lnTo>
                    <a:pt x="123634" y="68421"/>
                  </a:lnTo>
                  <a:lnTo>
                    <a:pt x="146375" y="103300"/>
                  </a:lnTo>
                  <a:lnTo>
                    <a:pt x="147022" y="115443"/>
                  </a:lnTo>
                  <a:lnTo>
                    <a:pt x="146377" y="126801"/>
                  </a:lnTo>
                  <a:lnTo>
                    <a:pt x="123745" y="162591"/>
                  </a:lnTo>
                  <a:lnTo>
                    <a:pt x="108585" y="165735"/>
                  </a:lnTo>
                  <a:lnTo>
                    <a:pt x="153611" y="165735"/>
                  </a:lnTo>
                  <a:lnTo>
                    <a:pt x="169449" y="125644"/>
                  </a:lnTo>
                  <a:lnTo>
                    <a:pt x="169925" y="113665"/>
                  </a:lnTo>
                  <a:lnTo>
                    <a:pt x="168854" y="98879"/>
                  </a:lnTo>
                  <a:lnTo>
                    <a:pt x="165639" y="85772"/>
                  </a:lnTo>
                  <a:lnTo>
                    <a:pt x="160281" y="74356"/>
                  </a:lnTo>
                  <a:lnTo>
                    <a:pt x="153271" y="65278"/>
                  </a:lnTo>
                  <a:close/>
                </a:path>
                <a:path w="295909" h="184150">
                  <a:moveTo>
                    <a:pt x="208661" y="138430"/>
                  </a:moveTo>
                  <a:lnTo>
                    <a:pt x="186690" y="141859"/>
                  </a:lnTo>
                  <a:lnTo>
                    <a:pt x="189116" y="151691"/>
                  </a:lnTo>
                  <a:lnTo>
                    <a:pt x="192770" y="160226"/>
                  </a:lnTo>
                  <a:lnTo>
                    <a:pt x="230693" y="183356"/>
                  </a:lnTo>
                  <a:lnTo>
                    <a:pt x="242697" y="184023"/>
                  </a:lnTo>
                  <a:lnTo>
                    <a:pt x="250219" y="183689"/>
                  </a:lnTo>
                  <a:lnTo>
                    <a:pt x="287557" y="165735"/>
                  </a:lnTo>
                  <a:lnTo>
                    <a:pt x="232410" y="165735"/>
                  </a:lnTo>
                  <a:lnTo>
                    <a:pt x="224536" y="163449"/>
                  </a:lnTo>
                  <a:lnTo>
                    <a:pt x="213360" y="154051"/>
                  </a:lnTo>
                  <a:lnTo>
                    <a:pt x="209931" y="147320"/>
                  </a:lnTo>
                  <a:lnTo>
                    <a:pt x="208661" y="138430"/>
                  </a:lnTo>
                  <a:close/>
                </a:path>
                <a:path w="295909" h="184150">
                  <a:moveTo>
                    <a:pt x="238633" y="46863"/>
                  </a:moveTo>
                  <a:lnTo>
                    <a:pt x="231775" y="46863"/>
                  </a:lnTo>
                  <a:lnTo>
                    <a:pt x="225425" y="47752"/>
                  </a:lnTo>
                  <a:lnTo>
                    <a:pt x="213487" y="51308"/>
                  </a:lnTo>
                  <a:lnTo>
                    <a:pt x="208788" y="53467"/>
                  </a:lnTo>
                  <a:lnTo>
                    <a:pt x="205359" y="56007"/>
                  </a:lnTo>
                  <a:lnTo>
                    <a:pt x="200660" y="59309"/>
                  </a:lnTo>
                  <a:lnTo>
                    <a:pt x="197103" y="63500"/>
                  </a:lnTo>
                  <a:lnTo>
                    <a:pt x="194310" y="68453"/>
                  </a:lnTo>
                  <a:lnTo>
                    <a:pt x="191643" y="73406"/>
                  </a:lnTo>
                  <a:lnTo>
                    <a:pt x="190373" y="78867"/>
                  </a:lnTo>
                  <a:lnTo>
                    <a:pt x="190373" y="91186"/>
                  </a:lnTo>
                  <a:lnTo>
                    <a:pt x="222789" y="119761"/>
                  </a:lnTo>
                  <a:lnTo>
                    <a:pt x="255524" y="128524"/>
                  </a:lnTo>
                  <a:lnTo>
                    <a:pt x="263144" y="131064"/>
                  </a:lnTo>
                  <a:lnTo>
                    <a:pt x="266192" y="132969"/>
                  </a:lnTo>
                  <a:lnTo>
                    <a:pt x="270510" y="135890"/>
                  </a:lnTo>
                  <a:lnTo>
                    <a:pt x="272796" y="139827"/>
                  </a:lnTo>
                  <a:lnTo>
                    <a:pt x="272796" y="150495"/>
                  </a:lnTo>
                  <a:lnTo>
                    <a:pt x="270256" y="155321"/>
                  </a:lnTo>
                  <a:lnTo>
                    <a:pt x="260350" y="163703"/>
                  </a:lnTo>
                  <a:lnTo>
                    <a:pt x="252857" y="165735"/>
                  </a:lnTo>
                  <a:lnTo>
                    <a:pt x="287557" y="165735"/>
                  </a:lnTo>
                  <a:lnTo>
                    <a:pt x="289051" y="163449"/>
                  </a:lnTo>
                  <a:lnTo>
                    <a:pt x="293497" y="156972"/>
                  </a:lnTo>
                  <a:lnTo>
                    <a:pt x="295656" y="149987"/>
                  </a:lnTo>
                  <a:lnTo>
                    <a:pt x="295656" y="135001"/>
                  </a:lnTo>
                  <a:lnTo>
                    <a:pt x="293877" y="128651"/>
                  </a:lnTo>
                  <a:lnTo>
                    <a:pt x="253605" y="104475"/>
                  </a:lnTo>
                  <a:lnTo>
                    <a:pt x="231901" y="98552"/>
                  </a:lnTo>
                  <a:lnTo>
                    <a:pt x="225298" y="96647"/>
                  </a:lnTo>
                  <a:lnTo>
                    <a:pt x="211836" y="84963"/>
                  </a:lnTo>
                  <a:lnTo>
                    <a:pt x="211836" y="77597"/>
                  </a:lnTo>
                  <a:lnTo>
                    <a:pt x="213995" y="73660"/>
                  </a:lnTo>
                  <a:lnTo>
                    <a:pt x="222758" y="66929"/>
                  </a:lnTo>
                  <a:lnTo>
                    <a:pt x="229997" y="65151"/>
                  </a:lnTo>
                  <a:lnTo>
                    <a:pt x="284245" y="65151"/>
                  </a:lnTo>
                  <a:lnTo>
                    <a:pt x="279273" y="58293"/>
                  </a:lnTo>
                  <a:lnTo>
                    <a:pt x="246112" y="47146"/>
                  </a:lnTo>
                  <a:lnTo>
                    <a:pt x="238633" y="46863"/>
                  </a:lnTo>
                  <a:close/>
                </a:path>
                <a:path w="295909" h="184150">
                  <a:moveTo>
                    <a:pt x="284245" y="65151"/>
                  </a:moveTo>
                  <a:lnTo>
                    <a:pt x="248920" y="65151"/>
                  </a:lnTo>
                  <a:lnTo>
                    <a:pt x="255650" y="67056"/>
                  </a:lnTo>
                  <a:lnTo>
                    <a:pt x="265049" y="74676"/>
                  </a:lnTo>
                  <a:lnTo>
                    <a:pt x="267970" y="79883"/>
                  </a:lnTo>
                  <a:lnTo>
                    <a:pt x="268859" y="86741"/>
                  </a:lnTo>
                  <a:lnTo>
                    <a:pt x="290702" y="83693"/>
                  </a:lnTo>
                  <a:lnTo>
                    <a:pt x="289306" y="75311"/>
                  </a:lnTo>
                  <a:lnTo>
                    <a:pt x="286639" y="68453"/>
                  </a:lnTo>
                  <a:lnTo>
                    <a:pt x="284245" y="65151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63968" y="3864863"/>
              <a:ext cx="1472183" cy="5760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41641" y="4016755"/>
              <a:ext cx="1109344" cy="18402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61832" y="3864863"/>
              <a:ext cx="1533144" cy="5760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742045" y="4020819"/>
              <a:ext cx="1084579" cy="22733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967728" y="4169663"/>
              <a:ext cx="3633216" cy="57607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47941" y="4320539"/>
              <a:ext cx="3188715" cy="23241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67728" y="4474463"/>
              <a:ext cx="3236976" cy="5760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47941" y="4623308"/>
              <a:ext cx="2798953" cy="23736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67728" y="4779263"/>
              <a:ext cx="3029712" cy="57607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39813" y="4927980"/>
              <a:ext cx="2660897" cy="23456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701784" y="4946904"/>
              <a:ext cx="341375" cy="39928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818497" y="5050535"/>
              <a:ext cx="80899" cy="12268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11512" y="4779263"/>
              <a:ext cx="728472" cy="57607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9979025" y="4931155"/>
              <a:ext cx="356870" cy="234315"/>
            </a:xfrm>
            <a:custGeom>
              <a:avLst/>
              <a:gdLst/>
              <a:ahLst/>
              <a:cxnLst/>
              <a:rect l="l" t="t" r="r" b="b"/>
              <a:pathLst>
                <a:path w="356870" h="234314">
                  <a:moveTo>
                    <a:pt x="9144" y="210693"/>
                  </a:moveTo>
                  <a:lnTo>
                    <a:pt x="11683" y="231648"/>
                  </a:lnTo>
                  <a:lnTo>
                    <a:pt x="16891" y="233426"/>
                  </a:lnTo>
                  <a:lnTo>
                    <a:pt x="21717" y="234315"/>
                  </a:lnTo>
                  <a:lnTo>
                    <a:pt x="33020" y="234315"/>
                  </a:lnTo>
                  <a:lnTo>
                    <a:pt x="58099" y="212725"/>
                  </a:lnTo>
                  <a:lnTo>
                    <a:pt x="18288" y="212725"/>
                  </a:lnTo>
                  <a:lnTo>
                    <a:pt x="14097" y="212090"/>
                  </a:lnTo>
                  <a:lnTo>
                    <a:pt x="9144" y="210693"/>
                  </a:lnTo>
                  <a:close/>
                </a:path>
                <a:path w="356870" h="234314">
                  <a:moveTo>
                    <a:pt x="24002" y="49911"/>
                  </a:moveTo>
                  <a:lnTo>
                    <a:pt x="0" y="49911"/>
                  </a:lnTo>
                  <a:lnTo>
                    <a:pt x="49783" y="181356"/>
                  </a:lnTo>
                  <a:lnTo>
                    <a:pt x="48895" y="183642"/>
                  </a:lnTo>
                  <a:lnTo>
                    <a:pt x="26924" y="212725"/>
                  </a:lnTo>
                  <a:lnTo>
                    <a:pt x="58099" y="212725"/>
                  </a:lnTo>
                  <a:lnTo>
                    <a:pt x="80482" y="156210"/>
                  </a:lnTo>
                  <a:lnTo>
                    <a:pt x="60832" y="156210"/>
                  </a:lnTo>
                  <a:lnTo>
                    <a:pt x="58666" y="148377"/>
                  </a:lnTo>
                  <a:lnTo>
                    <a:pt x="56356" y="140700"/>
                  </a:lnTo>
                  <a:lnTo>
                    <a:pt x="53903" y="133189"/>
                  </a:lnTo>
                  <a:lnTo>
                    <a:pt x="51307" y="125857"/>
                  </a:lnTo>
                  <a:lnTo>
                    <a:pt x="24002" y="49911"/>
                  </a:lnTo>
                  <a:close/>
                </a:path>
                <a:path w="356870" h="234314">
                  <a:moveTo>
                    <a:pt x="120269" y="49911"/>
                  </a:moveTo>
                  <a:lnTo>
                    <a:pt x="98044" y="49911"/>
                  </a:lnTo>
                  <a:lnTo>
                    <a:pt x="69976" y="126365"/>
                  </a:lnTo>
                  <a:lnTo>
                    <a:pt x="67405" y="133671"/>
                  </a:lnTo>
                  <a:lnTo>
                    <a:pt x="65024" y="141097"/>
                  </a:lnTo>
                  <a:lnTo>
                    <a:pt x="62833" y="148617"/>
                  </a:lnTo>
                  <a:lnTo>
                    <a:pt x="60832" y="156210"/>
                  </a:lnTo>
                  <a:lnTo>
                    <a:pt x="80482" y="156210"/>
                  </a:lnTo>
                  <a:lnTo>
                    <a:pt x="120269" y="49911"/>
                  </a:lnTo>
                  <a:close/>
                </a:path>
                <a:path w="356870" h="234314">
                  <a:moveTo>
                    <a:pt x="238378" y="0"/>
                  </a:moveTo>
                  <a:lnTo>
                    <a:pt x="214375" y="0"/>
                  </a:lnTo>
                  <a:lnTo>
                    <a:pt x="214375" y="181102"/>
                  </a:lnTo>
                  <a:lnTo>
                    <a:pt x="238378" y="181102"/>
                  </a:lnTo>
                  <a:lnTo>
                    <a:pt x="238378" y="95758"/>
                  </a:lnTo>
                  <a:lnTo>
                    <a:pt x="356361" y="95758"/>
                  </a:lnTo>
                  <a:lnTo>
                    <a:pt x="356361" y="74295"/>
                  </a:lnTo>
                  <a:lnTo>
                    <a:pt x="238378" y="74295"/>
                  </a:lnTo>
                  <a:lnTo>
                    <a:pt x="238378" y="0"/>
                  </a:lnTo>
                  <a:close/>
                </a:path>
                <a:path w="356870" h="234314">
                  <a:moveTo>
                    <a:pt x="356361" y="95758"/>
                  </a:moveTo>
                  <a:lnTo>
                    <a:pt x="332485" y="95758"/>
                  </a:lnTo>
                  <a:lnTo>
                    <a:pt x="332485" y="181102"/>
                  </a:lnTo>
                  <a:lnTo>
                    <a:pt x="356361" y="181102"/>
                  </a:lnTo>
                  <a:lnTo>
                    <a:pt x="356361" y="95758"/>
                  </a:lnTo>
                  <a:close/>
                </a:path>
                <a:path w="356870" h="234314">
                  <a:moveTo>
                    <a:pt x="356361" y="0"/>
                  </a:moveTo>
                  <a:lnTo>
                    <a:pt x="332485" y="0"/>
                  </a:lnTo>
                  <a:lnTo>
                    <a:pt x="332485" y="74295"/>
                  </a:lnTo>
                  <a:lnTo>
                    <a:pt x="356361" y="74295"/>
                  </a:lnTo>
                  <a:lnTo>
                    <a:pt x="356361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244328" y="4946904"/>
              <a:ext cx="341375" cy="39928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361041" y="5050535"/>
              <a:ext cx="80899" cy="12268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287000" y="4779263"/>
              <a:ext cx="417575" cy="57607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0473436" y="508693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5323" y="0"/>
                  </a:moveTo>
                  <a:lnTo>
                    <a:pt x="0" y="0"/>
                  </a:lnTo>
                  <a:lnTo>
                    <a:pt x="0" y="25323"/>
                  </a:lnTo>
                  <a:lnTo>
                    <a:pt x="25323" y="25323"/>
                  </a:lnTo>
                  <a:lnTo>
                    <a:pt x="25323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" name="object 6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452871" y="5775959"/>
            <a:ext cx="112775" cy="11277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1573256" y="3599688"/>
            <a:ext cx="24384" cy="325830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11095" y="435863"/>
            <a:ext cx="4105655" cy="576072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060575" y="503681"/>
            <a:ext cx="1029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u="none" spc="-10" dirty="0">
                <a:solidFill>
                  <a:srgbClr val="FFCC00"/>
                </a:solidFill>
                <a:latin typeface="Arial MT"/>
                <a:cs typeface="Arial MT"/>
              </a:rPr>
              <a:t>MG</a:t>
            </a:r>
            <a:r>
              <a:rPr sz="2000" u="none" spc="-4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u="none" spc="-5" dirty="0">
                <a:solidFill>
                  <a:srgbClr val="FFCC00"/>
                </a:solidFill>
                <a:latin typeface="Arial MT"/>
                <a:cs typeface="Arial MT"/>
              </a:rPr>
              <a:t>(L)</a:t>
            </a:r>
            <a:r>
              <a:rPr sz="2000" u="none" spc="-6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u="none" spc="-5" dirty="0">
                <a:solidFill>
                  <a:srgbClr val="FFCC00"/>
                </a:solidFill>
                <a:latin typeface="Arial MT"/>
                <a:cs typeface="Arial MT"/>
              </a:rPr>
              <a:t>=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18047" y="435863"/>
            <a:ext cx="3240405" cy="576580"/>
            <a:chOff x="5718047" y="435863"/>
            <a:chExt cx="3240405" cy="576580"/>
          </a:xfrm>
        </p:grpSpPr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18047" y="603503"/>
              <a:ext cx="341375" cy="3992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30823" y="435863"/>
              <a:ext cx="1524000" cy="576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56119" y="603503"/>
              <a:ext cx="341375" cy="3992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71943" y="435863"/>
              <a:ext cx="1606296" cy="5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79535" y="603503"/>
              <a:ext cx="341375" cy="39928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25255" y="435863"/>
              <a:ext cx="432816" cy="57607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597857" y="503681"/>
            <a:ext cx="52139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MG/MS (%</a:t>
            </a:r>
            <a:r>
              <a:rPr sz="2000" spc="-3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Pr</a:t>
            </a:r>
            <a:r>
              <a:rPr sz="200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7" baseline="-20576" dirty="0">
                <a:solidFill>
                  <a:srgbClr val="FFCC00"/>
                </a:solidFill>
                <a:latin typeface="Arial MT"/>
                <a:cs typeface="Arial MT"/>
              </a:rPr>
              <a:t>2</a:t>
            </a:r>
            <a:r>
              <a:rPr sz="2025" spc="209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+</a:t>
            </a:r>
            <a:r>
              <a:rPr sz="200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Ce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x</a:t>
            </a:r>
            <a:r>
              <a:rPr sz="200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7" baseline="-20576" dirty="0">
                <a:solidFill>
                  <a:srgbClr val="FFCC00"/>
                </a:solidFill>
                <a:latin typeface="Arial MT"/>
                <a:cs typeface="Arial MT"/>
              </a:rPr>
              <a:t>3</a:t>
            </a:r>
            <a:r>
              <a:rPr sz="2025" spc="254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+</a:t>
            </a:r>
            <a:r>
              <a:rPr sz="20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Lac x</a:t>
            </a:r>
            <a:r>
              <a:rPr sz="2000" spc="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7" baseline="-20576" dirty="0">
                <a:solidFill>
                  <a:srgbClr val="FFCC00"/>
                </a:solidFill>
                <a:latin typeface="Arial MT"/>
                <a:cs typeface="Arial MT"/>
              </a:rPr>
              <a:t>4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)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54296" y="801623"/>
            <a:ext cx="2551430" cy="576580"/>
            <a:chOff x="4654296" y="801623"/>
            <a:chExt cx="2551430" cy="576580"/>
          </a:xfrm>
        </p:grpSpPr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54296" y="801623"/>
              <a:ext cx="417575" cy="576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73168" y="969263"/>
              <a:ext cx="341375" cy="3992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88992" y="801623"/>
              <a:ext cx="923543" cy="5760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65064" y="801623"/>
              <a:ext cx="432815" cy="5760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20512" y="801623"/>
              <a:ext cx="1584960" cy="57607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4779009" y="869442"/>
            <a:ext cx="228028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t</a:t>
            </a:r>
            <a:r>
              <a:rPr sz="2025" spc="-15" baseline="-20576" dirty="0">
                <a:solidFill>
                  <a:srgbClr val="FFCC00"/>
                </a:solidFill>
                <a:latin typeface="Arial MT"/>
                <a:cs typeface="Arial MT"/>
              </a:rPr>
              <a:t>1</a:t>
            </a:r>
            <a:r>
              <a:rPr sz="2025" spc="240" baseline="-20576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(100</a:t>
            </a:r>
            <a:r>
              <a:rPr sz="2000" spc="-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CC00"/>
                </a:solidFill>
                <a:latin typeface="Arial MT"/>
                <a:cs typeface="Arial MT"/>
              </a:rPr>
              <a:t>- </a:t>
            </a:r>
            <a:r>
              <a:rPr sz="2000" spc="-10" dirty="0">
                <a:solidFill>
                  <a:srgbClr val="FFCC00"/>
                </a:solidFill>
                <a:latin typeface="Arial MT"/>
                <a:cs typeface="Arial MT"/>
              </a:rPr>
              <a:t>% MG/MS)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03676" y="836675"/>
            <a:ext cx="5401310" cy="0"/>
          </a:xfrm>
          <a:custGeom>
            <a:avLst/>
            <a:gdLst/>
            <a:ahLst/>
            <a:cxnLst/>
            <a:rect l="l" t="t" r="r" b="b"/>
            <a:pathLst>
              <a:path w="5401309">
                <a:moveTo>
                  <a:pt x="0" y="0"/>
                </a:moveTo>
                <a:lnTo>
                  <a:pt x="5401056" y="0"/>
                </a:lnTo>
              </a:path>
            </a:pathLst>
          </a:custGeom>
          <a:ln w="9144">
            <a:solidFill>
              <a:srgbClr val="FFC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136648" y="1886711"/>
            <a:ext cx="1728216" cy="515112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2269998" y="1944115"/>
            <a:ext cx="932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CC00"/>
                </a:solidFill>
                <a:latin typeface="Arial MT"/>
                <a:cs typeface="Arial MT"/>
              </a:rPr>
              <a:t>MG</a:t>
            </a:r>
            <a:r>
              <a:rPr sz="1800" spc="-1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(L)</a:t>
            </a:r>
            <a:r>
              <a:rPr sz="1800" spc="-6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=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553967" y="1886711"/>
            <a:ext cx="5279390" cy="789940"/>
            <a:chOff x="3553967" y="1886711"/>
            <a:chExt cx="5279390" cy="789940"/>
          </a:xfrm>
        </p:grpSpPr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53967" y="1886711"/>
              <a:ext cx="5279136" cy="5151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91127" y="2200655"/>
              <a:ext cx="5004816" cy="5181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65447" y="2161031"/>
              <a:ext cx="1341120" cy="5151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95671" y="2161031"/>
              <a:ext cx="387096" cy="5151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32831" y="2161031"/>
              <a:ext cx="1420367" cy="515112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3687571" y="1944115"/>
            <a:ext cx="49911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%</a:t>
            </a:r>
            <a:r>
              <a:rPr sz="1800" u="heavy" spc="-2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spc="-1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MG/MS</a:t>
            </a:r>
            <a:r>
              <a:rPr sz="1800" u="heavy" spc="6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spc="-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(%</a:t>
            </a:r>
            <a:r>
              <a:rPr sz="1800" u="heavy" spc="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Pr</a:t>
            </a:r>
            <a:r>
              <a:rPr sz="1800" u="heavy" spc="-2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x</a:t>
            </a:r>
            <a:r>
              <a:rPr sz="1800" u="heavy" spc="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0,75</a:t>
            </a:r>
            <a:r>
              <a:rPr sz="1800" u="heavy" spc="-4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+ 0,8</a:t>
            </a:r>
            <a:r>
              <a:rPr sz="1800" u="heavy" spc="-2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x</a:t>
            </a:r>
            <a:r>
              <a:rPr sz="1800" u="heavy" spc="-1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0,35</a:t>
            </a:r>
            <a:r>
              <a:rPr sz="1800" u="heavy" spc="-2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+</a:t>
            </a:r>
            <a:r>
              <a:rPr sz="1800" u="heavy" spc="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4,7</a:t>
            </a:r>
            <a:r>
              <a:rPr sz="1800" u="heavy" spc="-2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x</a:t>
            </a:r>
            <a:r>
              <a:rPr sz="1800" u="heavy" spc="-2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0,04)</a:t>
            </a:r>
            <a:endParaRPr sz="1800">
              <a:latin typeface="Arial MT"/>
              <a:cs typeface="Arial MT"/>
            </a:endParaRPr>
          </a:p>
          <a:p>
            <a:pPr marL="424180">
              <a:lnSpc>
                <a:spcPct val="100000"/>
              </a:lnSpc>
            </a:pP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0,90</a:t>
            </a:r>
            <a:r>
              <a:rPr sz="1800" spc="-3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(100</a:t>
            </a:r>
            <a:r>
              <a:rPr sz="18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-</a:t>
            </a:r>
            <a:r>
              <a:rPr sz="1800" spc="-3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CC00"/>
                </a:solidFill>
                <a:latin typeface="Arial MT"/>
                <a:cs typeface="Arial MT"/>
              </a:rPr>
              <a:t>%</a:t>
            </a:r>
            <a:r>
              <a:rPr sz="1800" spc="-1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FFCC00"/>
                </a:solidFill>
                <a:latin typeface="Arial MT"/>
                <a:cs typeface="Arial MT"/>
              </a:rPr>
              <a:t>MG/MS)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51" name="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569464" y="3112007"/>
            <a:ext cx="1728215" cy="515112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2701798" y="3169741"/>
            <a:ext cx="9328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CC00"/>
                </a:solidFill>
                <a:latin typeface="Arial MT"/>
                <a:cs typeface="Arial MT"/>
              </a:rPr>
              <a:t>MG</a:t>
            </a:r>
            <a:r>
              <a:rPr sz="1800" spc="-1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(L)</a:t>
            </a:r>
            <a:r>
              <a:rPr sz="1800" spc="-6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=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3986784" y="3112007"/>
            <a:ext cx="3648710" cy="789940"/>
            <a:chOff x="3986784" y="3112007"/>
            <a:chExt cx="3648710" cy="789940"/>
          </a:xfrm>
        </p:grpSpPr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986784" y="3112007"/>
              <a:ext cx="3648456" cy="5151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123944" y="3425951"/>
              <a:ext cx="3374136" cy="5181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474464" y="3386327"/>
              <a:ext cx="1341119" cy="5151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04688" y="3386327"/>
              <a:ext cx="387096" cy="5151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41848" y="3386327"/>
              <a:ext cx="1420368" cy="515112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4119498" y="3169741"/>
            <a:ext cx="33616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%</a:t>
            </a:r>
            <a:r>
              <a:rPr sz="1800" u="heavy" spc="-3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spc="-1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MG/MS</a:t>
            </a:r>
            <a:r>
              <a:rPr sz="1800" u="heavy" spc="6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(% Pr</a:t>
            </a:r>
            <a:r>
              <a:rPr sz="1800" u="heavy" spc="-3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x</a:t>
            </a:r>
            <a:r>
              <a:rPr sz="1800" u="heavy" spc="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0,75</a:t>
            </a:r>
            <a:r>
              <a:rPr sz="1800" u="heavy" spc="44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1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+ 0,468)</a:t>
            </a:r>
            <a:endParaRPr sz="1800">
              <a:latin typeface="Arial MT"/>
              <a:cs typeface="Arial MT"/>
            </a:endParaRPr>
          </a:p>
          <a:p>
            <a:pPr marL="50038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0,90</a:t>
            </a:r>
            <a:r>
              <a:rPr sz="1800" spc="-3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(100</a:t>
            </a:r>
            <a:r>
              <a:rPr sz="18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FCC00"/>
                </a:solidFill>
                <a:latin typeface="Arial MT"/>
                <a:cs typeface="Arial MT"/>
              </a:rPr>
              <a:t>-</a:t>
            </a:r>
            <a:r>
              <a:rPr sz="1800" spc="-3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CC00"/>
                </a:solidFill>
                <a:latin typeface="Arial MT"/>
                <a:cs typeface="Arial MT"/>
              </a:rPr>
              <a:t>%</a:t>
            </a:r>
            <a:r>
              <a:rPr sz="1800" spc="-1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FFCC00"/>
                </a:solidFill>
                <a:latin typeface="Arial MT"/>
                <a:cs typeface="Arial MT"/>
              </a:rPr>
              <a:t>MG/MS)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358898" y="4318507"/>
            <a:ext cx="740473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48309" algn="l"/>
                <a:tab pos="2049145" algn="l"/>
                <a:tab pos="2548890" algn="l"/>
                <a:tab pos="4067175" algn="l"/>
                <a:tab pos="4567555" algn="l"/>
                <a:tab pos="4966335" algn="l"/>
                <a:tab pos="5890260" algn="l"/>
                <a:tab pos="6374765" algn="l"/>
              </a:tabLst>
            </a:pP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	con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ido	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	pr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teín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	la	l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che	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	an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za 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rápidamente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mediante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equipo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24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Arial"/>
                <a:cs typeface="Arial"/>
              </a:rPr>
              <a:t>milk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4267200"/>
            <a:ext cx="12189460" cy="2590800"/>
            <a:chOff x="3047" y="4267200"/>
            <a:chExt cx="12189460" cy="2590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4267200"/>
              <a:ext cx="12188952" cy="25907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215" y="6391655"/>
              <a:ext cx="649224" cy="304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07407" y="6068567"/>
              <a:ext cx="2142743" cy="7802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3256" y="5849111"/>
              <a:ext cx="2192020" cy="1000125"/>
            </a:xfrm>
            <a:custGeom>
              <a:avLst/>
              <a:gdLst/>
              <a:ahLst/>
              <a:cxnLst/>
              <a:rect l="l" t="t" r="r" b="b"/>
              <a:pathLst>
                <a:path w="2192020" h="1000125">
                  <a:moveTo>
                    <a:pt x="359664" y="296786"/>
                  </a:moveTo>
                  <a:lnTo>
                    <a:pt x="321818" y="268224"/>
                  </a:lnTo>
                  <a:lnTo>
                    <a:pt x="180848" y="363435"/>
                  </a:lnTo>
                  <a:lnTo>
                    <a:pt x="90424" y="458635"/>
                  </a:lnTo>
                  <a:lnTo>
                    <a:pt x="27305" y="571309"/>
                  </a:lnTo>
                  <a:lnTo>
                    <a:pt x="0" y="685558"/>
                  </a:lnTo>
                  <a:lnTo>
                    <a:pt x="12573" y="771245"/>
                  </a:lnTo>
                  <a:lnTo>
                    <a:pt x="52578" y="847407"/>
                  </a:lnTo>
                  <a:lnTo>
                    <a:pt x="103124" y="923582"/>
                  </a:lnTo>
                  <a:lnTo>
                    <a:pt x="180848" y="999744"/>
                  </a:lnTo>
                  <a:lnTo>
                    <a:pt x="256540" y="999744"/>
                  </a:lnTo>
                  <a:lnTo>
                    <a:pt x="180848" y="923582"/>
                  </a:lnTo>
                  <a:lnTo>
                    <a:pt x="115697" y="847407"/>
                  </a:lnTo>
                  <a:lnTo>
                    <a:pt x="77851" y="771245"/>
                  </a:lnTo>
                  <a:lnTo>
                    <a:pt x="65151" y="685558"/>
                  </a:lnTo>
                  <a:lnTo>
                    <a:pt x="90424" y="571309"/>
                  </a:lnTo>
                  <a:lnTo>
                    <a:pt x="140970" y="476097"/>
                  </a:lnTo>
                  <a:lnTo>
                    <a:pt x="243967" y="382473"/>
                  </a:lnTo>
                  <a:lnTo>
                    <a:pt x="359664" y="296786"/>
                  </a:lnTo>
                  <a:close/>
                </a:path>
                <a:path w="2192020" h="1000125">
                  <a:moveTo>
                    <a:pt x="2191512" y="66573"/>
                  </a:moveTo>
                  <a:lnTo>
                    <a:pt x="2034794" y="38036"/>
                  </a:lnTo>
                  <a:lnTo>
                    <a:pt x="1957451" y="28524"/>
                  </a:lnTo>
                  <a:lnTo>
                    <a:pt x="1880235" y="19024"/>
                  </a:lnTo>
                  <a:lnTo>
                    <a:pt x="1520317" y="0"/>
                  </a:lnTo>
                  <a:lnTo>
                    <a:pt x="1211199" y="19024"/>
                  </a:lnTo>
                  <a:lnTo>
                    <a:pt x="914908" y="57061"/>
                  </a:lnTo>
                  <a:lnTo>
                    <a:pt x="656590" y="123621"/>
                  </a:lnTo>
                  <a:lnTo>
                    <a:pt x="423672" y="209219"/>
                  </a:lnTo>
                  <a:lnTo>
                    <a:pt x="463931" y="237744"/>
                  </a:lnTo>
                  <a:lnTo>
                    <a:pt x="681990" y="152158"/>
                  </a:lnTo>
                  <a:lnTo>
                    <a:pt x="940308" y="85585"/>
                  </a:lnTo>
                  <a:lnTo>
                    <a:pt x="1224026" y="47548"/>
                  </a:lnTo>
                  <a:lnTo>
                    <a:pt x="1520317" y="28524"/>
                  </a:lnTo>
                  <a:lnTo>
                    <a:pt x="1867535" y="47548"/>
                  </a:lnTo>
                  <a:lnTo>
                    <a:pt x="2022094" y="66573"/>
                  </a:lnTo>
                  <a:lnTo>
                    <a:pt x="2176653" y="95097"/>
                  </a:lnTo>
                  <a:lnTo>
                    <a:pt x="2191512" y="66573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07280" y="5763767"/>
              <a:ext cx="2295144" cy="1085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758183" y="5830824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40">
                  <a:moveTo>
                    <a:pt x="967231" y="0"/>
                  </a:moveTo>
                  <a:lnTo>
                    <a:pt x="759840" y="57175"/>
                  </a:lnTo>
                  <a:lnTo>
                    <a:pt x="579881" y="123875"/>
                  </a:lnTo>
                  <a:lnTo>
                    <a:pt x="412750" y="200113"/>
                  </a:lnTo>
                  <a:lnTo>
                    <a:pt x="270890" y="285877"/>
                  </a:lnTo>
                  <a:lnTo>
                    <a:pt x="154558" y="381165"/>
                  </a:lnTo>
                  <a:lnTo>
                    <a:pt x="78358" y="484403"/>
                  </a:lnTo>
                  <a:lnTo>
                    <a:pt x="12700" y="589216"/>
                  </a:lnTo>
                  <a:lnTo>
                    <a:pt x="0" y="703567"/>
                  </a:lnTo>
                  <a:lnTo>
                    <a:pt x="12700" y="789330"/>
                  </a:lnTo>
                  <a:lnTo>
                    <a:pt x="38100" y="865568"/>
                  </a:lnTo>
                  <a:lnTo>
                    <a:pt x="91058" y="941797"/>
                  </a:lnTo>
                  <a:lnTo>
                    <a:pt x="154558" y="1018031"/>
                  </a:lnTo>
                  <a:lnTo>
                    <a:pt x="205358" y="1018031"/>
                  </a:lnTo>
                  <a:lnTo>
                    <a:pt x="141858" y="941797"/>
                  </a:lnTo>
                  <a:lnTo>
                    <a:pt x="91058" y="865568"/>
                  </a:lnTo>
                  <a:lnTo>
                    <a:pt x="50800" y="789330"/>
                  </a:lnTo>
                  <a:lnTo>
                    <a:pt x="38100" y="703567"/>
                  </a:lnTo>
                  <a:lnTo>
                    <a:pt x="50800" y="589216"/>
                  </a:lnTo>
                  <a:lnTo>
                    <a:pt x="116458" y="484403"/>
                  </a:lnTo>
                  <a:lnTo>
                    <a:pt x="192658" y="390690"/>
                  </a:lnTo>
                  <a:lnTo>
                    <a:pt x="308990" y="295402"/>
                  </a:lnTo>
                  <a:lnTo>
                    <a:pt x="450850" y="209638"/>
                  </a:lnTo>
                  <a:lnTo>
                    <a:pt x="617981" y="133413"/>
                  </a:lnTo>
                  <a:lnTo>
                    <a:pt x="812673" y="76238"/>
                  </a:lnTo>
                  <a:lnTo>
                    <a:pt x="1018031" y="19062"/>
                  </a:lnTo>
                  <a:lnTo>
                    <a:pt x="967231" y="0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38616" y="5334000"/>
              <a:ext cx="2859024" cy="130454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409176" y="5638800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77016" y="4867655"/>
              <a:ext cx="899159" cy="3413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25783" y="4800600"/>
              <a:ext cx="569976" cy="3230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314176" y="4828031"/>
              <a:ext cx="697992" cy="33528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859279" y="387095"/>
            <a:ext cx="8513445" cy="4624070"/>
            <a:chOff x="1859279" y="387095"/>
            <a:chExt cx="8513445" cy="462407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80615" y="524255"/>
              <a:ext cx="676656" cy="6888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61031" y="387095"/>
              <a:ext cx="6001512" cy="9083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20000" y="387095"/>
              <a:ext cx="1758696" cy="9083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48927" y="387095"/>
              <a:ext cx="1310640" cy="9083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1031" y="874776"/>
              <a:ext cx="8211311" cy="9083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61031" y="1362456"/>
              <a:ext cx="7735824" cy="9083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61031" y="1850135"/>
              <a:ext cx="2956560" cy="9083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80615" y="2572512"/>
              <a:ext cx="676656" cy="6888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61031" y="2435351"/>
              <a:ext cx="7693152" cy="9083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61031" y="2923031"/>
              <a:ext cx="5096256" cy="9083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59279" y="3788663"/>
              <a:ext cx="2679192" cy="79552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62983" y="3788663"/>
              <a:ext cx="4069079" cy="7955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76344" y="4276343"/>
              <a:ext cx="3642359" cy="762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54111" y="3788663"/>
              <a:ext cx="2145792" cy="7955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17719" y="4215384"/>
              <a:ext cx="2078735" cy="7955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220967" y="4215384"/>
              <a:ext cx="594360" cy="7955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437376" y="4215384"/>
              <a:ext cx="990600" cy="795527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2060575" y="500633"/>
            <a:ext cx="7923530" cy="58781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Ej.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Hay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que fabricar un queso </a:t>
            </a:r>
            <a:r>
              <a:rPr sz="3200" i="1" spc="-10" dirty="0">
                <a:solidFill>
                  <a:srgbClr val="FFFFFF"/>
                </a:solidFill>
                <a:latin typeface="Arial"/>
                <a:cs typeface="Arial"/>
              </a:rPr>
              <a:t>Gouda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con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un mínimo de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48% MG/MS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en el producto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final. El queso fresco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sin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sal debe tener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51%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MG/MS.</a:t>
            </a:r>
            <a:endParaRPr sz="3200">
              <a:latin typeface="Arial MT"/>
              <a:cs typeface="Arial MT"/>
            </a:endParaRPr>
          </a:p>
          <a:p>
            <a:pPr marL="356870" marR="522605" indent="-344805">
              <a:lnSpc>
                <a:spcPct val="100000"/>
              </a:lnSpc>
              <a:spcBef>
                <a:spcPts val="775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Si</a:t>
            </a:r>
            <a:r>
              <a:rPr sz="32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leche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contiene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3,5%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proteínas,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debe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estandarizarse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así:</a:t>
            </a:r>
            <a:endParaRPr sz="3200">
              <a:latin typeface="Arial MT"/>
              <a:cs typeface="Arial MT"/>
            </a:endParaRPr>
          </a:p>
          <a:p>
            <a:pPr marR="301625" algn="ctr">
              <a:lnSpc>
                <a:spcPct val="100000"/>
              </a:lnSpc>
              <a:spcBef>
                <a:spcPts val="2840"/>
              </a:spcBef>
              <a:tabLst>
                <a:tab pos="2204085" algn="l"/>
              </a:tabLst>
            </a:pPr>
            <a:r>
              <a:rPr sz="2800" spc="-5" dirty="0">
                <a:solidFill>
                  <a:srgbClr val="FFCC00"/>
                </a:solidFill>
                <a:latin typeface="Arial MT"/>
                <a:cs typeface="Arial MT"/>
              </a:rPr>
              <a:t>MG</a:t>
            </a:r>
            <a:r>
              <a:rPr sz="2800" spc="-1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(L)</a:t>
            </a:r>
            <a:r>
              <a:rPr sz="2800" spc="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=	</a:t>
            </a:r>
            <a:r>
              <a:rPr sz="2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51</a:t>
            </a:r>
            <a:r>
              <a:rPr sz="2800" u="heavy" spc="-2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2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(3,5</a:t>
            </a:r>
            <a:r>
              <a:rPr sz="2800" u="heavy" spc="-1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2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x</a:t>
            </a:r>
            <a:r>
              <a:rPr sz="2800" u="heavy" spc="-30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2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0,75</a:t>
            </a:r>
            <a:r>
              <a:rPr sz="2800" u="heavy" spc="-1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2800" u="heavy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+</a:t>
            </a:r>
            <a:r>
              <a:rPr sz="2800" u="heavy" spc="-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 </a:t>
            </a:r>
            <a:r>
              <a:rPr sz="2800" u="heavy" spc="5" dirty="0">
                <a:solidFill>
                  <a:srgbClr val="FFCC00"/>
                </a:solidFill>
                <a:uFill>
                  <a:solidFill>
                    <a:srgbClr val="FFCC00"/>
                  </a:solidFill>
                </a:uFill>
                <a:latin typeface="Arial MT"/>
                <a:cs typeface="Arial MT"/>
              </a:rPr>
              <a:t>0,468)</a:t>
            </a: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 =</a:t>
            </a:r>
            <a:r>
              <a:rPr sz="28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3,51</a:t>
            </a:r>
            <a:r>
              <a:rPr sz="2800" spc="-1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CC00"/>
                </a:solidFill>
                <a:latin typeface="Arial MT"/>
                <a:cs typeface="Arial MT"/>
              </a:rPr>
              <a:t>MG</a:t>
            </a:r>
            <a:endParaRPr sz="2800">
              <a:latin typeface="Arial MT"/>
              <a:cs typeface="Arial MT"/>
            </a:endParaRPr>
          </a:p>
          <a:p>
            <a:pPr marR="15240" algn="ctr">
              <a:lnSpc>
                <a:spcPct val="100000"/>
              </a:lnSpc>
            </a:pP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0,90</a:t>
            </a:r>
            <a:r>
              <a:rPr sz="2800" spc="-45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(100</a:t>
            </a:r>
            <a:r>
              <a:rPr sz="2800" spc="-1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CC00"/>
                </a:solidFill>
                <a:latin typeface="Arial MT"/>
                <a:cs typeface="Arial MT"/>
              </a:rPr>
              <a:t>-</a:t>
            </a:r>
            <a:r>
              <a:rPr sz="2800" spc="-20" dirty="0">
                <a:solidFill>
                  <a:srgbClr val="FFCC00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FFCC00"/>
                </a:solidFill>
                <a:latin typeface="Arial MT"/>
                <a:cs typeface="Arial MT"/>
              </a:rPr>
              <a:t>50)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Arial MT"/>
              <a:cs typeface="Arial MT"/>
            </a:endParaRPr>
          </a:p>
          <a:p>
            <a:pPr marL="239395" marR="151765" algn="just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estandarización precisa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exactitud.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Un error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0,1%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MG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en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la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leche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producirá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un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cambio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 1% en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MG/MS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 en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queso</a:t>
            </a:r>
            <a:r>
              <a:rPr sz="24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aproximadamente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45%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MG/MS.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08276" y="5231891"/>
            <a:ext cx="3672840" cy="0"/>
          </a:xfrm>
          <a:custGeom>
            <a:avLst/>
            <a:gdLst/>
            <a:ahLst/>
            <a:cxnLst/>
            <a:rect l="l" t="t" r="r" b="b"/>
            <a:pathLst>
              <a:path w="3672840">
                <a:moveTo>
                  <a:pt x="0" y="0"/>
                </a:moveTo>
                <a:lnTo>
                  <a:pt x="3672840" y="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97"/>
            <a:ext cx="12192000" cy="6845300"/>
            <a:chOff x="0" y="12697"/>
            <a:chExt cx="12192000" cy="6845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97"/>
              <a:ext cx="12191745" cy="6845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3287" y="3675888"/>
              <a:ext cx="5586984" cy="11277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40628" y="3814013"/>
            <a:ext cx="494220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u="none" spc="5" dirty="0">
                <a:solidFill>
                  <a:srgbClr val="C0C0C0"/>
                </a:solidFill>
                <a:latin typeface="Arial MT"/>
                <a:cs typeface="Arial MT"/>
              </a:rPr>
              <a:t>QUESOS</a:t>
            </a:r>
            <a:r>
              <a:rPr sz="4000" u="none" spc="-130" dirty="0">
                <a:solidFill>
                  <a:srgbClr val="C0C0C0"/>
                </a:solidFill>
                <a:latin typeface="Arial MT"/>
                <a:cs typeface="Arial MT"/>
              </a:rPr>
              <a:t> </a:t>
            </a:r>
            <a:r>
              <a:rPr sz="4000" u="none" spc="5" dirty="0">
                <a:solidFill>
                  <a:srgbClr val="C0C0C0"/>
                </a:solidFill>
                <a:latin typeface="Arial MT"/>
                <a:cs typeface="Arial MT"/>
              </a:rPr>
              <a:t>MADUROS</a:t>
            </a:r>
            <a:endParaRPr sz="4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79" y="1380744"/>
              <a:ext cx="5983224" cy="3688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5835" y="1409826"/>
              <a:ext cx="5946546" cy="3319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320" y="1737359"/>
              <a:ext cx="9662160" cy="3505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522" y="1766824"/>
              <a:ext cx="9626003" cy="3149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128" y="2087880"/>
              <a:ext cx="9979152" cy="3413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7537" y="2117724"/>
              <a:ext cx="9943185" cy="3054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3128" y="2423159"/>
              <a:ext cx="10305288" cy="3505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7067" y="2452624"/>
              <a:ext cx="10270426" cy="3149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9224" y="2773680"/>
              <a:ext cx="777240" cy="2865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4649" y="2803524"/>
              <a:ext cx="739495" cy="2482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3415" y="2837687"/>
              <a:ext cx="298703" cy="22250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49959" y="2871596"/>
              <a:ext cx="258445" cy="177165"/>
            </a:xfrm>
            <a:custGeom>
              <a:avLst/>
              <a:gdLst/>
              <a:ahLst/>
              <a:cxnLst/>
              <a:rect l="l" t="t" r="r" b="b"/>
              <a:pathLst>
                <a:path w="258444" h="177164">
                  <a:moveTo>
                    <a:pt x="244602" y="138683"/>
                  </a:moveTo>
                  <a:lnTo>
                    <a:pt x="234060" y="138683"/>
                  </a:lnTo>
                  <a:lnTo>
                    <a:pt x="229489" y="140588"/>
                  </a:lnTo>
                  <a:lnTo>
                    <a:pt x="222122" y="147954"/>
                  </a:lnTo>
                  <a:lnTo>
                    <a:pt x="220217" y="152526"/>
                  </a:lnTo>
                  <a:lnTo>
                    <a:pt x="220217" y="163194"/>
                  </a:lnTo>
                  <a:lnTo>
                    <a:pt x="222122" y="167639"/>
                  </a:lnTo>
                  <a:lnTo>
                    <a:pt x="229489" y="175260"/>
                  </a:lnTo>
                  <a:lnTo>
                    <a:pt x="234060" y="177164"/>
                  </a:lnTo>
                  <a:lnTo>
                    <a:pt x="244602" y="177164"/>
                  </a:lnTo>
                  <a:lnTo>
                    <a:pt x="249047" y="175260"/>
                  </a:lnTo>
                  <a:lnTo>
                    <a:pt x="256413" y="167639"/>
                  </a:lnTo>
                  <a:lnTo>
                    <a:pt x="258317" y="163194"/>
                  </a:lnTo>
                  <a:lnTo>
                    <a:pt x="258317" y="152526"/>
                  </a:lnTo>
                  <a:lnTo>
                    <a:pt x="256413" y="147954"/>
                  </a:lnTo>
                  <a:lnTo>
                    <a:pt x="249047" y="140588"/>
                  </a:lnTo>
                  <a:lnTo>
                    <a:pt x="244602" y="138683"/>
                  </a:lnTo>
                  <a:close/>
                </a:path>
                <a:path w="258444" h="177164">
                  <a:moveTo>
                    <a:pt x="87884" y="0"/>
                  </a:moveTo>
                  <a:lnTo>
                    <a:pt x="36859" y="15966"/>
                  </a:lnTo>
                  <a:lnTo>
                    <a:pt x="5810" y="56340"/>
                  </a:lnTo>
                  <a:lnTo>
                    <a:pt x="0" y="89026"/>
                  </a:lnTo>
                  <a:lnTo>
                    <a:pt x="1525" y="106100"/>
                  </a:lnTo>
                  <a:lnTo>
                    <a:pt x="24510" y="150749"/>
                  </a:lnTo>
                  <a:lnTo>
                    <a:pt x="69409" y="175502"/>
                  </a:lnTo>
                  <a:lnTo>
                    <a:pt x="87884" y="177164"/>
                  </a:lnTo>
                  <a:lnTo>
                    <a:pt x="106338" y="175502"/>
                  </a:lnTo>
                  <a:lnTo>
                    <a:pt x="123031" y="170529"/>
                  </a:lnTo>
                  <a:lnTo>
                    <a:pt x="137961" y="162270"/>
                  </a:lnTo>
                  <a:lnTo>
                    <a:pt x="144598" y="156463"/>
                  </a:lnTo>
                  <a:lnTo>
                    <a:pt x="87756" y="156463"/>
                  </a:lnTo>
                  <a:lnTo>
                    <a:pt x="78972" y="155938"/>
                  </a:lnTo>
                  <a:lnTo>
                    <a:pt x="41227" y="137572"/>
                  </a:lnTo>
                  <a:lnTo>
                    <a:pt x="22520" y="98514"/>
                  </a:lnTo>
                  <a:lnTo>
                    <a:pt x="21971" y="89535"/>
                  </a:lnTo>
                  <a:lnTo>
                    <a:pt x="23185" y="75866"/>
                  </a:lnTo>
                  <a:lnTo>
                    <a:pt x="41402" y="41148"/>
                  </a:lnTo>
                  <a:lnTo>
                    <a:pt x="74781" y="22467"/>
                  </a:lnTo>
                  <a:lnTo>
                    <a:pt x="87756" y="21208"/>
                  </a:lnTo>
                  <a:lnTo>
                    <a:pt x="144689" y="21208"/>
                  </a:lnTo>
                  <a:lnTo>
                    <a:pt x="138783" y="15859"/>
                  </a:lnTo>
                  <a:lnTo>
                    <a:pt x="123475" y="7048"/>
                  </a:lnTo>
                  <a:lnTo>
                    <a:pt x="106501" y="1762"/>
                  </a:lnTo>
                  <a:lnTo>
                    <a:pt x="87884" y="0"/>
                  </a:lnTo>
                  <a:close/>
                </a:path>
                <a:path w="258444" h="177164">
                  <a:moveTo>
                    <a:pt x="144689" y="21208"/>
                  </a:moveTo>
                  <a:lnTo>
                    <a:pt x="87756" y="21208"/>
                  </a:lnTo>
                  <a:lnTo>
                    <a:pt x="100788" y="22467"/>
                  </a:lnTo>
                  <a:lnTo>
                    <a:pt x="112855" y="26225"/>
                  </a:lnTo>
                  <a:lnTo>
                    <a:pt x="142740" y="51673"/>
                  </a:lnTo>
                  <a:lnTo>
                    <a:pt x="153669" y="89535"/>
                  </a:lnTo>
                  <a:lnTo>
                    <a:pt x="153120" y="98514"/>
                  </a:lnTo>
                  <a:lnTo>
                    <a:pt x="134413" y="137572"/>
                  </a:lnTo>
                  <a:lnTo>
                    <a:pt x="96615" y="155938"/>
                  </a:lnTo>
                  <a:lnTo>
                    <a:pt x="87756" y="156463"/>
                  </a:lnTo>
                  <a:lnTo>
                    <a:pt x="144598" y="156463"/>
                  </a:lnTo>
                  <a:lnTo>
                    <a:pt x="169529" y="122078"/>
                  </a:lnTo>
                  <a:lnTo>
                    <a:pt x="175640" y="89026"/>
                  </a:lnTo>
                  <a:lnTo>
                    <a:pt x="174188" y="72074"/>
                  </a:lnTo>
                  <a:lnTo>
                    <a:pt x="169830" y="56276"/>
                  </a:lnTo>
                  <a:lnTo>
                    <a:pt x="162567" y="41646"/>
                  </a:lnTo>
                  <a:lnTo>
                    <a:pt x="152400" y="28193"/>
                  </a:lnTo>
                  <a:lnTo>
                    <a:pt x="144689" y="21208"/>
                  </a:lnTo>
                  <a:close/>
                </a:path>
              </a:pathLst>
            </a:custGeom>
            <a:solidFill>
              <a:srgbClr val="64C0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70177" y="3010280"/>
              <a:ext cx="38100" cy="38735"/>
            </a:xfrm>
            <a:custGeom>
              <a:avLst/>
              <a:gdLst/>
              <a:ahLst/>
              <a:cxnLst/>
              <a:rect l="l" t="t" r="r" b="b"/>
              <a:pathLst>
                <a:path w="38100" h="38735">
                  <a:moveTo>
                    <a:pt x="19050" y="0"/>
                  </a:moveTo>
                  <a:lnTo>
                    <a:pt x="24384" y="0"/>
                  </a:lnTo>
                  <a:lnTo>
                    <a:pt x="28829" y="1905"/>
                  </a:lnTo>
                  <a:lnTo>
                    <a:pt x="32512" y="5588"/>
                  </a:lnTo>
                  <a:lnTo>
                    <a:pt x="36195" y="9271"/>
                  </a:lnTo>
                  <a:lnTo>
                    <a:pt x="38100" y="13843"/>
                  </a:lnTo>
                  <a:lnTo>
                    <a:pt x="38100" y="19177"/>
                  </a:lnTo>
                  <a:lnTo>
                    <a:pt x="38100" y="24511"/>
                  </a:lnTo>
                  <a:lnTo>
                    <a:pt x="36195" y="28956"/>
                  </a:lnTo>
                  <a:lnTo>
                    <a:pt x="32512" y="32766"/>
                  </a:lnTo>
                  <a:lnTo>
                    <a:pt x="28829" y="36576"/>
                  </a:lnTo>
                  <a:lnTo>
                    <a:pt x="24384" y="38481"/>
                  </a:lnTo>
                  <a:lnTo>
                    <a:pt x="19050" y="38481"/>
                  </a:lnTo>
                  <a:lnTo>
                    <a:pt x="13843" y="38481"/>
                  </a:lnTo>
                  <a:lnTo>
                    <a:pt x="9271" y="36576"/>
                  </a:lnTo>
                  <a:lnTo>
                    <a:pt x="5587" y="32766"/>
                  </a:lnTo>
                  <a:lnTo>
                    <a:pt x="1905" y="28956"/>
                  </a:lnTo>
                  <a:lnTo>
                    <a:pt x="0" y="24511"/>
                  </a:lnTo>
                  <a:lnTo>
                    <a:pt x="0" y="19177"/>
                  </a:lnTo>
                  <a:lnTo>
                    <a:pt x="0" y="13843"/>
                  </a:lnTo>
                  <a:lnTo>
                    <a:pt x="1905" y="9271"/>
                  </a:lnTo>
                  <a:lnTo>
                    <a:pt x="5587" y="5588"/>
                  </a:lnTo>
                  <a:lnTo>
                    <a:pt x="9271" y="1905"/>
                  </a:lnTo>
                  <a:lnTo>
                    <a:pt x="13843" y="0"/>
                  </a:lnTo>
                  <a:lnTo>
                    <a:pt x="19050" y="0"/>
                  </a:lnTo>
                  <a:close/>
                </a:path>
              </a:pathLst>
            </a:custGeom>
            <a:ln w="6096">
              <a:solidFill>
                <a:srgbClr val="1B6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6910" y="2868549"/>
              <a:ext cx="181737" cy="1832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1719071"/>
              <a:ext cx="5391912" cy="453237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341745" y="1669273"/>
            <a:ext cx="5071745" cy="375221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  <a:tabLst>
                <a:tab pos="396875" algn="l"/>
              </a:tabLst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600" b="1" spc="-170" dirty="0">
                <a:solidFill>
                  <a:srgbClr val="FFFFFF"/>
                </a:solidFill>
                <a:latin typeface="Verdana"/>
                <a:cs typeface="Verdana"/>
              </a:rPr>
              <a:t>¿</a:t>
            </a: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3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3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12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275" dirty="0">
                <a:solidFill>
                  <a:srgbClr val="FFFFFF"/>
                </a:solidFill>
                <a:latin typeface="Verdana"/>
                <a:cs typeface="Verdana"/>
              </a:rPr>
              <a:t>ue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3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b="1" spc="-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b="1" spc="-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45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o?</a:t>
            </a:r>
            <a:endParaRPr sz="2600">
              <a:latin typeface="Verdana"/>
              <a:cs typeface="Verdana"/>
            </a:endParaRPr>
          </a:p>
          <a:p>
            <a:pPr marL="396875" marR="5080" indent="-384810">
              <a:lnSpc>
                <a:spcPct val="100000"/>
              </a:lnSpc>
              <a:spcBef>
                <a:spcPts val="625"/>
              </a:spcBef>
              <a:tabLst>
                <a:tab pos="2477135" algn="l"/>
              </a:tabLst>
            </a:pP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2600" spc="-3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245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r>
              <a:rPr sz="2600" b="1" spc="-2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3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b="1" spc="-8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45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29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2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2600" spc="17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8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ue</a:t>
            </a:r>
            <a:r>
              <a:rPr sz="26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ue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600" spc="-3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60" dirty="0">
                <a:solidFill>
                  <a:srgbClr val="FFFFFF"/>
                </a:solidFill>
                <a:latin typeface="Verdana"/>
                <a:cs typeface="Verdana"/>
              </a:rPr>
              <a:t>oceso 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orac</a:t>
            </a:r>
            <a:r>
              <a:rPr sz="2600" spc="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eq</a:t>
            </a:r>
            <a:r>
              <a:rPr sz="2600" spc="7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-80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t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130" dirty="0">
                <a:solidFill>
                  <a:srgbClr val="FFFFFF"/>
                </a:solidFill>
                <a:latin typeface="Verdana"/>
                <a:cs typeface="Verdana"/>
              </a:rPr>
              <a:t>po</a:t>
            </a:r>
            <a:r>
              <a:rPr sz="26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600" spc="-3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oceso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madurac</a:t>
            </a:r>
            <a:r>
              <a:rPr sz="2600" spc="4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argo,  </a:t>
            </a:r>
            <a:r>
              <a:rPr sz="2600" spc="-3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eq</a:t>
            </a:r>
            <a:r>
              <a:rPr sz="2600" spc="7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1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2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130" dirty="0">
                <a:solidFill>
                  <a:srgbClr val="FFFFFF"/>
                </a:solidFill>
                <a:latin typeface="Verdana"/>
                <a:cs typeface="Verdana"/>
              </a:rPr>
              <a:t>dado 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especial </a:t>
            </a: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obtener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un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producto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único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750009"/>
            <a:ext cx="4655820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265" dirty="0">
                <a:solidFill>
                  <a:srgbClr val="FFFFFF"/>
                </a:solidFill>
                <a:latin typeface="Verdana"/>
                <a:cs typeface="Verdana"/>
              </a:rPr>
              <a:t>ESO</a:t>
            </a:r>
            <a:r>
              <a:rPr sz="2600" spc="-2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-9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-2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1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45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7736" y="1669592"/>
            <a:ext cx="3338195" cy="43865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8270" indent="-116205">
              <a:lnSpc>
                <a:spcPct val="100000"/>
              </a:lnSpc>
              <a:spcBef>
                <a:spcPts val="4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r>
              <a:rPr sz="26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Gouda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Par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esan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0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600" b="1" spc="-2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9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600" spc="-25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e.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6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mber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edda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0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600" b="1" spc="-2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45" dirty="0">
                <a:solidFill>
                  <a:srgbClr val="FFFFFF"/>
                </a:solidFill>
                <a:latin typeface="Verdana"/>
                <a:cs typeface="Verdana"/>
              </a:rPr>
              <a:t>Em</a:t>
            </a:r>
            <a:r>
              <a:rPr sz="2600" spc="-1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229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0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0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600" b="1" spc="-2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5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ond</a:t>
            </a:r>
            <a:r>
              <a:rPr sz="2600" spc="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e.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e.</a:t>
            </a:r>
            <a:endParaRPr sz="2600">
              <a:latin typeface="Verdana"/>
              <a:cs typeface="Verdana"/>
            </a:endParaRPr>
          </a:p>
          <a:p>
            <a:pPr marL="128270" indent="-116205">
              <a:lnSpc>
                <a:spcPct val="100000"/>
              </a:lnSpc>
              <a:spcBef>
                <a:spcPts val="315"/>
              </a:spcBef>
              <a:buSzPct val="96153"/>
              <a:buFont typeface="Arial MT"/>
              <a:buChar char="•"/>
              <a:tabLst>
                <a:tab pos="128905" algn="l"/>
              </a:tabLst>
            </a:pP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600" spc="-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80" dirty="0">
                <a:solidFill>
                  <a:srgbClr val="FFFFFF"/>
                </a:solidFill>
                <a:latin typeface="Verdana"/>
                <a:cs typeface="Verdana"/>
              </a:rPr>
              <a:t>dés.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624" y="94487"/>
              <a:ext cx="4312920" cy="4724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091" y="132334"/>
              <a:ext cx="4270768" cy="4290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2143" y="539496"/>
              <a:ext cx="4367783" cy="792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85671" y="579881"/>
              <a:ext cx="4319270" cy="30480"/>
            </a:xfrm>
            <a:custGeom>
              <a:avLst/>
              <a:gdLst/>
              <a:ahLst/>
              <a:cxnLst/>
              <a:rect l="l" t="t" r="r" b="b"/>
              <a:pathLst>
                <a:path w="4319270" h="30479">
                  <a:moveTo>
                    <a:pt x="4319016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4319016" y="30479"/>
                  </a:lnTo>
                  <a:lnTo>
                    <a:pt x="4319016" y="0"/>
                  </a:lnTo>
                  <a:close/>
                </a:path>
              </a:pathLst>
            </a:custGeom>
            <a:solidFill>
              <a:srgbClr val="64C0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5671" y="579881"/>
              <a:ext cx="4319270" cy="30480"/>
            </a:xfrm>
            <a:custGeom>
              <a:avLst/>
              <a:gdLst/>
              <a:ahLst/>
              <a:cxnLst/>
              <a:rect l="l" t="t" r="r" b="b"/>
              <a:pathLst>
                <a:path w="4319270" h="30479">
                  <a:moveTo>
                    <a:pt x="0" y="0"/>
                  </a:moveTo>
                  <a:lnTo>
                    <a:pt x="2159507" y="0"/>
                  </a:lnTo>
                  <a:lnTo>
                    <a:pt x="4319016" y="0"/>
                  </a:lnTo>
                  <a:lnTo>
                    <a:pt x="4319016" y="30479"/>
                  </a:lnTo>
                  <a:lnTo>
                    <a:pt x="2159507" y="30479"/>
                  </a:lnTo>
                  <a:lnTo>
                    <a:pt x="0" y="30479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1B6D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6527" y="734567"/>
              <a:ext cx="1688592" cy="4724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7363" y="772414"/>
              <a:ext cx="1644802" cy="4290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8375" y="734567"/>
              <a:ext cx="2261616" cy="4480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39618" y="772414"/>
              <a:ext cx="2218817" cy="4061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6552" y="1880615"/>
              <a:ext cx="10978895" cy="4578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24582" y="667258"/>
            <a:ext cx="26365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none" spc="-210" dirty="0">
                <a:solidFill>
                  <a:srgbClr val="FFFFFF"/>
                </a:solidFill>
                <a:latin typeface="Verdana"/>
                <a:cs typeface="Verdana"/>
              </a:rPr>
              <a:t>Queso</a:t>
            </a:r>
            <a:r>
              <a:rPr sz="3000" b="1" u="none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u="none" spc="-130" dirty="0">
                <a:solidFill>
                  <a:srgbClr val="FFFFFF"/>
                </a:solidFill>
                <a:latin typeface="Verdana"/>
                <a:cs typeface="Verdana"/>
              </a:rPr>
              <a:t>Gou</a:t>
            </a:r>
            <a:r>
              <a:rPr sz="3000" b="1" u="none" spc="-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3000" b="1" u="none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30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0335" y="2212848"/>
            <a:ext cx="5416296" cy="3182112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624" y="734567"/>
              <a:ext cx="5282184" cy="472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091" y="772414"/>
              <a:ext cx="5240159" cy="4290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3967" y="1880615"/>
              <a:ext cx="5084064" cy="4578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624" y="414528"/>
              <a:ext cx="5218176" cy="472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091" y="452374"/>
              <a:ext cx="5174627" cy="4290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9968" y="1880615"/>
              <a:ext cx="8132064" cy="4578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267200"/>
          </a:xfrm>
          <a:custGeom>
            <a:avLst/>
            <a:gdLst/>
            <a:ahLst/>
            <a:cxnLst/>
            <a:rect l="l" t="t" r="r" b="b"/>
            <a:pathLst>
              <a:path w="12192000" h="4267200">
                <a:moveTo>
                  <a:pt x="0" y="4267200"/>
                </a:moveTo>
                <a:lnTo>
                  <a:pt x="12192000" y="4267200"/>
                </a:lnTo>
                <a:lnTo>
                  <a:pt x="12192000" y="0"/>
                </a:lnTo>
                <a:lnTo>
                  <a:pt x="0" y="0"/>
                </a:lnTo>
                <a:lnTo>
                  <a:pt x="0" y="4267200"/>
                </a:lnTo>
                <a:close/>
              </a:path>
            </a:pathLst>
          </a:custGeom>
          <a:solidFill>
            <a:srgbClr val="002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" y="4267200"/>
            <a:ext cx="12188952" cy="2590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7600" y="5897879"/>
            <a:ext cx="1463040" cy="670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24216" y="6620256"/>
            <a:ext cx="938783" cy="10363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376928" y="5849111"/>
            <a:ext cx="2173605" cy="1000125"/>
            <a:chOff x="4376928" y="5849111"/>
            <a:chExt cx="2173605" cy="10001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6245351"/>
              <a:ext cx="1350264" cy="597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8136" y="6281927"/>
              <a:ext cx="1149096" cy="5273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0912" y="6345935"/>
              <a:ext cx="941832" cy="4084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57216" y="6391655"/>
              <a:ext cx="649224" cy="304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07408" y="6068567"/>
              <a:ext cx="2142743" cy="7802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76928" y="5849111"/>
              <a:ext cx="1767839" cy="238125"/>
            </a:xfrm>
            <a:custGeom>
              <a:avLst/>
              <a:gdLst/>
              <a:ahLst/>
              <a:cxnLst/>
              <a:rect l="l" t="t" r="r" b="b"/>
              <a:pathLst>
                <a:path w="1767839" h="238125">
                  <a:moveTo>
                    <a:pt x="1096645" y="0"/>
                  </a:moveTo>
                  <a:lnTo>
                    <a:pt x="787526" y="19024"/>
                  </a:lnTo>
                  <a:lnTo>
                    <a:pt x="491236" y="57061"/>
                  </a:lnTo>
                  <a:lnTo>
                    <a:pt x="232918" y="123621"/>
                  </a:lnTo>
                  <a:lnTo>
                    <a:pt x="0" y="209219"/>
                  </a:lnTo>
                  <a:lnTo>
                    <a:pt x="40259" y="237744"/>
                  </a:lnTo>
                  <a:lnTo>
                    <a:pt x="258318" y="152158"/>
                  </a:lnTo>
                  <a:lnTo>
                    <a:pt x="516636" y="85585"/>
                  </a:lnTo>
                  <a:lnTo>
                    <a:pt x="800354" y="47548"/>
                  </a:lnTo>
                  <a:lnTo>
                    <a:pt x="1096645" y="28524"/>
                  </a:lnTo>
                  <a:lnTo>
                    <a:pt x="1533790" y="28524"/>
                  </a:lnTo>
                  <a:lnTo>
                    <a:pt x="1456563" y="19024"/>
                  </a:lnTo>
                  <a:lnTo>
                    <a:pt x="1096645" y="0"/>
                  </a:lnTo>
                  <a:close/>
                </a:path>
                <a:path w="1767839" h="238125">
                  <a:moveTo>
                    <a:pt x="1533790" y="28524"/>
                  </a:moveTo>
                  <a:lnTo>
                    <a:pt x="1096645" y="28524"/>
                  </a:lnTo>
                  <a:lnTo>
                    <a:pt x="1443863" y="47548"/>
                  </a:lnTo>
                  <a:lnTo>
                    <a:pt x="1598422" y="66573"/>
                  </a:lnTo>
                  <a:lnTo>
                    <a:pt x="1752981" y="95097"/>
                  </a:lnTo>
                  <a:lnTo>
                    <a:pt x="1767839" y="66573"/>
                  </a:lnTo>
                  <a:lnTo>
                    <a:pt x="1611122" y="38036"/>
                  </a:lnTo>
                  <a:lnTo>
                    <a:pt x="1533790" y="28524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953255" y="6117335"/>
            <a:ext cx="360045" cy="731520"/>
          </a:xfrm>
          <a:custGeom>
            <a:avLst/>
            <a:gdLst/>
            <a:ahLst/>
            <a:cxnLst/>
            <a:rect l="l" t="t" r="r" b="b"/>
            <a:pathLst>
              <a:path w="360045" h="731520">
                <a:moveTo>
                  <a:pt x="321818" y="0"/>
                </a:moveTo>
                <a:lnTo>
                  <a:pt x="180848" y="95211"/>
                </a:lnTo>
                <a:lnTo>
                  <a:pt x="90424" y="190411"/>
                </a:lnTo>
                <a:lnTo>
                  <a:pt x="27305" y="303085"/>
                </a:lnTo>
                <a:lnTo>
                  <a:pt x="0" y="417334"/>
                </a:lnTo>
                <a:lnTo>
                  <a:pt x="12573" y="503021"/>
                </a:lnTo>
                <a:lnTo>
                  <a:pt x="52578" y="579183"/>
                </a:lnTo>
                <a:lnTo>
                  <a:pt x="103124" y="655351"/>
                </a:lnTo>
                <a:lnTo>
                  <a:pt x="180848" y="731519"/>
                </a:lnTo>
                <a:lnTo>
                  <a:pt x="256540" y="731519"/>
                </a:lnTo>
                <a:lnTo>
                  <a:pt x="180848" y="655351"/>
                </a:lnTo>
                <a:lnTo>
                  <a:pt x="115697" y="579183"/>
                </a:lnTo>
                <a:lnTo>
                  <a:pt x="77851" y="503021"/>
                </a:lnTo>
                <a:lnTo>
                  <a:pt x="65151" y="417334"/>
                </a:lnTo>
                <a:lnTo>
                  <a:pt x="90424" y="303085"/>
                </a:lnTo>
                <a:lnTo>
                  <a:pt x="140970" y="207873"/>
                </a:lnTo>
                <a:lnTo>
                  <a:pt x="243967" y="114249"/>
                </a:lnTo>
                <a:lnTo>
                  <a:pt x="359664" y="28562"/>
                </a:lnTo>
                <a:lnTo>
                  <a:pt x="321818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07279" y="5763767"/>
            <a:ext cx="2295144" cy="10850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55992" y="5334000"/>
            <a:ext cx="4041648" cy="1344168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758184" y="5830823"/>
            <a:ext cx="1018540" cy="1018540"/>
          </a:xfrm>
          <a:custGeom>
            <a:avLst/>
            <a:gdLst/>
            <a:ahLst/>
            <a:cxnLst/>
            <a:rect l="l" t="t" r="r" b="b"/>
            <a:pathLst>
              <a:path w="1018539" h="1018540">
                <a:moveTo>
                  <a:pt x="967231" y="0"/>
                </a:moveTo>
                <a:lnTo>
                  <a:pt x="759840" y="57175"/>
                </a:lnTo>
                <a:lnTo>
                  <a:pt x="579881" y="123875"/>
                </a:lnTo>
                <a:lnTo>
                  <a:pt x="412750" y="200113"/>
                </a:lnTo>
                <a:lnTo>
                  <a:pt x="270890" y="285877"/>
                </a:lnTo>
                <a:lnTo>
                  <a:pt x="154558" y="381165"/>
                </a:lnTo>
                <a:lnTo>
                  <a:pt x="78358" y="484403"/>
                </a:lnTo>
                <a:lnTo>
                  <a:pt x="12700" y="589216"/>
                </a:lnTo>
                <a:lnTo>
                  <a:pt x="0" y="703567"/>
                </a:lnTo>
                <a:lnTo>
                  <a:pt x="12700" y="789330"/>
                </a:lnTo>
                <a:lnTo>
                  <a:pt x="38100" y="865568"/>
                </a:lnTo>
                <a:lnTo>
                  <a:pt x="91058" y="941797"/>
                </a:lnTo>
                <a:lnTo>
                  <a:pt x="154558" y="1018031"/>
                </a:lnTo>
                <a:lnTo>
                  <a:pt x="205358" y="1018031"/>
                </a:lnTo>
                <a:lnTo>
                  <a:pt x="141858" y="941797"/>
                </a:lnTo>
                <a:lnTo>
                  <a:pt x="91058" y="865568"/>
                </a:lnTo>
                <a:lnTo>
                  <a:pt x="50800" y="789330"/>
                </a:lnTo>
                <a:lnTo>
                  <a:pt x="38100" y="703567"/>
                </a:lnTo>
                <a:lnTo>
                  <a:pt x="50800" y="589216"/>
                </a:lnTo>
                <a:lnTo>
                  <a:pt x="116458" y="484403"/>
                </a:lnTo>
                <a:lnTo>
                  <a:pt x="192658" y="390690"/>
                </a:lnTo>
                <a:lnTo>
                  <a:pt x="308990" y="295402"/>
                </a:lnTo>
                <a:lnTo>
                  <a:pt x="450850" y="209638"/>
                </a:lnTo>
                <a:lnTo>
                  <a:pt x="617981" y="133413"/>
                </a:lnTo>
                <a:lnTo>
                  <a:pt x="812673" y="76238"/>
                </a:lnTo>
                <a:lnTo>
                  <a:pt x="1018031" y="19062"/>
                </a:lnTo>
                <a:lnTo>
                  <a:pt x="967231" y="0"/>
                </a:lnTo>
                <a:close/>
              </a:path>
            </a:pathLst>
          </a:custGeom>
          <a:solidFill>
            <a:srgbClr val="0066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9204959" y="5544311"/>
            <a:ext cx="1923414" cy="875030"/>
            <a:chOff x="9204959" y="5544311"/>
            <a:chExt cx="1923414" cy="875030"/>
          </a:xfrm>
        </p:grpSpPr>
        <p:sp>
          <p:nvSpPr>
            <p:cNvPr id="18" name="object 18"/>
            <p:cNvSpPr/>
            <p:nvPr/>
          </p:nvSpPr>
          <p:spPr>
            <a:xfrm>
              <a:off x="9409175" y="5638799"/>
              <a:ext cx="1518285" cy="683260"/>
            </a:xfrm>
            <a:custGeom>
              <a:avLst/>
              <a:gdLst/>
              <a:ahLst/>
              <a:cxnLst/>
              <a:rect l="l" t="t" r="r" b="b"/>
              <a:pathLst>
                <a:path w="1518284" h="683260">
                  <a:moveTo>
                    <a:pt x="759968" y="0"/>
                  </a:moveTo>
                  <a:lnTo>
                    <a:pt x="607568" y="9499"/>
                  </a:lnTo>
                  <a:lnTo>
                    <a:pt x="467868" y="28511"/>
                  </a:lnTo>
                  <a:lnTo>
                    <a:pt x="340868" y="57022"/>
                  </a:lnTo>
                  <a:lnTo>
                    <a:pt x="226568" y="104546"/>
                  </a:lnTo>
                  <a:lnTo>
                    <a:pt x="127000" y="152069"/>
                  </a:lnTo>
                  <a:lnTo>
                    <a:pt x="63500" y="209105"/>
                  </a:lnTo>
                  <a:lnTo>
                    <a:pt x="12700" y="275640"/>
                  </a:lnTo>
                  <a:lnTo>
                    <a:pt x="0" y="342163"/>
                  </a:lnTo>
                  <a:lnTo>
                    <a:pt x="12700" y="407111"/>
                  </a:lnTo>
                  <a:lnTo>
                    <a:pt x="63500" y="473646"/>
                  </a:lnTo>
                  <a:lnTo>
                    <a:pt x="127000" y="530682"/>
                  </a:lnTo>
                  <a:lnTo>
                    <a:pt x="226568" y="587705"/>
                  </a:lnTo>
                  <a:lnTo>
                    <a:pt x="340868" y="625729"/>
                  </a:lnTo>
                  <a:lnTo>
                    <a:pt x="467868" y="654240"/>
                  </a:lnTo>
                  <a:lnTo>
                    <a:pt x="607568" y="673252"/>
                  </a:lnTo>
                  <a:lnTo>
                    <a:pt x="759968" y="682752"/>
                  </a:lnTo>
                  <a:lnTo>
                    <a:pt x="910335" y="673252"/>
                  </a:lnTo>
                  <a:lnTo>
                    <a:pt x="980232" y="663740"/>
                  </a:lnTo>
                  <a:lnTo>
                    <a:pt x="759968" y="663740"/>
                  </a:lnTo>
                  <a:lnTo>
                    <a:pt x="620268" y="654240"/>
                  </a:lnTo>
                  <a:lnTo>
                    <a:pt x="480568" y="635228"/>
                  </a:lnTo>
                  <a:lnTo>
                    <a:pt x="366268" y="606717"/>
                  </a:lnTo>
                  <a:lnTo>
                    <a:pt x="251968" y="568693"/>
                  </a:lnTo>
                  <a:lnTo>
                    <a:pt x="177800" y="521169"/>
                  </a:lnTo>
                  <a:lnTo>
                    <a:pt x="101600" y="464146"/>
                  </a:lnTo>
                  <a:lnTo>
                    <a:pt x="63500" y="407111"/>
                  </a:lnTo>
                  <a:lnTo>
                    <a:pt x="50800" y="342163"/>
                  </a:lnTo>
                  <a:lnTo>
                    <a:pt x="63500" y="275640"/>
                  </a:lnTo>
                  <a:lnTo>
                    <a:pt x="101600" y="218605"/>
                  </a:lnTo>
                  <a:lnTo>
                    <a:pt x="177800" y="161582"/>
                  </a:lnTo>
                  <a:lnTo>
                    <a:pt x="251968" y="114058"/>
                  </a:lnTo>
                  <a:lnTo>
                    <a:pt x="366268" y="76034"/>
                  </a:lnTo>
                  <a:lnTo>
                    <a:pt x="480568" y="47523"/>
                  </a:lnTo>
                  <a:lnTo>
                    <a:pt x="620268" y="28511"/>
                  </a:lnTo>
                  <a:lnTo>
                    <a:pt x="759968" y="19011"/>
                  </a:lnTo>
                  <a:lnTo>
                    <a:pt x="1011935" y="19011"/>
                  </a:lnTo>
                  <a:lnTo>
                    <a:pt x="759968" y="0"/>
                  </a:lnTo>
                  <a:close/>
                </a:path>
                <a:path w="1518284" h="683260">
                  <a:moveTo>
                    <a:pt x="1505203" y="304152"/>
                  </a:moveTo>
                  <a:lnTo>
                    <a:pt x="1454403" y="313651"/>
                  </a:lnTo>
                  <a:lnTo>
                    <a:pt x="1467103" y="332663"/>
                  </a:lnTo>
                  <a:lnTo>
                    <a:pt x="1467103" y="342163"/>
                  </a:lnTo>
                  <a:lnTo>
                    <a:pt x="1454403" y="407111"/>
                  </a:lnTo>
                  <a:lnTo>
                    <a:pt x="1416303" y="464146"/>
                  </a:lnTo>
                  <a:lnTo>
                    <a:pt x="1340103" y="521169"/>
                  </a:lnTo>
                  <a:lnTo>
                    <a:pt x="1265935" y="568693"/>
                  </a:lnTo>
                  <a:lnTo>
                    <a:pt x="1151635" y="606717"/>
                  </a:lnTo>
                  <a:lnTo>
                    <a:pt x="1037335" y="635228"/>
                  </a:lnTo>
                  <a:lnTo>
                    <a:pt x="897635" y="654240"/>
                  </a:lnTo>
                  <a:lnTo>
                    <a:pt x="759968" y="663740"/>
                  </a:lnTo>
                  <a:lnTo>
                    <a:pt x="980232" y="663740"/>
                  </a:lnTo>
                  <a:lnTo>
                    <a:pt x="1050035" y="654240"/>
                  </a:lnTo>
                  <a:lnTo>
                    <a:pt x="1189735" y="625729"/>
                  </a:lnTo>
                  <a:lnTo>
                    <a:pt x="1291335" y="587705"/>
                  </a:lnTo>
                  <a:lnTo>
                    <a:pt x="1390903" y="530682"/>
                  </a:lnTo>
                  <a:lnTo>
                    <a:pt x="1454403" y="473646"/>
                  </a:lnTo>
                  <a:lnTo>
                    <a:pt x="1505203" y="407111"/>
                  </a:lnTo>
                  <a:lnTo>
                    <a:pt x="1517903" y="342163"/>
                  </a:lnTo>
                  <a:lnTo>
                    <a:pt x="1517903" y="323164"/>
                  </a:lnTo>
                  <a:lnTo>
                    <a:pt x="1505203" y="304152"/>
                  </a:lnTo>
                  <a:close/>
                </a:path>
                <a:path w="1518284" h="683260">
                  <a:moveTo>
                    <a:pt x="1011935" y="19011"/>
                  </a:moveTo>
                  <a:lnTo>
                    <a:pt x="759968" y="19011"/>
                  </a:lnTo>
                  <a:lnTo>
                    <a:pt x="884935" y="28511"/>
                  </a:lnTo>
                  <a:lnTo>
                    <a:pt x="1011935" y="47523"/>
                  </a:lnTo>
                  <a:lnTo>
                    <a:pt x="1126235" y="76034"/>
                  </a:lnTo>
                  <a:lnTo>
                    <a:pt x="1227835" y="104546"/>
                  </a:lnTo>
                  <a:lnTo>
                    <a:pt x="1240535" y="76034"/>
                  </a:lnTo>
                  <a:lnTo>
                    <a:pt x="1011935" y="19011"/>
                  </a:lnTo>
                  <a:close/>
                </a:path>
              </a:pathLst>
            </a:custGeom>
            <a:solidFill>
              <a:srgbClr val="006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04959" y="5544311"/>
              <a:ext cx="1923288" cy="87477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1177016" y="4800600"/>
            <a:ext cx="899160" cy="408940"/>
            <a:chOff x="11177016" y="4800600"/>
            <a:chExt cx="899160" cy="40894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177016" y="4867656"/>
              <a:ext cx="899159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25784" y="4800600"/>
              <a:ext cx="569976" cy="3230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14176" y="4828032"/>
              <a:ext cx="697992" cy="33528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880616" y="387095"/>
            <a:ext cx="8422005" cy="1884045"/>
            <a:chOff x="1880616" y="387095"/>
            <a:chExt cx="8422005" cy="1884045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80616" y="524255"/>
              <a:ext cx="676656" cy="6888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1032" y="387095"/>
              <a:ext cx="8141208" cy="9083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61032" y="874776"/>
              <a:ext cx="7946135" cy="9083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161032" y="1362456"/>
              <a:ext cx="7690104" cy="90830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2060575" y="500633"/>
            <a:ext cx="7854950" cy="1487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Clr>
                <a:srgbClr val="99CCFF"/>
              </a:buClr>
              <a:buSzPct val="79687"/>
              <a:buFont typeface="Wingdings"/>
              <a:buChar char=""/>
              <a:tabLst>
                <a:tab pos="357505" algn="l"/>
              </a:tabLst>
            </a:pP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Se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recomienda pasteurizar la leche por el </a:t>
            </a:r>
            <a:r>
              <a:rPr sz="3200" spc="-8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sistema</a:t>
            </a:r>
            <a:r>
              <a:rPr sz="32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HTST</a:t>
            </a:r>
            <a:r>
              <a:rPr sz="32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145" dirty="0">
                <a:solidFill>
                  <a:srgbClr val="FFFFFF"/>
                </a:solidFill>
                <a:latin typeface="Arial MT"/>
                <a:cs typeface="Arial MT"/>
              </a:rPr>
              <a:t>y,</a:t>
            </a:r>
            <a:r>
              <a:rPr sz="32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luego, adicionar</a:t>
            </a:r>
            <a:r>
              <a:rPr sz="32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cloruro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32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dirty="0">
                <a:solidFill>
                  <a:srgbClr val="FFFFFF"/>
                </a:solidFill>
                <a:latin typeface="Arial MT"/>
                <a:cs typeface="Arial MT"/>
              </a:rPr>
              <a:t>calcio</a:t>
            </a:r>
            <a:r>
              <a:rPr sz="3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32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recuperar</a:t>
            </a:r>
            <a:r>
              <a:rPr sz="32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este</a:t>
            </a:r>
            <a:r>
              <a:rPr sz="32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MT"/>
                <a:cs typeface="Arial MT"/>
              </a:rPr>
              <a:t>elemento.</a:t>
            </a:r>
            <a:endParaRPr sz="3200">
              <a:latin typeface="Arial MT"/>
              <a:cs typeface="Arial MT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023872" y="2453639"/>
            <a:ext cx="4761230" cy="3587750"/>
            <a:chOff x="2023872" y="2453639"/>
            <a:chExt cx="4761230" cy="3587750"/>
          </a:xfrm>
        </p:grpSpPr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63496" y="2493264"/>
              <a:ext cx="4681728" cy="350824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043684" y="2473451"/>
              <a:ext cx="4721860" cy="3548379"/>
            </a:xfrm>
            <a:custGeom>
              <a:avLst/>
              <a:gdLst/>
              <a:ahLst/>
              <a:cxnLst/>
              <a:rect l="l" t="t" r="r" b="b"/>
              <a:pathLst>
                <a:path w="4721859" h="3548379">
                  <a:moveTo>
                    <a:pt x="0" y="3547872"/>
                  </a:moveTo>
                  <a:lnTo>
                    <a:pt x="4721352" y="3547872"/>
                  </a:lnTo>
                  <a:lnTo>
                    <a:pt x="4721352" y="0"/>
                  </a:lnTo>
                  <a:lnTo>
                    <a:pt x="0" y="0"/>
                  </a:lnTo>
                  <a:lnTo>
                    <a:pt x="0" y="3547872"/>
                  </a:lnTo>
                  <a:close/>
                </a:path>
              </a:pathLst>
            </a:custGeom>
            <a:ln w="39624">
              <a:solidFill>
                <a:srgbClr val="99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170928" y="3208527"/>
            <a:ext cx="2169795" cy="1449070"/>
            <a:chOff x="7170928" y="3208527"/>
            <a:chExt cx="2169795" cy="1449070"/>
          </a:xfrm>
        </p:grpSpPr>
        <p:sp>
          <p:nvSpPr>
            <p:cNvPr id="34" name="object 34"/>
            <p:cNvSpPr/>
            <p:nvPr/>
          </p:nvSpPr>
          <p:spPr>
            <a:xfrm>
              <a:off x="7175500" y="3213099"/>
              <a:ext cx="2160905" cy="1440180"/>
            </a:xfrm>
            <a:custGeom>
              <a:avLst/>
              <a:gdLst/>
              <a:ahLst/>
              <a:cxnLst/>
              <a:rect l="l" t="t" r="r" b="b"/>
              <a:pathLst>
                <a:path w="2160904" h="1440179">
                  <a:moveTo>
                    <a:pt x="2125319" y="614552"/>
                  </a:moveTo>
                  <a:lnTo>
                    <a:pt x="1895475" y="614552"/>
                  </a:lnTo>
                  <a:lnTo>
                    <a:pt x="1911744" y="616319"/>
                  </a:lnTo>
                  <a:lnTo>
                    <a:pt x="1925335" y="621633"/>
                  </a:lnTo>
                  <a:lnTo>
                    <a:pt x="1950698" y="659935"/>
                  </a:lnTo>
                  <a:lnTo>
                    <a:pt x="1957607" y="709759"/>
                  </a:lnTo>
                  <a:lnTo>
                    <a:pt x="1958467" y="742695"/>
                  </a:lnTo>
                  <a:lnTo>
                    <a:pt x="1941631" y="756292"/>
                  </a:lnTo>
                  <a:lnTo>
                    <a:pt x="1909246" y="779343"/>
                  </a:lnTo>
                  <a:lnTo>
                    <a:pt x="1873857" y="799201"/>
                  </a:lnTo>
                  <a:lnTo>
                    <a:pt x="1807079" y="829819"/>
                  </a:lnTo>
                  <a:lnTo>
                    <a:pt x="1760093" y="850011"/>
                  </a:lnTo>
                  <a:lnTo>
                    <a:pt x="1720441" y="870467"/>
                  </a:lnTo>
                  <a:lnTo>
                    <a:pt x="1687576" y="895651"/>
                  </a:lnTo>
                  <a:lnTo>
                    <a:pt x="1661473" y="925574"/>
                  </a:lnTo>
                  <a:lnTo>
                    <a:pt x="1642109" y="960247"/>
                  </a:lnTo>
                  <a:lnTo>
                    <a:pt x="1628128" y="999847"/>
                  </a:lnTo>
                  <a:lnTo>
                    <a:pt x="1618170" y="1044543"/>
                  </a:lnTo>
                  <a:lnTo>
                    <a:pt x="1612213" y="1094335"/>
                  </a:lnTo>
                  <a:lnTo>
                    <a:pt x="1610232" y="1149223"/>
                  </a:lnTo>
                  <a:lnTo>
                    <a:pt x="1612997" y="1208039"/>
                  </a:lnTo>
                  <a:lnTo>
                    <a:pt x="1621297" y="1261999"/>
                  </a:lnTo>
                  <a:lnTo>
                    <a:pt x="1635146" y="1311100"/>
                  </a:lnTo>
                  <a:lnTo>
                    <a:pt x="1654555" y="1355344"/>
                  </a:lnTo>
                  <a:lnTo>
                    <a:pt x="1679247" y="1391921"/>
                  </a:lnTo>
                  <a:lnTo>
                    <a:pt x="1709118" y="1418034"/>
                  </a:lnTo>
                  <a:lnTo>
                    <a:pt x="1744156" y="1433693"/>
                  </a:lnTo>
                  <a:lnTo>
                    <a:pt x="1784350" y="1438910"/>
                  </a:lnTo>
                  <a:lnTo>
                    <a:pt x="1815546" y="1436292"/>
                  </a:lnTo>
                  <a:lnTo>
                    <a:pt x="1871985" y="1415389"/>
                  </a:lnTo>
                  <a:lnTo>
                    <a:pt x="1915088" y="1378813"/>
                  </a:lnTo>
                  <a:lnTo>
                    <a:pt x="1950902" y="1326564"/>
                  </a:lnTo>
                  <a:lnTo>
                    <a:pt x="1968880" y="1292606"/>
                  </a:lnTo>
                  <a:lnTo>
                    <a:pt x="2140160" y="1292606"/>
                  </a:lnTo>
                  <a:lnTo>
                    <a:pt x="2140021" y="1290931"/>
                  </a:lnTo>
                  <a:lnTo>
                    <a:pt x="2138711" y="1264951"/>
                  </a:lnTo>
                  <a:lnTo>
                    <a:pt x="2137925" y="1235114"/>
                  </a:lnTo>
                  <a:lnTo>
                    <a:pt x="2137841" y="1224280"/>
                  </a:lnTo>
                  <a:lnTo>
                    <a:pt x="1853183" y="1224280"/>
                  </a:lnTo>
                  <a:lnTo>
                    <a:pt x="1817286" y="1207992"/>
                  </a:lnTo>
                  <a:lnTo>
                    <a:pt x="1797542" y="1162192"/>
                  </a:lnTo>
                  <a:lnTo>
                    <a:pt x="1793748" y="1120775"/>
                  </a:lnTo>
                  <a:lnTo>
                    <a:pt x="1794720" y="1101320"/>
                  </a:lnTo>
                  <a:lnTo>
                    <a:pt x="1809115" y="1049527"/>
                  </a:lnTo>
                  <a:lnTo>
                    <a:pt x="1834181" y="1018857"/>
                  </a:lnTo>
                  <a:lnTo>
                    <a:pt x="1879727" y="987806"/>
                  </a:lnTo>
                  <a:lnTo>
                    <a:pt x="1900013" y="976445"/>
                  </a:lnTo>
                  <a:lnTo>
                    <a:pt x="1919906" y="964263"/>
                  </a:lnTo>
                  <a:lnTo>
                    <a:pt x="1939395" y="951247"/>
                  </a:lnTo>
                  <a:lnTo>
                    <a:pt x="1958467" y="937387"/>
                  </a:lnTo>
                  <a:lnTo>
                    <a:pt x="2137664" y="937387"/>
                  </a:lnTo>
                  <a:lnTo>
                    <a:pt x="2137664" y="756031"/>
                  </a:lnTo>
                  <a:lnTo>
                    <a:pt x="2136808" y="719957"/>
                  </a:lnTo>
                  <a:lnTo>
                    <a:pt x="2134250" y="682990"/>
                  </a:lnTo>
                  <a:lnTo>
                    <a:pt x="2129966" y="644906"/>
                  </a:lnTo>
                  <a:lnTo>
                    <a:pt x="2125319" y="614552"/>
                  </a:lnTo>
                  <a:close/>
                </a:path>
                <a:path w="2160904" h="1440179">
                  <a:moveTo>
                    <a:pt x="2140160" y="1292606"/>
                  </a:moveTo>
                  <a:lnTo>
                    <a:pt x="1968880" y="1292606"/>
                  </a:lnTo>
                  <a:lnTo>
                    <a:pt x="1970428" y="1313052"/>
                  </a:lnTo>
                  <a:lnTo>
                    <a:pt x="1975230" y="1356741"/>
                  </a:lnTo>
                  <a:lnTo>
                    <a:pt x="1983928" y="1397817"/>
                  </a:lnTo>
                  <a:lnTo>
                    <a:pt x="1988693" y="1416177"/>
                  </a:lnTo>
                  <a:lnTo>
                    <a:pt x="2160651" y="1416177"/>
                  </a:lnTo>
                  <a:lnTo>
                    <a:pt x="2154052" y="1386169"/>
                  </a:lnTo>
                  <a:lnTo>
                    <a:pt x="2148728" y="1358995"/>
                  </a:lnTo>
                  <a:lnTo>
                    <a:pt x="2144666" y="1334631"/>
                  </a:lnTo>
                  <a:lnTo>
                    <a:pt x="2141853" y="1313039"/>
                  </a:lnTo>
                  <a:lnTo>
                    <a:pt x="2140160" y="1292606"/>
                  </a:lnTo>
                  <a:close/>
                </a:path>
                <a:path w="2160904" h="1440179">
                  <a:moveTo>
                    <a:pt x="2137664" y="937387"/>
                  </a:moveTo>
                  <a:lnTo>
                    <a:pt x="1958467" y="937387"/>
                  </a:lnTo>
                  <a:lnTo>
                    <a:pt x="1958381" y="1003379"/>
                  </a:lnTo>
                  <a:lnTo>
                    <a:pt x="1957778" y="1033518"/>
                  </a:lnTo>
                  <a:lnTo>
                    <a:pt x="1952305" y="1092192"/>
                  </a:lnTo>
                  <a:lnTo>
                    <a:pt x="1941066" y="1138172"/>
                  </a:lnTo>
                  <a:lnTo>
                    <a:pt x="1922345" y="1176410"/>
                  </a:lnTo>
                  <a:lnTo>
                    <a:pt x="1896671" y="1206652"/>
                  </a:lnTo>
                  <a:lnTo>
                    <a:pt x="1853183" y="1224280"/>
                  </a:lnTo>
                  <a:lnTo>
                    <a:pt x="2137841" y="1224280"/>
                  </a:lnTo>
                  <a:lnTo>
                    <a:pt x="2137715" y="1207992"/>
                  </a:lnTo>
                  <a:lnTo>
                    <a:pt x="2137664" y="937387"/>
                  </a:lnTo>
                  <a:close/>
                </a:path>
                <a:path w="2160904" h="1440179">
                  <a:moveTo>
                    <a:pt x="1871599" y="384683"/>
                  </a:moveTo>
                  <a:lnTo>
                    <a:pt x="1822148" y="388699"/>
                  </a:lnTo>
                  <a:lnTo>
                    <a:pt x="1776222" y="400812"/>
                  </a:lnTo>
                  <a:lnTo>
                    <a:pt x="1736883" y="420274"/>
                  </a:lnTo>
                  <a:lnTo>
                    <a:pt x="1706879" y="446405"/>
                  </a:lnTo>
                  <a:lnTo>
                    <a:pt x="1675923" y="490886"/>
                  </a:lnTo>
                  <a:lnTo>
                    <a:pt x="1653158" y="542798"/>
                  </a:lnTo>
                  <a:lnTo>
                    <a:pt x="1636680" y="608710"/>
                  </a:lnTo>
                  <a:lnTo>
                    <a:pt x="1630084" y="649382"/>
                  </a:lnTo>
                  <a:lnTo>
                    <a:pt x="1624583" y="695198"/>
                  </a:lnTo>
                  <a:lnTo>
                    <a:pt x="1799590" y="734187"/>
                  </a:lnTo>
                  <a:lnTo>
                    <a:pt x="1805445" y="704038"/>
                  </a:lnTo>
                  <a:lnTo>
                    <a:pt x="1812147" y="679116"/>
                  </a:lnTo>
                  <a:lnTo>
                    <a:pt x="1840682" y="631590"/>
                  </a:lnTo>
                  <a:lnTo>
                    <a:pt x="1895475" y="614552"/>
                  </a:lnTo>
                  <a:lnTo>
                    <a:pt x="2125319" y="614552"/>
                  </a:lnTo>
                  <a:lnTo>
                    <a:pt x="2124075" y="606425"/>
                  </a:lnTo>
                  <a:lnTo>
                    <a:pt x="2108184" y="537003"/>
                  </a:lnTo>
                  <a:lnTo>
                    <a:pt x="2087245" y="485394"/>
                  </a:lnTo>
                  <a:lnTo>
                    <a:pt x="2049779" y="434133"/>
                  </a:lnTo>
                  <a:lnTo>
                    <a:pt x="2003932" y="404113"/>
                  </a:lnTo>
                  <a:lnTo>
                    <a:pt x="1945909" y="389540"/>
                  </a:lnTo>
                  <a:lnTo>
                    <a:pt x="1910796" y="385897"/>
                  </a:lnTo>
                  <a:lnTo>
                    <a:pt x="1871599" y="384683"/>
                  </a:lnTo>
                  <a:close/>
                </a:path>
                <a:path w="2160904" h="1440179">
                  <a:moveTo>
                    <a:pt x="317753" y="874776"/>
                  </a:moveTo>
                  <a:lnTo>
                    <a:pt x="172339" y="874776"/>
                  </a:lnTo>
                  <a:lnTo>
                    <a:pt x="172339" y="1238504"/>
                  </a:lnTo>
                  <a:lnTo>
                    <a:pt x="317753" y="1238504"/>
                  </a:lnTo>
                  <a:lnTo>
                    <a:pt x="317753" y="874776"/>
                  </a:lnTo>
                  <a:close/>
                </a:path>
                <a:path w="2160904" h="1440179">
                  <a:moveTo>
                    <a:pt x="490981" y="567944"/>
                  </a:moveTo>
                  <a:lnTo>
                    <a:pt x="0" y="567944"/>
                  </a:lnTo>
                  <a:lnTo>
                    <a:pt x="0" y="874776"/>
                  </a:lnTo>
                  <a:lnTo>
                    <a:pt x="490981" y="874776"/>
                  </a:lnTo>
                  <a:lnTo>
                    <a:pt x="490981" y="567944"/>
                  </a:lnTo>
                  <a:close/>
                </a:path>
                <a:path w="2160904" h="1440179">
                  <a:moveTo>
                    <a:pt x="317753" y="202311"/>
                  </a:moveTo>
                  <a:lnTo>
                    <a:pt x="172339" y="202311"/>
                  </a:lnTo>
                  <a:lnTo>
                    <a:pt x="172339" y="567944"/>
                  </a:lnTo>
                  <a:lnTo>
                    <a:pt x="317753" y="567944"/>
                  </a:lnTo>
                  <a:lnTo>
                    <a:pt x="317753" y="202311"/>
                  </a:lnTo>
                  <a:close/>
                </a:path>
                <a:path w="2160904" h="1440179">
                  <a:moveTo>
                    <a:pt x="1235582" y="0"/>
                  </a:moveTo>
                  <a:lnTo>
                    <a:pt x="1191510" y="3786"/>
                  </a:lnTo>
                  <a:lnTo>
                    <a:pt x="1150401" y="15146"/>
                  </a:lnTo>
                  <a:lnTo>
                    <a:pt x="1112248" y="34080"/>
                  </a:lnTo>
                  <a:lnTo>
                    <a:pt x="1077047" y="60586"/>
                  </a:lnTo>
                  <a:lnTo>
                    <a:pt x="1044788" y="94666"/>
                  </a:lnTo>
                  <a:lnTo>
                    <a:pt x="1015467" y="136320"/>
                  </a:lnTo>
                  <a:lnTo>
                    <a:pt x="989076" y="185547"/>
                  </a:lnTo>
                  <a:lnTo>
                    <a:pt x="973968" y="220605"/>
                  </a:lnTo>
                  <a:lnTo>
                    <a:pt x="960301" y="258308"/>
                  </a:lnTo>
                  <a:lnTo>
                    <a:pt x="948076" y="298656"/>
                  </a:lnTo>
                  <a:lnTo>
                    <a:pt x="937291" y="341649"/>
                  </a:lnTo>
                  <a:lnTo>
                    <a:pt x="927946" y="387288"/>
                  </a:lnTo>
                  <a:lnTo>
                    <a:pt x="920040" y="435571"/>
                  </a:lnTo>
                  <a:lnTo>
                    <a:pt x="913573" y="486499"/>
                  </a:lnTo>
                  <a:lnTo>
                    <a:pt x="908544" y="540072"/>
                  </a:lnTo>
                  <a:lnTo>
                    <a:pt x="904953" y="596290"/>
                  </a:lnTo>
                  <a:lnTo>
                    <a:pt x="902799" y="655153"/>
                  </a:lnTo>
                  <a:lnTo>
                    <a:pt x="902080" y="716661"/>
                  </a:lnTo>
                  <a:lnTo>
                    <a:pt x="902854" y="779978"/>
                  </a:lnTo>
                  <a:lnTo>
                    <a:pt x="905176" y="840390"/>
                  </a:lnTo>
                  <a:lnTo>
                    <a:pt x="909046" y="897897"/>
                  </a:lnTo>
                  <a:lnTo>
                    <a:pt x="914463" y="952500"/>
                  </a:lnTo>
                  <a:lnTo>
                    <a:pt x="921428" y="1004196"/>
                  </a:lnTo>
                  <a:lnTo>
                    <a:pt x="929941" y="1052988"/>
                  </a:lnTo>
                  <a:lnTo>
                    <a:pt x="940002" y="1098875"/>
                  </a:lnTo>
                  <a:lnTo>
                    <a:pt x="951610" y="1141857"/>
                  </a:lnTo>
                  <a:lnTo>
                    <a:pt x="972107" y="1204295"/>
                  </a:lnTo>
                  <a:lnTo>
                    <a:pt x="994122" y="1258717"/>
                  </a:lnTo>
                  <a:lnTo>
                    <a:pt x="1017648" y="1305123"/>
                  </a:lnTo>
                  <a:lnTo>
                    <a:pt x="1042681" y="1343512"/>
                  </a:lnTo>
                  <a:lnTo>
                    <a:pt x="1069213" y="1373886"/>
                  </a:lnTo>
                  <a:lnTo>
                    <a:pt x="1105767" y="1402742"/>
                  </a:lnTo>
                  <a:lnTo>
                    <a:pt x="1147238" y="1423384"/>
                  </a:lnTo>
                  <a:lnTo>
                    <a:pt x="1193639" y="1435786"/>
                  </a:lnTo>
                  <a:lnTo>
                    <a:pt x="1244980" y="1439926"/>
                  </a:lnTo>
                  <a:lnTo>
                    <a:pt x="1287339" y="1436524"/>
                  </a:lnTo>
                  <a:lnTo>
                    <a:pt x="1325816" y="1426337"/>
                  </a:lnTo>
                  <a:lnTo>
                    <a:pt x="1360388" y="1409386"/>
                  </a:lnTo>
                  <a:lnTo>
                    <a:pt x="1391030" y="1385697"/>
                  </a:lnTo>
                  <a:lnTo>
                    <a:pt x="1418536" y="1355381"/>
                  </a:lnTo>
                  <a:lnTo>
                    <a:pt x="1443720" y="1318529"/>
                  </a:lnTo>
                  <a:lnTo>
                    <a:pt x="1466594" y="1275129"/>
                  </a:lnTo>
                  <a:lnTo>
                    <a:pt x="1487170" y="1225169"/>
                  </a:lnTo>
                  <a:lnTo>
                    <a:pt x="1501814" y="1180548"/>
                  </a:lnTo>
                  <a:lnTo>
                    <a:pt x="1514807" y="1131733"/>
                  </a:lnTo>
                  <a:lnTo>
                    <a:pt x="1517965" y="1116964"/>
                  </a:lnTo>
                  <a:lnTo>
                    <a:pt x="1233297" y="1116964"/>
                  </a:lnTo>
                  <a:lnTo>
                    <a:pt x="1204813" y="1111587"/>
                  </a:lnTo>
                  <a:lnTo>
                    <a:pt x="1158037" y="1068637"/>
                  </a:lnTo>
                  <a:lnTo>
                    <a:pt x="1139698" y="1031113"/>
                  </a:lnTo>
                  <a:lnTo>
                    <a:pt x="1121193" y="957664"/>
                  </a:lnTo>
                  <a:lnTo>
                    <a:pt x="1114726" y="908812"/>
                  </a:lnTo>
                  <a:lnTo>
                    <a:pt x="1110111" y="851873"/>
                  </a:lnTo>
                  <a:lnTo>
                    <a:pt x="1107345" y="786849"/>
                  </a:lnTo>
                  <a:lnTo>
                    <a:pt x="1106424" y="713739"/>
                  </a:lnTo>
                  <a:lnTo>
                    <a:pt x="1107536" y="642979"/>
                  </a:lnTo>
                  <a:lnTo>
                    <a:pt x="1110874" y="580198"/>
                  </a:lnTo>
                  <a:lnTo>
                    <a:pt x="1116436" y="525391"/>
                  </a:lnTo>
                  <a:lnTo>
                    <a:pt x="1124224" y="478552"/>
                  </a:lnTo>
                  <a:lnTo>
                    <a:pt x="1134236" y="439674"/>
                  </a:lnTo>
                  <a:lnTo>
                    <a:pt x="1154739" y="388167"/>
                  </a:lnTo>
                  <a:lnTo>
                    <a:pt x="1179290" y="351377"/>
                  </a:lnTo>
                  <a:lnTo>
                    <a:pt x="1240535" y="321945"/>
                  </a:lnTo>
                  <a:lnTo>
                    <a:pt x="1515898" y="321945"/>
                  </a:lnTo>
                  <a:lnTo>
                    <a:pt x="1514719" y="316505"/>
                  </a:lnTo>
                  <a:lnTo>
                    <a:pt x="1501079" y="265185"/>
                  </a:lnTo>
                  <a:lnTo>
                    <a:pt x="1485934" y="218513"/>
                  </a:lnTo>
                  <a:lnTo>
                    <a:pt x="1469292" y="176492"/>
                  </a:lnTo>
                  <a:lnTo>
                    <a:pt x="1451160" y="139129"/>
                  </a:lnTo>
                  <a:lnTo>
                    <a:pt x="1431544" y="106425"/>
                  </a:lnTo>
                  <a:lnTo>
                    <a:pt x="1400849" y="68096"/>
                  </a:lnTo>
                  <a:lnTo>
                    <a:pt x="1365912" y="38295"/>
                  </a:lnTo>
                  <a:lnTo>
                    <a:pt x="1326726" y="17015"/>
                  </a:lnTo>
                  <a:lnTo>
                    <a:pt x="1283285" y="4252"/>
                  </a:lnTo>
                  <a:lnTo>
                    <a:pt x="1235582" y="0"/>
                  </a:lnTo>
                  <a:close/>
                </a:path>
                <a:path w="2160904" h="1440179">
                  <a:moveTo>
                    <a:pt x="1365123" y="846201"/>
                  </a:moveTo>
                  <a:lnTo>
                    <a:pt x="1357336" y="908302"/>
                  </a:lnTo>
                  <a:lnTo>
                    <a:pt x="1347501" y="962580"/>
                  </a:lnTo>
                  <a:lnTo>
                    <a:pt x="1335619" y="1009024"/>
                  </a:lnTo>
                  <a:lnTo>
                    <a:pt x="1321689" y="1047623"/>
                  </a:lnTo>
                  <a:lnTo>
                    <a:pt x="1284636" y="1099629"/>
                  </a:lnTo>
                  <a:lnTo>
                    <a:pt x="1233297" y="1116964"/>
                  </a:lnTo>
                  <a:lnTo>
                    <a:pt x="1517965" y="1116964"/>
                  </a:lnTo>
                  <a:lnTo>
                    <a:pt x="1526141" y="1078736"/>
                  </a:lnTo>
                  <a:lnTo>
                    <a:pt x="1535812" y="1021570"/>
                  </a:lnTo>
                  <a:lnTo>
                    <a:pt x="1543811" y="960247"/>
                  </a:lnTo>
                  <a:lnTo>
                    <a:pt x="1365123" y="846201"/>
                  </a:lnTo>
                  <a:close/>
                </a:path>
                <a:path w="2160904" h="1440179">
                  <a:moveTo>
                    <a:pt x="1515898" y="321945"/>
                  </a:moveTo>
                  <a:lnTo>
                    <a:pt x="1240535" y="321945"/>
                  </a:lnTo>
                  <a:lnTo>
                    <a:pt x="1255438" y="323611"/>
                  </a:lnTo>
                  <a:lnTo>
                    <a:pt x="1269650" y="328612"/>
                  </a:lnTo>
                  <a:lnTo>
                    <a:pt x="1307740" y="363303"/>
                  </a:lnTo>
                  <a:lnTo>
                    <a:pt x="1328644" y="401300"/>
                  </a:lnTo>
                  <a:lnTo>
                    <a:pt x="1342786" y="441392"/>
                  </a:lnTo>
                  <a:lnTo>
                    <a:pt x="1352692" y="487961"/>
                  </a:lnTo>
                  <a:lnTo>
                    <a:pt x="1357502" y="517651"/>
                  </a:lnTo>
                  <a:lnTo>
                    <a:pt x="1537461" y="433069"/>
                  </a:lnTo>
                  <a:lnTo>
                    <a:pt x="1526849" y="372468"/>
                  </a:lnTo>
                  <a:lnTo>
                    <a:pt x="1515898" y="321945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75500" y="3213099"/>
              <a:ext cx="2160905" cy="1440180"/>
            </a:xfrm>
            <a:custGeom>
              <a:avLst/>
              <a:gdLst/>
              <a:ahLst/>
              <a:cxnLst/>
              <a:rect l="l" t="t" r="r" b="b"/>
              <a:pathLst>
                <a:path w="2160904" h="1440179">
                  <a:moveTo>
                    <a:pt x="1958467" y="937387"/>
                  </a:moveTo>
                  <a:lnTo>
                    <a:pt x="1939395" y="951247"/>
                  </a:lnTo>
                  <a:lnTo>
                    <a:pt x="1919906" y="964263"/>
                  </a:lnTo>
                  <a:lnTo>
                    <a:pt x="1900013" y="976445"/>
                  </a:lnTo>
                  <a:lnTo>
                    <a:pt x="1879727" y="987806"/>
                  </a:lnTo>
                  <a:lnTo>
                    <a:pt x="1854388" y="1003379"/>
                  </a:lnTo>
                  <a:lnTo>
                    <a:pt x="1819094" y="1034240"/>
                  </a:lnTo>
                  <a:lnTo>
                    <a:pt x="1797621" y="1082960"/>
                  </a:lnTo>
                  <a:lnTo>
                    <a:pt x="1793748" y="1120775"/>
                  </a:lnTo>
                  <a:lnTo>
                    <a:pt x="1794698" y="1142513"/>
                  </a:lnTo>
                  <a:lnTo>
                    <a:pt x="1808860" y="1195324"/>
                  </a:lnTo>
                  <a:lnTo>
                    <a:pt x="1839471" y="1222470"/>
                  </a:lnTo>
                  <a:lnTo>
                    <a:pt x="1853183" y="1224280"/>
                  </a:lnTo>
                  <a:lnTo>
                    <a:pt x="1868235" y="1222325"/>
                  </a:lnTo>
                  <a:lnTo>
                    <a:pt x="1910079" y="1192911"/>
                  </a:lnTo>
                  <a:lnTo>
                    <a:pt x="1932670" y="1158160"/>
                  </a:lnTo>
                  <a:lnTo>
                    <a:pt x="1947545" y="1116457"/>
                  </a:lnTo>
                  <a:lnTo>
                    <a:pt x="1955720" y="1064545"/>
                  </a:lnTo>
                  <a:lnTo>
                    <a:pt x="1958467" y="999108"/>
                  </a:lnTo>
                  <a:lnTo>
                    <a:pt x="1958467" y="983678"/>
                  </a:lnTo>
                  <a:lnTo>
                    <a:pt x="1958467" y="968248"/>
                  </a:lnTo>
                  <a:lnTo>
                    <a:pt x="1958467" y="952817"/>
                  </a:lnTo>
                  <a:lnTo>
                    <a:pt x="1958467" y="937387"/>
                  </a:lnTo>
                  <a:close/>
                </a:path>
                <a:path w="2160904" h="1440179">
                  <a:moveTo>
                    <a:pt x="1871599" y="384683"/>
                  </a:moveTo>
                  <a:lnTo>
                    <a:pt x="1910796" y="385897"/>
                  </a:lnTo>
                  <a:lnTo>
                    <a:pt x="1976951" y="395612"/>
                  </a:lnTo>
                  <a:lnTo>
                    <a:pt x="2027916" y="416474"/>
                  </a:lnTo>
                  <a:lnTo>
                    <a:pt x="2069548" y="457102"/>
                  </a:lnTo>
                  <a:lnTo>
                    <a:pt x="2098339" y="508966"/>
                  </a:lnTo>
                  <a:lnTo>
                    <a:pt x="2116766" y="569493"/>
                  </a:lnTo>
                  <a:lnTo>
                    <a:pt x="2130002" y="645142"/>
                  </a:lnTo>
                  <a:lnTo>
                    <a:pt x="2136808" y="719957"/>
                  </a:lnTo>
                  <a:lnTo>
                    <a:pt x="2137664" y="756031"/>
                  </a:lnTo>
                  <a:lnTo>
                    <a:pt x="2137664" y="805518"/>
                  </a:lnTo>
                  <a:lnTo>
                    <a:pt x="2137664" y="855006"/>
                  </a:lnTo>
                  <a:lnTo>
                    <a:pt x="2137664" y="1201420"/>
                  </a:lnTo>
                  <a:lnTo>
                    <a:pt x="2137925" y="1235114"/>
                  </a:lnTo>
                  <a:lnTo>
                    <a:pt x="2140021" y="1290931"/>
                  </a:lnTo>
                  <a:lnTo>
                    <a:pt x="2144666" y="1334631"/>
                  </a:lnTo>
                  <a:lnTo>
                    <a:pt x="2154052" y="1386169"/>
                  </a:lnTo>
                  <a:lnTo>
                    <a:pt x="2160651" y="1416177"/>
                  </a:lnTo>
                  <a:lnTo>
                    <a:pt x="2117619" y="1416177"/>
                  </a:lnTo>
                  <a:lnTo>
                    <a:pt x="2074624" y="1416177"/>
                  </a:lnTo>
                  <a:lnTo>
                    <a:pt x="2031652" y="1416177"/>
                  </a:lnTo>
                  <a:lnTo>
                    <a:pt x="1988693" y="1416177"/>
                  </a:lnTo>
                  <a:lnTo>
                    <a:pt x="1983928" y="1397817"/>
                  </a:lnTo>
                  <a:lnTo>
                    <a:pt x="1975230" y="1356741"/>
                  </a:lnTo>
                  <a:lnTo>
                    <a:pt x="1970426" y="1313039"/>
                  </a:lnTo>
                  <a:lnTo>
                    <a:pt x="1968880" y="1292606"/>
                  </a:lnTo>
                  <a:lnTo>
                    <a:pt x="1950902" y="1326564"/>
                  </a:lnTo>
                  <a:lnTo>
                    <a:pt x="1915088" y="1378813"/>
                  </a:lnTo>
                  <a:lnTo>
                    <a:pt x="1871985" y="1415389"/>
                  </a:lnTo>
                  <a:lnTo>
                    <a:pt x="1815546" y="1436292"/>
                  </a:lnTo>
                  <a:lnTo>
                    <a:pt x="1784350" y="1438910"/>
                  </a:lnTo>
                  <a:lnTo>
                    <a:pt x="1744156" y="1433693"/>
                  </a:lnTo>
                  <a:lnTo>
                    <a:pt x="1709118" y="1418034"/>
                  </a:lnTo>
                  <a:lnTo>
                    <a:pt x="1679247" y="1391921"/>
                  </a:lnTo>
                  <a:lnTo>
                    <a:pt x="1654555" y="1355344"/>
                  </a:lnTo>
                  <a:lnTo>
                    <a:pt x="1635146" y="1311100"/>
                  </a:lnTo>
                  <a:lnTo>
                    <a:pt x="1621297" y="1261999"/>
                  </a:lnTo>
                  <a:lnTo>
                    <a:pt x="1612997" y="1208039"/>
                  </a:lnTo>
                  <a:lnTo>
                    <a:pt x="1610232" y="1149223"/>
                  </a:lnTo>
                  <a:lnTo>
                    <a:pt x="1612213" y="1094335"/>
                  </a:lnTo>
                  <a:lnTo>
                    <a:pt x="1618170" y="1044543"/>
                  </a:lnTo>
                  <a:lnTo>
                    <a:pt x="1628128" y="999847"/>
                  </a:lnTo>
                  <a:lnTo>
                    <a:pt x="1642109" y="960247"/>
                  </a:lnTo>
                  <a:lnTo>
                    <a:pt x="1661473" y="925574"/>
                  </a:lnTo>
                  <a:lnTo>
                    <a:pt x="1687576" y="895651"/>
                  </a:lnTo>
                  <a:lnTo>
                    <a:pt x="1720441" y="870467"/>
                  </a:lnTo>
                  <a:lnTo>
                    <a:pt x="1760093" y="850011"/>
                  </a:lnTo>
                  <a:lnTo>
                    <a:pt x="1807079" y="829819"/>
                  </a:lnTo>
                  <a:lnTo>
                    <a:pt x="1844992" y="812879"/>
                  </a:lnTo>
                  <a:lnTo>
                    <a:pt x="1893697" y="788797"/>
                  </a:lnTo>
                  <a:lnTo>
                    <a:pt x="1941631" y="756292"/>
                  </a:lnTo>
                  <a:lnTo>
                    <a:pt x="1958467" y="742695"/>
                  </a:lnTo>
                  <a:lnTo>
                    <a:pt x="1957607" y="709759"/>
                  </a:lnTo>
                  <a:lnTo>
                    <a:pt x="1950698" y="659935"/>
                  </a:lnTo>
                  <a:lnTo>
                    <a:pt x="1925335" y="621633"/>
                  </a:lnTo>
                  <a:lnTo>
                    <a:pt x="1895475" y="614552"/>
                  </a:lnTo>
                  <a:lnTo>
                    <a:pt x="1874400" y="616438"/>
                  </a:lnTo>
                  <a:lnTo>
                    <a:pt x="1828038" y="644906"/>
                  </a:lnTo>
                  <a:lnTo>
                    <a:pt x="1805445" y="704038"/>
                  </a:lnTo>
                  <a:lnTo>
                    <a:pt x="1799590" y="734187"/>
                  </a:lnTo>
                  <a:lnTo>
                    <a:pt x="1755850" y="724469"/>
                  </a:lnTo>
                  <a:lnTo>
                    <a:pt x="1712087" y="714740"/>
                  </a:lnTo>
                  <a:lnTo>
                    <a:pt x="1668323" y="704986"/>
                  </a:lnTo>
                  <a:lnTo>
                    <a:pt x="1624583" y="695198"/>
                  </a:lnTo>
                  <a:lnTo>
                    <a:pt x="1630084" y="649382"/>
                  </a:lnTo>
                  <a:lnTo>
                    <a:pt x="1636680" y="608710"/>
                  </a:lnTo>
                  <a:lnTo>
                    <a:pt x="1653158" y="542798"/>
                  </a:lnTo>
                  <a:lnTo>
                    <a:pt x="1675923" y="490886"/>
                  </a:lnTo>
                  <a:lnTo>
                    <a:pt x="1706879" y="446405"/>
                  </a:lnTo>
                  <a:lnTo>
                    <a:pt x="1736883" y="420274"/>
                  </a:lnTo>
                  <a:lnTo>
                    <a:pt x="1776222" y="400812"/>
                  </a:lnTo>
                  <a:lnTo>
                    <a:pt x="1822148" y="388699"/>
                  </a:lnTo>
                  <a:lnTo>
                    <a:pt x="1846427" y="385685"/>
                  </a:lnTo>
                  <a:lnTo>
                    <a:pt x="1871599" y="384683"/>
                  </a:lnTo>
                  <a:close/>
                </a:path>
                <a:path w="2160904" h="1440179">
                  <a:moveTo>
                    <a:pt x="172339" y="202311"/>
                  </a:moveTo>
                  <a:lnTo>
                    <a:pt x="208704" y="202311"/>
                  </a:lnTo>
                  <a:lnTo>
                    <a:pt x="245046" y="202311"/>
                  </a:lnTo>
                  <a:lnTo>
                    <a:pt x="281388" y="202311"/>
                  </a:lnTo>
                  <a:lnTo>
                    <a:pt x="317753" y="202311"/>
                  </a:lnTo>
                  <a:lnTo>
                    <a:pt x="317753" y="254555"/>
                  </a:lnTo>
                  <a:lnTo>
                    <a:pt x="317753" y="567944"/>
                  </a:lnTo>
                  <a:lnTo>
                    <a:pt x="361072" y="567944"/>
                  </a:lnTo>
                  <a:lnTo>
                    <a:pt x="404368" y="567944"/>
                  </a:lnTo>
                  <a:lnTo>
                    <a:pt x="447663" y="567944"/>
                  </a:lnTo>
                  <a:lnTo>
                    <a:pt x="490981" y="567944"/>
                  </a:lnTo>
                  <a:lnTo>
                    <a:pt x="490981" y="619070"/>
                  </a:lnTo>
                  <a:lnTo>
                    <a:pt x="490981" y="874776"/>
                  </a:lnTo>
                  <a:lnTo>
                    <a:pt x="447663" y="874776"/>
                  </a:lnTo>
                  <a:lnTo>
                    <a:pt x="404368" y="874776"/>
                  </a:lnTo>
                  <a:lnTo>
                    <a:pt x="361072" y="874776"/>
                  </a:lnTo>
                  <a:lnTo>
                    <a:pt x="317753" y="874776"/>
                  </a:lnTo>
                  <a:lnTo>
                    <a:pt x="317753" y="926748"/>
                  </a:lnTo>
                  <a:lnTo>
                    <a:pt x="317753" y="1238504"/>
                  </a:lnTo>
                  <a:lnTo>
                    <a:pt x="281388" y="1238504"/>
                  </a:lnTo>
                  <a:lnTo>
                    <a:pt x="245046" y="1238504"/>
                  </a:lnTo>
                  <a:lnTo>
                    <a:pt x="208704" y="1238504"/>
                  </a:lnTo>
                  <a:lnTo>
                    <a:pt x="172339" y="1238504"/>
                  </a:lnTo>
                  <a:lnTo>
                    <a:pt x="172339" y="1186531"/>
                  </a:lnTo>
                  <a:lnTo>
                    <a:pt x="172339" y="874776"/>
                  </a:lnTo>
                  <a:lnTo>
                    <a:pt x="129266" y="874776"/>
                  </a:lnTo>
                  <a:lnTo>
                    <a:pt x="86169" y="874776"/>
                  </a:lnTo>
                  <a:lnTo>
                    <a:pt x="43072" y="874776"/>
                  </a:lnTo>
                  <a:lnTo>
                    <a:pt x="0" y="874776"/>
                  </a:lnTo>
                  <a:lnTo>
                    <a:pt x="0" y="823649"/>
                  </a:lnTo>
                  <a:lnTo>
                    <a:pt x="0" y="567944"/>
                  </a:lnTo>
                  <a:lnTo>
                    <a:pt x="43072" y="567944"/>
                  </a:lnTo>
                  <a:lnTo>
                    <a:pt x="86169" y="567944"/>
                  </a:lnTo>
                  <a:lnTo>
                    <a:pt x="129266" y="567944"/>
                  </a:lnTo>
                  <a:lnTo>
                    <a:pt x="172339" y="567944"/>
                  </a:lnTo>
                  <a:lnTo>
                    <a:pt x="172339" y="515699"/>
                  </a:lnTo>
                  <a:lnTo>
                    <a:pt x="172339" y="254555"/>
                  </a:lnTo>
                  <a:lnTo>
                    <a:pt x="172339" y="202311"/>
                  </a:lnTo>
                  <a:close/>
                </a:path>
                <a:path w="2160904" h="1440179">
                  <a:moveTo>
                    <a:pt x="1235582" y="0"/>
                  </a:moveTo>
                  <a:lnTo>
                    <a:pt x="1283285" y="4252"/>
                  </a:lnTo>
                  <a:lnTo>
                    <a:pt x="1326726" y="17015"/>
                  </a:lnTo>
                  <a:lnTo>
                    <a:pt x="1365912" y="38295"/>
                  </a:lnTo>
                  <a:lnTo>
                    <a:pt x="1400849" y="68096"/>
                  </a:lnTo>
                  <a:lnTo>
                    <a:pt x="1431544" y="106425"/>
                  </a:lnTo>
                  <a:lnTo>
                    <a:pt x="1451160" y="139129"/>
                  </a:lnTo>
                  <a:lnTo>
                    <a:pt x="1469292" y="176492"/>
                  </a:lnTo>
                  <a:lnTo>
                    <a:pt x="1485934" y="218513"/>
                  </a:lnTo>
                  <a:lnTo>
                    <a:pt x="1501079" y="265185"/>
                  </a:lnTo>
                  <a:lnTo>
                    <a:pt x="1514719" y="316505"/>
                  </a:lnTo>
                  <a:lnTo>
                    <a:pt x="1526849" y="372468"/>
                  </a:lnTo>
                  <a:lnTo>
                    <a:pt x="1537461" y="433069"/>
                  </a:lnTo>
                  <a:lnTo>
                    <a:pt x="1492484" y="454215"/>
                  </a:lnTo>
                  <a:lnTo>
                    <a:pt x="1447482" y="475360"/>
                  </a:lnTo>
                  <a:lnTo>
                    <a:pt x="1402480" y="496506"/>
                  </a:lnTo>
                  <a:lnTo>
                    <a:pt x="1357502" y="517651"/>
                  </a:lnTo>
                  <a:lnTo>
                    <a:pt x="1352692" y="487961"/>
                  </a:lnTo>
                  <a:lnTo>
                    <a:pt x="1347787" y="462533"/>
                  </a:lnTo>
                  <a:lnTo>
                    <a:pt x="1337691" y="424561"/>
                  </a:lnTo>
                  <a:lnTo>
                    <a:pt x="1318656" y="380873"/>
                  </a:lnTo>
                  <a:lnTo>
                    <a:pt x="1295907" y="348614"/>
                  </a:lnTo>
                  <a:lnTo>
                    <a:pt x="1255438" y="323611"/>
                  </a:lnTo>
                  <a:lnTo>
                    <a:pt x="1240535" y="321945"/>
                  </a:lnTo>
                  <a:lnTo>
                    <a:pt x="1207889" y="329303"/>
                  </a:lnTo>
                  <a:lnTo>
                    <a:pt x="1154739" y="388167"/>
                  </a:lnTo>
                  <a:lnTo>
                    <a:pt x="1134236" y="439674"/>
                  </a:lnTo>
                  <a:lnTo>
                    <a:pt x="1124224" y="478552"/>
                  </a:lnTo>
                  <a:lnTo>
                    <a:pt x="1116436" y="525391"/>
                  </a:lnTo>
                  <a:lnTo>
                    <a:pt x="1110874" y="580198"/>
                  </a:lnTo>
                  <a:lnTo>
                    <a:pt x="1107536" y="642979"/>
                  </a:lnTo>
                  <a:lnTo>
                    <a:pt x="1106424" y="713739"/>
                  </a:lnTo>
                  <a:lnTo>
                    <a:pt x="1107345" y="786849"/>
                  </a:lnTo>
                  <a:lnTo>
                    <a:pt x="1110111" y="851873"/>
                  </a:lnTo>
                  <a:lnTo>
                    <a:pt x="1114726" y="908812"/>
                  </a:lnTo>
                  <a:lnTo>
                    <a:pt x="1121193" y="957664"/>
                  </a:lnTo>
                  <a:lnTo>
                    <a:pt x="1129516" y="998431"/>
                  </a:lnTo>
                  <a:lnTo>
                    <a:pt x="1158037" y="1068637"/>
                  </a:lnTo>
                  <a:lnTo>
                    <a:pt x="1204813" y="1111587"/>
                  </a:lnTo>
                  <a:lnTo>
                    <a:pt x="1233297" y="1116964"/>
                  </a:lnTo>
                  <a:lnTo>
                    <a:pt x="1260752" y="1112631"/>
                  </a:lnTo>
                  <a:lnTo>
                    <a:pt x="1304948" y="1077960"/>
                  </a:lnTo>
                  <a:lnTo>
                    <a:pt x="1335619" y="1009024"/>
                  </a:lnTo>
                  <a:lnTo>
                    <a:pt x="1347501" y="962580"/>
                  </a:lnTo>
                  <a:lnTo>
                    <a:pt x="1357336" y="908302"/>
                  </a:lnTo>
                  <a:lnTo>
                    <a:pt x="1365123" y="846201"/>
                  </a:lnTo>
                  <a:lnTo>
                    <a:pt x="1409795" y="874754"/>
                  </a:lnTo>
                  <a:lnTo>
                    <a:pt x="1454467" y="903271"/>
                  </a:lnTo>
                  <a:lnTo>
                    <a:pt x="1499139" y="931765"/>
                  </a:lnTo>
                  <a:lnTo>
                    <a:pt x="1543811" y="960247"/>
                  </a:lnTo>
                  <a:lnTo>
                    <a:pt x="1535812" y="1021570"/>
                  </a:lnTo>
                  <a:lnTo>
                    <a:pt x="1526141" y="1078736"/>
                  </a:lnTo>
                  <a:lnTo>
                    <a:pt x="1514807" y="1131733"/>
                  </a:lnTo>
                  <a:lnTo>
                    <a:pt x="1501814" y="1180548"/>
                  </a:lnTo>
                  <a:lnTo>
                    <a:pt x="1487170" y="1225169"/>
                  </a:lnTo>
                  <a:lnTo>
                    <a:pt x="1466594" y="1275129"/>
                  </a:lnTo>
                  <a:lnTo>
                    <a:pt x="1443720" y="1318529"/>
                  </a:lnTo>
                  <a:lnTo>
                    <a:pt x="1418536" y="1355381"/>
                  </a:lnTo>
                  <a:lnTo>
                    <a:pt x="1391030" y="1385697"/>
                  </a:lnTo>
                  <a:lnTo>
                    <a:pt x="1360388" y="1409386"/>
                  </a:lnTo>
                  <a:lnTo>
                    <a:pt x="1325816" y="1426337"/>
                  </a:lnTo>
                  <a:lnTo>
                    <a:pt x="1287339" y="1436524"/>
                  </a:lnTo>
                  <a:lnTo>
                    <a:pt x="1244980" y="1439926"/>
                  </a:lnTo>
                  <a:lnTo>
                    <a:pt x="1193639" y="1435786"/>
                  </a:lnTo>
                  <a:lnTo>
                    <a:pt x="1147238" y="1423384"/>
                  </a:lnTo>
                  <a:lnTo>
                    <a:pt x="1105767" y="1402742"/>
                  </a:lnTo>
                  <a:lnTo>
                    <a:pt x="1069213" y="1373886"/>
                  </a:lnTo>
                  <a:lnTo>
                    <a:pt x="1042681" y="1343512"/>
                  </a:lnTo>
                  <a:lnTo>
                    <a:pt x="1017648" y="1305123"/>
                  </a:lnTo>
                  <a:lnTo>
                    <a:pt x="994122" y="1258717"/>
                  </a:lnTo>
                  <a:lnTo>
                    <a:pt x="972107" y="1204295"/>
                  </a:lnTo>
                  <a:lnTo>
                    <a:pt x="951610" y="1141857"/>
                  </a:lnTo>
                  <a:lnTo>
                    <a:pt x="940002" y="1098875"/>
                  </a:lnTo>
                  <a:lnTo>
                    <a:pt x="929941" y="1052988"/>
                  </a:lnTo>
                  <a:lnTo>
                    <a:pt x="921428" y="1004196"/>
                  </a:lnTo>
                  <a:lnTo>
                    <a:pt x="914463" y="952500"/>
                  </a:lnTo>
                  <a:lnTo>
                    <a:pt x="909046" y="897897"/>
                  </a:lnTo>
                  <a:lnTo>
                    <a:pt x="905176" y="840390"/>
                  </a:lnTo>
                  <a:lnTo>
                    <a:pt x="902854" y="779978"/>
                  </a:lnTo>
                  <a:lnTo>
                    <a:pt x="902080" y="716661"/>
                  </a:lnTo>
                  <a:lnTo>
                    <a:pt x="902799" y="655153"/>
                  </a:lnTo>
                  <a:lnTo>
                    <a:pt x="904953" y="596290"/>
                  </a:lnTo>
                  <a:lnTo>
                    <a:pt x="908544" y="540072"/>
                  </a:lnTo>
                  <a:lnTo>
                    <a:pt x="913573" y="486499"/>
                  </a:lnTo>
                  <a:lnTo>
                    <a:pt x="920040" y="435571"/>
                  </a:lnTo>
                  <a:lnTo>
                    <a:pt x="927946" y="387288"/>
                  </a:lnTo>
                  <a:lnTo>
                    <a:pt x="937291" y="341649"/>
                  </a:lnTo>
                  <a:lnTo>
                    <a:pt x="948076" y="298656"/>
                  </a:lnTo>
                  <a:lnTo>
                    <a:pt x="960301" y="258308"/>
                  </a:lnTo>
                  <a:lnTo>
                    <a:pt x="973968" y="220605"/>
                  </a:lnTo>
                  <a:lnTo>
                    <a:pt x="989076" y="185547"/>
                  </a:lnTo>
                  <a:lnTo>
                    <a:pt x="1015467" y="136320"/>
                  </a:lnTo>
                  <a:lnTo>
                    <a:pt x="1044788" y="94666"/>
                  </a:lnTo>
                  <a:lnTo>
                    <a:pt x="1077047" y="60586"/>
                  </a:lnTo>
                  <a:lnTo>
                    <a:pt x="1112248" y="34080"/>
                  </a:lnTo>
                  <a:lnTo>
                    <a:pt x="1150401" y="15146"/>
                  </a:lnTo>
                  <a:lnTo>
                    <a:pt x="1191510" y="3786"/>
                  </a:lnTo>
                  <a:lnTo>
                    <a:pt x="1235582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624" y="734567"/>
              <a:ext cx="3218688" cy="472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091" y="772414"/>
              <a:ext cx="3176663" cy="4290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552" y="1880615"/>
              <a:ext cx="10978895" cy="4578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528269"/>
            <a:ext cx="8014334" cy="5356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  </a:t>
            </a:r>
            <a:r>
              <a:rPr sz="1850" spc="15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b="1" spc="-48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b="1" spc="-3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b="1" spc="-1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b="1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229" dirty="0">
                <a:solidFill>
                  <a:srgbClr val="FFFFFF"/>
                </a:solidFill>
                <a:latin typeface="Verdana"/>
                <a:cs typeface="Verdana"/>
              </a:rPr>
              <a:t>so</a:t>
            </a:r>
            <a:r>
              <a:rPr sz="23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b="1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b="1" spc="-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300" b="1" spc="-1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300" b="1" spc="-1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b="1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b="1" spc="-24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300" b="1" spc="-25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b="1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14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b="1" spc="-2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b="1" spc="-3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0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b="1" spc="-2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b="1" spc="-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b="1" spc="-2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b="1" spc="-2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b="1" spc="-3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b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2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b="1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b="1" spc="-2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b="1" spc="-16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300" b="1" spc="-20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b="1" spc="-1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b="1" spc="-3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300" b="1" spc="-265" dirty="0">
                <a:solidFill>
                  <a:srgbClr val="B5490F"/>
                </a:solidFill>
                <a:latin typeface="Verdana"/>
                <a:cs typeface="Verdana"/>
              </a:rPr>
              <a:t>1.</a:t>
            </a:r>
            <a:r>
              <a:rPr sz="2300" b="1" spc="-140" dirty="0">
                <a:solidFill>
                  <a:srgbClr val="B5490F"/>
                </a:solidFill>
                <a:latin typeface="Verdana"/>
                <a:cs typeface="Verdana"/>
              </a:rPr>
              <a:t>-</a:t>
            </a:r>
            <a:r>
              <a:rPr sz="2300" b="1" spc="-175" dirty="0">
                <a:solidFill>
                  <a:srgbClr val="B5490F"/>
                </a:solidFill>
                <a:latin typeface="Verdana"/>
                <a:cs typeface="Verdana"/>
              </a:rPr>
              <a:t> </a:t>
            </a:r>
            <a:r>
              <a:rPr sz="2300" b="1" spc="50" dirty="0">
                <a:solidFill>
                  <a:srgbClr val="B5490F"/>
                </a:solidFill>
                <a:latin typeface="Verdana"/>
                <a:cs typeface="Verdana"/>
              </a:rPr>
              <a:t>C</a:t>
            </a:r>
            <a:r>
              <a:rPr sz="2300" b="1" spc="65" dirty="0">
                <a:solidFill>
                  <a:srgbClr val="B5490F"/>
                </a:solidFill>
                <a:latin typeface="Verdana"/>
                <a:cs typeface="Verdana"/>
              </a:rPr>
              <a:t>O</a:t>
            </a:r>
            <a:r>
              <a:rPr sz="2300" b="1" spc="-470" dirty="0">
                <a:solidFill>
                  <a:srgbClr val="B5490F"/>
                </a:solidFill>
                <a:latin typeface="Verdana"/>
                <a:cs typeface="Verdana"/>
              </a:rPr>
              <a:t>N</a:t>
            </a:r>
            <a:r>
              <a:rPr sz="2300" b="1" spc="-390" dirty="0">
                <a:solidFill>
                  <a:srgbClr val="B5490F"/>
                </a:solidFill>
                <a:latin typeface="Verdana"/>
                <a:cs typeface="Verdana"/>
              </a:rPr>
              <a:t>T</a:t>
            </a:r>
            <a:r>
              <a:rPr sz="2300" b="1" spc="-235" dirty="0">
                <a:solidFill>
                  <a:srgbClr val="B5490F"/>
                </a:solidFill>
                <a:latin typeface="Verdana"/>
                <a:cs typeface="Verdana"/>
              </a:rPr>
              <a:t>R</a:t>
            </a:r>
            <a:r>
              <a:rPr sz="2300" b="1" spc="-240" dirty="0">
                <a:solidFill>
                  <a:srgbClr val="B5490F"/>
                </a:solidFill>
                <a:latin typeface="Verdana"/>
                <a:cs typeface="Verdana"/>
              </a:rPr>
              <a:t>O</a:t>
            </a:r>
            <a:r>
              <a:rPr sz="2300" b="1" spc="-455" dirty="0">
                <a:solidFill>
                  <a:srgbClr val="B5490F"/>
                </a:solidFill>
                <a:latin typeface="Verdana"/>
                <a:cs typeface="Verdana"/>
              </a:rPr>
              <a:t>L</a:t>
            </a:r>
            <a:r>
              <a:rPr sz="2300" b="1" spc="-195" dirty="0">
                <a:solidFill>
                  <a:srgbClr val="B5490F"/>
                </a:solidFill>
                <a:latin typeface="Verdana"/>
                <a:cs typeface="Verdana"/>
              </a:rPr>
              <a:t> </a:t>
            </a:r>
            <a:r>
              <a:rPr sz="2300" b="1" spc="-375" dirty="0">
                <a:solidFill>
                  <a:srgbClr val="B5490F"/>
                </a:solidFill>
                <a:latin typeface="Verdana"/>
                <a:cs typeface="Verdana"/>
              </a:rPr>
              <a:t>D</a:t>
            </a:r>
            <a:r>
              <a:rPr sz="2300" b="1" spc="-305" dirty="0">
                <a:solidFill>
                  <a:srgbClr val="B5490F"/>
                </a:solidFill>
                <a:latin typeface="Verdana"/>
                <a:cs typeface="Verdana"/>
              </a:rPr>
              <a:t>E</a:t>
            </a:r>
            <a:r>
              <a:rPr sz="2300" b="1" spc="-145" dirty="0">
                <a:solidFill>
                  <a:srgbClr val="B5490F"/>
                </a:solidFill>
                <a:latin typeface="Verdana"/>
                <a:cs typeface="Verdana"/>
              </a:rPr>
              <a:t> </a:t>
            </a:r>
            <a:r>
              <a:rPr sz="2300" b="1" spc="-140" dirty="0">
                <a:solidFill>
                  <a:srgbClr val="B5490F"/>
                </a:solidFill>
                <a:latin typeface="Verdana"/>
                <a:cs typeface="Verdana"/>
              </a:rPr>
              <a:t>CA</a:t>
            </a:r>
            <a:r>
              <a:rPr sz="2300" b="1" spc="-135" dirty="0">
                <a:solidFill>
                  <a:srgbClr val="B5490F"/>
                </a:solidFill>
                <a:latin typeface="Verdana"/>
                <a:cs typeface="Verdana"/>
              </a:rPr>
              <a:t>L</a:t>
            </a:r>
            <a:r>
              <a:rPr sz="2300" b="1" spc="-315" dirty="0">
                <a:solidFill>
                  <a:srgbClr val="B5490F"/>
                </a:solidFill>
                <a:latin typeface="Verdana"/>
                <a:cs typeface="Verdana"/>
              </a:rPr>
              <a:t>ID</a:t>
            </a:r>
            <a:r>
              <a:rPr sz="2300" b="1" spc="-365" dirty="0">
                <a:solidFill>
                  <a:srgbClr val="B5490F"/>
                </a:solidFill>
                <a:latin typeface="Verdana"/>
                <a:cs typeface="Verdana"/>
              </a:rPr>
              <a:t>A</a:t>
            </a:r>
            <a:r>
              <a:rPr sz="2300" b="1" spc="-295" dirty="0">
                <a:solidFill>
                  <a:srgbClr val="B5490F"/>
                </a:solidFill>
                <a:latin typeface="Verdana"/>
                <a:cs typeface="Verdana"/>
              </a:rPr>
              <a:t>D</a:t>
            </a:r>
            <a:endParaRPr sz="23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7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1850" spc="8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b="1" spc="-114" dirty="0">
                <a:solidFill>
                  <a:srgbClr val="FFFFFF"/>
                </a:solidFill>
                <a:latin typeface="Verdana"/>
                <a:cs typeface="Verdana"/>
              </a:rPr>
              <a:t>¿Qué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95" dirty="0">
                <a:solidFill>
                  <a:srgbClr val="FFFFFF"/>
                </a:solidFill>
                <a:latin typeface="Verdana"/>
                <a:cs typeface="Verdana"/>
              </a:rPr>
              <a:t>función</a:t>
            </a:r>
            <a:r>
              <a:rPr sz="2300" b="1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95" dirty="0">
                <a:solidFill>
                  <a:srgbClr val="FFFFFF"/>
                </a:solidFill>
                <a:latin typeface="Verdana"/>
                <a:cs typeface="Verdana"/>
              </a:rPr>
              <a:t>tiene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300" b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95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7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95" dirty="0">
                <a:solidFill>
                  <a:srgbClr val="FFFFFF"/>
                </a:solidFill>
                <a:latin typeface="Verdana"/>
                <a:cs typeface="Verdana"/>
              </a:rPr>
              <a:t>calidad?</a:t>
            </a:r>
            <a:endParaRPr sz="2300">
              <a:latin typeface="Verdana"/>
              <a:cs typeface="Verdana"/>
            </a:endParaRPr>
          </a:p>
          <a:p>
            <a:pPr marL="396240" marR="5080" indent="24130" algn="just">
              <a:lnSpc>
                <a:spcPct val="80000"/>
              </a:lnSpc>
              <a:spcBef>
                <a:spcPts val="550"/>
              </a:spcBef>
            </a:pP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85" dirty="0">
                <a:solidFill>
                  <a:srgbClr val="FFFFFF"/>
                </a:solidFill>
                <a:latin typeface="Verdana"/>
                <a:cs typeface="Verdana"/>
              </a:rPr>
              <a:t>calidad 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leche,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así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5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todos</a:t>
            </a:r>
            <a:r>
              <a:rPr sz="23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sus </a:t>
            </a:r>
            <a:r>
              <a:rPr sz="23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derivados,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está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determinada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sobre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todo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Verdana"/>
                <a:cs typeface="Verdana"/>
              </a:rPr>
              <a:t>por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85" dirty="0">
                <a:solidFill>
                  <a:srgbClr val="FFFFFF"/>
                </a:solidFill>
                <a:latin typeface="Verdana"/>
                <a:cs typeface="Verdana"/>
              </a:rPr>
              <a:t>calidad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del producto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original </a:t>
            </a:r>
            <a:r>
              <a:rPr sz="2300" spc="-150" dirty="0">
                <a:solidFill>
                  <a:srgbClr val="FFFFFF"/>
                </a:solidFill>
                <a:latin typeface="Verdana"/>
                <a:cs typeface="Verdana"/>
              </a:rPr>
              <a:t>(LECHE). Este, 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300" spc="-185" dirty="0">
                <a:solidFill>
                  <a:srgbClr val="FFFFFF"/>
                </a:solidFill>
                <a:latin typeface="Verdana"/>
                <a:cs typeface="Verdana"/>
              </a:rPr>
              <a:t>su 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vez, </a:t>
            </a:r>
            <a:r>
              <a:rPr sz="2300" spc="-7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0" dirty="0">
                <a:solidFill>
                  <a:srgbClr val="FFFFFF"/>
                </a:solidFill>
                <a:latin typeface="Verdana"/>
                <a:cs typeface="Verdana"/>
              </a:rPr>
              <a:t>depende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condiciones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animales,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300" spc="-7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zonas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producción,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 del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trato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recibido,</a:t>
            </a:r>
            <a:r>
              <a:rPr sz="23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110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cons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rvac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850" spc="-204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850" spc="80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1850" spc="8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300" b="1" spc="-100" dirty="0">
                <a:solidFill>
                  <a:srgbClr val="FFFFFF"/>
                </a:solidFill>
                <a:latin typeface="Verdana"/>
                <a:cs typeface="Verdana"/>
              </a:rPr>
              <a:t>¿Cómo</a:t>
            </a:r>
            <a:r>
              <a:rPr sz="23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21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85" dirty="0">
                <a:solidFill>
                  <a:srgbClr val="FFFFFF"/>
                </a:solidFill>
                <a:latin typeface="Verdana"/>
                <a:cs typeface="Verdana"/>
              </a:rPr>
              <a:t>realiza</a:t>
            </a:r>
            <a:r>
              <a:rPr sz="2300" b="1" spc="-150" dirty="0">
                <a:solidFill>
                  <a:srgbClr val="FFFFFF"/>
                </a:solidFill>
                <a:latin typeface="Verdana"/>
                <a:cs typeface="Verdana"/>
              </a:rPr>
              <a:t> el</a:t>
            </a:r>
            <a:r>
              <a:rPr sz="2300" b="1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200" dirty="0">
                <a:solidFill>
                  <a:srgbClr val="FFFFFF"/>
                </a:solidFill>
                <a:latin typeface="Verdana"/>
                <a:cs typeface="Verdana"/>
              </a:rPr>
              <a:t>control</a:t>
            </a:r>
            <a:r>
              <a:rPr sz="230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8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3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85" dirty="0">
                <a:solidFill>
                  <a:srgbClr val="FFFFFF"/>
                </a:solidFill>
                <a:latin typeface="Verdana"/>
                <a:cs typeface="Verdana"/>
              </a:rPr>
              <a:t>calidad</a:t>
            </a:r>
            <a:r>
              <a:rPr sz="230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6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300" b="1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30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b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b="1" spc="-110" dirty="0">
                <a:solidFill>
                  <a:srgbClr val="FFFFFF"/>
                </a:solidFill>
                <a:latin typeface="Verdana"/>
                <a:cs typeface="Verdana"/>
              </a:rPr>
              <a:t>leche?</a:t>
            </a:r>
            <a:endParaRPr sz="2300">
              <a:latin typeface="Verdana"/>
              <a:cs typeface="Verdana"/>
            </a:endParaRPr>
          </a:p>
          <a:p>
            <a:pPr marL="396240" marR="6985" indent="24130" algn="just">
              <a:lnSpc>
                <a:spcPct val="80000"/>
              </a:lnSpc>
              <a:spcBef>
                <a:spcPts val="555"/>
              </a:spcBef>
            </a:pP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asegurarnos</a:t>
            </a:r>
            <a:r>
              <a:rPr sz="23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3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3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65" dirty="0">
                <a:solidFill>
                  <a:srgbClr val="FFFFFF"/>
                </a:solidFill>
                <a:latin typeface="Verdana"/>
                <a:cs typeface="Verdana"/>
              </a:rPr>
              <a:t>leche 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90" dirty="0">
                <a:solidFill>
                  <a:srgbClr val="FFFFFF"/>
                </a:solidFill>
                <a:latin typeface="Verdana"/>
                <a:cs typeface="Verdana"/>
              </a:rPr>
              <a:t>apta </a:t>
            </a:r>
            <a:r>
              <a:rPr sz="2300" spc="55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proceso</a:t>
            </a:r>
            <a:r>
              <a:rPr sz="23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5" dirty="0">
                <a:solidFill>
                  <a:srgbClr val="FFFFFF"/>
                </a:solidFill>
                <a:latin typeface="Verdana"/>
                <a:cs typeface="Verdana"/>
              </a:rPr>
              <a:t>debemos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seguir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estándares</a:t>
            </a:r>
            <a:r>
              <a:rPr sz="23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MINIMOS </a:t>
            </a:r>
            <a:r>
              <a:rPr sz="2300" spc="-7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3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ma</a:t>
            </a:r>
            <a:r>
              <a:rPr sz="23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écn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240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9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1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4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1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60" dirty="0">
                <a:solidFill>
                  <a:srgbClr val="FFFFFF"/>
                </a:solidFill>
                <a:latin typeface="Verdana"/>
                <a:cs typeface="Verdana"/>
              </a:rPr>
              <a:t>009  </a:t>
            </a:r>
            <a:r>
              <a:rPr sz="2300" spc="-229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-2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6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300" spc="-2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1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-1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300" spc="1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220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2300" spc="20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-4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4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4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4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1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4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2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3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3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120" dirty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sz="2300" spc="-13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12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300" spc="-1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23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0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3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25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300" spc="-10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23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75" dirty="0">
                <a:solidFill>
                  <a:srgbClr val="FFFFFF"/>
                </a:solidFill>
                <a:latin typeface="Verdana"/>
                <a:cs typeface="Verdana"/>
              </a:rPr>
              <a:t>or  </a:t>
            </a:r>
            <a:r>
              <a:rPr sz="2300" spc="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3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3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3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3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300" spc="-10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300" spc="-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300" spc="-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300" spc="-2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713738"/>
            <a:ext cx="5093970" cy="40506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96240" marR="760730" indent="-384175">
              <a:lnSpc>
                <a:spcPts val="2590"/>
              </a:lnSpc>
              <a:spcBef>
                <a:spcPts val="425"/>
              </a:spcBef>
            </a:pPr>
            <a:r>
              <a:rPr sz="2400" b="1" spc="-37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2400" b="1" spc="-19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4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60" dirty="0">
                <a:solidFill>
                  <a:srgbClr val="FFFFFF"/>
                </a:solidFill>
                <a:latin typeface="Verdana"/>
                <a:cs typeface="Verdana"/>
              </a:rPr>
              <a:t>RECEPCIO</a:t>
            </a:r>
            <a:r>
              <a:rPr sz="2400" b="1" spc="-30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3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b="1" spc="-3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28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4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310" dirty="0">
                <a:solidFill>
                  <a:srgbClr val="FFFFFF"/>
                </a:solidFill>
                <a:latin typeface="Verdana"/>
                <a:cs typeface="Verdana"/>
              </a:rPr>
              <a:t>MATERIA  </a:t>
            </a:r>
            <a:r>
              <a:rPr sz="2400" b="1" spc="-355" dirty="0">
                <a:solidFill>
                  <a:srgbClr val="FFFFFF"/>
                </a:solidFill>
                <a:latin typeface="Verdana"/>
                <a:cs typeface="Verdana"/>
              </a:rPr>
              <a:t>PRIMA</a:t>
            </a:r>
            <a:endParaRPr sz="2400">
              <a:latin typeface="Verdana"/>
              <a:cs typeface="Verdana"/>
            </a:endParaRPr>
          </a:p>
          <a:p>
            <a:pPr marL="396240" marR="165735" indent="-48895">
              <a:lnSpc>
                <a:spcPts val="2590"/>
              </a:lnSpc>
              <a:spcBef>
                <a:spcPts val="585"/>
              </a:spcBef>
            </a:pP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na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ez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ep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29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pr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eso 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29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siguien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Filtración:</a:t>
            </a:r>
            <a:endParaRPr sz="2400">
              <a:latin typeface="Verdana"/>
              <a:cs typeface="Verdana"/>
            </a:endParaRPr>
          </a:p>
          <a:p>
            <a:pPr marL="396240" marR="5080" indent="-48895">
              <a:lnSpc>
                <a:spcPct val="90000"/>
              </a:lnSpc>
              <a:spcBef>
                <a:spcPts val="575"/>
              </a:spcBef>
            </a:pPr>
            <a:r>
              <a:rPr sz="2400" spc="26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s, 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ra  </a:t>
            </a:r>
            <a:r>
              <a:rPr sz="24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pure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pr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400">
              <a:latin typeface="Verdana"/>
              <a:cs typeface="Verdana"/>
            </a:endParaRPr>
          </a:p>
          <a:p>
            <a:pPr marL="12700" marR="2033270">
              <a:lnSpc>
                <a:spcPct val="110000"/>
              </a:lnSpc>
            </a:pPr>
            <a:r>
              <a:rPr sz="2400" spc="26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um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en:  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Medición.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722882"/>
            <a:ext cx="4956810" cy="408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6240" algn="l"/>
              </a:tabLst>
            </a:pPr>
            <a:r>
              <a:rPr sz="145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800" b="1" spc="-285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800" b="1" spc="-14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800" b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spc="-1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b="1" spc="-2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b="1" spc="-4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b="1" spc="-39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b="1" spc="-320" dirty="0">
                <a:solidFill>
                  <a:srgbClr val="FFFFFF"/>
                </a:solidFill>
                <a:latin typeface="Verdana"/>
                <a:cs typeface="Verdana"/>
              </a:rPr>
              <a:t>EU</a:t>
            </a:r>
            <a:r>
              <a:rPr sz="1800" b="1" spc="-3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b="1" spc="-3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b="1" spc="-45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1800" b="1" spc="-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b="1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b="1" spc="-229" dirty="0">
                <a:solidFill>
                  <a:srgbClr val="FFFFFF"/>
                </a:solidFill>
                <a:latin typeface="Verdana"/>
                <a:cs typeface="Verdana"/>
              </a:rPr>
              <a:t>IÓN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>
              <a:latin typeface="Verdana"/>
              <a:cs typeface="Verdana"/>
            </a:endParaRPr>
          </a:p>
          <a:p>
            <a:pPr marL="396240" marR="5080" indent="-131445">
              <a:lnSpc>
                <a:spcPct val="90000"/>
              </a:lnSpc>
              <a:spcBef>
                <a:spcPts val="5"/>
              </a:spcBef>
            </a:pPr>
            <a:r>
              <a:rPr sz="1800" spc="-17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spc="1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65" dirty="0">
                <a:solidFill>
                  <a:srgbClr val="FFFFFF"/>
                </a:solidFill>
                <a:latin typeface="Verdana"/>
                <a:cs typeface="Verdana"/>
              </a:rPr>
              <a:t>zac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2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6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65" dirty="0">
                <a:solidFill>
                  <a:srgbClr val="FFFFFF"/>
                </a:solidFill>
                <a:latin typeface="Verdana"/>
                <a:cs typeface="Verdana"/>
              </a:rPr>
              <a:t>zac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1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za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lí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1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800" spc="7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1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spc="-19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r>
              <a:rPr sz="1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la  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sen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1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18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plo  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6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ozoo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6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ohos, 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8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1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6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800" spc="-3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2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1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2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zac</a:t>
            </a:r>
            <a:r>
              <a:rPr sz="1800" spc="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endParaRPr sz="1800">
              <a:latin typeface="Verdana"/>
              <a:cs typeface="Verdana"/>
            </a:endParaRPr>
          </a:p>
          <a:p>
            <a:pPr marL="396240" marR="135255" indent="-384175">
              <a:lnSpc>
                <a:spcPts val="1939"/>
              </a:lnSpc>
              <a:spcBef>
                <a:spcPts val="465"/>
              </a:spcBef>
              <a:tabLst>
                <a:tab pos="396240" algn="l"/>
                <a:tab pos="1964689" algn="l"/>
              </a:tabLst>
            </a:pPr>
            <a:r>
              <a:rPr sz="145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1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18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00" spc="-335" dirty="0">
                <a:solidFill>
                  <a:srgbClr val="FFFFFF"/>
                </a:solidFill>
                <a:latin typeface="Verdana"/>
                <a:cs typeface="Verdana"/>
              </a:rPr>
              <a:t>T: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1800" spc="-260" dirty="0">
                <a:solidFill>
                  <a:srgbClr val="FFFFFF"/>
                </a:solidFill>
                <a:latin typeface="Verdana"/>
                <a:cs typeface="Verdana"/>
              </a:rPr>
              <a:t>°</a:t>
            </a:r>
            <a:r>
              <a:rPr sz="18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on</a:t>
            </a:r>
            <a:r>
              <a:rPr sz="1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800" spc="2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1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800" spc="-105" dirty="0">
                <a:solidFill>
                  <a:srgbClr val="FFFFFF"/>
                </a:solidFill>
                <a:latin typeface="Verdana"/>
                <a:cs typeface="Verdana"/>
              </a:rPr>
              <a:t>0  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minutos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  <a:tabLst>
                <a:tab pos="396240" algn="l"/>
              </a:tabLst>
            </a:pPr>
            <a:r>
              <a:rPr sz="145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1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800" spc="-3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-3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3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-32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1800" spc="-260" dirty="0">
                <a:solidFill>
                  <a:srgbClr val="FFFFFF"/>
                </a:solidFill>
                <a:latin typeface="Verdana"/>
                <a:cs typeface="Verdana"/>
              </a:rPr>
              <a:t>°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 1</a:t>
            </a:r>
            <a:r>
              <a:rPr sz="1800" spc="-150" dirty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1800" spc="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ts val="2050"/>
              </a:lnSpc>
              <a:spcBef>
                <a:spcPts val="215"/>
              </a:spcBef>
              <a:tabLst>
                <a:tab pos="396240" algn="l"/>
              </a:tabLst>
            </a:pPr>
            <a:r>
              <a:rPr sz="1450" spc="-17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1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1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800" spc="-3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800" spc="-320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r>
              <a:rPr sz="1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13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1800" spc="-260" dirty="0">
                <a:solidFill>
                  <a:srgbClr val="FFFFFF"/>
                </a:solidFill>
                <a:latin typeface="Verdana"/>
                <a:cs typeface="Verdana"/>
              </a:rPr>
              <a:t>°</a:t>
            </a:r>
            <a:r>
              <a:rPr sz="18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1800" spc="9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800">
              <a:latin typeface="Verdana"/>
              <a:cs typeface="Verdana"/>
            </a:endParaRPr>
          </a:p>
          <a:p>
            <a:pPr marL="396240">
              <a:lnSpc>
                <a:spcPts val="2050"/>
              </a:lnSpc>
            </a:pP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segundos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175" y="2921"/>
            <a:ext cx="12196445" cy="6850380"/>
            <a:chOff x="-3175" y="2921"/>
            <a:chExt cx="12196445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6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4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52652" y="1676908"/>
            <a:ext cx="5039995" cy="419735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tabLst>
                <a:tab pos="396240" algn="l"/>
              </a:tabLst>
            </a:pPr>
            <a:r>
              <a:rPr sz="190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400" b="1" spc="-375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400" b="1" spc="-19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400" b="1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b="1" spc="-370" dirty="0">
                <a:solidFill>
                  <a:srgbClr val="FFFFFF"/>
                </a:solidFill>
                <a:latin typeface="Verdana"/>
                <a:cs typeface="Verdana"/>
              </a:rPr>
              <a:t>ENFRIAMIENTO</a:t>
            </a:r>
            <a:endParaRPr sz="2400">
              <a:latin typeface="Verdana"/>
              <a:cs typeface="Verdana"/>
            </a:endParaRPr>
          </a:p>
          <a:p>
            <a:pPr marL="396240" marR="5080" indent="-384175">
              <a:lnSpc>
                <a:spcPct val="100000"/>
              </a:lnSpc>
              <a:spcBef>
                <a:spcPts val="580"/>
              </a:spcBef>
              <a:tabLst>
                <a:tab pos="396240" algn="l"/>
              </a:tabLst>
            </a:pPr>
            <a:r>
              <a:rPr sz="190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ri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ien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es 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ces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uy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2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que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uras  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ruir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rcen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5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eri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es  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necesar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5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50" dirty="0">
                <a:solidFill>
                  <a:srgbClr val="FFFFFF"/>
                </a:solidFill>
                <a:latin typeface="Verdana"/>
                <a:cs typeface="Verdana"/>
              </a:rPr>
              <a:t>ura 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ón</a:t>
            </a:r>
            <a:r>
              <a:rPr sz="24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9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insu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31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4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9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recomienda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que 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1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ura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50" dirty="0">
                <a:solidFill>
                  <a:srgbClr val="FFFFFF"/>
                </a:solidFill>
                <a:latin typeface="Verdana"/>
                <a:cs typeface="Verdana"/>
              </a:rPr>
              <a:t>°</a:t>
            </a:r>
            <a:r>
              <a:rPr sz="2400" spc="2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3535" y="1719072"/>
            <a:ext cx="5391912" cy="4532376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734060"/>
            <a:ext cx="8011159" cy="51777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96240" algn="l"/>
              </a:tabLst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600" b="1" spc="-415" dirty="0">
                <a:solidFill>
                  <a:srgbClr val="B5490F"/>
                </a:solidFill>
                <a:latin typeface="Verdana"/>
                <a:cs typeface="Verdana"/>
              </a:rPr>
              <a:t>5</a:t>
            </a:r>
            <a:r>
              <a:rPr sz="2600" b="1" spc="-225" dirty="0">
                <a:solidFill>
                  <a:srgbClr val="B5490F"/>
                </a:solidFill>
                <a:latin typeface="Verdana"/>
                <a:cs typeface="Verdana"/>
              </a:rPr>
              <a:t>.</a:t>
            </a:r>
            <a:r>
              <a:rPr sz="2600" b="1" spc="-470" dirty="0">
                <a:solidFill>
                  <a:srgbClr val="B5490F"/>
                </a:solidFill>
                <a:latin typeface="Verdana"/>
                <a:cs typeface="Verdana"/>
              </a:rPr>
              <a:t>P</a:t>
            </a:r>
            <a:r>
              <a:rPr sz="2600" b="1" spc="-530" dirty="0">
                <a:solidFill>
                  <a:srgbClr val="B5490F"/>
                </a:solidFill>
                <a:latin typeface="Verdana"/>
                <a:cs typeface="Verdana"/>
              </a:rPr>
              <a:t>R</a:t>
            </a:r>
            <a:r>
              <a:rPr sz="2600" b="1" spc="-405" dirty="0">
                <a:solidFill>
                  <a:srgbClr val="B5490F"/>
                </a:solidFill>
                <a:latin typeface="Verdana"/>
                <a:cs typeface="Verdana"/>
              </a:rPr>
              <a:t>UEBA</a:t>
            </a:r>
            <a:r>
              <a:rPr sz="2600" b="1" spc="-375" dirty="0">
                <a:solidFill>
                  <a:srgbClr val="B5490F"/>
                </a:solidFill>
                <a:latin typeface="Verdana"/>
                <a:cs typeface="Verdana"/>
              </a:rPr>
              <a:t>S</a:t>
            </a:r>
            <a:r>
              <a:rPr sz="2600" b="1" spc="-125" dirty="0">
                <a:solidFill>
                  <a:srgbClr val="B5490F"/>
                </a:solidFill>
                <a:latin typeface="Verdana"/>
                <a:cs typeface="Verdana"/>
              </a:rPr>
              <a:t> </a:t>
            </a:r>
            <a:r>
              <a:rPr sz="2600" b="1" spc="-340" dirty="0">
                <a:solidFill>
                  <a:srgbClr val="B5490F"/>
                </a:solidFill>
                <a:latin typeface="Verdana"/>
                <a:cs typeface="Verdana"/>
              </a:rPr>
              <a:t>D</a:t>
            </a:r>
            <a:r>
              <a:rPr sz="2600" b="1" spc="-430" dirty="0">
                <a:solidFill>
                  <a:srgbClr val="B5490F"/>
                </a:solidFill>
                <a:latin typeface="Verdana"/>
                <a:cs typeface="Verdana"/>
              </a:rPr>
              <a:t>E</a:t>
            </a:r>
            <a:r>
              <a:rPr sz="2600" b="1" spc="-155" dirty="0">
                <a:solidFill>
                  <a:srgbClr val="B5490F"/>
                </a:solidFill>
                <a:latin typeface="Verdana"/>
                <a:cs typeface="Verdana"/>
              </a:rPr>
              <a:t> </a:t>
            </a:r>
            <a:r>
              <a:rPr sz="2600" b="1" spc="-245" dirty="0">
                <a:solidFill>
                  <a:srgbClr val="B5490F"/>
                </a:solidFill>
                <a:latin typeface="Verdana"/>
                <a:cs typeface="Verdana"/>
              </a:rPr>
              <a:t>AC</a:t>
            </a:r>
            <a:r>
              <a:rPr sz="2600" b="1" spc="-185" dirty="0">
                <a:solidFill>
                  <a:srgbClr val="B5490F"/>
                </a:solidFill>
                <a:latin typeface="Verdana"/>
                <a:cs typeface="Verdana"/>
              </a:rPr>
              <a:t>I</a:t>
            </a:r>
            <a:r>
              <a:rPr sz="2600" b="1" spc="-340" dirty="0">
                <a:solidFill>
                  <a:srgbClr val="B5490F"/>
                </a:solidFill>
                <a:latin typeface="Verdana"/>
                <a:cs typeface="Verdana"/>
              </a:rPr>
              <a:t>D</a:t>
            </a:r>
            <a:r>
              <a:rPr sz="2600" b="1" spc="-475" dirty="0">
                <a:solidFill>
                  <a:srgbClr val="B5490F"/>
                </a:solidFill>
                <a:latin typeface="Verdana"/>
                <a:cs typeface="Verdana"/>
              </a:rPr>
              <a:t>EZ</a:t>
            </a:r>
            <a:endParaRPr sz="2600">
              <a:latin typeface="Verdana"/>
              <a:cs typeface="Verdana"/>
            </a:endParaRPr>
          </a:p>
          <a:p>
            <a:pPr marL="396240" marR="5080" indent="-384175" algn="just">
              <a:lnSpc>
                <a:spcPct val="80000"/>
              </a:lnSpc>
              <a:spcBef>
                <a:spcPts val="625"/>
              </a:spcBef>
            </a:pPr>
            <a:r>
              <a:rPr sz="2100" spc="-24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100" spc="-23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600" spc="-60" dirty="0">
                <a:solidFill>
                  <a:srgbClr val="FFFFFF"/>
                </a:solidFill>
                <a:latin typeface="Verdana"/>
                <a:cs typeface="Verdana"/>
              </a:rPr>
              <a:t>realizan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fin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determinar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60" dirty="0">
                <a:solidFill>
                  <a:srgbClr val="FFFFFF"/>
                </a:solidFill>
                <a:latin typeface="Verdana"/>
                <a:cs typeface="Verdana"/>
              </a:rPr>
              <a:t>acidez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leche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grados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Dornic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antes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inoculación 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después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-75" dirty="0">
                <a:solidFill>
                  <a:srgbClr val="FFFFFF"/>
                </a:solidFill>
                <a:latin typeface="Verdana"/>
                <a:cs typeface="Verdana"/>
              </a:rPr>
              <a:t>esta,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fin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40" dirty="0">
                <a:solidFill>
                  <a:srgbClr val="FFFFFF"/>
                </a:solidFill>
                <a:latin typeface="Verdana"/>
                <a:cs typeface="Verdana"/>
              </a:rPr>
              <a:t>revisar </a:t>
            </a:r>
            <a:r>
              <a:rPr sz="2600" spc="-275" dirty="0">
                <a:solidFill>
                  <a:srgbClr val="FFFFFF"/>
                </a:solidFill>
                <a:latin typeface="Verdana"/>
                <a:cs typeface="Verdana"/>
              </a:rPr>
              <a:t>si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fermento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se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encuentra trabajando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normalmente,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para 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comprobar </a:t>
            </a:r>
            <a:r>
              <a:rPr sz="2600" spc="-275" dirty="0">
                <a:solidFill>
                  <a:srgbClr val="FFFFFF"/>
                </a:solidFill>
                <a:latin typeface="Verdana"/>
                <a:cs typeface="Verdana"/>
              </a:rPr>
              <a:t>si</a:t>
            </a:r>
            <a:r>
              <a:rPr sz="26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fermento 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encuentra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activo,</a:t>
            </a:r>
            <a:r>
              <a:rPr sz="26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después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6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reposo</a:t>
            </a:r>
            <a:r>
              <a:rPr sz="2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-9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20" dirty="0">
                <a:solidFill>
                  <a:srgbClr val="FFFFFF"/>
                </a:solidFill>
                <a:latin typeface="Verdana"/>
                <a:cs typeface="Verdana"/>
              </a:rPr>
              <a:t>30 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minutos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aumentara </a:t>
            </a:r>
            <a:r>
              <a:rPr sz="2600" spc="-14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grados 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Dornic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leche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Verdana"/>
                <a:cs typeface="Verdana"/>
              </a:rPr>
              <a:t>cuando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este</a:t>
            </a:r>
            <a:r>
              <a:rPr sz="2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ha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sido</a:t>
            </a:r>
            <a:r>
              <a:rPr sz="26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inoculado.</a:t>
            </a:r>
            <a:endParaRPr sz="2600">
              <a:latin typeface="Verdana"/>
              <a:cs typeface="Verdana"/>
            </a:endParaRPr>
          </a:p>
          <a:p>
            <a:pPr marL="396240" marR="6350" indent="-384175" algn="just">
              <a:lnSpc>
                <a:spcPct val="80000"/>
              </a:lnSpc>
              <a:spcBef>
                <a:spcPts val="625"/>
              </a:spcBef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050" spc="-18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medición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60" dirty="0">
                <a:solidFill>
                  <a:srgbClr val="FFFFFF"/>
                </a:solidFill>
                <a:latin typeface="Verdana"/>
                <a:cs typeface="Verdana"/>
              </a:rPr>
              <a:t>acidez </a:t>
            </a:r>
            <a:r>
              <a:rPr sz="2600" spc="100" dirty="0">
                <a:solidFill>
                  <a:srgbClr val="FFFFFF"/>
                </a:solidFill>
                <a:latin typeface="Verdana"/>
                <a:cs typeface="Verdana"/>
              </a:rPr>
              <a:t>puede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hacerse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con </a:t>
            </a:r>
            <a:r>
              <a:rPr sz="2600" spc="-9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bureta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Dornic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directamente.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transformación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menora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6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0" dirty="0">
                <a:solidFill>
                  <a:srgbClr val="FFFFFF"/>
                </a:solidFill>
                <a:latin typeface="Verdana"/>
                <a:cs typeface="Verdana"/>
              </a:rPr>
              <a:t>decimal</a:t>
            </a: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del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porcentaje</a:t>
            </a:r>
            <a:endParaRPr sz="2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spc="-75" dirty="0">
                <a:solidFill>
                  <a:srgbClr val="FFFFFF"/>
                </a:solidFill>
                <a:latin typeface="Verdana"/>
                <a:cs typeface="Verdana"/>
              </a:rPr>
              <a:t>Ejemplo</a:t>
            </a:r>
            <a:endParaRPr sz="2600">
              <a:latin typeface="Verdana"/>
              <a:cs typeface="Verdana"/>
            </a:endParaRPr>
          </a:p>
          <a:p>
            <a:pPr marL="381000">
              <a:lnSpc>
                <a:spcPct val="100000"/>
              </a:lnSpc>
            </a:pPr>
            <a:r>
              <a:rPr sz="2600" spc="-22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600" spc="-254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600" spc="-22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2600" spc="-790" dirty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30" dirty="0">
                <a:solidFill>
                  <a:srgbClr val="FFFFFF"/>
                </a:solidFill>
                <a:latin typeface="Verdana"/>
                <a:cs typeface="Verdana"/>
              </a:rPr>
              <a:t>ac</a:t>
            </a:r>
            <a:r>
              <a:rPr sz="2600" spc="1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dez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60" dirty="0">
                <a:solidFill>
                  <a:srgbClr val="FFFFFF"/>
                </a:solidFill>
                <a:latin typeface="Verdana"/>
                <a:cs typeface="Verdana"/>
              </a:rPr>
              <a:t>=</a:t>
            </a:r>
            <a:r>
              <a:rPr sz="26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20" dirty="0">
                <a:solidFill>
                  <a:srgbClr val="FFFFFF"/>
                </a:solidFill>
                <a:latin typeface="Verdana"/>
                <a:cs typeface="Verdana"/>
              </a:rPr>
              <a:t>19</a:t>
            </a:r>
            <a:r>
              <a:rPr sz="2600" spc="-375" dirty="0">
                <a:solidFill>
                  <a:srgbClr val="FFFFFF"/>
                </a:solidFill>
                <a:latin typeface="Verdana"/>
                <a:cs typeface="Verdana"/>
              </a:rPr>
              <a:t>°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-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1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32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552" y="1719071"/>
              <a:ext cx="5391912" cy="453237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341745" y="1710689"/>
            <a:ext cx="5154295" cy="414718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96875" marR="1397000" indent="-384810">
              <a:lnSpc>
                <a:spcPts val="2810"/>
              </a:lnSpc>
              <a:spcBef>
                <a:spcPts val="440"/>
              </a:spcBef>
              <a:tabLst>
                <a:tab pos="396875" algn="l"/>
              </a:tabLst>
            </a:pPr>
            <a:r>
              <a:rPr sz="2050" spc="-190" dirty="0">
                <a:solidFill>
                  <a:srgbClr val="2CA1BE"/>
                </a:solidFill>
                <a:latin typeface="Cambria"/>
                <a:cs typeface="Cambria"/>
              </a:rPr>
              <a:t>⦿	</a:t>
            </a:r>
            <a:r>
              <a:rPr sz="2600" b="1" spc="-415" dirty="0">
                <a:solidFill>
                  <a:srgbClr val="FFFFFF"/>
                </a:solidFill>
                <a:latin typeface="Verdana"/>
                <a:cs typeface="Verdana"/>
              </a:rPr>
              <a:t>6</a:t>
            </a:r>
            <a:r>
              <a:rPr sz="2600" b="1" spc="-21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260" dirty="0">
                <a:solidFill>
                  <a:srgbClr val="FFFFFF"/>
                </a:solidFill>
                <a:latin typeface="Verdana"/>
                <a:cs typeface="Verdana"/>
              </a:rPr>
              <a:t>INOCULACIÓN</a:t>
            </a:r>
            <a:r>
              <a:rPr sz="2600" b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3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b="1" spc="-365" dirty="0">
                <a:solidFill>
                  <a:srgbClr val="FFFFFF"/>
                </a:solidFill>
                <a:latin typeface="Verdana"/>
                <a:cs typeface="Verdana"/>
              </a:rPr>
              <a:t>EL  </a:t>
            </a:r>
            <a:r>
              <a:rPr sz="2600" b="1" spc="-375" dirty="0">
                <a:solidFill>
                  <a:srgbClr val="FFFFFF"/>
                </a:solidFill>
                <a:latin typeface="Verdana"/>
                <a:cs typeface="Verdana"/>
              </a:rPr>
              <a:t>FERMENTO</a:t>
            </a:r>
            <a:endParaRPr sz="2600">
              <a:latin typeface="Verdana"/>
              <a:cs typeface="Verdana"/>
            </a:endParaRPr>
          </a:p>
          <a:p>
            <a:pPr marL="381635">
              <a:lnSpc>
                <a:spcPct val="100000"/>
              </a:lnSpc>
              <a:spcBef>
                <a:spcPts val="275"/>
              </a:spcBef>
            </a:pPr>
            <a:r>
              <a:rPr sz="2600" b="1" spc="-170" dirty="0">
                <a:solidFill>
                  <a:srgbClr val="FFFFFF"/>
                </a:solidFill>
                <a:latin typeface="Verdana"/>
                <a:cs typeface="Verdana"/>
              </a:rPr>
              <a:t>¿</a:t>
            </a:r>
            <a:r>
              <a:rPr sz="2600" b="1" spc="-18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25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2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b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3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b="1" spc="-3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17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600" b="1" spc="-28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b="1" spc="-45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b="1" spc="-31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b="1" spc="-29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b="1" spc="-2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1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b="1" spc="-55" dirty="0">
                <a:solidFill>
                  <a:srgbClr val="FFFFFF"/>
                </a:solidFill>
                <a:latin typeface="Verdana"/>
                <a:cs typeface="Verdana"/>
              </a:rPr>
              <a:t>lá</a:t>
            </a:r>
            <a:r>
              <a:rPr sz="2600" b="1" spc="-7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b="1" spc="-4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b="1" spc="-105" dirty="0">
                <a:solidFill>
                  <a:srgbClr val="FFFFFF"/>
                </a:solidFill>
                <a:latin typeface="Verdana"/>
                <a:cs typeface="Verdana"/>
              </a:rPr>
              <a:t>ico?</a:t>
            </a:r>
            <a:endParaRPr sz="2600">
              <a:latin typeface="Verdana"/>
              <a:cs typeface="Verdana"/>
            </a:endParaRPr>
          </a:p>
          <a:p>
            <a:pPr marL="396875" marR="5080" indent="-15240">
              <a:lnSpc>
                <a:spcPct val="90000"/>
              </a:lnSpc>
              <a:spcBef>
                <a:spcPts val="625"/>
              </a:spcBef>
            </a:pP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600" spc="2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2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1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35" dirty="0">
                <a:solidFill>
                  <a:srgbClr val="FFFFFF"/>
                </a:solidFill>
                <a:latin typeface="Verdana"/>
                <a:cs typeface="Verdana"/>
              </a:rPr>
              <a:t>fa</a:t>
            </a:r>
            <a:r>
              <a:rPr sz="2600" spc="15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15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transformación</a:t>
            </a:r>
            <a:r>
              <a:rPr sz="26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6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azúcar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-9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leche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(conocido 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6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Verdana"/>
                <a:cs typeface="Verdana"/>
              </a:rPr>
              <a:t>lactosa)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25" dirty="0">
                <a:solidFill>
                  <a:srgbClr val="FFFFFF"/>
                </a:solidFill>
                <a:latin typeface="Verdana"/>
                <a:cs typeface="Verdana"/>
              </a:rPr>
              <a:t>ácido</a:t>
            </a:r>
            <a:r>
              <a:rPr sz="26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Verdana"/>
                <a:cs typeface="Verdana"/>
              </a:rPr>
              <a:t>láctico.</a:t>
            </a:r>
            <a:r>
              <a:rPr sz="26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25" dirty="0">
                <a:solidFill>
                  <a:srgbClr val="FFFFFF"/>
                </a:solidFill>
                <a:latin typeface="Verdana"/>
                <a:cs typeface="Verdana"/>
              </a:rPr>
              <a:t>Así </a:t>
            </a:r>
            <a:r>
              <a:rPr sz="2600" spc="-9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20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130" dirty="0">
                <a:solidFill>
                  <a:srgbClr val="FFFFFF"/>
                </a:solidFill>
                <a:latin typeface="Verdana"/>
                <a:cs typeface="Verdana"/>
              </a:rPr>
              <a:t>eche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600" spc="20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6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1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204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130" dirty="0">
                <a:solidFill>
                  <a:srgbClr val="FFFFFF"/>
                </a:solidFill>
                <a:latin typeface="Verdana"/>
                <a:cs typeface="Verdana"/>
              </a:rPr>
              <a:t>eche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600" spc="-1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1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600" spc="85" dirty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600" spc="-34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65" dirty="0">
                <a:solidFill>
                  <a:srgbClr val="FFFFFF"/>
                </a:solidFill>
                <a:latin typeface="Verdana"/>
                <a:cs typeface="Verdana"/>
              </a:rPr>
              <a:t>od</a:t>
            </a:r>
            <a:r>
              <a:rPr sz="2600" spc="7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1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6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114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600" spc="2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6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7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600" spc="14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3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600" spc="-24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600" spc="-25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2600" spc="-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275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6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1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ex</a:t>
            </a:r>
            <a:r>
              <a:rPr sz="2600" spc="-10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-135" dirty="0">
                <a:solidFill>
                  <a:srgbClr val="FFFFFF"/>
                </a:solidFill>
                <a:latin typeface="Verdana"/>
                <a:cs typeface="Verdana"/>
              </a:rPr>
              <a:t>uras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600" spc="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05" dirty="0">
                <a:solidFill>
                  <a:srgbClr val="FFFFFF"/>
                </a:solidFill>
                <a:latin typeface="Verdana"/>
                <a:cs typeface="Verdana"/>
              </a:rPr>
              <a:t>fe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600" spc="-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es.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8775" y="1883664"/>
              <a:ext cx="7394448" cy="4572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583473"/>
            <a:ext cx="8011795" cy="54470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800" b="1" spc="-415" dirty="0">
                <a:solidFill>
                  <a:srgbClr val="A2171E"/>
                </a:solidFill>
                <a:latin typeface="Verdana"/>
                <a:cs typeface="Verdana"/>
              </a:rPr>
              <a:t>7</a:t>
            </a:r>
            <a:r>
              <a:rPr sz="2800" b="1" spc="-229" dirty="0">
                <a:solidFill>
                  <a:srgbClr val="A2171E"/>
                </a:solidFill>
                <a:latin typeface="Verdana"/>
                <a:cs typeface="Verdana"/>
              </a:rPr>
              <a:t>.</a:t>
            </a:r>
            <a:r>
              <a:rPr sz="2800" b="1" spc="-185" dirty="0">
                <a:solidFill>
                  <a:srgbClr val="A2171E"/>
                </a:solidFill>
                <a:latin typeface="Verdana"/>
                <a:cs typeface="Verdana"/>
              </a:rPr>
              <a:t> </a:t>
            </a:r>
            <a:r>
              <a:rPr sz="2800" b="1" spc="-409" dirty="0">
                <a:solidFill>
                  <a:srgbClr val="A2171E"/>
                </a:solidFill>
                <a:latin typeface="Verdana"/>
                <a:cs typeface="Verdana"/>
              </a:rPr>
              <a:t>I</a:t>
            </a:r>
            <a:r>
              <a:rPr sz="2800" b="1" spc="-625" dirty="0">
                <a:solidFill>
                  <a:srgbClr val="A2171E"/>
                </a:solidFill>
                <a:latin typeface="Verdana"/>
                <a:cs typeface="Verdana"/>
              </a:rPr>
              <a:t>N</a:t>
            </a:r>
            <a:r>
              <a:rPr sz="2800" b="1" spc="-229" dirty="0">
                <a:solidFill>
                  <a:srgbClr val="A2171E"/>
                </a:solidFill>
                <a:latin typeface="Verdana"/>
                <a:cs typeface="Verdana"/>
              </a:rPr>
              <a:t>CUBA</a:t>
            </a:r>
            <a:r>
              <a:rPr sz="2800" b="1" spc="-225" dirty="0">
                <a:solidFill>
                  <a:srgbClr val="A2171E"/>
                </a:solidFill>
                <a:latin typeface="Verdana"/>
                <a:cs typeface="Verdana"/>
              </a:rPr>
              <a:t>CIÓN</a:t>
            </a:r>
            <a:endParaRPr sz="2800">
              <a:latin typeface="Verdana"/>
              <a:cs typeface="Verdana"/>
            </a:endParaRPr>
          </a:p>
          <a:p>
            <a:pPr marL="396240" marR="1131570" indent="8890" algn="just">
              <a:lnSpc>
                <a:spcPts val="3030"/>
              </a:lnSpc>
              <a:spcBef>
                <a:spcPts val="710"/>
              </a:spcBef>
            </a:pPr>
            <a:r>
              <a:rPr sz="2800" spc="145" dirty="0">
                <a:solidFill>
                  <a:srgbClr val="FFFFFF"/>
                </a:solidFill>
                <a:latin typeface="Verdana"/>
                <a:cs typeface="Verdana"/>
              </a:rPr>
              <a:t>Com</a:t>
            </a:r>
            <a:r>
              <a:rPr sz="28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fase</a:t>
            </a:r>
            <a:r>
              <a:rPr sz="28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mu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-2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325" dirty="0">
                <a:solidFill>
                  <a:srgbClr val="FFFFFF"/>
                </a:solidFill>
                <a:latin typeface="Verdana"/>
                <a:cs typeface="Verdana"/>
              </a:rPr>
              <a:t>ca</a:t>
            </a:r>
            <a:r>
              <a:rPr sz="2800" spc="2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12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2800" spc="20" dirty="0">
                <a:solidFill>
                  <a:srgbClr val="FFFFFF"/>
                </a:solidFill>
                <a:latin typeface="Verdana"/>
                <a:cs typeface="Verdana"/>
              </a:rPr>
              <a:t>microbiana</a:t>
            </a:r>
            <a:endParaRPr sz="28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290"/>
              </a:spcBef>
            </a:pPr>
            <a:r>
              <a:rPr sz="2800" b="1" spc="-335" dirty="0">
                <a:solidFill>
                  <a:srgbClr val="FFFFFF"/>
                </a:solidFill>
                <a:latin typeface="Verdana"/>
                <a:cs typeface="Verdana"/>
              </a:rPr>
              <a:t>Ti</a:t>
            </a:r>
            <a:r>
              <a:rPr sz="2800" b="1" spc="-47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b="1" spc="-3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b="1" spc="-26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b="1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9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b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250" dirty="0">
                <a:solidFill>
                  <a:srgbClr val="FFFFFF"/>
                </a:solidFill>
                <a:latin typeface="Verdana"/>
                <a:cs typeface="Verdana"/>
              </a:rPr>
              <a:t>cultivo</a:t>
            </a:r>
            <a:r>
              <a:rPr sz="2800" b="1" spc="-2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b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3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b="1" spc="-2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cia</a:t>
            </a:r>
            <a:r>
              <a:rPr sz="2800" b="1" spc="-9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b="1" spc="-285" dirty="0">
                <a:solidFill>
                  <a:srgbClr val="FFFFFF"/>
                </a:solidFill>
                <a:latin typeface="Verdana"/>
                <a:cs typeface="Verdana"/>
              </a:rPr>
              <a:t>ores</a:t>
            </a:r>
            <a:endParaRPr sz="28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335"/>
              </a:spcBef>
            </a:pPr>
            <a:r>
              <a:rPr sz="2200" spc="-21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2200" spc="-4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800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Naturales</a:t>
            </a:r>
            <a:endParaRPr sz="2800">
              <a:latin typeface="Verdana"/>
              <a:cs typeface="Verdana"/>
            </a:endParaRPr>
          </a:p>
          <a:p>
            <a:pPr marL="396240" marR="5080" indent="5715" algn="just">
              <a:lnSpc>
                <a:spcPct val="90000"/>
              </a:lnSpc>
              <a:spcBef>
                <a:spcPts val="675"/>
              </a:spcBef>
            </a:pP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Muchas </a:t>
            </a:r>
            <a:r>
              <a:rPr sz="2800" spc="5" dirty="0">
                <a:solidFill>
                  <a:srgbClr val="FFFFFF"/>
                </a:solidFill>
                <a:latin typeface="Verdana"/>
                <a:cs typeface="Verdana"/>
              </a:rPr>
              <a:t>bacterias 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origen </a:t>
            </a: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desconocido, </a:t>
            </a:r>
            <a:r>
              <a:rPr sz="2800" spc="-96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3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presentan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uniformidad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75" dirty="0">
                <a:solidFill>
                  <a:srgbClr val="FFFFFF"/>
                </a:solidFill>
                <a:latin typeface="Verdana"/>
                <a:cs typeface="Verdana"/>
              </a:rPr>
              <a:t>sus </a:t>
            </a:r>
            <a:r>
              <a:rPr sz="28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características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productos </a:t>
            </a:r>
            <a:r>
              <a:rPr sz="2800" spc="80" dirty="0">
                <a:solidFill>
                  <a:srgbClr val="FFFFFF"/>
                </a:solidFill>
                <a:latin typeface="Verdana"/>
                <a:cs typeface="Verdana"/>
              </a:rPr>
              <a:t>pueden 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ser 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características</a:t>
            </a:r>
            <a:r>
              <a:rPr sz="28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variables.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Presentan 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3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23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800" spc="1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17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800" spc="1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3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y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ros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29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cr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800" spc="8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3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800" spc="2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3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spc="-240" dirty="0">
                <a:solidFill>
                  <a:srgbClr val="FFFFFF"/>
                </a:solidFill>
                <a:latin typeface="Verdana"/>
                <a:cs typeface="Verdana"/>
              </a:rPr>
              <a:t>. 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algunos 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quesos </a:t>
            </a:r>
            <a:r>
              <a:rPr sz="2800" spc="135" dirty="0">
                <a:solidFill>
                  <a:srgbClr val="FFFFFF"/>
                </a:solidFill>
                <a:latin typeface="Verdana"/>
                <a:cs typeface="Verdana"/>
              </a:rPr>
              <a:t>como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el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queso </a:t>
            </a:r>
            <a:r>
              <a:rPr sz="2800" spc="114" dirty="0">
                <a:solidFill>
                  <a:srgbClr val="FFFFFF"/>
                </a:solidFill>
                <a:latin typeface="Verdana"/>
                <a:cs typeface="Verdana"/>
              </a:rPr>
              <a:t>paípa </a:t>
            </a: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– </a:t>
            </a:r>
            <a:r>
              <a:rPr sz="28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origen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colombiano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75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fermenta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con</a:t>
            </a:r>
            <a:r>
              <a:rPr sz="28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Verdana"/>
                <a:cs typeface="Verdana"/>
              </a:rPr>
              <a:t>la </a:t>
            </a:r>
            <a:r>
              <a:rPr sz="2800" spc="-9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1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ra</a:t>
            </a:r>
            <a:r>
              <a:rPr sz="2800" spc="-2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-2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spc="16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4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2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24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5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24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9629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" y="15240"/>
            <a:ext cx="12173712" cy="68366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3047" y="3047"/>
            <a:ext cx="12195810" cy="6850380"/>
            <a:chOff x="-3047" y="3047"/>
            <a:chExt cx="12195810" cy="6850380"/>
          </a:xfrm>
        </p:grpSpPr>
        <p:sp>
          <p:nvSpPr>
            <p:cNvPr id="5" name="object 5"/>
            <p:cNvSpPr/>
            <p:nvPr/>
          </p:nvSpPr>
          <p:spPr>
            <a:xfrm>
              <a:off x="0" y="6095"/>
              <a:ext cx="12183110" cy="6844030"/>
            </a:xfrm>
            <a:custGeom>
              <a:avLst/>
              <a:gdLst/>
              <a:ahLst/>
              <a:cxnLst/>
              <a:rect l="l" t="t" r="r" b="b"/>
              <a:pathLst>
                <a:path w="12183110" h="6844030">
                  <a:moveTo>
                    <a:pt x="0" y="0"/>
                  </a:moveTo>
                  <a:lnTo>
                    <a:pt x="12182602" y="6843932"/>
                  </a:lnTo>
                </a:path>
              </a:pathLst>
            </a:custGeom>
            <a:ln w="6096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25840" y="4946903"/>
              <a:ext cx="3564254" cy="1900555"/>
            </a:xfrm>
            <a:custGeom>
              <a:avLst/>
              <a:gdLst/>
              <a:ahLst/>
              <a:cxnLst/>
              <a:rect l="l" t="t" r="r" b="b"/>
              <a:pathLst>
                <a:path w="3564254" h="1900554">
                  <a:moveTo>
                    <a:pt x="3563874" y="0"/>
                  </a:moveTo>
                  <a:lnTo>
                    <a:pt x="0" y="1900209"/>
                  </a:lnTo>
                </a:path>
              </a:pathLst>
            </a:custGeom>
            <a:ln w="6096">
              <a:solidFill>
                <a:srgbClr val="C1C1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82" y="454656"/>
            <a:ext cx="8011159" cy="58064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70"/>
              </a:spcBef>
            </a:pPr>
            <a:r>
              <a:rPr sz="1600" spc="-170" dirty="0">
                <a:solidFill>
                  <a:srgbClr val="2CA1BE"/>
                </a:solidFill>
                <a:latin typeface="Cambria"/>
                <a:cs typeface="Cambria"/>
              </a:rPr>
              <a:t>⦿</a:t>
            </a:r>
            <a:r>
              <a:rPr sz="1600" spc="30" dirty="0">
                <a:solidFill>
                  <a:srgbClr val="2CA1BE"/>
                </a:solidFill>
                <a:latin typeface="Cambria"/>
                <a:cs typeface="Cambria"/>
              </a:rPr>
              <a:t>  </a:t>
            </a:r>
            <a:r>
              <a:rPr sz="1600" spc="3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000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</a:t>
            </a:r>
            <a:r>
              <a:rPr sz="2400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eleccionados</a:t>
            </a:r>
            <a:endParaRPr sz="2400">
              <a:latin typeface="Verdana"/>
              <a:cs typeface="Verdana"/>
            </a:endParaRPr>
          </a:p>
          <a:p>
            <a:pPr marL="396240" marR="5715" indent="39370" algn="just">
              <a:lnSpc>
                <a:spcPct val="100000"/>
              </a:lnSpc>
              <a:spcBef>
                <a:spcPts val="580"/>
              </a:spcBef>
            </a:pP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Poca 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variedad </a:t>
            </a:r>
            <a:r>
              <a:rPr sz="2400" spc="13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bacterias,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todas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conocidas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proporciones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bien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definidas.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su 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comportamiento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es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muy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conocido,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los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productos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pueden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tener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siempre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las 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mismas </a:t>
            </a:r>
            <a:r>
              <a:rPr sz="2400" spc="-35" dirty="0">
                <a:solidFill>
                  <a:srgbClr val="FFFFFF"/>
                </a:solidFill>
                <a:latin typeface="Verdana"/>
                <a:cs typeface="Verdana"/>
              </a:rPr>
              <a:t>características,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fácilmente</a:t>
            </a:r>
            <a:r>
              <a:rPr sz="2400" spc="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alterados</a:t>
            </a:r>
            <a:r>
              <a:rPr sz="2400" spc="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por</a:t>
            </a:r>
            <a:r>
              <a:rPr sz="2400" spc="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contaminantes</a:t>
            </a:r>
            <a:r>
              <a:rPr sz="2400" spc="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químicos </a:t>
            </a:r>
            <a:r>
              <a:rPr sz="2400" spc="-8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 biológicos,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FFFFFF"/>
                </a:solidFill>
                <a:latin typeface="Verdana"/>
                <a:cs typeface="Verdana"/>
              </a:rPr>
              <a:t>son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menor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mano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obra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su </a:t>
            </a:r>
            <a:r>
              <a:rPr sz="2400" spc="-8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nejo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se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-140" dirty="0">
                <a:solidFill>
                  <a:srgbClr val="FFFFFF"/>
                </a:solidFill>
                <a:latin typeface="Verdana"/>
                <a:cs typeface="Verdana"/>
              </a:rPr>
              <a:t>rra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0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400" spc="-26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2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18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ia</a:t>
            </a:r>
            <a:r>
              <a:rPr sz="2400" spc="-18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he</a:t>
            </a:r>
            <a:r>
              <a:rPr sz="2400" spc="-2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4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85"/>
              </a:spcBef>
            </a:pPr>
            <a:r>
              <a:rPr sz="1900" spc="-190" dirty="0">
                <a:solidFill>
                  <a:srgbClr val="2CA1BE"/>
                </a:solidFill>
                <a:latin typeface="Cambria"/>
                <a:cs typeface="Cambria"/>
              </a:rPr>
              <a:t>⦿  </a:t>
            </a:r>
            <a:r>
              <a:rPr sz="1900" spc="55" dirty="0">
                <a:solidFill>
                  <a:srgbClr val="2CA1BE"/>
                </a:solidFill>
                <a:latin typeface="Cambria"/>
                <a:cs typeface="Cambria"/>
              </a:rPr>
              <a:t> </a:t>
            </a:r>
            <a:r>
              <a:rPr sz="2400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Si</a:t>
            </a:r>
            <a:r>
              <a:rPr sz="2400" u="heavy" spc="-3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m</a:t>
            </a:r>
            <a:r>
              <a:rPr sz="24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p</a:t>
            </a:r>
            <a:r>
              <a:rPr sz="2400" u="heavy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l</a:t>
            </a:r>
            <a:r>
              <a:rPr sz="2400" u="heavy" spc="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</a:t>
            </a:r>
            <a:r>
              <a:rPr sz="2400" u="heavy" spc="-2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u="heavy" spc="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o</a:t>
            </a:r>
            <a:r>
              <a:rPr sz="2400" u="heavy" spc="-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u="heavy" spc="1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</a:t>
            </a:r>
            <a:r>
              <a:rPr sz="2400" u="heavy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e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f</a:t>
            </a:r>
            <a:r>
              <a:rPr sz="2400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ini</a:t>
            </a:r>
            <a:r>
              <a:rPr sz="2400" u="heavy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</a:t>
            </a:r>
            <a:r>
              <a:rPr sz="2400" u="heavy" spc="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o</a:t>
            </a:r>
            <a:endParaRPr sz="2400">
              <a:latin typeface="Verdana"/>
              <a:cs typeface="Verdana"/>
            </a:endParaRPr>
          </a:p>
          <a:p>
            <a:pPr marL="396240" marR="5080" indent="-45720" algn="just">
              <a:lnSpc>
                <a:spcPct val="100000"/>
              </a:lnSpc>
              <a:spcBef>
                <a:spcPts val="575"/>
              </a:spcBef>
            </a:pP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Constituido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por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2400" spc="190" dirty="0">
                <a:solidFill>
                  <a:srgbClr val="FFFFFF"/>
                </a:solidFill>
                <a:latin typeface="Verdana"/>
                <a:cs typeface="Verdana"/>
              </a:rPr>
              <a:t>cepa 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un </a:t>
            </a: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grupo </a:t>
            </a:r>
            <a:r>
              <a:rPr sz="2400" spc="14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cepas </a:t>
            </a:r>
            <a:r>
              <a:rPr sz="240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identificadas. 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Mezcla 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compuesto: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más </a:t>
            </a:r>
            <a:r>
              <a:rPr sz="2400" spc="14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una 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cepa,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aportando</a:t>
            </a: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Verdana"/>
                <a:cs typeface="Verdana"/>
              </a:rPr>
              <a:t>cada</a:t>
            </a:r>
            <a:r>
              <a:rPr sz="2400" spc="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características 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especiales.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Verdana"/>
                <a:cs typeface="Verdana"/>
              </a:rPr>
              <a:t>cultivos</a:t>
            </a:r>
            <a:r>
              <a:rPr sz="2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lácticos</a:t>
            </a:r>
            <a:r>
              <a:rPr sz="24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pueden</a:t>
            </a:r>
            <a:r>
              <a:rPr sz="24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Verdana"/>
                <a:cs typeface="Verdana"/>
              </a:rPr>
              <a:t>ser </a:t>
            </a:r>
            <a:r>
              <a:rPr sz="2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categorizados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400" spc="-65" dirty="0">
                <a:solidFill>
                  <a:srgbClr val="FFFFFF"/>
                </a:solidFill>
                <a:latin typeface="Verdana"/>
                <a:cs typeface="Verdana"/>
              </a:rPr>
              <a:t>mesofílicos 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termofílicos: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muser </a:t>
            </a:r>
            <a:r>
              <a:rPr sz="24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nck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Words>6798</Words>
  <Application>Microsoft Office PowerPoint</Application>
  <PresentationFormat>Panorámica</PresentationFormat>
  <Paragraphs>636</Paragraphs>
  <Slides>147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147</vt:i4>
      </vt:variant>
    </vt:vector>
  </HeadingPairs>
  <TitlesOfParts>
    <vt:vector size="159" baseType="lpstr">
      <vt:lpstr>Arial</vt:lpstr>
      <vt:lpstr>Arial Black</vt:lpstr>
      <vt:lpstr>Arial MT</vt:lpstr>
      <vt:lpstr>Calibri</vt:lpstr>
      <vt:lpstr>Cambria</vt:lpstr>
      <vt:lpstr>Comic Sans MS</vt:lpstr>
      <vt:lpstr>Impact</vt:lpstr>
      <vt:lpstr>Times New Roman</vt:lpstr>
      <vt:lpstr>Trebuchet MS</vt:lpstr>
      <vt:lpstr>Verdana</vt:lpstr>
      <vt:lpstr>Wingdings</vt:lpstr>
      <vt:lpstr>Office Theme</vt:lpstr>
      <vt:lpstr>Presentación de PowerPoint</vt:lpstr>
      <vt:lpstr>UNIDAD 2</vt:lpstr>
      <vt:lpstr>Elaboración del queso  Generalidades</vt:lpstr>
      <vt:lpstr>Definición del queso</vt:lpstr>
      <vt:lpstr>Definición del  queso</vt:lpstr>
      <vt:lpstr>Principales aspectos  tecnológicos</vt:lpstr>
      <vt:lpstr>Presentación de PowerPoint</vt:lpstr>
      <vt:lpstr>Presentación de PowerPoint</vt:lpstr>
      <vt:lpstr>Presentación de PowerPoint</vt:lpstr>
      <vt:lpstr>Obtención de la cuajada</vt:lpstr>
      <vt:lpstr>Obtención de la</vt:lpstr>
      <vt:lpstr>Presentación de PowerPoint</vt:lpstr>
      <vt:lpstr>Presentación de PowerPoint</vt:lpstr>
      <vt:lpstr>Coagulación  por cuajo</vt:lpstr>
      <vt:lpstr>Presentación de PowerPoint</vt:lpstr>
      <vt:lpstr>Coagulación por  cuajo</vt:lpstr>
      <vt:lpstr>Desuere,  sedimentación,  moldeo y prensado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Salazón</vt:lpstr>
      <vt:lpstr>Presentación de PowerPoint</vt:lpstr>
      <vt:lpstr>Presentación de PowerPoint</vt:lpstr>
      <vt:lpstr>Salazón</vt:lpstr>
      <vt:lpstr>Salazón</vt:lpstr>
      <vt:lpstr>Presentación de PowerPoint</vt:lpstr>
      <vt:lpstr>Sal y  microorganismos</vt:lpstr>
      <vt:lpstr>Sal y  microorganismos</vt:lpstr>
      <vt:lpstr>Sal y microorganismos</vt:lpstr>
      <vt:lpstr>Maduración y procesos bioquímicos</vt:lpstr>
      <vt:lpstr>Maduración  y procesos  bioquímicos</vt:lpstr>
      <vt:lpstr>Presentación de PowerPoint</vt:lpstr>
      <vt:lpstr>Presentación de PowerPoint</vt:lpstr>
      <vt:lpstr>Etapas de la  maduración</vt:lpstr>
      <vt:lpstr>Etapas de la maduración</vt:lpstr>
      <vt:lpstr>Etapas de  la  maduración</vt:lpstr>
      <vt:lpstr>Presentación de PowerPoint</vt:lpstr>
      <vt:lpstr>Presentación de PowerPoint</vt:lpstr>
      <vt:lpstr>Etapas de la maduración</vt:lpstr>
      <vt:lpstr>Formas de  maduración</vt:lpstr>
      <vt:lpstr>Clasificación de los quesos</vt:lpstr>
      <vt:lpstr>Clasificación de  los quesos</vt:lpstr>
      <vt:lpstr>Presentación de PowerPoint</vt:lpstr>
      <vt:lpstr>Presentación de PowerPoint</vt:lpstr>
      <vt:lpstr>Quesos Holandeses</vt:lpstr>
      <vt:lpstr>Quesos Suizos</vt:lpstr>
      <vt:lpstr>Presentación de PowerPoint</vt:lpstr>
      <vt:lpstr>Presentación de PowerPoint</vt:lpstr>
      <vt:lpstr>Quesos de pasta hilada</vt:lpstr>
      <vt:lpstr>Quesos de pasta herborizada</vt:lpstr>
      <vt:lpstr>Queso  fundido</vt:lpstr>
      <vt:lpstr>Otros  aditivos</vt:lpstr>
      <vt:lpstr>Otros  aditivos</vt:lpstr>
      <vt:lpstr>Presentación de PowerPoint</vt:lpstr>
      <vt:lpstr>Principales microorganismos usados en quesería</vt:lpstr>
      <vt:lpstr>Presentación de PowerPoint</vt:lpstr>
      <vt:lpstr>Presentación de PowerPoint</vt:lpstr>
      <vt:lpstr>Presentación de PowerPoint</vt:lpstr>
      <vt:lpstr>Parafinado</vt:lpstr>
      <vt:lpstr>para que la parafina se adhiera.</vt:lpstr>
      <vt:lpstr>Presentación de PowerPoint</vt:lpstr>
      <vt:lpstr>Distribución de los componentes de 100 Kg de leche  en el queso (izquierda), en el suero (derecha)</vt:lpstr>
      <vt:lpstr>Distribución de los componentes de 100 Kg de leche  en el queso (izquierda), en el suero (derecha)</vt:lpstr>
      <vt:lpstr>Presentación de PowerPoint</vt:lpstr>
      <vt:lpstr>Principales  alteraciones  del queso</vt:lpstr>
      <vt:lpstr>Principales alteraciones del queso</vt:lpstr>
      <vt:lpstr>Principales alteraciones del queso</vt:lpstr>
      <vt:lpstr>Presentación de PowerPoint</vt:lpstr>
      <vt:lpstr>Presentación de PowerPoint</vt:lpstr>
      <vt:lpstr>Principales  alteraciones del  queso</vt:lpstr>
      <vt:lpstr>Principales  alteraciones del  queso</vt:lpstr>
      <vt:lpstr>Presentación de PowerPoint</vt:lpstr>
      <vt:lpstr>Cifras de  transición</vt:lpstr>
      <vt:lpstr>Composición de la leche, suero y queso fresco antes del  salado y cifras de transición a un queso semiduro</vt:lpstr>
      <vt:lpstr>Presentación de PowerPoint</vt:lpstr>
      <vt:lpstr>Cálculo de la materia grasa en la leche según  cifras de transición</vt:lpstr>
      <vt:lpstr>MG (L) =</vt:lpstr>
      <vt:lpstr>Presentación de PowerPoint</vt:lpstr>
      <vt:lpstr>QUESOS MADUROS</vt:lpstr>
      <vt:lpstr>Presentación de PowerPoint</vt:lpstr>
      <vt:lpstr>Presentación de PowerPoint</vt:lpstr>
      <vt:lpstr>Presentación de PowerPoint</vt:lpstr>
      <vt:lpstr>Presentación de PowerPoint</vt:lpstr>
      <vt:lpstr>Queso Gouda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⦿ 8. ADICION DEL CALCIO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QUESOS DE PASTA  HILADA</vt:lpstr>
      <vt:lpstr>Presentación de PowerPoint</vt:lpstr>
      <vt:lpstr>QUESO  MOZZARELLA  Y  PROVOLONE</vt:lpstr>
      <vt:lpstr>INTRODUCCIÓN</vt:lpstr>
      <vt:lpstr>Presentación de PowerPoint</vt:lpstr>
      <vt:lpstr>El Queso Mozzarella se clasifica en: Queso de mediana humedad  Queso de alta humedad</vt:lpstr>
      <vt:lpstr>1</vt:lpstr>
      <vt:lpstr>BENEFICIOS</vt:lpstr>
      <vt:lpstr>Presentación de PowerPoint</vt:lpstr>
      <vt:lpstr>COMPOSICIÓN</vt:lpstr>
      <vt:lpstr>VALOR  NUTRICIONAL</vt:lpstr>
      <vt:lpstr>Presentación de PowerPoint</vt:lpstr>
      <vt:lpstr>Presentación de PowerPoint</vt:lpstr>
      <vt:lpstr>QUESO PROVOLONE</vt:lpstr>
      <vt:lpstr>DESARROLLO DEL TRABAJO  QUESO PROVOLONE</vt:lpstr>
      <vt:lpstr>USOS DEL QUESO  PROVOLONE</vt:lpstr>
      <vt:lpstr>BENEFICIOS</vt:lpstr>
      <vt:lpstr>Presentación de PowerPoint</vt:lpstr>
      <vt:lpstr>CLASIFICACIÓN</vt:lpstr>
      <vt:lpstr>COMPOSICIÓN</vt:lpstr>
      <vt:lpstr>VALOR NUTRICIONAL</vt:lpstr>
      <vt:lpstr>EQUIPOS</vt:lpstr>
      <vt:lpstr>Presentación de PowerPoint</vt:lpstr>
      <vt:lpstr>Presentación de PowerPoint</vt:lpstr>
      <vt:lpstr>Presentación de PowerPoint</vt:lpstr>
      <vt:lpstr>NORMA INEN 82 PARA EL  QUESO MOZZARELLA</vt:lpstr>
      <vt:lpstr>NORMA INEN 79 PARA ELQUESO PROVOLONE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Sebastian Guerrero</cp:lastModifiedBy>
  <cp:revision>4</cp:revision>
  <dcterms:created xsi:type="dcterms:W3CDTF">2023-10-31T21:50:35Z</dcterms:created>
  <dcterms:modified xsi:type="dcterms:W3CDTF">2025-03-19T20:29:22Z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2022-08-26T00:00:00Z</vt:filetime>
  </property>
  <property fmtid="{D5CDD505-2E9C-101B-9397-08002B2CF9AE}" pid="3" name="LastSaved">
    <vt:filetime>2023-10-31T00:00:00Z</vt:filetime>
  </property>
</Properties>
</file>