
<file path=[Content_Types].xml><?xml version="1.0" encoding="utf-8"?>
<Types xmlns="http://schemas.openxmlformats.org/package/2006/content-types">
  <Default Extension="png" ContentType="image/png"/>
  <Default Extension="tmp" ContentType="image/png"/>
  <Default Extension="svg" ContentType="image/svg+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57" r:id="rId4"/>
    <p:sldId id="259" r:id="rId5"/>
    <p:sldId id="290" r:id="rId6"/>
    <p:sldId id="264" r:id="rId7"/>
    <p:sldId id="275" r:id="rId8"/>
    <p:sldId id="289" r:id="rId9"/>
    <p:sldId id="258" r:id="rId10"/>
    <p:sldId id="261" r:id="rId11"/>
    <p:sldId id="291" r:id="rId12"/>
    <p:sldId id="292" r:id="rId13"/>
    <p:sldId id="293" r:id="rId14"/>
    <p:sldId id="294" r:id="rId15"/>
    <p:sldId id="295" r:id="rId16"/>
    <p:sldId id="296" r:id="rId17"/>
    <p:sldId id="263" r:id="rId18"/>
    <p:sldId id="285" r:id="rId19"/>
    <p:sldId id="267" r:id="rId20"/>
    <p:sldId id="297" r:id="rId21"/>
    <p:sldId id="298" r:id="rId22"/>
    <p:sldId id="299" r:id="rId23"/>
    <p:sldId id="300" r:id="rId24"/>
    <p:sldId id="301" r:id="rId25"/>
    <p:sldId id="269" r:id="rId26"/>
    <p:sldId id="302" r:id="rId27"/>
    <p:sldId id="303" r:id="rId28"/>
    <p:sldId id="280" r:id="rId29"/>
    <p:sldId id="304" r:id="rId30"/>
    <p:sldId id="273" r:id="rId3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4372"/>
    <a:srgbClr val="275C9D"/>
    <a:srgbClr val="23538D"/>
    <a:srgbClr val="F7FFFF"/>
    <a:srgbClr val="F0F1FA"/>
    <a:srgbClr val="FFFFFF"/>
    <a:srgbClr val="EEF7FC"/>
    <a:srgbClr val="E2F2FA"/>
    <a:srgbClr val="E6ED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135AEF-099E-41B2-BFDE-F7F93ED97AA6}" v="3123" dt="2022-07-05T07:28:39.316"/>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p:cViewPr varScale="1">
        <p:scale>
          <a:sx n="83" d="100"/>
          <a:sy n="83" d="100"/>
        </p:scale>
        <p:origin x="1315"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ego Carrera" userId="c5c0d13e02ac0450" providerId="LiveId" clId="{A5135AEF-099E-41B2-BFDE-F7F93ED97AA6}"/>
    <pc:docChg chg="undo redo custSel addSld delSld modSld sldOrd">
      <pc:chgData name="Diego Carrera" userId="c5c0d13e02ac0450" providerId="LiveId" clId="{A5135AEF-099E-41B2-BFDE-F7F93ED97AA6}" dt="2022-07-18T00:20:23.673" v="5595" actId="20577"/>
      <pc:docMkLst>
        <pc:docMk/>
      </pc:docMkLst>
      <pc:sldChg chg="addSp delSp modSp mod">
        <pc:chgData name="Diego Carrera" userId="c5c0d13e02ac0450" providerId="LiveId" clId="{A5135AEF-099E-41B2-BFDE-F7F93ED97AA6}" dt="2022-07-05T04:45:37.662" v="4292" actId="1037"/>
        <pc:sldMkLst>
          <pc:docMk/>
          <pc:sldMk cId="1181062887" sldId="256"/>
        </pc:sldMkLst>
        <pc:spChg chg="mod">
          <ac:chgData name="Diego Carrera" userId="c5c0d13e02ac0450" providerId="LiveId" clId="{A5135AEF-099E-41B2-BFDE-F7F93ED97AA6}" dt="2022-06-19T18:37:02.067" v="335" actId="20577"/>
          <ac:spMkLst>
            <pc:docMk/>
            <pc:sldMk cId="1181062887" sldId="256"/>
            <ac:spMk id="2" creationId="{454724E3-D1AE-43A9-A8D1-4E0754534AFC}"/>
          </ac:spMkLst>
        </pc:spChg>
        <pc:spChg chg="mod">
          <ac:chgData name="Diego Carrera" userId="c5c0d13e02ac0450" providerId="LiveId" clId="{A5135AEF-099E-41B2-BFDE-F7F93ED97AA6}" dt="2022-06-19T18:35:31.383" v="321" actId="404"/>
          <ac:spMkLst>
            <pc:docMk/>
            <pc:sldMk cId="1181062887" sldId="256"/>
            <ac:spMk id="3" creationId="{69D12B4B-05FE-4E9D-A492-6C80171C92E1}"/>
          </ac:spMkLst>
        </pc:spChg>
        <pc:spChg chg="add mod">
          <ac:chgData name="Diego Carrera" userId="c5c0d13e02ac0450" providerId="LiveId" clId="{A5135AEF-099E-41B2-BFDE-F7F93ED97AA6}" dt="2022-07-05T04:45:37.662" v="4292" actId="1037"/>
          <ac:spMkLst>
            <pc:docMk/>
            <pc:sldMk cId="1181062887" sldId="256"/>
            <ac:spMk id="5" creationId="{2C9C090E-70E3-3293-F2DB-58C0607EEFDA}"/>
          </ac:spMkLst>
        </pc:spChg>
        <pc:spChg chg="add mod">
          <ac:chgData name="Diego Carrera" userId="c5c0d13e02ac0450" providerId="LiveId" clId="{A5135AEF-099E-41B2-BFDE-F7F93ED97AA6}" dt="2022-06-19T18:37:33.409" v="339" actId="1076"/>
          <ac:spMkLst>
            <pc:docMk/>
            <pc:sldMk cId="1181062887" sldId="256"/>
            <ac:spMk id="7" creationId="{C9AB57A0-8B65-9479-062E-A8FEA01FC079}"/>
          </ac:spMkLst>
        </pc:spChg>
        <pc:spChg chg="add del mod ord">
          <ac:chgData name="Diego Carrera" userId="c5c0d13e02ac0450" providerId="LiveId" clId="{A5135AEF-099E-41B2-BFDE-F7F93ED97AA6}" dt="2022-06-19T18:41:45.962" v="360" actId="478"/>
          <ac:spMkLst>
            <pc:docMk/>
            <pc:sldMk cId="1181062887" sldId="256"/>
            <ac:spMk id="9" creationId="{CF43E741-1A8F-C10A-1DD0-BF46A614B0AA}"/>
          </ac:spMkLst>
        </pc:spChg>
        <pc:spChg chg="add del mod">
          <ac:chgData name="Diego Carrera" userId="c5c0d13e02ac0450" providerId="LiveId" clId="{A5135AEF-099E-41B2-BFDE-F7F93ED97AA6}" dt="2022-06-19T18:55:18.985" v="430" actId="478"/>
          <ac:spMkLst>
            <pc:docMk/>
            <pc:sldMk cId="1181062887" sldId="256"/>
            <ac:spMk id="10" creationId="{2C036A07-255F-684D-EC09-240325D7DE9E}"/>
          </ac:spMkLst>
        </pc:spChg>
        <pc:spChg chg="add del mod">
          <ac:chgData name="Diego Carrera" userId="c5c0d13e02ac0450" providerId="LiveId" clId="{A5135AEF-099E-41B2-BFDE-F7F93ED97AA6}" dt="2022-06-19T18:55:16.357" v="429" actId="478"/>
          <ac:spMkLst>
            <pc:docMk/>
            <pc:sldMk cId="1181062887" sldId="256"/>
            <ac:spMk id="11" creationId="{087706D9-8D47-D1F2-C6D6-AC6D5331F257}"/>
          </ac:spMkLst>
        </pc:spChg>
        <pc:spChg chg="add del mod ord">
          <ac:chgData name="Diego Carrera" userId="c5c0d13e02ac0450" providerId="LiveId" clId="{A5135AEF-099E-41B2-BFDE-F7F93ED97AA6}" dt="2022-06-19T18:55:07.236" v="427" actId="478"/>
          <ac:spMkLst>
            <pc:docMk/>
            <pc:sldMk cId="1181062887" sldId="256"/>
            <ac:spMk id="12" creationId="{CB63E9B1-071B-99FF-7E46-6E0E5CADA8D9}"/>
          </ac:spMkLst>
        </pc:spChg>
        <pc:spChg chg="add del mod ord">
          <ac:chgData name="Diego Carrera" userId="c5c0d13e02ac0450" providerId="LiveId" clId="{A5135AEF-099E-41B2-BFDE-F7F93ED97AA6}" dt="2022-06-19T18:54:56.144" v="423" actId="478"/>
          <ac:spMkLst>
            <pc:docMk/>
            <pc:sldMk cId="1181062887" sldId="256"/>
            <ac:spMk id="13" creationId="{837B0E6E-56FA-856F-720A-C85C74088CC9}"/>
          </ac:spMkLst>
        </pc:spChg>
        <pc:spChg chg="add del mod ord">
          <ac:chgData name="Diego Carrera" userId="c5c0d13e02ac0450" providerId="LiveId" clId="{A5135AEF-099E-41B2-BFDE-F7F93ED97AA6}" dt="2022-06-19T18:56:37.833" v="434" actId="21"/>
          <ac:spMkLst>
            <pc:docMk/>
            <pc:sldMk cId="1181062887" sldId="256"/>
            <ac:spMk id="14" creationId="{B3032DDA-6DA4-3B41-1287-CDAE7FFA0633}"/>
          </ac:spMkLst>
        </pc:spChg>
        <pc:graphicFrameChg chg="del mod modGraphic">
          <ac:chgData name="Diego Carrera" userId="c5c0d13e02ac0450" providerId="LiveId" clId="{A5135AEF-099E-41B2-BFDE-F7F93ED97AA6}" dt="2022-06-19T18:30:59.819" v="310" actId="478"/>
          <ac:graphicFrameMkLst>
            <pc:docMk/>
            <pc:sldMk cId="1181062887" sldId="256"/>
            <ac:graphicFrameMk id="4" creationId="{00000000-0000-0000-0000-000000000000}"/>
          </ac:graphicFrameMkLst>
        </pc:graphicFrameChg>
        <pc:graphicFrameChg chg="del mod">
          <ac:chgData name="Diego Carrera" userId="c5c0d13e02ac0450" providerId="LiveId" clId="{A5135AEF-099E-41B2-BFDE-F7F93ED97AA6}" dt="2022-06-19T17:52:40.331" v="281" actId="478"/>
          <ac:graphicFrameMkLst>
            <pc:docMk/>
            <pc:sldMk cId="1181062887" sldId="256"/>
            <ac:graphicFrameMk id="8" creationId="{00000000-0000-0000-0000-000000000000}"/>
          </ac:graphicFrameMkLst>
        </pc:graphicFrameChg>
        <pc:picChg chg="add del mod">
          <ac:chgData name="Diego Carrera" userId="c5c0d13e02ac0450" providerId="LiveId" clId="{A5135AEF-099E-41B2-BFDE-F7F93ED97AA6}" dt="2022-06-19T17:30:41.430" v="263" actId="21"/>
          <ac:picMkLst>
            <pc:docMk/>
            <pc:sldMk cId="1181062887" sldId="256"/>
            <ac:picMk id="6" creationId="{89D0C5B4-5F3B-68AE-7165-A9294D63F0DD}"/>
          </ac:picMkLst>
        </pc:picChg>
        <pc:picChg chg="add mod">
          <ac:chgData name="Diego Carrera" userId="c5c0d13e02ac0450" providerId="LiveId" clId="{A5135AEF-099E-41B2-BFDE-F7F93ED97AA6}" dt="2022-06-19T18:37:56.246" v="340" actId="1076"/>
          <ac:picMkLst>
            <pc:docMk/>
            <pc:sldMk cId="1181062887" sldId="256"/>
            <ac:picMk id="1026" creationId="{0EEAD9F7-CCA6-7DBF-C39F-79E5784677DD}"/>
          </ac:picMkLst>
        </pc:picChg>
        <pc:cxnChg chg="add mod">
          <ac:chgData name="Diego Carrera" userId="c5c0d13e02ac0450" providerId="LiveId" clId="{A5135AEF-099E-41B2-BFDE-F7F93ED97AA6}" dt="2022-06-19T18:57:37.899" v="438" actId="208"/>
          <ac:cxnSpMkLst>
            <pc:docMk/>
            <pc:sldMk cId="1181062887" sldId="256"/>
            <ac:cxnSpMk id="16" creationId="{77C7F273-5AD5-C64F-D0BD-662F70BDEEBE}"/>
          </ac:cxnSpMkLst>
        </pc:cxnChg>
        <pc:cxnChg chg="add mod">
          <ac:chgData name="Diego Carrera" userId="c5c0d13e02ac0450" providerId="LiveId" clId="{A5135AEF-099E-41B2-BFDE-F7F93ED97AA6}" dt="2022-06-19T18:57:45.593" v="440" actId="208"/>
          <ac:cxnSpMkLst>
            <pc:docMk/>
            <pc:sldMk cId="1181062887" sldId="256"/>
            <ac:cxnSpMk id="18" creationId="{8C90D50E-AE81-5B7E-A167-4B25A87F4E25}"/>
          </ac:cxnSpMkLst>
        </pc:cxnChg>
        <pc:cxnChg chg="add mod">
          <ac:chgData name="Diego Carrera" userId="c5c0d13e02ac0450" providerId="LiveId" clId="{A5135AEF-099E-41B2-BFDE-F7F93ED97AA6}" dt="2022-06-19T18:58:06.678" v="442" actId="1076"/>
          <ac:cxnSpMkLst>
            <pc:docMk/>
            <pc:sldMk cId="1181062887" sldId="256"/>
            <ac:cxnSpMk id="20" creationId="{C76D145F-F446-78D7-33B8-3D45BEF2FA9B}"/>
          </ac:cxnSpMkLst>
        </pc:cxnChg>
        <pc:cxnChg chg="add mod">
          <ac:chgData name="Diego Carrera" userId="c5c0d13e02ac0450" providerId="LiveId" clId="{A5135AEF-099E-41B2-BFDE-F7F93ED97AA6}" dt="2022-06-19T18:58:21.971" v="444" actId="1076"/>
          <ac:cxnSpMkLst>
            <pc:docMk/>
            <pc:sldMk cId="1181062887" sldId="256"/>
            <ac:cxnSpMk id="21" creationId="{1B6A1CD1-9485-41D0-4240-163C799E150C}"/>
          </ac:cxnSpMkLst>
        </pc:cxnChg>
      </pc:sldChg>
      <pc:sldChg chg="addSp delSp modSp mod">
        <pc:chgData name="Diego Carrera" userId="c5c0d13e02ac0450" providerId="LiveId" clId="{A5135AEF-099E-41B2-BFDE-F7F93ED97AA6}" dt="2022-07-03T19:29:50.333" v="2006" actId="13822"/>
        <pc:sldMkLst>
          <pc:docMk/>
          <pc:sldMk cId="907349298" sldId="257"/>
        </pc:sldMkLst>
        <pc:spChg chg="del mod">
          <ac:chgData name="Diego Carrera" userId="c5c0d13e02ac0450" providerId="LiveId" clId="{A5135AEF-099E-41B2-BFDE-F7F93ED97AA6}" dt="2022-06-19T19:30:37.734" v="466" actId="478"/>
          <ac:spMkLst>
            <pc:docMk/>
            <pc:sldMk cId="907349298" sldId="257"/>
            <ac:spMk id="3" creationId="{00000000-0000-0000-0000-000000000000}"/>
          </ac:spMkLst>
        </pc:spChg>
        <pc:spChg chg="add mod">
          <ac:chgData name="Diego Carrera" userId="c5c0d13e02ac0450" providerId="LiveId" clId="{A5135AEF-099E-41B2-BFDE-F7F93ED97AA6}" dt="2022-07-02T23:45:16.487" v="658"/>
          <ac:spMkLst>
            <pc:docMk/>
            <pc:sldMk cId="907349298" sldId="257"/>
            <ac:spMk id="13" creationId="{8C1D6DD3-8987-87DC-20BB-B4F4E17C5CC9}"/>
          </ac:spMkLst>
        </pc:spChg>
        <pc:spChg chg="add mod">
          <ac:chgData name="Diego Carrera" userId="c5c0d13e02ac0450" providerId="LiveId" clId="{A5135AEF-099E-41B2-BFDE-F7F93ED97AA6}" dt="2022-07-02T23:45:16.487" v="658"/>
          <ac:spMkLst>
            <pc:docMk/>
            <pc:sldMk cId="907349298" sldId="257"/>
            <ac:spMk id="14" creationId="{87B0F111-B58C-3C52-4188-CA4234801A17}"/>
          </ac:spMkLst>
        </pc:spChg>
        <pc:spChg chg="add mod">
          <ac:chgData name="Diego Carrera" userId="c5c0d13e02ac0450" providerId="LiveId" clId="{A5135AEF-099E-41B2-BFDE-F7F93ED97AA6}" dt="2022-07-02T23:45:16.583" v="659"/>
          <ac:spMkLst>
            <pc:docMk/>
            <pc:sldMk cId="907349298" sldId="257"/>
            <ac:spMk id="16" creationId="{11074ED4-979C-DA46-53CD-37623D6DBCF9}"/>
          </ac:spMkLst>
        </pc:spChg>
        <pc:spChg chg="add mod">
          <ac:chgData name="Diego Carrera" userId="c5c0d13e02ac0450" providerId="LiveId" clId="{A5135AEF-099E-41B2-BFDE-F7F93ED97AA6}" dt="2022-07-02T23:45:31.657" v="678" actId="20577"/>
          <ac:spMkLst>
            <pc:docMk/>
            <pc:sldMk cId="907349298" sldId="257"/>
            <ac:spMk id="17" creationId="{603DD994-A9E8-55C0-9793-53B31FBB5420}"/>
          </ac:spMkLst>
        </pc:spChg>
        <pc:spChg chg="add mod">
          <ac:chgData name="Diego Carrera" userId="c5c0d13e02ac0450" providerId="LiveId" clId="{A5135AEF-099E-41B2-BFDE-F7F93ED97AA6}" dt="2022-07-02T23:45:18.112" v="665"/>
          <ac:spMkLst>
            <pc:docMk/>
            <pc:sldMk cId="907349298" sldId="257"/>
            <ac:spMk id="19" creationId="{9C68387A-3B4C-60F5-CDE1-7644F4581EB3}"/>
          </ac:spMkLst>
        </pc:spChg>
        <pc:spChg chg="add mod">
          <ac:chgData name="Diego Carrera" userId="c5c0d13e02ac0450" providerId="LiveId" clId="{A5135AEF-099E-41B2-BFDE-F7F93ED97AA6}" dt="2022-07-02T23:45:18.112" v="665"/>
          <ac:spMkLst>
            <pc:docMk/>
            <pc:sldMk cId="907349298" sldId="257"/>
            <ac:spMk id="20" creationId="{601B6A5C-331D-689C-7366-6C4F1D1F8EF0}"/>
          </ac:spMkLst>
        </pc:spChg>
        <pc:spChg chg="add mod">
          <ac:chgData name="Diego Carrera" userId="c5c0d13e02ac0450" providerId="LiveId" clId="{A5135AEF-099E-41B2-BFDE-F7F93ED97AA6}" dt="2022-07-02T23:45:18.108" v="664"/>
          <ac:spMkLst>
            <pc:docMk/>
            <pc:sldMk cId="907349298" sldId="257"/>
            <ac:spMk id="22" creationId="{93E75A6F-BBCE-CB45-3965-27B7E4FEC15A}"/>
          </ac:spMkLst>
        </pc:spChg>
        <pc:spChg chg="add mod">
          <ac:chgData name="Diego Carrera" userId="c5c0d13e02ac0450" providerId="LiveId" clId="{A5135AEF-099E-41B2-BFDE-F7F93ED97AA6}" dt="2022-07-02T23:45:18.108" v="664"/>
          <ac:spMkLst>
            <pc:docMk/>
            <pc:sldMk cId="907349298" sldId="257"/>
            <ac:spMk id="23" creationId="{3402EBC0-3687-ABFA-2023-EF471D3EBB04}"/>
          </ac:spMkLst>
        </pc:spChg>
        <pc:spChg chg="add mod">
          <ac:chgData name="Diego Carrera" userId="c5c0d13e02ac0450" providerId="LiveId" clId="{A5135AEF-099E-41B2-BFDE-F7F93ED97AA6}" dt="2022-07-02T23:45:18.098" v="663"/>
          <ac:spMkLst>
            <pc:docMk/>
            <pc:sldMk cId="907349298" sldId="257"/>
            <ac:spMk id="25" creationId="{FA5AED0E-FB10-8388-22C7-56B35B0E9341}"/>
          </ac:spMkLst>
        </pc:spChg>
        <pc:spChg chg="add mod">
          <ac:chgData name="Diego Carrera" userId="c5c0d13e02ac0450" providerId="LiveId" clId="{A5135AEF-099E-41B2-BFDE-F7F93ED97AA6}" dt="2022-07-02T23:45:18.098" v="663"/>
          <ac:spMkLst>
            <pc:docMk/>
            <pc:sldMk cId="907349298" sldId="257"/>
            <ac:spMk id="26" creationId="{8E28B0AD-27FA-F47C-D702-2FC86DC3C9EC}"/>
          </ac:spMkLst>
        </pc:spChg>
        <pc:grpChg chg="add del mod">
          <ac:chgData name="Diego Carrera" userId="c5c0d13e02ac0450" providerId="LiveId" clId="{A5135AEF-099E-41B2-BFDE-F7F93ED97AA6}" dt="2022-07-02T23:46:38.788" v="757" actId="478"/>
          <ac:grpSpMkLst>
            <pc:docMk/>
            <pc:sldMk cId="907349298" sldId="257"/>
            <ac:grpSpMk id="11" creationId="{3EEAED34-E79A-391B-A269-69A68FA6883D}"/>
          </ac:grpSpMkLst>
        </pc:grpChg>
        <pc:grpChg chg="add mod">
          <ac:chgData name="Diego Carrera" userId="c5c0d13e02ac0450" providerId="LiveId" clId="{A5135AEF-099E-41B2-BFDE-F7F93ED97AA6}" dt="2022-07-02T23:47:15.500" v="765" actId="1076"/>
          <ac:grpSpMkLst>
            <pc:docMk/>
            <pc:sldMk cId="907349298" sldId="257"/>
            <ac:grpSpMk id="15" creationId="{448A13B0-BCD4-9581-983A-C0EEF17B1F2D}"/>
          </ac:grpSpMkLst>
        </pc:grpChg>
        <pc:grpChg chg="add mod">
          <ac:chgData name="Diego Carrera" userId="c5c0d13e02ac0450" providerId="LiveId" clId="{A5135AEF-099E-41B2-BFDE-F7F93ED97AA6}" dt="2022-07-02T23:45:18.112" v="665"/>
          <ac:grpSpMkLst>
            <pc:docMk/>
            <pc:sldMk cId="907349298" sldId="257"/>
            <ac:grpSpMk id="18" creationId="{65D30371-16F2-2F17-D9C5-1ED5F6E7A565}"/>
          </ac:grpSpMkLst>
        </pc:grpChg>
        <pc:grpChg chg="add mod">
          <ac:chgData name="Diego Carrera" userId="c5c0d13e02ac0450" providerId="LiveId" clId="{A5135AEF-099E-41B2-BFDE-F7F93ED97AA6}" dt="2022-07-02T23:45:18.108" v="664"/>
          <ac:grpSpMkLst>
            <pc:docMk/>
            <pc:sldMk cId="907349298" sldId="257"/>
            <ac:grpSpMk id="21" creationId="{D8222864-64B2-75DD-6007-56B9CB9A7558}"/>
          </ac:grpSpMkLst>
        </pc:grpChg>
        <pc:grpChg chg="add mod">
          <ac:chgData name="Diego Carrera" userId="c5c0d13e02ac0450" providerId="LiveId" clId="{A5135AEF-099E-41B2-BFDE-F7F93ED97AA6}" dt="2022-07-02T23:45:18.098" v="663"/>
          <ac:grpSpMkLst>
            <pc:docMk/>
            <pc:sldMk cId="907349298" sldId="257"/>
            <ac:grpSpMk id="24" creationId="{1A5CC261-598A-143B-7D81-3F189DA00E5B}"/>
          </ac:grpSpMkLst>
        </pc:grpChg>
        <pc:graphicFrameChg chg="mod modGraphic">
          <ac:chgData name="Diego Carrera" userId="c5c0d13e02ac0450" providerId="LiveId" clId="{A5135AEF-099E-41B2-BFDE-F7F93ED97AA6}" dt="2022-07-03T19:29:50.333" v="2006" actId="13822"/>
          <ac:graphicFrameMkLst>
            <pc:docMk/>
            <pc:sldMk cId="907349298" sldId="257"/>
            <ac:graphicFrameMk id="4" creationId="{00000000-0000-0000-0000-000000000000}"/>
          </ac:graphicFrameMkLst>
        </pc:graphicFrameChg>
        <pc:graphicFrameChg chg="del mod">
          <ac:chgData name="Diego Carrera" userId="c5c0d13e02ac0450" providerId="LiveId" clId="{A5135AEF-099E-41B2-BFDE-F7F93ED97AA6}" dt="2022-06-19T19:04:09.633" v="463" actId="478"/>
          <ac:graphicFrameMkLst>
            <pc:docMk/>
            <pc:sldMk cId="907349298" sldId="257"/>
            <ac:graphicFrameMk id="6" creationId="{00000000-0000-0000-0000-000000000000}"/>
          </ac:graphicFrameMkLst>
        </pc:graphicFrameChg>
        <pc:graphicFrameChg chg="mod">
          <ac:chgData name="Diego Carrera" userId="c5c0d13e02ac0450" providerId="LiveId" clId="{A5135AEF-099E-41B2-BFDE-F7F93ED97AA6}" dt="2022-07-02T23:51:06.417" v="949" actId="20577"/>
          <ac:graphicFrameMkLst>
            <pc:docMk/>
            <pc:sldMk cId="907349298" sldId="257"/>
            <ac:graphicFrameMk id="7" creationId="{00000000-0000-0000-0000-000000000000}"/>
          </ac:graphicFrameMkLst>
        </pc:graphicFrameChg>
        <pc:graphicFrameChg chg="add del mod">
          <ac:chgData name="Diego Carrera" userId="c5c0d13e02ac0450" providerId="LiveId" clId="{A5135AEF-099E-41B2-BFDE-F7F93ED97AA6}" dt="2022-07-02T23:45:04.931" v="657" actId="478"/>
          <ac:graphicFrameMkLst>
            <pc:docMk/>
            <pc:sldMk cId="907349298" sldId="257"/>
            <ac:graphicFrameMk id="10" creationId="{5D28D224-F198-3C9E-191D-A730741613D3}"/>
          </ac:graphicFrameMkLst>
        </pc:graphicFrameChg>
        <pc:picChg chg="add mod">
          <ac:chgData name="Diego Carrera" userId="c5c0d13e02ac0450" providerId="LiveId" clId="{A5135AEF-099E-41B2-BFDE-F7F93ED97AA6}" dt="2022-06-19T19:44:40.535" v="629" actId="1076"/>
          <ac:picMkLst>
            <pc:docMk/>
            <pc:sldMk cId="907349298" sldId="257"/>
            <ac:picMk id="8" creationId="{95C34BB3-6FA5-08A2-3322-4DC89F055C51}"/>
          </ac:picMkLst>
        </pc:picChg>
        <pc:picChg chg="add mod">
          <ac:chgData name="Diego Carrera" userId="c5c0d13e02ac0450" providerId="LiveId" clId="{A5135AEF-099E-41B2-BFDE-F7F93ED97AA6}" dt="2022-06-19T19:44:25.108" v="625" actId="1076"/>
          <ac:picMkLst>
            <pc:docMk/>
            <pc:sldMk cId="907349298" sldId="257"/>
            <ac:picMk id="9" creationId="{78B09697-B5BC-B7B5-B04E-825490772268}"/>
          </ac:picMkLst>
        </pc:picChg>
        <pc:picChg chg="add del mod">
          <ac:chgData name="Diego Carrera" userId="c5c0d13e02ac0450" providerId="LiveId" clId="{A5135AEF-099E-41B2-BFDE-F7F93ED97AA6}" dt="2022-06-19T19:38:03.650" v="582" actId="478"/>
          <ac:picMkLst>
            <pc:docMk/>
            <pc:sldMk cId="907349298" sldId="257"/>
            <ac:picMk id="10" creationId="{2042DBE4-A5A6-9FA0-B4F5-48C129918524}"/>
          </ac:picMkLst>
        </pc:picChg>
        <pc:picChg chg="add del mod">
          <ac:chgData name="Diego Carrera" userId="c5c0d13e02ac0450" providerId="LiveId" clId="{A5135AEF-099E-41B2-BFDE-F7F93ED97AA6}" dt="2022-06-19T19:43:37.326" v="619" actId="478"/>
          <ac:picMkLst>
            <pc:docMk/>
            <pc:sldMk cId="907349298" sldId="257"/>
            <ac:picMk id="11" creationId="{C1FFF293-4CDC-1EBE-95D6-FB99D85B4EAF}"/>
          </ac:picMkLst>
        </pc:picChg>
        <pc:picChg chg="add mod">
          <ac:chgData name="Diego Carrera" userId="c5c0d13e02ac0450" providerId="LiveId" clId="{A5135AEF-099E-41B2-BFDE-F7F93ED97AA6}" dt="2022-06-19T19:45:26.040" v="633" actId="1076"/>
          <ac:picMkLst>
            <pc:docMk/>
            <pc:sldMk cId="907349298" sldId="257"/>
            <ac:picMk id="12" creationId="{04BB93A9-D672-E353-CDFC-1E23BF3EAED1}"/>
          </ac:picMkLst>
        </pc:picChg>
      </pc:sldChg>
      <pc:sldChg chg="addSp delSp modSp mod">
        <pc:chgData name="Diego Carrera" userId="c5c0d13e02ac0450" providerId="LiveId" clId="{A5135AEF-099E-41B2-BFDE-F7F93ED97AA6}" dt="2022-07-03T22:45:43.343" v="2496" actId="1076"/>
        <pc:sldMkLst>
          <pc:docMk/>
          <pc:sldMk cId="2415379464" sldId="258"/>
        </pc:sldMkLst>
        <pc:graphicFrameChg chg="mod modGraphic">
          <ac:chgData name="Diego Carrera" userId="c5c0d13e02ac0450" providerId="LiveId" clId="{A5135AEF-099E-41B2-BFDE-F7F93ED97AA6}" dt="2022-07-03T22:43:58.990" v="2483" actId="13822"/>
          <ac:graphicFrameMkLst>
            <pc:docMk/>
            <pc:sldMk cId="2415379464" sldId="258"/>
            <ac:graphicFrameMk id="4" creationId="{00000000-0000-0000-0000-000000000000}"/>
          </ac:graphicFrameMkLst>
        </pc:graphicFrameChg>
        <pc:graphicFrameChg chg="mod modGraphic">
          <ac:chgData name="Diego Carrera" userId="c5c0d13e02ac0450" providerId="LiveId" clId="{A5135AEF-099E-41B2-BFDE-F7F93ED97AA6}" dt="2022-07-03T22:45:43.343" v="2496" actId="1076"/>
          <ac:graphicFrameMkLst>
            <pc:docMk/>
            <pc:sldMk cId="2415379464" sldId="258"/>
            <ac:graphicFrameMk id="5" creationId="{00000000-0000-0000-0000-000000000000}"/>
          </ac:graphicFrameMkLst>
        </pc:graphicFrameChg>
        <pc:graphicFrameChg chg="del mod">
          <ac:chgData name="Diego Carrera" userId="c5c0d13e02ac0450" providerId="LiveId" clId="{A5135AEF-099E-41B2-BFDE-F7F93ED97AA6}" dt="2022-07-03T22:42:09.440" v="2458" actId="478"/>
          <ac:graphicFrameMkLst>
            <pc:docMk/>
            <pc:sldMk cId="2415379464" sldId="258"/>
            <ac:graphicFrameMk id="7" creationId="{C1CBEE3A-00EE-4B54-AD12-4C2C31CC0899}"/>
          </ac:graphicFrameMkLst>
        </pc:graphicFrameChg>
        <pc:picChg chg="add mod">
          <ac:chgData name="Diego Carrera" userId="c5c0d13e02ac0450" providerId="LiveId" clId="{A5135AEF-099E-41B2-BFDE-F7F93ED97AA6}" dt="2022-07-03T22:45:21.868" v="2492"/>
          <ac:picMkLst>
            <pc:docMk/>
            <pc:sldMk cId="2415379464" sldId="258"/>
            <ac:picMk id="6" creationId="{926FC6FC-4DDB-D291-22C1-3F626E3A0299}"/>
          </ac:picMkLst>
        </pc:picChg>
        <pc:picChg chg="add mod">
          <ac:chgData name="Diego Carrera" userId="c5c0d13e02ac0450" providerId="LiveId" clId="{A5135AEF-099E-41B2-BFDE-F7F93ED97AA6}" dt="2022-07-03T22:45:26.801" v="2494"/>
          <ac:picMkLst>
            <pc:docMk/>
            <pc:sldMk cId="2415379464" sldId="258"/>
            <ac:picMk id="8" creationId="{6874D382-E073-2950-8475-E24E5F434B10}"/>
          </ac:picMkLst>
        </pc:picChg>
        <pc:picChg chg="add mod">
          <ac:chgData name="Diego Carrera" userId="c5c0d13e02ac0450" providerId="LiveId" clId="{A5135AEF-099E-41B2-BFDE-F7F93ED97AA6}" dt="2022-07-03T22:45:32.312" v="2495"/>
          <ac:picMkLst>
            <pc:docMk/>
            <pc:sldMk cId="2415379464" sldId="258"/>
            <ac:picMk id="9" creationId="{6614810D-72DA-547D-9AAD-44FC2D868EC2}"/>
          </ac:picMkLst>
        </pc:picChg>
      </pc:sldChg>
      <pc:sldChg chg="addSp delSp modSp mod ord">
        <pc:chgData name="Diego Carrera" userId="c5c0d13e02ac0450" providerId="LiveId" clId="{A5135AEF-099E-41B2-BFDE-F7F93ED97AA6}" dt="2022-07-03T19:31:42.365" v="2019"/>
        <pc:sldMkLst>
          <pc:docMk/>
          <pc:sldMk cId="1404434018" sldId="259"/>
        </pc:sldMkLst>
        <pc:spChg chg="add del mod">
          <ac:chgData name="Diego Carrera" userId="c5c0d13e02ac0450" providerId="LiveId" clId="{A5135AEF-099E-41B2-BFDE-F7F93ED97AA6}" dt="2022-07-03T03:22:57.226" v="1226" actId="478"/>
          <ac:spMkLst>
            <pc:docMk/>
            <pc:sldMk cId="1404434018" sldId="259"/>
            <ac:spMk id="3" creationId="{6B5CBEB4-D416-9691-934D-8D40824914A8}"/>
          </ac:spMkLst>
        </pc:spChg>
        <pc:spChg chg="add mod">
          <ac:chgData name="Diego Carrera" userId="c5c0d13e02ac0450" providerId="LiveId" clId="{A5135AEF-099E-41B2-BFDE-F7F93ED97AA6}" dt="2022-07-03T03:34:12.525" v="1287" actId="14100"/>
          <ac:spMkLst>
            <pc:docMk/>
            <pc:sldMk cId="1404434018" sldId="259"/>
            <ac:spMk id="10" creationId="{BB205004-F4E0-C4BF-2051-0572FB9BA601}"/>
          </ac:spMkLst>
        </pc:spChg>
        <pc:graphicFrameChg chg="add del mod modGraphic">
          <ac:chgData name="Diego Carrera" userId="c5c0d13e02ac0450" providerId="LiveId" clId="{A5135AEF-099E-41B2-BFDE-F7F93ED97AA6}" dt="2022-07-03T03:32:15.395" v="1266"/>
          <ac:graphicFrameMkLst>
            <pc:docMk/>
            <pc:sldMk cId="1404434018" sldId="259"/>
            <ac:graphicFrameMk id="4" creationId="{00000000-0000-0000-0000-000000000000}"/>
          </ac:graphicFrameMkLst>
        </pc:graphicFrameChg>
        <pc:graphicFrameChg chg="del">
          <ac:chgData name="Diego Carrera" userId="c5c0d13e02ac0450" providerId="LiveId" clId="{A5135AEF-099E-41B2-BFDE-F7F93ED97AA6}" dt="2022-07-03T03:22:51.772" v="1224" actId="478"/>
          <ac:graphicFrameMkLst>
            <pc:docMk/>
            <pc:sldMk cId="1404434018" sldId="259"/>
            <ac:graphicFrameMk id="5" creationId="{00000000-0000-0000-0000-000000000000}"/>
          </ac:graphicFrameMkLst>
        </pc:graphicFrameChg>
        <pc:graphicFrameChg chg="del mod">
          <ac:chgData name="Diego Carrera" userId="c5c0d13e02ac0450" providerId="LiveId" clId="{A5135AEF-099E-41B2-BFDE-F7F93ED97AA6}" dt="2022-07-03T03:30:34.219" v="1253" actId="478"/>
          <ac:graphicFrameMkLst>
            <pc:docMk/>
            <pc:sldMk cId="1404434018" sldId="259"/>
            <ac:graphicFrameMk id="7" creationId="{3F38A7E0-DE50-4E97-82D5-AE0A69322A22}"/>
          </ac:graphicFrameMkLst>
        </pc:graphicFrameChg>
        <pc:picChg chg="add del mod">
          <ac:chgData name="Diego Carrera" userId="c5c0d13e02ac0450" providerId="LiveId" clId="{A5135AEF-099E-41B2-BFDE-F7F93ED97AA6}" dt="2022-07-03T03:24:37.884" v="1234" actId="478"/>
          <ac:picMkLst>
            <pc:docMk/>
            <pc:sldMk cId="1404434018" sldId="259"/>
            <ac:picMk id="8" creationId="{D51F9A57-492F-FF42-CA0C-64E679A18ECE}"/>
          </ac:picMkLst>
        </pc:picChg>
        <pc:picChg chg="add mod">
          <ac:chgData name="Diego Carrera" userId="c5c0d13e02ac0450" providerId="LiveId" clId="{A5135AEF-099E-41B2-BFDE-F7F93ED97AA6}" dt="2022-07-03T03:32:21.536" v="1267" actId="1076"/>
          <ac:picMkLst>
            <pc:docMk/>
            <pc:sldMk cId="1404434018" sldId="259"/>
            <ac:picMk id="12" creationId="{13D01283-F2DE-6B64-6D7D-CA11BB11D3DB}"/>
          </ac:picMkLst>
        </pc:picChg>
        <pc:picChg chg="add mod">
          <ac:chgData name="Diego Carrera" userId="c5c0d13e02ac0450" providerId="LiveId" clId="{A5135AEF-099E-41B2-BFDE-F7F93ED97AA6}" dt="2022-07-03T03:30:42.300" v="1254"/>
          <ac:picMkLst>
            <pc:docMk/>
            <pc:sldMk cId="1404434018" sldId="259"/>
            <ac:picMk id="13" creationId="{A2FB15BD-3316-02F8-5471-A5416D3F42DE}"/>
          </ac:picMkLst>
        </pc:picChg>
        <pc:picChg chg="add mod">
          <ac:chgData name="Diego Carrera" userId="c5c0d13e02ac0450" providerId="LiveId" clId="{A5135AEF-099E-41B2-BFDE-F7F93ED97AA6}" dt="2022-07-03T03:30:48.378" v="1255"/>
          <ac:picMkLst>
            <pc:docMk/>
            <pc:sldMk cId="1404434018" sldId="259"/>
            <ac:picMk id="14" creationId="{43DAA50F-5D38-1051-49E4-4FD1AB44F0C0}"/>
          </ac:picMkLst>
        </pc:picChg>
        <pc:picChg chg="add mod">
          <ac:chgData name="Diego Carrera" userId="c5c0d13e02ac0450" providerId="LiveId" clId="{A5135AEF-099E-41B2-BFDE-F7F93ED97AA6}" dt="2022-07-03T03:30:54.337" v="1256"/>
          <ac:picMkLst>
            <pc:docMk/>
            <pc:sldMk cId="1404434018" sldId="259"/>
            <ac:picMk id="15" creationId="{35E4CA4E-F94B-BC9F-C9C5-46CD8A73D032}"/>
          </ac:picMkLst>
        </pc:picChg>
        <pc:picChg chg="add del mod">
          <ac:chgData name="Diego Carrera" userId="c5c0d13e02ac0450" providerId="LiveId" clId="{A5135AEF-099E-41B2-BFDE-F7F93ED97AA6}" dt="2022-07-03T03:32:30.960" v="1269"/>
          <ac:picMkLst>
            <pc:docMk/>
            <pc:sldMk cId="1404434018" sldId="259"/>
            <ac:picMk id="16" creationId="{D0DABEDE-35A0-B78A-F101-566FE5A10F8C}"/>
          </ac:picMkLst>
        </pc:picChg>
      </pc:sldChg>
      <pc:sldChg chg="del">
        <pc:chgData name="Diego Carrera" userId="c5c0d13e02ac0450" providerId="LiveId" clId="{A5135AEF-099E-41B2-BFDE-F7F93ED97AA6}" dt="2022-07-05T02:21:22.765" v="2915" actId="47"/>
        <pc:sldMkLst>
          <pc:docMk/>
          <pc:sldMk cId="2601502364" sldId="260"/>
        </pc:sldMkLst>
      </pc:sldChg>
      <pc:sldChg chg="addSp delSp modSp mod">
        <pc:chgData name="Diego Carrera" userId="c5c0d13e02ac0450" providerId="LiveId" clId="{A5135AEF-099E-41B2-BFDE-F7F93ED97AA6}" dt="2022-07-17T22:56:15.224" v="4932" actId="1076"/>
        <pc:sldMkLst>
          <pc:docMk/>
          <pc:sldMk cId="2105718249" sldId="261"/>
        </pc:sldMkLst>
        <pc:spChg chg="add del mod">
          <ac:chgData name="Diego Carrera" userId="c5c0d13e02ac0450" providerId="LiveId" clId="{A5135AEF-099E-41B2-BFDE-F7F93ED97AA6}" dt="2022-07-04T01:57:49.596" v="2509" actId="478"/>
          <ac:spMkLst>
            <pc:docMk/>
            <pc:sldMk cId="2105718249" sldId="261"/>
            <ac:spMk id="3" creationId="{B9E223EC-F0FC-D534-762D-143130BC9034}"/>
          </ac:spMkLst>
        </pc:spChg>
        <pc:spChg chg="add mod">
          <ac:chgData name="Diego Carrera" userId="c5c0d13e02ac0450" providerId="LiveId" clId="{A5135AEF-099E-41B2-BFDE-F7F93ED97AA6}" dt="2022-07-17T22:56:15.224" v="4932" actId="1076"/>
          <ac:spMkLst>
            <pc:docMk/>
            <pc:sldMk cId="2105718249" sldId="261"/>
            <ac:spMk id="9" creationId="{65601596-19FC-F3F7-ADB8-C5320E1F0D75}"/>
          </ac:spMkLst>
        </pc:spChg>
        <pc:spChg chg="add mod">
          <ac:chgData name="Diego Carrera" userId="c5c0d13e02ac0450" providerId="LiveId" clId="{A5135AEF-099E-41B2-BFDE-F7F93ED97AA6}" dt="2022-07-04T02:40:54.777" v="2565" actId="207"/>
          <ac:spMkLst>
            <pc:docMk/>
            <pc:sldMk cId="2105718249" sldId="261"/>
            <ac:spMk id="12" creationId="{7737BC1E-F42E-21DF-2C36-EA75D9DA8A68}"/>
          </ac:spMkLst>
        </pc:spChg>
        <pc:graphicFrameChg chg="mod modGraphic">
          <ac:chgData name="Diego Carrera" userId="c5c0d13e02ac0450" providerId="LiveId" clId="{A5135AEF-099E-41B2-BFDE-F7F93ED97AA6}" dt="2022-07-04T01:58:46.384" v="2520" actId="207"/>
          <ac:graphicFrameMkLst>
            <pc:docMk/>
            <pc:sldMk cId="2105718249" sldId="261"/>
            <ac:graphicFrameMk id="5" creationId="{00000000-0000-0000-0000-000000000000}"/>
          </ac:graphicFrameMkLst>
        </pc:graphicFrameChg>
        <pc:graphicFrameChg chg="del mod">
          <ac:chgData name="Diego Carrera" userId="c5c0d13e02ac0450" providerId="LiveId" clId="{A5135AEF-099E-41B2-BFDE-F7F93ED97AA6}" dt="2022-07-04T01:57:47.143" v="2508" actId="478"/>
          <ac:graphicFrameMkLst>
            <pc:docMk/>
            <pc:sldMk cId="2105718249" sldId="261"/>
            <ac:graphicFrameMk id="6" creationId="{00000000-0000-0000-0000-000000000000}"/>
          </ac:graphicFrameMkLst>
        </pc:graphicFrameChg>
        <pc:graphicFrameChg chg="del">
          <ac:chgData name="Diego Carrera" userId="c5c0d13e02ac0450" providerId="LiveId" clId="{A5135AEF-099E-41B2-BFDE-F7F93ED97AA6}" dt="2022-07-04T01:57:52.159" v="2510" actId="478"/>
          <ac:graphicFrameMkLst>
            <pc:docMk/>
            <pc:sldMk cId="2105718249" sldId="261"/>
            <ac:graphicFrameMk id="8" creationId="{FBA56A95-5577-400F-B941-AE3A3193918B}"/>
          </ac:graphicFrameMkLst>
        </pc:graphicFrameChg>
        <pc:picChg chg="add mod">
          <ac:chgData name="Diego Carrera" userId="c5c0d13e02ac0450" providerId="LiveId" clId="{A5135AEF-099E-41B2-BFDE-F7F93ED97AA6}" dt="2022-07-17T22:56:10.380" v="4931" actId="14100"/>
          <ac:picMkLst>
            <pc:docMk/>
            <pc:sldMk cId="2105718249" sldId="261"/>
            <ac:picMk id="7" creationId="{6CAA8407-129E-1626-5D77-BA26280FC88D}"/>
          </ac:picMkLst>
        </pc:picChg>
        <pc:picChg chg="add mod">
          <ac:chgData name="Diego Carrera" userId="c5c0d13e02ac0450" providerId="LiveId" clId="{A5135AEF-099E-41B2-BFDE-F7F93ED97AA6}" dt="2022-07-04T02:40:41.364" v="2563" actId="1076"/>
          <ac:picMkLst>
            <pc:docMk/>
            <pc:sldMk cId="2105718249" sldId="261"/>
            <ac:picMk id="11" creationId="{9933F60C-CE9C-3575-CD21-5F745DE283F6}"/>
          </ac:picMkLst>
        </pc:picChg>
        <pc:picChg chg="add mod">
          <ac:chgData name="Diego Carrera" userId="c5c0d13e02ac0450" providerId="LiveId" clId="{A5135AEF-099E-41B2-BFDE-F7F93ED97AA6}" dt="2022-07-04T02:41:08.047" v="2566"/>
          <ac:picMkLst>
            <pc:docMk/>
            <pc:sldMk cId="2105718249" sldId="261"/>
            <ac:picMk id="13" creationId="{96115A05-E9E9-FC5A-FB9A-62E90AE9D6DC}"/>
          </ac:picMkLst>
        </pc:picChg>
        <pc:picChg chg="add mod">
          <ac:chgData name="Diego Carrera" userId="c5c0d13e02ac0450" providerId="LiveId" clId="{A5135AEF-099E-41B2-BFDE-F7F93ED97AA6}" dt="2022-07-04T02:41:13.775" v="2567"/>
          <ac:picMkLst>
            <pc:docMk/>
            <pc:sldMk cId="2105718249" sldId="261"/>
            <ac:picMk id="14" creationId="{413DFF40-A135-1589-1C81-FBA84F43E5D7}"/>
          </ac:picMkLst>
        </pc:picChg>
        <pc:picChg chg="add mod">
          <ac:chgData name="Diego Carrera" userId="c5c0d13e02ac0450" providerId="LiveId" clId="{A5135AEF-099E-41B2-BFDE-F7F93ED97AA6}" dt="2022-07-04T02:41:19.671" v="2568"/>
          <ac:picMkLst>
            <pc:docMk/>
            <pc:sldMk cId="2105718249" sldId="261"/>
            <ac:picMk id="15" creationId="{472619BD-0ADC-8FEF-FE18-24F9EEBE1371}"/>
          </ac:picMkLst>
        </pc:picChg>
      </pc:sldChg>
      <pc:sldChg chg="del">
        <pc:chgData name="Diego Carrera" userId="c5c0d13e02ac0450" providerId="LiveId" clId="{A5135AEF-099E-41B2-BFDE-F7F93ED97AA6}" dt="2022-07-03T03:54:09.886" v="1309" actId="47"/>
        <pc:sldMkLst>
          <pc:docMk/>
          <pc:sldMk cId="3641715231" sldId="262"/>
        </pc:sldMkLst>
      </pc:sldChg>
      <pc:sldChg chg="addSp delSp modSp mod">
        <pc:chgData name="Diego Carrera" userId="c5c0d13e02ac0450" providerId="LiveId" clId="{A5135AEF-099E-41B2-BFDE-F7F93ED97AA6}" dt="2022-07-05T02:54:17.281" v="3323" actId="404"/>
        <pc:sldMkLst>
          <pc:docMk/>
          <pc:sldMk cId="1129475539" sldId="263"/>
        </pc:sldMkLst>
        <pc:spChg chg="del">
          <ac:chgData name="Diego Carrera" userId="c5c0d13e02ac0450" providerId="LiveId" clId="{A5135AEF-099E-41B2-BFDE-F7F93ED97AA6}" dt="2022-07-05T02:23:37.112" v="2930" actId="478"/>
          <ac:spMkLst>
            <pc:docMk/>
            <pc:sldMk cId="1129475539" sldId="263"/>
            <ac:spMk id="3" creationId="{00000000-0000-0000-0000-000000000000}"/>
          </ac:spMkLst>
        </pc:spChg>
        <pc:spChg chg="add del mod">
          <ac:chgData name="Diego Carrera" userId="c5c0d13e02ac0450" providerId="LiveId" clId="{A5135AEF-099E-41B2-BFDE-F7F93ED97AA6}" dt="2022-07-05T02:23:41.159" v="2933" actId="478"/>
          <ac:spMkLst>
            <pc:docMk/>
            <pc:sldMk cId="1129475539" sldId="263"/>
            <ac:spMk id="5" creationId="{50952291-AFE3-D6BE-17C7-6905B266C03A}"/>
          </ac:spMkLst>
        </pc:spChg>
        <pc:graphicFrameChg chg="mod modGraphic">
          <ac:chgData name="Diego Carrera" userId="c5c0d13e02ac0450" providerId="LiveId" clId="{A5135AEF-099E-41B2-BFDE-F7F93ED97AA6}" dt="2022-07-05T02:54:17.281" v="3323" actId="404"/>
          <ac:graphicFrameMkLst>
            <pc:docMk/>
            <pc:sldMk cId="1129475539" sldId="263"/>
            <ac:graphicFrameMk id="4" creationId="{00000000-0000-0000-0000-000000000000}"/>
          </ac:graphicFrameMkLst>
        </pc:graphicFrameChg>
        <pc:graphicFrameChg chg="del mod">
          <ac:chgData name="Diego Carrera" userId="c5c0d13e02ac0450" providerId="LiveId" clId="{A5135AEF-099E-41B2-BFDE-F7F93ED97AA6}" dt="2022-07-05T02:24:25.932" v="2944" actId="478"/>
          <ac:graphicFrameMkLst>
            <pc:docMk/>
            <pc:sldMk cId="1129475539" sldId="263"/>
            <ac:graphicFrameMk id="6" creationId="{179CCBEC-E46A-4258-8DD5-0C6E045C03BE}"/>
          </ac:graphicFrameMkLst>
        </pc:graphicFrameChg>
        <pc:graphicFrameChg chg="mod modGraphic">
          <ac:chgData name="Diego Carrera" userId="c5c0d13e02ac0450" providerId="LiveId" clId="{A5135AEF-099E-41B2-BFDE-F7F93ED97AA6}" dt="2022-07-05T02:53:30.316" v="3290" actId="1076"/>
          <ac:graphicFrameMkLst>
            <pc:docMk/>
            <pc:sldMk cId="1129475539" sldId="263"/>
            <ac:graphicFrameMk id="7" creationId="{00000000-0000-0000-0000-000000000000}"/>
          </ac:graphicFrameMkLst>
        </pc:graphicFrameChg>
        <pc:picChg chg="add mod">
          <ac:chgData name="Diego Carrera" userId="c5c0d13e02ac0450" providerId="LiveId" clId="{A5135AEF-099E-41B2-BFDE-F7F93ED97AA6}" dt="2022-07-05T02:24:36.480" v="2945"/>
          <ac:picMkLst>
            <pc:docMk/>
            <pc:sldMk cId="1129475539" sldId="263"/>
            <ac:picMk id="8" creationId="{13D4A80D-4097-6257-534D-BB9F79308444}"/>
          </ac:picMkLst>
        </pc:picChg>
        <pc:picChg chg="add mod">
          <ac:chgData name="Diego Carrera" userId="c5c0d13e02ac0450" providerId="LiveId" clId="{A5135AEF-099E-41B2-BFDE-F7F93ED97AA6}" dt="2022-07-05T02:24:46.820" v="2946"/>
          <ac:picMkLst>
            <pc:docMk/>
            <pc:sldMk cId="1129475539" sldId="263"/>
            <ac:picMk id="9" creationId="{0F29A31F-9208-5B37-71D4-317B9412CD47}"/>
          </ac:picMkLst>
        </pc:picChg>
        <pc:picChg chg="add del mod">
          <ac:chgData name="Diego Carrera" userId="c5c0d13e02ac0450" providerId="LiveId" clId="{A5135AEF-099E-41B2-BFDE-F7F93ED97AA6}" dt="2022-07-05T02:24:49.648" v="2948" actId="478"/>
          <ac:picMkLst>
            <pc:docMk/>
            <pc:sldMk cId="1129475539" sldId="263"/>
            <ac:picMk id="10" creationId="{29BB2923-281E-9B37-EAD4-2F6BDF84F8C5}"/>
          </ac:picMkLst>
        </pc:picChg>
        <pc:picChg chg="add mod">
          <ac:chgData name="Diego Carrera" userId="c5c0d13e02ac0450" providerId="LiveId" clId="{A5135AEF-099E-41B2-BFDE-F7F93ED97AA6}" dt="2022-07-05T02:24:59.565" v="2949"/>
          <ac:picMkLst>
            <pc:docMk/>
            <pc:sldMk cId="1129475539" sldId="263"/>
            <ac:picMk id="11" creationId="{4814E06E-EB88-9E06-0344-C434DEE794BE}"/>
          </ac:picMkLst>
        </pc:picChg>
      </pc:sldChg>
      <pc:sldChg chg="addSp delSp modSp mod ord">
        <pc:chgData name="Diego Carrera" userId="c5c0d13e02ac0450" providerId="LiveId" clId="{A5135AEF-099E-41B2-BFDE-F7F93ED97AA6}" dt="2022-07-17T22:48:45.455" v="4884" actId="20577"/>
        <pc:sldMkLst>
          <pc:docMk/>
          <pc:sldMk cId="1705102766" sldId="264"/>
        </pc:sldMkLst>
        <pc:spChg chg="del mod">
          <ac:chgData name="Diego Carrera" userId="c5c0d13e02ac0450" providerId="LiveId" clId="{A5135AEF-099E-41B2-BFDE-F7F93ED97AA6}" dt="2022-07-03T03:56:12.444" v="1387" actId="478"/>
          <ac:spMkLst>
            <pc:docMk/>
            <pc:sldMk cId="1705102766" sldId="264"/>
            <ac:spMk id="3" creationId="{00000000-0000-0000-0000-000000000000}"/>
          </ac:spMkLst>
        </pc:spChg>
        <pc:graphicFrameChg chg="mod modGraphic">
          <ac:chgData name="Diego Carrera" userId="c5c0d13e02ac0450" providerId="LiveId" clId="{A5135AEF-099E-41B2-BFDE-F7F93ED97AA6}" dt="2022-07-03T19:30:15.742" v="2007" actId="13822"/>
          <ac:graphicFrameMkLst>
            <pc:docMk/>
            <pc:sldMk cId="1705102766" sldId="264"/>
            <ac:graphicFrameMk id="4" creationId="{00000000-0000-0000-0000-000000000000}"/>
          </ac:graphicFrameMkLst>
        </pc:graphicFrameChg>
        <pc:graphicFrameChg chg="del mod modGraphic">
          <ac:chgData name="Diego Carrera" userId="c5c0d13e02ac0450" providerId="LiveId" clId="{A5135AEF-099E-41B2-BFDE-F7F93ED97AA6}" dt="2022-07-03T19:16:10.087" v="1852" actId="21"/>
          <ac:graphicFrameMkLst>
            <pc:docMk/>
            <pc:sldMk cId="1705102766" sldId="264"/>
            <ac:graphicFrameMk id="5" creationId="{00000000-0000-0000-0000-000000000000}"/>
          </ac:graphicFrameMkLst>
        </pc:graphicFrameChg>
        <pc:graphicFrameChg chg="add mod modGraphic">
          <ac:chgData name="Diego Carrera" userId="c5c0d13e02ac0450" providerId="LiveId" clId="{A5135AEF-099E-41B2-BFDE-F7F93ED97AA6}" dt="2022-07-17T22:48:45.455" v="4884" actId="20577"/>
          <ac:graphicFrameMkLst>
            <pc:docMk/>
            <pc:sldMk cId="1705102766" sldId="264"/>
            <ac:graphicFrameMk id="6" creationId="{0D14A704-116A-7EC1-C5BF-49E3B08341B9}"/>
          </ac:graphicFrameMkLst>
        </pc:graphicFrameChg>
        <pc:graphicFrameChg chg="del mod">
          <ac:chgData name="Diego Carrera" userId="c5c0d13e02ac0450" providerId="LiveId" clId="{A5135AEF-099E-41B2-BFDE-F7F93ED97AA6}" dt="2022-07-03T19:07:00.180" v="1637" actId="478"/>
          <ac:graphicFrameMkLst>
            <pc:docMk/>
            <pc:sldMk cId="1705102766" sldId="264"/>
            <ac:graphicFrameMk id="7" creationId="{082B64F4-715B-4A20-B723-A0F94E49CCE9}"/>
          </ac:graphicFrameMkLst>
        </pc:graphicFrameChg>
        <pc:picChg chg="add mod">
          <ac:chgData name="Diego Carrera" userId="c5c0d13e02ac0450" providerId="LiveId" clId="{A5135AEF-099E-41B2-BFDE-F7F93ED97AA6}" dt="2022-07-03T19:31:32.646" v="2016"/>
          <ac:picMkLst>
            <pc:docMk/>
            <pc:sldMk cId="1705102766" sldId="264"/>
            <ac:picMk id="8" creationId="{EB0A6144-421D-7FF7-794E-74FD7AE130D6}"/>
          </ac:picMkLst>
        </pc:picChg>
        <pc:picChg chg="add mod">
          <ac:chgData name="Diego Carrera" userId="c5c0d13e02ac0450" providerId="LiveId" clId="{A5135AEF-099E-41B2-BFDE-F7F93ED97AA6}" dt="2022-07-03T20:48:10.182" v="2122" actId="1076"/>
          <ac:picMkLst>
            <pc:docMk/>
            <pc:sldMk cId="1705102766" sldId="264"/>
            <ac:picMk id="9" creationId="{DE22DB11-E210-C5E2-2704-2A98501D7E38}"/>
          </ac:picMkLst>
        </pc:picChg>
        <pc:picChg chg="add mod">
          <ac:chgData name="Diego Carrera" userId="c5c0d13e02ac0450" providerId="LiveId" clId="{A5135AEF-099E-41B2-BFDE-F7F93ED97AA6}" dt="2022-07-03T19:31:50.369" v="2020"/>
          <ac:picMkLst>
            <pc:docMk/>
            <pc:sldMk cId="1705102766" sldId="264"/>
            <ac:picMk id="10" creationId="{28DD59A2-71C3-250F-5404-B46D556E0115}"/>
          </ac:picMkLst>
        </pc:picChg>
      </pc:sldChg>
      <pc:sldChg chg="del">
        <pc:chgData name="Diego Carrera" userId="c5c0d13e02ac0450" providerId="LiveId" clId="{A5135AEF-099E-41B2-BFDE-F7F93ED97AA6}" dt="2022-07-03T22:57:33.639" v="2505" actId="47"/>
        <pc:sldMkLst>
          <pc:docMk/>
          <pc:sldMk cId="1082217274" sldId="266"/>
        </pc:sldMkLst>
      </pc:sldChg>
      <pc:sldChg chg="addSp delSp modSp mod">
        <pc:chgData name="Diego Carrera" userId="c5c0d13e02ac0450" providerId="LiveId" clId="{A5135AEF-099E-41B2-BFDE-F7F93ED97AA6}" dt="2022-07-05T06:27:40.609" v="4473" actId="571"/>
        <pc:sldMkLst>
          <pc:docMk/>
          <pc:sldMk cId="3234249412" sldId="267"/>
        </pc:sldMkLst>
        <pc:spChg chg="del">
          <ac:chgData name="Diego Carrera" userId="c5c0d13e02ac0450" providerId="LiveId" clId="{A5135AEF-099E-41B2-BFDE-F7F93ED97AA6}" dt="2022-07-05T03:35:06.663" v="3397" actId="478"/>
          <ac:spMkLst>
            <pc:docMk/>
            <pc:sldMk cId="3234249412" sldId="267"/>
            <ac:spMk id="3" creationId="{00000000-0000-0000-0000-000000000000}"/>
          </ac:spMkLst>
        </pc:spChg>
        <pc:spChg chg="add del mod">
          <ac:chgData name="Diego Carrera" userId="c5c0d13e02ac0450" providerId="LiveId" clId="{A5135AEF-099E-41B2-BFDE-F7F93ED97AA6}" dt="2022-07-05T03:35:08.367" v="3398" actId="478"/>
          <ac:spMkLst>
            <pc:docMk/>
            <pc:sldMk cId="3234249412" sldId="267"/>
            <ac:spMk id="4" creationId="{258D6976-E947-EA6C-3450-A0D0B5597B55}"/>
          </ac:spMkLst>
        </pc:spChg>
        <pc:spChg chg="add mod">
          <ac:chgData name="Diego Carrera" userId="c5c0d13e02ac0450" providerId="LiveId" clId="{A5135AEF-099E-41B2-BFDE-F7F93ED97AA6}" dt="2022-07-05T04:16:28.800" v="3467" actId="1076"/>
          <ac:spMkLst>
            <pc:docMk/>
            <pc:sldMk cId="3234249412" sldId="267"/>
            <ac:spMk id="10" creationId="{E2801345-F10E-DCA7-B172-7DAE56F9900E}"/>
          </ac:spMkLst>
        </pc:spChg>
        <pc:spChg chg="add mod">
          <ac:chgData name="Diego Carrera" userId="c5c0d13e02ac0450" providerId="LiveId" clId="{A5135AEF-099E-41B2-BFDE-F7F93ED97AA6}" dt="2022-07-05T04:18:18.374" v="3483" actId="1076"/>
          <ac:spMkLst>
            <pc:docMk/>
            <pc:sldMk cId="3234249412" sldId="267"/>
            <ac:spMk id="12" creationId="{F282B0FB-60E7-801F-C1DF-5D1B3BE232D5}"/>
          </ac:spMkLst>
        </pc:spChg>
        <pc:graphicFrameChg chg="mod modGraphic">
          <ac:chgData name="Diego Carrera" userId="c5c0d13e02ac0450" providerId="LiveId" clId="{A5135AEF-099E-41B2-BFDE-F7F93ED97AA6}" dt="2022-07-05T04:13:18.641" v="3426" actId="1076"/>
          <ac:graphicFrameMkLst>
            <pc:docMk/>
            <pc:sldMk cId="3234249412" sldId="267"/>
            <ac:graphicFrameMk id="5" creationId="{00000000-0000-0000-0000-000000000000}"/>
          </ac:graphicFrameMkLst>
        </pc:graphicFrameChg>
        <pc:graphicFrameChg chg="del mod">
          <ac:chgData name="Diego Carrera" userId="c5c0d13e02ac0450" providerId="LiveId" clId="{A5135AEF-099E-41B2-BFDE-F7F93ED97AA6}" dt="2022-07-05T04:12:08.065" v="3412" actId="478"/>
          <ac:graphicFrameMkLst>
            <pc:docMk/>
            <pc:sldMk cId="3234249412" sldId="267"/>
            <ac:graphicFrameMk id="7" creationId="{8F89C8EF-4B85-4EAD-8B57-0B60877815FB}"/>
          </ac:graphicFrameMkLst>
        </pc:graphicFrameChg>
        <pc:graphicFrameChg chg="del">
          <ac:chgData name="Diego Carrera" userId="c5c0d13e02ac0450" providerId="LiveId" clId="{A5135AEF-099E-41B2-BFDE-F7F93ED97AA6}" dt="2022-07-05T03:44:34.347" v="3401" actId="478"/>
          <ac:graphicFrameMkLst>
            <pc:docMk/>
            <pc:sldMk cId="3234249412" sldId="267"/>
            <ac:graphicFrameMk id="8" creationId="{00000000-0000-0000-0000-000000000000}"/>
          </ac:graphicFrameMkLst>
        </pc:graphicFrameChg>
        <pc:graphicFrameChg chg="del">
          <ac:chgData name="Diego Carrera" userId="c5c0d13e02ac0450" providerId="LiveId" clId="{A5135AEF-099E-41B2-BFDE-F7F93ED97AA6}" dt="2022-07-05T04:11:54.361" v="3409" actId="478"/>
          <ac:graphicFrameMkLst>
            <pc:docMk/>
            <pc:sldMk cId="3234249412" sldId="267"/>
            <ac:graphicFrameMk id="9" creationId="{00000000-0000-0000-0000-000000000000}"/>
          </ac:graphicFrameMkLst>
        </pc:graphicFrameChg>
        <pc:graphicFrameChg chg="add mod modGraphic">
          <ac:chgData name="Diego Carrera" userId="c5c0d13e02ac0450" providerId="LiveId" clId="{A5135AEF-099E-41B2-BFDE-F7F93ED97AA6}" dt="2022-07-05T04:18:14.323" v="3482" actId="1076"/>
          <ac:graphicFrameMkLst>
            <pc:docMk/>
            <pc:sldMk cId="3234249412" sldId="267"/>
            <ac:graphicFrameMk id="11" creationId="{4E03B39A-C8CC-3E6C-A760-2BA3A3BB1783}"/>
          </ac:graphicFrameMkLst>
        </pc:graphicFrameChg>
        <pc:graphicFrameChg chg="add mod">
          <ac:chgData name="Diego Carrera" userId="c5c0d13e02ac0450" providerId="LiveId" clId="{A5135AEF-099E-41B2-BFDE-F7F93ED97AA6}" dt="2022-07-05T06:27:40.609" v="4473" actId="571"/>
          <ac:graphicFrameMkLst>
            <pc:docMk/>
            <pc:sldMk cId="3234249412" sldId="267"/>
            <ac:graphicFrameMk id="17" creationId="{2753FD0C-52A4-CCDA-B531-28258FC80ABB}"/>
          </ac:graphicFrameMkLst>
        </pc:graphicFrameChg>
        <pc:picChg chg="add mod">
          <ac:chgData name="Diego Carrera" userId="c5c0d13e02ac0450" providerId="LiveId" clId="{A5135AEF-099E-41B2-BFDE-F7F93ED97AA6}" dt="2022-07-05T04:17:22.963" v="3476"/>
          <ac:picMkLst>
            <pc:docMk/>
            <pc:sldMk cId="3234249412" sldId="267"/>
            <ac:picMk id="13" creationId="{7F61B6EA-2E3A-9D60-D927-9613C21F0499}"/>
          </ac:picMkLst>
        </pc:picChg>
        <pc:picChg chg="add mod">
          <ac:chgData name="Diego Carrera" userId="c5c0d13e02ac0450" providerId="LiveId" clId="{A5135AEF-099E-41B2-BFDE-F7F93ED97AA6}" dt="2022-07-05T04:17:28.711" v="3477"/>
          <ac:picMkLst>
            <pc:docMk/>
            <pc:sldMk cId="3234249412" sldId="267"/>
            <ac:picMk id="14" creationId="{FF0B5FA9-C9CA-45CC-D02B-7DA9177F451D}"/>
          </ac:picMkLst>
        </pc:picChg>
        <pc:picChg chg="add mod">
          <ac:chgData name="Diego Carrera" userId="c5c0d13e02ac0450" providerId="LiveId" clId="{A5135AEF-099E-41B2-BFDE-F7F93ED97AA6}" dt="2022-07-05T04:17:34.602" v="3478"/>
          <ac:picMkLst>
            <pc:docMk/>
            <pc:sldMk cId="3234249412" sldId="267"/>
            <ac:picMk id="15" creationId="{2E46A123-1152-EEC3-96D7-74D6590B5B7A}"/>
          </ac:picMkLst>
        </pc:picChg>
        <pc:picChg chg="add del mod">
          <ac:chgData name="Diego Carrera" userId="c5c0d13e02ac0450" providerId="LiveId" clId="{A5135AEF-099E-41B2-BFDE-F7F93ED97AA6}" dt="2022-07-05T04:17:42.396" v="3480"/>
          <ac:picMkLst>
            <pc:docMk/>
            <pc:sldMk cId="3234249412" sldId="267"/>
            <ac:picMk id="16" creationId="{440D2F3D-8004-51FD-BA2A-9A71A4D6E9FF}"/>
          </ac:picMkLst>
        </pc:picChg>
      </pc:sldChg>
      <pc:sldChg chg="del">
        <pc:chgData name="Diego Carrera" userId="c5c0d13e02ac0450" providerId="LiveId" clId="{A5135AEF-099E-41B2-BFDE-F7F93ED97AA6}" dt="2022-07-05T06:27:51.686" v="4474" actId="47"/>
        <pc:sldMkLst>
          <pc:docMk/>
          <pc:sldMk cId="1140798767" sldId="268"/>
        </pc:sldMkLst>
      </pc:sldChg>
      <pc:sldChg chg="addSp delSp modSp mod">
        <pc:chgData name="Diego Carrera" userId="c5c0d13e02ac0450" providerId="LiveId" clId="{A5135AEF-099E-41B2-BFDE-F7F93ED97AA6}" dt="2022-07-05T07:16:24.184" v="4688" actId="478"/>
        <pc:sldMkLst>
          <pc:docMk/>
          <pc:sldMk cId="1582600835" sldId="269"/>
        </pc:sldMkLst>
        <pc:spChg chg="add mod">
          <ac:chgData name="Diego Carrera" userId="c5c0d13e02ac0450" providerId="LiveId" clId="{A5135AEF-099E-41B2-BFDE-F7F93ED97AA6}" dt="2022-07-05T07:13:13.233" v="4676" actId="207"/>
          <ac:spMkLst>
            <pc:docMk/>
            <pc:sldMk cId="1582600835" sldId="269"/>
            <ac:spMk id="6" creationId="{8D0AC83C-18E3-B920-421D-7475510D47F2}"/>
          </ac:spMkLst>
        </pc:spChg>
        <pc:graphicFrameChg chg="mod modGraphic">
          <ac:chgData name="Diego Carrera" userId="c5c0d13e02ac0450" providerId="LiveId" clId="{A5135AEF-099E-41B2-BFDE-F7F93ED97AA6}" dt="2022-07-05T06:28:35.663" v="4485" actId="14100"/>
          <ac:graphicFrameMkLst>
            <pc:docMk/>
            <pc:sldMk cId="1582600835" sldId="269"/>
            <ac:graphicFrameMk id="4" creationId="{00000000-0000-0000-0000-000000000000}"/>
          </ac:graphicFrameMkLst>
        </pc:graphicFrameChg>
        <pc:graphicFrameChg chg="del">
          <ac:chgData name="Diego Carrera" userId="c5c0d13e02ac0450" providerId="LiveId" clId="{A5135AEF-099E-41B2-BFDE-F7F93ED97AA6}" dt="2022-07-05T07:16:24.184" v="4688" actId="478"/>
          <ac:graphicFrameMkLst>
            <pc:docMk/>
            <pc:sldMk cId="1582600835" sldId="269"/>
            <ac:graphicFrameMk id="5" creationId="{21AAAB36-DCE1-41D9-B606-691E68B2ECC6}"/>
          </ac:graphicFrameMkLst>
        </pc:graphicFrameChg>
        <pc:graphicFrameChg chg="del">
          <ac:chgData name="Diego Carrera" userId="c5c0d13e02ac0450" providerId="LiveId" clId="{A5135AEF-099E-41B2-BFDE-F7F93ED97AA6}" dt="2022-07-05T06:45:04.678" v="4486" actId="478"/>
          <ac:graphicFrameMkLst>
            <pc:docMk/>
            <pc:sldMk cId="1582600835" sldId="269"/>
            <ac:graphicFrameMk id="9" creationId="{E0F55259-999F-451D-BD66-C962772C626E}"/>
          </ac:graphicFrameMkLst>
        </pc:graphicFrameChg>
        <pc:picChg chg="add mod">
          <ac:chgData name="Diego Carrera" userId="c5c0d13e02ac0450" providerId="LiveId" clId="{A5135AEF-099E-41B2-BFDE-F7F93ED97AA6}" dt="2022-07-05T06:47:19.989" v="4500"/>
          <ac:picMkLst>
            <pc:docMk/>
            <pc:sldMk cId="1582600835" sldId="269"/>
            <ac:picMk id="7" creationId="{363168B5-011E-59FB-8989-63BA3EB07D64}"/>
          </ac:picMkLst>
        </pc:picChg>
        <pc:picChg chg="add mod">
          <ac:chgData name="Diego Carrera" userId="c5c0d13e02ac0450" providerId="LiveId" clId="{A5135AEF-099E-41B2-BFDE-F7F93ED97AA6}" dt="2022-07-05T06:47:24.528" v="4501"/>
          <ac:picMkLst>
            <pc:docMk/>
            <pc:sldMk cId="1582600835" sldId="269"/>
            <ac:picMk id="8" creationId="{49BDBEA8-55D2-330A-940B-4EEA6634B6A4}"/>
          </ac:picMkLst>
        </pc:picChg>
        <pc:picChg chg="add mod">
          <ac:chgData name="Diego Carrera" userId="c5c0d13e02ac0450" providerId="LiveId" clId="{A5135AEF-099E-41B2-BFDE-F7F93ED97AA6}" dt="2022-07-05T06:47:30.352" v="4502"/>
          <ac:picMkLst>
            <pc:docMk/>
            <pc:sldMk cId="1582600835" sldId="269"/>
            <ac:picMk id="10" creationId="{9A7A8E5F-F613-C706-6FB8-057F0E1E5DC2}"/>
          </ac:picMkLst>
        </pc:picChg>
      </pc:sldChg>
      <pc:sldChg chg="del">
        <pc:chgData name="Diego Carrera" userId="c5c0d13e02ac0450" providerId="LiveId" clId="{A5135AEF-099E-41B2-BFDE-F7F93ED97AA6}" dt="2022-07-03T22:37:31.917" v="2434" actId="47"/>
        <pc:sldMkLst>
          <pc:docMk/>
          <pc:sldMk cId="1145905164" sldId="270"/>
        </pc:sldMkLst>
      </pc:sldChg>
      <pc:sldChg chg="del">
        <pc:chgData name="Diego Carrera" userId="c5c0d13e02ac0450" providerId="LiveId" clId="{A5135AEF-099E-41B2-BFDE-F7F93ED97AA6}" dt="2022-07-03T22:37:34.119" v="2435" actId="47"/>
        <pc:sldMkLst>
          <pc:docMk/>
          <pc:sldMk cId="1404775191" sldId="271"/>
        </pc:sldMkLst>
      </pc:sldChg>
      <pc:sldChg chg="del">
        <pc:chgData name="Diego Carrera" userId="c5c0d13e02ac0450" providerId="LiveId" clId="{A5135AEF-099E-41B2-BFDE-F7F93ED97AA6}" dt="2022-07-05T07:28:42.043" v="4862" actId="47"/>
        <pc:sldMkLst>
          <pc:docMk/>
          <pc:sldMk cId="873062358" sldId="272"/>
        </pc:sldMkLst>
      </pc:sldChg>
      <pc:sldChg chg="addSp delSp modSp mod setBg delDesignElem">
        <pc:chgData name="Diego Carrera" userId="c5c0d13e02ac0450" providerId="LiveId" clId="{A5135AEF-099E-41B2-BFDE-F7F93ED97AA6}" dt="2022-07-18T00:19:16.149" v="5581" actId="207"/>
        <pc:sldMkLst>
          <pc:docMk/>
          <pc:sldMk cId="2501320041" sldId="273"/>
        </pc:sldMkLst>
        <pc:spChg chg="add del mod">
          <ac:chgData name="Diego Carrera" userId="c5c0d13e02ac0450" providerId="LiveId" clId="{A5135AEF-099E-41B2-BFDE-F7F93ED97AA6}" dt="2022-07-18T00:12:39.678" v="5408" actId="478"/>
          <ac:spMkLst>
            <pc:docMk/>
            <pc:sldMk cId="2501320041" sldId="273"/>
            <ac:spMk id="6" creationId="{398370FC-A6DD-8939-E396-59CF53FD9527}"/>
          </ac:spMkLst>
        </pc:spChg>
        <pc:spChg chg="add del">
          <ac:chgData name="Diego Carrera" userId="c5c0d13e02ac0450" providerId="LiveId" clId="{A5135AEF-099E-41B2-BFDE-F7F93ED97AA6}" dt="2022-07-18T00:06:45.601" v="5377" actId="26606"/>
          <ac:spMkLst>
            <pc:docMk/>
            <pc:sldMk cId="2501320041" sldId="273"/>
            <ac:spMk id="9" creationId="{59A309A7-1751-4ABE-A3C1-EEC40366AD89}"/>
          </ac:spMkLst>
        </pc:spChg>
        <pc:spChg chg="add del">
          <ac:chgData name="Diego Carrera" userId="c5c0d13e02ac0450" providerId="LiveId" clId="{A5135AEF-099E-41B2-BFDE-F7F93ED97AA6}" dt="2022-07-18T00:06:45.601" v="5377" actId="26606"/>
          <ac:spMkLst>
            <pc:docMk/>
            <pc:sldMk cId="2501320041" sldId="273"/>
            <ac:spMk id="11" creationId="{967D8EB6-EAE1-4F9C-B398-83321E287204}"/>
          </ac:spMkLst>
        </pc:spChg>
        <pc:spChg chg="add mod">
          <ac:chgData name="Diego Carrera" userId="c5c0d13e02ac0450" providerId="LiveId" clId="{A5135AEF-099E-41B2-BFDE-F7F93ED97AA6}" dt="2022-07-18T00:19:16.149" v="5581" actId="207"/>
          <ac:spMkLst>
            <pc:docMk/>
            <pc:sldMk cId="2501320041" sldId="273"/>
            <ac:spMk id="23" creationId="{967D58AA-50A4-7D7A-1B62-30E525BA00EF}"/>
          </ac:spMkLst>
        </pc:spChg>
        <pc:spChg chg="add del">
          <ac:chgData name="Diego Carrera" userId="c5c0d13e02ac0450" providerId="LiveId" clId="{A5135AEF-099E-41B2-BFDE-F7F93ED97AA6}" dt="2022-07-18T00:08:11.769" v="5380" actId="26606"/>
          <ac:spMkLst>
            <pc:docMk/>
            <pc:sldMk cId="2501320041" sldId="273"/>
            <ac:spMk id="1031" creationId="{59A309A7-1751-4ABE-A3C1-EEC40366AD89}"/>
          </ac:spMkLst>
        </pc:spChg>
        <pc:spChg chg="add del">
          <ac:chgData name="Diego Carrera" userId="c5c0d13e02ac0450" providerId="LiveId" clId="{A5135AEF-099E-41B2-BFDE-F7F93ED97AA6}" dt="2022-07-18T00:08:11.769" v="5380" actId="26606"/>
          <ac:spMkLst>
            <pc:docMk/>
            <pc:sldMk cId="2501320041" sldId="273"/>
            <ac:spMk id="1033" creationId="{967D8EB6-EAE1-4F9C-B398-83321E287204}"/>
          </ac:spMkLst>
        </pc:spChg>
        <pc:spChg chg="add del">
          <ac:chgData name="Diego Carrera" userId="c5c0d13e02ac0450" providerId="LiveId" clId="{A5135AEF-099E-41B2-BFDE-F7F93ED97AA6}" dt="2022-07-18T00:08:11.644" v="5379" actId="26606"/>
          <ac:spMkLst>
            <pc:docMk/>
            <pc:sldMk cId="2501320041" sldId="273"/>
            <ac:spMk id="1038" creationId="{DAE20764-2125-4DD4-9362-53F6EC2FC540}"/>
          </ac:spMkLst>
        </pc:spChg>
        <pc:spChg chg="add del">
          <ac:chgData name="Diego Carrera" userId="c5c0d13e02ac0450" providerId="LiveId" clId="{A5135AEF-099E-41B2-BFDE-F7F93ED97AA6}" dt="2022-07-18T00:08:11.644" v="5379" actId="26606"/>
          <ac:spMkLst>
            <pc:docMk/>
            <pc:sldMk cId="2501320041" sldId="273"/>
            <ac:spMk id="1040" creationId="{BBADAF25-3032-445C-AD1D-2058831DE092}"/>
          </ac:spMkLst>
        </pc:spChg>
        <pc:spChg chg="add del">
          <ac:chgData name="Diego Carrera" userId="c5c0d13e02ac0450" providerId="LiveId" clId="{A5135AEF-099E-41B2-BFDE-F7F93ED97AA6}" dt="2022-07-18T00:08:11.644" v="5379" actId="26606"/>
          <ac:spMkLst>
            <pc:docMk/>
            <pc:sldMk cId="2501320041" sldId="273"/>
            <ac:spMk id="1042" creationId="{CD84038B-4A56-439B-A184-79B2D4506692}"/>
          </ac:spMkLst>
        </pc:spChg>
        <pc:spChg chg="add">
          <ac:chgData name="Diego Carrera" userId="c5c0d13e02ac0450" providerId="LiveId" clId="{A5135AEF-099E-41B2-BFDE-F7F93ED97AA6}" dt="2022-07-18T00:08:11.769" v="5380" actId="26606"/>
          <ac:spMkLst>
            <pc:docMk/>
            <pc:sldMk cId="2501320041" sldId="273"/>
            <ac:spMk id="1044" creationId="{14A2F755-5219-4C4E-9378-2C80BB08DF8E}"/>
          </ac:spMkLst>
        </pc:spChg>
        <pc:spChg chg="add">
          <ac:chgData name="Diego Carrera" userId="c5c0d13e02ac0450" providerId="LiveId" clId="{A5135AEF-099E-41B2-BFDE-F7F93ED97AA6}" dt="2022-07-18T00:08:11.769" v="5380" actId="26606"/>
          <ac:spMkLst>
            <pc:docMk/>
            <pc:sldMk cId="2501320041" sldId="273"/>
            <ac:spMk id="1045" creationId="{9A87AD7E-457F-4836-8DDE-FFE0F009388A}"/>
          </ac:spMkLst>
        </pc:spChg>
        <pc:graphicFrameChg chg="del mod ord modGraphic">
          <ac:chgData name="Diego Carrera" userId="c5c0d13e02ac0450" providerId="LiveId" clId="{A5135AEF-099E-41B2-BFDE-F7F93ED97AA6}" dt="2022-07-18T00:12:34.953" v="5406" actId="478"/>
          <ac:graphicFrameMkLst>
            <pc:docMk/>
            <pc:sldMk cId="2501320041" sldId="273"/>
            <ac:graphicFrameMk id="2" creationId="{00000000-0000-0000-0000-000000000000}"/>
          </ac:graphicFrameMkLst>
        </pc:graphicFrameChg>
        <pc:graphicFrameChg chg="del">
          <ac:chgData name="Diego Carrera" userId="c5c0d13e02ac0450" providerId="LiveId" clId="{A5135AEF-099E-41B2-BFDE-F7F93ED97AA6}" dt="2022-07-05T07:34:14.294" v="4883" actId="478"/>
          <ac:graphicFrameMkLst>
            <pc:docMk/>
            <pc:sldMk cId="2501320041" sldId="273"/>
            <ac:graphicFrameMk id="5" creationId="{5967EAD1-D172-4E05-AC7A-1658248AE7E9}"/>
          </ac:graphicFrameMkLst>
        </pc:graphicFrameChg>
        <pc:picChg chg="add del mod ord">
          <ac:chgData name="Diego Carrera" userId="c5c0d13e02ac0450" providerId="LiveId" clId="{A5135AEF-099E-41B2-BFDE-F7F93ED97AA6}" dt="2022-07-18T00:03:23.994" v="5353" actId="478"/>
          <ac:picMkLst>
            <pc:docMk/>
            <pc:sldMk cId="2501320041" sldId="273"/>
            <ac:picMk id="3" creationId="{2B3C5D4A-2371-81BC-E089-E3F85CAE2027}"/>
          </ac:picMkLst>
        </pc:picChg>
        <pc:picChg chg="add del mod">
          <ac:chgData name="Diego Carrera" userId="c5c0d13e02ac0450" providerId="LiveId" clId="{A5135AEF-099E-41B2-BFDE-F7F93ED97AA6}" dt="2022-07-18T00:03:28.120" v="5354" actId="21"/>
          <ac:picMkLst>
            <pc:docMk/>
            <pc:sldMk cId="2501320041" sldId="273"/>
            <ac:picMk id="4" creationId="{8EB2F21C-A9C2-7246-B8FB-1EF89871D5F9}"/>
          </ac:picMkLst>
        </pc:picChg>
        <pc:picChg chg="add del mod">
          <ac:chgData name="Diego Carrera" userId="c5c0d13e02ac0450" providerId="LiveId" clId="{A5135AEF-099E-41B2-BFDE-F7F93ED97AA6}" dt="2022-07-18T00:03:31.533" v="5356" actId="21"/>
          <ac:picMkLst>
            <pc:docMk/>
            <pc:sldMk cId="2501320041" sldId="273"/>
            <ac:picMk id="7" creationId="{D511C527-2612-8C6D-84BB-BD3BBCC2BD53}"/>
          </ac:picMkLst>
        </pc:picChg>
        <pc:picChg chg="add del mod">
          <ac:chgData name="Diego Carrera" userId="c5c0d13e02ac0450" providerId="LiveId" clId="{A5135AEF-099E-41B2-BFDE-F7F93ED97AA6}" dt="2022-07-18T00:03:34.371" v="5358"/>
          <ac:picMkLst>
            <pc:docMk/>
            <pc:sldMk cId="2501320041" sldId="273"/>
            <ac:picMk id="8" creationId="{F05209A7-B758-13E7-CD9D-BCAEBB093266}"/>
          </ac:picMkLst>
        </pc:picChg>
        <pc:picChg chg="add del mod">
          <ac:chgData name="Diego Carrera" userId="c5c0d13e02ac0450" providerId="LiveId" clId="{A5135AEF-099E-41B2-BFDE-F7F93ED97AA6}" dt="2022-07-18T00:03:53.015" v="5362" actId="478"/>
          <ac:picMkLst>
            <pc:docMk/>
            <pc:sldMk cId="2501320041" sldId="273"/>
            <ac:picMk id="10" creationId="{87AF4FC2-4447-5DAA-AD13-39A25ADD16BB}"/>
          </ac:picMkLst>
        </pc:picChg>
        <pc:picChg chg="add del mod">
          <ac:chgData name="Diego Carrera" userId="c5c0d13e02ac0450" providerId="LiveId" clId="{A5135AEF-099E-41B2-BFDE-F7F93ED97AA6}" dt="2022-07-18T00:12:02.794" v="5398" actId="478"/>
          <ac:picMkLst>
            <pc:docMk/>
            <pc:sldMk cId="2501320041" sldId="273"/>
            <ac:picMk id="1026" creationId="{8DB3391A-984F-0454-DA70-96901C5CD07B}"/>
          </ac:picMkLst>
        </pc:picChg>
        <pc:picChg chg="add del">
          <ac:chgData name="Diego Carrera" userId="c5c0d13e02ac0450" providerId="LiveId" clId="{A5135AEF-099E-41B2-BFDE-F7F93ED97AA6}" dt="2022-07-18T00:12:02.794" v="5398" actId="478"/>
          <ac:picMkLst>
            <pc:docMk/>
            <pc:sldMk cId="2501320041" sldId="273"/>
            <ac:picMk id="1028" creationId="{9602C616-CF52-3EC3-DB62-1F6A4418F898}"/>
          </ac:picMkLst>
        </pc:picChg>
        <pc:picChg chg="add mod">
          <ac:chgData name="Diego Carrera" userId="c5c0d13e02ac0450" providerId="LiveId" clId="{A5135AEF-099E-41B2-BFDE-F7F93ED97AA6}" dt="2022-07-18T00:16:40.196" v="5574" actId="1076"/>
          <ac:picMkLst>
            <pc:docMk/>
            <pc:sldMk cId="2501320041" sldId="273"/>
            <ac:picMk id="1030" creationId="{D029123D-2996-033F-D31C-D4F876C3F1FC}"/>
          </ac:picMkLst>
        </pc:picChg>
      </pc:sldChg>
      <pc:sldChg chg="del">
        <pc:chgData name="Diego Carrera" userId="c5c0d13e02ac0450" providerId="LiveId" clId="{A5135AEF-099E-41B2-BFDE-F7F93ED97AA6}" dt="2022-07-03T22:57:41.903" v="2506" actId="47"/>
        <pc:sldMkLst>
          <pc:docMk/>
          <pc:sldMk cId="1877332996" sldId="274"/>
        </pc:sldMkLst>
      </pc:sldChg>
      <pc:sldChg chg="addSp delSp modSp mod ord">
        <pc:chgData name="Diego Carrera" userId="c5c0d13e02ac0450" providerId="LiveId" clId="{A5135AEF-099E-41B2-BFDE-F7F93ED97AA6}" dt="2022-07-17T22:52:24.566" v="4893" actId="403"/>
        <pc:sldMkLst>
          <pc:docMk/>
          <pc:sldMk cId="3516147137" sldId="275"/>
        </pc:sldMkLst>
        <pc:spChg chg="del">
          <ac:chgData name="Diego Carrera" userId="c5c0d13e02ac0450" providerId="LiveId" clId="{A5135AEF-099E-41B2-BFDE-F7F93ED97AA6}" dt="2022-07-03T03:50:54.488" v="1308" actId="478"/>
          <ac:spMkLst>
            <pc:docMk/>
            <pc:sldMk cId="3516147137" sldId="275"/>
            <ac:spMk id="2" creationId="{D9B1DB2C-1F5B-450B-8F1E-7B49E1702C64}"/>
          </ac:spMkLst>
        </pc:spChg>
        <pc:spChg chg="add mod">
          <ac:chgData name="Diego Carrera" userId="c5c0d13e02ac0450" providerId="LiveId" clId="{A5135AEF-099E-41B2-BFDE-F7F93ED97AA6}" dt="2022-07-17T22:52:24.566" v="4893" actId="403"/>
          <ac:spMkLst>
            <pc:docMk/>
            <pc:sldMk cId="3516147137" sldId="275"/>
            <ac:spMk id="8" creationId="{D721EC73-C020-E505-3761-DF6459D03C3E}"/>
          </ac:spMkLst>
        </pc:spChg>
        <pc:graphicFrameChg chg="mod modGraphic">
          <ac:chgData name="Diego Carrera" userId="c5c0d13e02ac0450" providerId="LiveId" clId="{A5135AEF-099E-41B2-BFDE-F7F93ED97AA6}" dt="2022-07-03T20:34:30.087" v="2053" actId="1076"/>
          <ac:graphicFrameMkLst>
            <pc:docMk/>
            <pc:sldMk cId="3516147137" sldId="275"/>
            <ac:graphicFrameMk id="5" creationId="{00000000-0000-0000-0000-000000000000}"/>
          </ac:graphicFrameMkLst>
        </pc:graphicFrameChg>
        <pc:graphicFrameChg chg="del">
          <ac:chgData name="Diego Carrera" userId="c5c0d13e02ac0450" providerId="LiveId" clId="{A5135AEF-099E-41B2-BFDE-F7F93ED97AA6}" dt="2022-07-03T20:33:41.362" v="2044" actId="478"/>
          <ac:graphicFrameMkLst>
            <pc:docMk/>
            <pc:sldMk cId="3516147137" sldId="275"/>
            <ac:graphicFrameMk id="7" creationId="{A64E5028-C80A-4329-BCAE-0C3D6038C94F}"/>
          </ac:graphicFrameMkLst>
        </pc:graphicFrameChg>
        <pc:picChg chg="add mod modCrop">
          <ac:chgData name="Diego Carrera" userId="c5c0d13e02ac0450" providerId="LiveId" clId="{A5135AEF-099E-41B2-BFDE-F7F93ED97AA6}" dt="2022-07-17T22:52:10.170" v="4891" actId="1076"/>
          <ac:picMkLst>
            <pc:docMk/>
            <pc:sldMk cId="3516147137" sldId="275"/>
            <ac:picMk id="4" creationId="{6139DD08-33FA-7124-C6B7-85D7435EE6EA}"/>
          </ac:picMkLst>
        </pc:picChg>
        <pc:picChg chg="add mod">
          <ac:chgData name="Diego Carrera" userId="c5c0d13e02ac0450" providerId="LiveId" clId="{A5135AEF-099E-41B2-BFDE-F7F93ED97AA6}" dt="2022-07-17T22:52:18.359" v="4892" actId="1076"/>
          <ac:picMkLst>
            <pc:docMk/>
            <pc:sldMk cId="3516147137" sldId="275"/>
            <ac:picMk id="10" creationId="{50BFDC6C-3AE6-34A6-F9D3-AEC7B05DB8A5}"/>
          </ac:picMkLst>
        </pc:picChg>
        <pc:picChg chg="add mod">
          <ac:chgData name="Diego Carrera" userId="c5c0d13e02ac0450" providerId="LiveId" clId="{A5135AEF-099E-41B2-BFDE-F7F93ED97AA6}" dt="2022-07-03T20:48:06.369" v="2121"/>
          <ac:picMkLst>
            <pc:docMk/>
            <pc:sldMk cId="3516147137" sldId="275"/>
            <ac:picMk id="11" creationId="{534FD1C4-6C64-5B2F-5B93-B8807961F260}"/>
          </ac:picMkLst>
        </pc:picChg>
        <pc:picChg chg="add mod">
          <ac:chgData name="Diego Carrera" userId="c5c0d13e02ac0450" providerId="LiveId" clId="{A5135AEF-099E-41B2-BFDE-F7F93ED97AA6}" dt="2022-07-03T22:36:27.861" v="2423" actId="1076"/>
          <ac:picMkLst>
            <pc:docMk/>
            <pc:sldMk cId="3516147137" sldId="275"/>
            <ac:picMk id="12" creationId="{78F203D7-A101-8E82-458F-56F443BC7CCA}"/>
          </ac:picMkLst>
        </pc:picChg>
        <pc:picChg chg="add mod">
          <ac:chgData name="Diego Carrera" userId="c5c0d13e02ac0450" providerId="LiveId" clId="{A5135AEF-099E-41B2-BFDE-F7F93ED97AA6}" dt="2022-07-03T20:48:19.626" v="2124"/>
          <ac:picMkLst>
            <pc:docMk/>
            <pc:sldMk cId="3516147137" sldId="275"/>
            <ac:picMk id="13" creationId="{9331F962-EFF1-B27C-3D8C-E25B554CC6D3}"/>
          </ac:picMkLst>
        </pc:picChg>
      </pc:sldChg>
      <pc:sldChg chg="del">
        <pc:chgData name="Diego Carrera" userId="c5c0d13e02ac0450" providerId="LiveId" clId="{A5135AEF-099E-41B2-BFDE-F7F93ED97AA6}" dt="2022-07-03T22:55:12.235" v="2497" actId="47"/>
        <pc:sldMkLst>
          <pc:docMk/>
          <pc:sldMk cId="3333259139" sldId="276"/>
        </pc:sldMkLst>
      </pc:sldChg>
      <pc:sldChg chg="addSp delSp modSp del mod">
        <pc:chgData name="Diego Carrera" userId="c5c0d13e02ac0450" providerId="LiveId" clId="{A5135AEF-099E-41B2-BFDE-F7F93ED97AA6}" dt="2022-07-05T02:54:48.827" v="3324" actId="47"/>
        <pc:sldMkLst>
          <pc:docMk/>
          <pc:sldMk cId="3954123363" sldId="277"/>
        </pc:sldMkLst>
        <pc:spChg chg="del">
          <ac:chgData name="Diego Carrera" userId="c5c0d13e02ac0450" providerId="LiveId" clId="{A5135AEF-099E-41B2-BFDE-F7F93ED97AA6}" dt="2022-07-05T02:48:54.086" v="3218" actId="478"/>
          <ac:spMkLst>
            <pc:docMk/>
            <pc:sldMk cId="3954123363" sldId="277"/>
            <ac:spMk id="3" creationId="{00000000-0000-0000-0000-000000000000}"/>
          </ac:spMkLst>
        </pc:spChg>
        <pc:spChg chg="add del mod">
          <ac:chgData name="Diego Carrera" userId="c5c0d13e02ac0450" providerId="LiveId" clId="{A5135AEF-099E-41B2-BFDE-F7F93ED97AA6}" dt="2022-07-05T02:48:55.523" v="3220" actId="478"/>
          <ac:spMkLst>
            <pc:docMk/>
            <pc:sldMk cId="3954123363" sldId="277"/>
            <ac:spMk id="5" creationId="{5D0FFEEF-99B1-8498-E4E1-A9425F15B595}"/>
          </ac:spMkLst>
        </pc:spChg>
        <pc:graphicFrameChg chg="del mod">
          <ac:chgData name="Diego Carrera" userId="c5c0d13e02ac0450" providerId="LiveId" clId="{A5135AEF-099E-41B2-BFDE-F7F93ED97AA6}" dt="2022-07-05T02:48:51.039" v="3217" actId="478"/>
          <ac:graphicFrameMkLst>
            <pc:docMk/>
            <pc:sldMk cId="3954123363" sldId="277"/>
            <ac:graphicFrameMk id="4" creationId="{00000000-0000-0000-0000-000000000000}"/>
          </ac:graphicFrameMkLst>
        </pc:graphicFrameChg>
        <pc:graphicFrameChg chg="del mod">
          <ac:chgData name="Diego Carrera" userId="c5c0d13e02ac0450" providerId="LiveId" clId="{A5135AEF-099E-41B2-BFDE-F7F93ED97AA6}" dt="2022-07-05T02:49:05.459" v="3222" actId="478"/>
          <ac:graphicFrameMkLst>
            <pc:docMk/>
            <pc:sldMk cId="3954123363" sldId="277"/>
            <ac:graphicFrameMk id="7" creationId="{00000000-0000-0000-0000-000000000000}"/>
          </ac:graphicFrameMkLst>
        </pc:graphicFrameChg>
      </pc:sldChg>
      <pc:sldChg chg="del">
        <pc:chgData name="Diego Carrera" userId="c5c0d13e02ac0450" providerId="LiveId" clId="{A5135AEF-099E-41B2-BFDE-F7F93ED97AA6}" dt="2022-07-05T06:27:54.577" v="4475" actId="47"/>
        <pc:sldMkLst>
          <pc:docMk/>
          <pc:sldMk cId="948390072" sldId="278"/>
        </pc:sldMkLst>
      </pc:sldChg>
      <pc:sldChg chg="del">
        <pc:chgData name="Diego Carrera" userId="c5c0d13e02ac0450" providerId="LiveId" clId="{A5135AEF-099E-41B2-BFDE-F7F93ED97AA6}" dt="2022-07-03T22:57:24.155" v="2504" actId="47"/>
        <pc:sldMkLst>
          <pc:docMk/>
          <pc:sldMk cId="1267122496" sldId="279"/>
        </pc:sldMkLst>
      </pc:sldChg>
      <pc:sldChg chg="addSp delSp modSp mod ord">
        <pc:chgData name="Diego Carrera" userId="c5c0d13e02ac0450" providerId="LiveId" clId="{A5135AEF-099E-41B2-BFDE-F7F93ED97AA6}" dt="2022-07-05T07:28:17.571" v="4845" actId="113"/>
        <pc:sldMkLst>
          <pc:docMk/>
          <pc:sldMk cId="97389555" sldId="280"/>
        </pc:sldMkLst>
        <pc:spChg chg="del">
          <ac:chgData name="Diego Carrera" userId="c5c0d13e02ac0450" providerId="LiveId" clId="{A5135AEF-099E-41B2-BFDE-F7F93ED97AA6}" dt="2022-07-05T07:00:30.757" v="4614" actId="478"/>
          <ac:spMkLst>
            <pc:docMk/>
            <pc:sldMk cId="97389555" sldId="280"/>
            <ac:spMk id="3" creationId="{00000000-0000-0000-0000-000000000000}"/>
          </ac:spMkLst>
        </pc:spChg>
        <pc:spChg chg="add del mod">
          <ac:chgData name="Diego Carrera" userId="c5c0d13e02ac0450" providerId="LiveId" clId="{A5135AEF-099E-41B2-BFDE-F7F93ED97AA6}" dt="2022-07-05T07:00:32.612" v="4615" actId="478"/>
          <ac:spMkLst>
            <pc:docMk/>
            <pc:sldMk cId="97389555" sldId="280"/>
            <ac:spMk id="5" creationId="{84926CAD-811A-CF75-DF5E-CF06F5C84CB7}"/>
          </ac:spMkLst>
        </pc:spChg>
        <pc:spChg chg="add mod">
          <ac:chgData name="Diego Carrera" userId="c5c0d13e02ac0450" providerId="LiveId" clId="{A5135AEF-099E-41B2-BFDE-F7F93ED97AA6}" dt="2022-07-05T07:25:44.532" v="4827" actId="1076"/>
          <ac:spMkLst>
            <pc:docMk/>
            <pc:sldMk cId="97389555" sldId="280"/>
            <ac:spMk id="9" creationId="{48AAED01-E063-D251-AE20-E8BBD9F25BD9}"/>
          </ac:spMkLst>
        </pc:spChg>
        <pc:spChg chg="add mod">
          <ac:chgData name="Diego Carrera" userId="c5c0d13e02ac0450" providerId="LiveId" clId="{A5135AEF-099E-41B2-BFDE-F7F93ED97AA6}" dt="2022-07-05T07:28:17.571" v="4845" actId="113"/>
          <ac:spMkLst>
            <pc:docMk/>
            <pc:sldMk cId="97389555" sldId="280"/>
            <ac:spMk id="11" creationId="{D1B7E29B-B965-F4D2-A022-D0F86B450FE0}"/>
          </ac:spMkLst>
        </pc:spChg>
        <pc:graphicFrameChg chg="del mod modGraphic">
          <ac:chgData name="Diego Carrera" userId="c5c0d13e02ac0450" providerId="LiveId" clId="{A5135AEF-099E-41B2-BFDE-F7F93ED97AA6}" dt="2022-07-05T07:21:51.238" v="4789" actId="478"/>
          <ac:graphicFrameMkLst>
            <pc:docMk/>
            <pc:sldMk cId="97389555" sldId="280"/>
            <ac:graphicFrameMk id="4" creationId="{00000000-0000-0000-0000-000000000000}"/>
          </ac:graphicFrameMkLst>
        </pc:graphicFrameChg>
        <pc:graphicFrameChg chg="del mod">
          <ac:chgData name="Diego Carrera" userId="c5c0d13e02ac0450" providerId="LiveId" clId="{A5135AEF-099E-41B2-BFDE-F7F93ED97AA6}" dt="2022-07-05T07:06:25.978" v="4648" actId="478"/>
          <ac:graphicFrameMkLst>
            <pc:docMk/>
            <pc:sldMk cId="97389555" sldId="280"/>
            <ac:graphicFrameMk id="6" creationId="{00000000-0000-0000-0000-000000000000}"/>
          </ac:graphicFrameMkLst>
        </pc:graphicFrameChg>
        <pc:graphicFrameChg chg="del mod">
          <ac:chgData name="Diego Carrera" userId="c5c0d13e02ac0450" providerId="LiveId" clId="{A5135AEF-099E-41B2-BFDE-F7F93ED97AA6}" dt="2022-07-05T07:16:13.143" v="4685" actId="478"/>
          <ac:graphicFrameMkLst>
            <pc:docMk/>
            <pc:sldMk cId="97389555" sldId="280"/>
            <ac:graphicFrameMk id="8" creationId="{172A3B47-62EB-47B8-B6ED-52C266105E98}"/>
          </ac:graphicFrameMkLst>
        </pc:graphicFrameChg>
        <pc:picChg chg="add mod">
          <ac:chgData name="Diego Carrera" userId="c5c0d13e02ac0450" providerId="LiveId" clId="{A5135AEF-099E-41B2-BFDE-F7F93ED97AA6}" dt="2022-07-05T07:20:56.010" v="4779"/>
          <ac:picMkLst>
            <pc:docMk/>
            <pc:sldMk cId="97389555" sldId="280"/>
            <ac:picMk id="12" creationId="{0514913C-77E1-43FE-A979-5325E7EAB758}"/>
          </ac:picMkLst>
        </pc:picChg>
        <pc:picChg chg="add mod">
          <ac:chgData name="Diego Carrera" userId="c5c0d13e02ac0450" providerId="LiveId" clId="{A5135AEF-099E-41B2-BFDE-F7F93ED97AA6}" dt="2022-07-05T07:21:01.515" v="4780"/>
          <ac:picMkLst>
            <pc:docMk/>
            <pc:sldMk cId="97389555" sldId="280"/>
            <ac:picMk id="13" creationId="{97A5A9E9-0C59-66F6-4F3B-C24E3265060E}"/>
          </ac:picMkLst>
        </pc:picChg>
        <pc:picChg chg="add mod">
          <ac:chgData name="Diego Carrera" userId="c5c0d13e02ac0450" providerId="LiveId" clId="{A5135AEF-099E-41B2-BFDE-F7F93ED97AA6}" dt="2022-07-05T07:21:06.823" v="4781"/>
          <ac:picMkLst>
            <pc:docMk/>
            <pc:sldMk cId="97389555" sldId="280"/>
            <ac:picMk id="14" creationId="{2F3AB5D8-575D-B2CD-F215-E57199D45A73}"/>
          </ac:picMkLst>
        </pc:picChg>
      </pc:sldChg>
      <pc:sldChg chg="addSp delSp modSp mod ord">
        <pc:chgData name="Diego Carrera" userId="c5c0d13e02ac0450" providerId="LiveId" clId="{A5135AEF-099E-41B2-BFDE-F7F93ED97AA6}" dt="2022-07-03T20:55:35.048" v="2354" actId="20577"/>
        <pc:sldMkLst>
          <pc:docMk/>
          <pc:sldMk cId="3027158607" sldId="281"/>
        </pc:sldMkLst>
        <pc:spChg chg="add del mod ord">
          <ac:chgData name="Diego Carrera" userId="c5c0d13e02ac0450" providerId="LiveId" clId="{A5135AEF-099E-41B2-BFDE-F7F93ED97AA6}" dt="2022-07-02T17:03:02.104" v="641" actId="478"/>
          <ac:spMkLst>
            <pc:docMk/>
            <pc:sldMk cId="3027158607" sldId="281"/>
            <ac:spMk id="3" creationId="{E50667A4-9F5C-B769-F95E-227A934ECFE4}"/>
          </ac:spMkLst>
        </pc:spChg>
        <pc:graphicFrameChg chg="mod modGraphic">
          <ac:chgData name="Diego Carrera" userId="c5c0d13e02ac0450" providerId="LiveId" clId="{A5135AEF-099E-41B2-BFDE-F7F93ED97AA6}" dt="2022-07-03T20:55:35.048" v="2354" actId="20577"/>
          <ac:graphicFrameMkLst>
            <pc:docMk/>
            <pc:sldMk cId="3027158607" sldId="281"/>
            <ac:graphicFrameMk id="2" creationId="{00000000-0000-0000-0000-000000000000}"/>
          </ac:graphicFrameMkLst>
        </pc:graphicFrameChg>
        <pc:graphicFrameChg chg="del mod">
          <ac:chgData name="Diego Carrera" userId="c5c0d13e02ac0450" providerId="LiveId" clId="{A5135AEF-099E-41B2-BFDE-F7F93ED97AA6}" dt="2022-07-02T17:03:12.148" v="643" actId="478"/>
          <ac:graphicFrameMkLst>
            <pc:docMk/>
            <pc:sldMk cId="3027158607" sldId="281"/>
            <ac:graphicFrameMk id="5" creationId="{8C8CD412-0586-49A1-98CE-1002E3FA2AE8}"/>
          </ac:graphicFrameMkLst>
        </pc:graphicFrameChg>
        <pc:picChg chg="add del mod">
          <ac:chgData name="Diego Carrera" userId="c5c0d13e02ac0450" providerId="LiveId" clId="{A5135AEF-099E-41B2-BFDE-F7F93ED97AA6}" dt="2022-07-02T17:02:58.059" v="639" actId="478"/>
          <ac:picMkLst>
            <pc:docMk/>
            <pc:sldMk cId="3027158607" sldId="281"/>
            <ac:picMk id="2050" creationId="{7197682C-8CA9-0CC3-2803-3AD47186112E}"/>
          </ac:picMkLst>
        </pc:picChg>
        <pc:cxnChg chg="add del mod">
          <ac:chgData name="Diego Carrera" userId="c5c0d13e02ac0450" providerId="LiveId" clId="{A5135AEF-099E-41B2-BFDE-F7F93ED97AA6}" dt="2022-07-02T17:02:59.521" v="640" actId="478"/>
          <ac:cxnSpMkLst>
            <pc:docMk/>
            <pc:sldMk cId="3027158607" sldId="281"/>
            <ac:cxnSpMk id="6" creationId="{0397A7AF-6A44-4999-2D69-50B639CADA23}"/>
          </ac:cxnSpMkLst>
        </pc:cxnChg>
      </pc:sldChg>
      <pc:sldChg chg="del">
        <pc:chgData name="Diego Carrera" userId="c5c0d13e02ac0450" providerId="LiveId" clId="{A5135AEF-099E-41B2-BFDE-F7F93ED97AA6}" dt="2022-07-03T22:57:13.121" v="2502" actId="47"/>
        <pc:sldMkLst>
          <pc:docMk/>
          <pc:sldMk cId="3801018336" sldId="282"/>
        </pc:sldMkLst>
      </pc:sldChg>
      <pc:sldChg chg="del">
        <pc:chgData name="Diego Carrera" userId="c5c0d13e02ac0450" providerId="LiveId" clId="{A5135AEF-099E-41B2-BFDE-F7F93ED97AA6}" dt="2022-07-03T22:56:40.625" v="2498" actId="47"/>
        <pc:sldMkLst>
          <pc:docMk/>
          <pc:sldMk cId="767861673" sldId="283"/>
        </pc:sldMkLst>
      </pc:sldChg>
      <pc:sldChg chg="del">
        <pc:chgData name="Diego Carrera" userId="c5c0d13e02ac0450" providerId="LiveId" clId="{A5135AEF-099E-41B2-BFDE-F7F93ED97AA6}" dt="2022-07-03T22:57:20.156" v="2503" actId="47"/>
        <pc:sldMkLst>
          <pc:docMk/>
          <pc:sldMk cId="1201874758" sldId="284"/>
        </pc:sldMkLst>
      </pc:sldChg>
      <pc:sldChg chg="addSp delSp modSp mod">
        <pc:chgData name="Diego Carrera" userId="c5c0d13e02ac0450" providerId="LiveId" clId="{A5135AEF-099E-41B2-BFDE-F7F93ED97AA6}" dt="2022-07-05T03:36:01.677" v="3400" actId="20577"/>
        <pc:sldMkLst>
          <pc:docMk/>
          <pc:sldMk cId="3008087063" sldId="285"/>
        </pc:sldMkLst>
        <pc:spChg chg="add del mod">
          <ac:chgData name="Diego Carrera" userId="c5c0d13e02ac0450" providerId="LiveId" clId="{A5135AEF-099E-41B2-BFDE-F7F93ED97AA6}" dt="2022-07-05T03:24:02.634" v="3331" actId="478"/>
          <ac:spMkLst>
            <pc:docMk/>
            <pc:sldMk cId="3008087063" sldId="285"/>
            <ac:spMk id="6" creationId="{A2CAF103-E596-EA15-2AE8-8E80375BF577}"/>
          </ac:spMkLst>
        </pc:spChg>
        <pc:spChg chg="add mod">
          <ac:chgData name="Diego Carrera" userId="c5c0d13e02ac0450" providerId="LiveId" clId="{A5135AEF-099E-41B2-BFDE-F7F93ED97AA6}" dt="2022-07-05T03:26:37.606" v="3354"/>
          <ac:spMkLst>
            <pc:docMk/>
            <pc:sldMk cId="3008087063" sldId="285"/>
            <ac:spMk id="12" creationId="{30D062C7-069D-0C49-FD05-0786D1F88378}"/>
          </ac:spMkLst>
        </pc:spChg>
        <pc:spChg chg="add mod">
          <ac:chgData name="Diego Carrera" userId="c5c0d13e02ac0450" providerId="LiveId" clId="{A5135AEF-099E-41B2-BFDE-F7F93ED97AA6}" dt="2022-07-05T03:26:45.487" v="3369" actId="21"/>
          <ac:spMkLst>
            <pc:docMk/>
            <pc:sldMk cId="3008087063" sldId="285"/>
            <ac:spMk id="13" creationId="{67C5E741-2CA2-5AB9-72D1-BB5399E983E0}"/>
          </ac:spMkLst>
        </pc:spChg>
        <pc:spChg chg="add del">
          <ac:chgData name="Diego Carrera" userId="c5c0d13e02ac0450" providerId="LiveId" clId="{A5135AEF-099E-41B2-BFDE-F7F93ED97AA6}" dt="2022-07-05T03:27:03.872" v="3374" actId="22"/>
          <ac:spMkLst>
            <pc:docMk/>
            <pc:sldMk cId="3008087063" sldId="285"/>
            <ac:spMk id="15" creationId="{1B643C42-9162-6689-AE94-7B60374A139B}"/>
          </ac:spMkLst>
        </pc:spChg>
        <pc:spChg chg="add mod">
          <ac:chgData name="Diego Carrera" userId="c5c0d13e02ac0450" providerId="LiveId" clId="{A5135AEF-099E-41B2-BFDE-F7F93ED97AA6}" dt="2022-07-05T03:28:16.127" v="3382" actId="1076"/>
          <ac:spMkLst>
            <pc:docMk/>
            <pc:sldMk cId="3008087063" sldId="285"/>
            <ac:spMk id="17" creationId="{71D91CF9-2C25-1CF4-9066-9467DFEDE57D}"/>
          </ac:spMkLst>
        </pc:spChg>
        <pc:grpChg chg="add del mod">
          <ac:chgData name="Diego Carrera" userId="c5c0d13e02ac0450" providerId="LiveId" clId="{A5135AEF-099E-41B2-BFDE-F7F93ED97AA6}" dt="2022-07-05T03:27:06.466" v="3376" actId="478"/>
          <ac:grpSpMkLst>
            <pc:docMk/>
            <pc:sldMk cId="3008087063" sldId="285"/>
            <ac:grpSpMk id="11" creationId="{A3B7BABC-77E8-C6A9-BE7E-F5A8D680FE11}"/>
          </ac:grpSpMkLst>
        </pc:grpChg>
        <pc:graphicFrameChg chg="del mod">
          <ac:chgData name="Diego Carrera" userId="c5c0d13e02ac0450" providerId="LiveId" clId="{A5135AEF-099E-41B2-BFDE-F7F93ED97AA6}" dt="2022-07-05T03:23:59.525" v="3330" actId="478"/>
          <ac:graphicFrameMkLst>
            <pc:docMk/>
            <pc:sldMk cId="3008087063" sldId="285"/>
            <ac:graphicFrameMk id="3" creationId="{44E4C644-2F5F-46B1-8396-609D291163D8}"/>
          </ac:graphicFrameMkLst>
        </pc:graphicFrameChg>
        <pc:graphicFrameChg chg="del mod">
          <ac:chgData name="Diego Carrera" userId="c5c0d13e02ac0450" providerId="LiveId" clId="{A5135AEF-099E-41B2-BFDE-F7F93ED97AA6}" dt="2022-07-05T03:23:52.696" v="3327" actId="478"/>
          <ac:graphicFrameMkLst>
            <pc:docMk/>
            <pc:sldMk cId="3008087063" sldId="285"/>
            <ac:graphicFrameMk id="4" creationId="{00000000-0000-0000-0000-000000000000}"/>
          </ac:graphicFrameMkLst>
        </pc:graphicFrameChg>
        <pc:graphicFrameChg chg="del mod">
          <ac:chgData name="Diego Carrera" userId="c5c0d13e02ac0450" providerId="LiveId" clId="{A5135AEF-099E-41B2-BFDE-F7F93ED97AA6}" dt="2022-07-05T03:24:09.928" v="3333" actId="478"/>
          <ac:graphicFrameMkLst>
            <pc:docMk/>
            <pc:sldMk cId="3008087063" sldId="285"/>
            <ac:graphicFrameMk id="5" creationId="{11C3B1E7-9097-4F72-8F12-220A0E124AB1}"/>
          </ac:graphicFrameMkLst>
        </pc:graphicFrameChg>
        <pc:graphicFrameChg chg="add mod modGraphic">
          <ac:chgData name="Diego Carrera" userId="c5c0d13e02ac0450" providerId="LiveId" clId="{A5135AEF-099E-41B2-BFDE-F7F93ED97AA6}" dt="2022-07-05T03:36:01.677" v="3400" actId="20577"/>
          <ac:graphicFrameMkLst>
            <pc:docMk/>
            <pc:sldMk cId="3008087063" sldId="285"/>
            <ac:graphicFrameMk id="7" creationId="{42464819-3183-FCB8-8BCA-56EFD0D861E1}"/>
          </ac:graphicFrameMkLst>
        </pc:graphicFrameChg>
        <pc:picChg chg="add mod">
          <ac:chgData name="Diego Carrera" userId="c5c0d13e02ac0450" providerId="LiveId" clId="{A5135AEF-099E-41B2-BFDE-F7F93ED97AA6}" dt="2022-07-05T03:24:37.808" v="3338"/>
          <ac:picMkLst>
            <pc:docMk/>
            <pc:sldMk cId="3008087063" sldId="285"/>
            <ac:picMk id="8" creationId="{BBF8D337-51B5-F33B-B6EC-E58A27E798B0}"/>
          </ac:picMkLst>
        </pc:picChg>
        <pc:picChg chg="add mod">
          <ac:chgData name="Diego Carrera" userId="c5c0d13e02ac0450" providerId="LiveId" clId="{A5135AEF-099E-41B2-BFDE-F7F93ED97AA6}" dt="2022-07-05T03:24:44.367" v="3339"/>
          <ac:picMkLst>
            <pc:docMk/>
            <pc:sldMk cId="3008087063" sldId="285"/>
            <ac:picMk id="9" creationId="{29EAD90F-649F-44BD-2931-430B65DD8653}"/>
          </ac:picMkLst>
        </pc:picChg>
        <pc:picChg chg="add mod">
          <ac:chgData name="Diego Carrera" userId="c5c0d13e02ac0450" providerId="LiveId" clId="{A5135AEF-099E-41B2-BFDE-F7F93ED97AA6}" dt="2022-07-05T03:24:52.008" v="3340"/>
          <ac:picMkLst>
            <pc:docMk/>
            <pc:sldMk cId="3008087063" sldId="285"/>
            <ac:picMk id="10" creationId="{FF030C47-CBA0-080A-E676-4CA7E7F95CA7}"/>
          </ac:picMkLst>
        </pc:picChg>
      </pc:sldChg>
      <pc:sldChg chg="del">
        <pc:chgData name="Diego Carrera" userId="c5c0d13e02ac0450" providerId="LiveId" clId="{A5135AEF-099E-41B2-BFDE-F7F93ED97AA6}" dt="2022-07-03T22:56:47.741" v="2499" actId="47"/>
        <pc:sldMkLst>
          <pc:docMk/>
          <pc:sldMk cId="507807066" sldId="286"/>
        </pc:sldMkLst>
      </pc:sldChg>
      <pc:sldChg chg="del">
        <pc:chgData name="Diego Carrera" userId="c5c0d13e02ac0450" providerId="LiveId" clId="{A5135AEF-099E-41B2-BFDE-F7F93ED97AA6}" dt="2022-07-03T22:57:06.574" v="2501" actId="47"/>
        <pc:sldMkLst>
          <pc:docMk/>
          <pc:sldMk cId="718634719" sldId="287"/>
        </pc:sldMkLst>
      </pc:sldChg>
      <pc:sldChg chg="del">
        <pc:chgData name="Diego Carrera" userId="c5c0d13e02ac0450" providerId="LiveId" clId="{A5135AEF-099E-41B2-BFDE-F7F93ED97AA6}" dt="2022-07-03T22:57:04.579" v="2500" actId="47"/>
        <pc:sldMkLst>
          <pc:docMk/>
          <pc:sldMk cId="4184534998" sldId="288"/>
        </pc:sldMkLst>
      </pc:sldChg>
      <pc:sldChg chg="addSp delSp modSp add mod">
        <pc:chgData name="Diego Carrera" userId="c5c0d13e02ac0450" providerId="LiveId" clId="{A5135AEF-099E-41B2-BFDE-F7F93ED97AA6}" dt="2022-07-17T22:54:55.395" v="4928" actId="688"/>
        <pc:sldMkLst>
          <pc:docMk/>
          <pc:sldMk cId="2271925741" sldId="289"/>
        </pc:sldMkLst>
        <pc:spChg chg="add del mod">
          <ac:chgData name="Diego Carrera" userId="c5c0d13e02ac0450" providerId="LiveId" clId="{A5135AEF-099E-41B2-BFDE-F7F93ED97AA6}" dt="2022-07-03T22:16:45.793" v="2356" actId="478"/>
          <ac:spMkLst>
            <pc:docMk/>
            <pc:sldMk cId="2271925741" sldId="289"/>
            <ac:spMk id="3" creationId="{E50DBC21-4AF0-5AB1-2D97-6EDF133C8541}"/>
          </ac:spMkLst>
        </pc:spChg>
        <pc:graphicFrameChg chg="mod modGraphic">
          <ac:chgData name="Diego Carrera" userId="c5c0d13e02ac0450" providerId="LiveId" clId="{A5135AEF-099E-41B2-BFDE-F7F93ED97AA6}" dt="2022-07-03T22:37:06.276" v="2432" actId="1076"/>
          <ac:graphicFrameMkLst>
            <pc:docMk/>
            <pc:sldMk cId="2271925741" sldId="289"/>
            <ac:graphicFrameMk id="4" creationId="{00000000-0000-0000-0000-000000000000}"/>
          </ac:graphicFrameMkLst>
        </pc:graphicFrameChg>
        <pc:graphicFrameChg chg="del mod">
          <ac:chgData name="Diego Carrera" userId="c5c0d13e02ac0450" providerId="LiveId" clId="{A5135AEF-099E-41B2-BFDE-F7F93ED97AA6}" dt="2022-07-03T22:16:42.283" v="2355" actId="478"/>
          <ac:graphicFrameMkLst>
            <pc:docMk/>
            <pc:sldMk cId="2271925741" sldId="289"/>
            <ac:graphicFrameMk id="5" creationId="{00000000-0000-0000-0000-000000000000}"/>
          </ac:graphicFrameMkLst>
        </pc:graphicFrameChg>
        <pc:graphicFrameChg chg="del">
          <ac:chgData name="Diego Carrera" userId="c5c0d13e02ac0450" providerId="LiveId" clId="{A5135AEF-099E-41B2-BFDE-F7F93ED97AA6}" dt="2022-07-03T22:16:48.744" v="2357" actId="478"/>
          <ac:graphicFrameMkLst>
            <pc:docMk/>
            <pc:sldMk cId="2271925741" sldId="289"/>
            <ac:graphicFrameMk id="7" creationId="{3F38A7E0-DE50-4E97-82D5-AE0A69322A22}"/>
          </ac:graphicFrameMkLst>
        </pc:graphicFrameChg>
        <pc:graphicFrameChg chg="add del mod modGraphic">
          <ac:chgData name="Diego Carrera" userId="c5c0d13e02ac0450" providerId="LiveId" clId="{A5135AEF-099E-41B2-BFDE-F7F93ED97AA6}" dt="2022-07-03T22:25:09.676" v="2381" actId="478"/>
          <ac:graphicFrameMkLst>
            <pc:docMk/>
            <pc:sldMk cId="2271925741" sldId="289"/>
            <ac:graphicFrameMk id="8" creationId="{366F4653-FD2C-2826-1DD9-F38EFB286487}"/>
          </ac:graphicFrameMkLst>
        </pc:graphicFrameChg>
        <pc:graphicFrameChg chg="add del mod">
          <ac:chgData name="Diego Carrera" userId="c5c0d13e02ac0450" providerId="LiveId" clId="{A5135AEF-099E-41B2-BFDE-F7F93ED97AA6}" dt="2022-07-03T22:31:05.045" v="2386" actId="478"/>
          <ac:graphicFrameMkLst>
            <pc:docMk/>
            <pc:sldMk cId="2271925741" sldId="289"/>
            <ac:graphicFrameMk id="9" creationId="{97389F11-2BC7-8E07-DFDA-BA64329B68F9}"/>
          </ac:graphicFrameMkLst>
        </pc:graphicFrameChg>
        <pc:graphicFrameChg chg="add mod modGraphic">
          <ac:chgData name="Diego Carrera" userId="c5c0d13e02ac0450" providerId="LiveId" clId="{A5135AEF-099E-41B2-BFDE-F7F93ED97AA6}" dt="2022-07-17T22:54:55.395" v="4928" actId="688"/>
          <ac:graphicFrameMkLst>
            <pc:docMk/>
            <pc:sldMk cId="2271925741" sldId="289"/>
            <ac:graphicFrameMk id="10" creationId="{9C7B254E-F6EF-A6E3-9B93-A86A3EFA8986}"/>
          </ac:graphicFrameMkLst>
        </pc:graphicFrameChg>
        <pc:picChg chg="add mod">
          <ac:chgData name="Diego Carrera" userId="c5c0d13e02ac0450" providerId="LiveId" clId="{A5135AEF-099E-41B2-BFDE-F7F93ED97AA6}" dt="2022-07-03T22:36:24.924" v="2422"/>
          <ac:picMkLst>
            <pc:docMk/>
            <pc:sldMk cId="2271925741" sldId="289"/>
            <ac:picMk id="11" creationId="{D22714C4-0E35-9CF6-2482-4D481ABF597A}"/>
          </ac:picMkLst>
        </pc:picChg>
        <pc:picChg chg="add mod">
          <ac:chgData name="Diego Carrera" userId="c5c0d13e02ac0450" providerId="LiveId" clId="{A5135AEF-099E-41B2-BFDE-F7F93ED97AA6}" dt="2022-07-03T22:45:24.507" v="2493" actId="1076"/>
          <ac:picMkLst>
            <pc:docMk/>
            <pc:sldMk cId="2271925741" sldId="289"/>
            <ac:picMk id="12" creationId="{BA9FF7D3-AF0A-DB88-2909-0B22D5518F22}"/>
          </ac:picMkLst>
        </pc:picChg>
        <pc:picChg chg="add mod">
          <ac:chgData name="Diego Carrera" userId="c5c0d13e02ac0450" providerId="LiveId" clId="{A5135AEF-099E-41B2-BFDE-F7F93ED97AA6}" dt="2022-07-03T22:36:36.070" v="2425"/>
          <ac:picMkLst>
            <pc:docMk/>
            <pc:sldMk cId="2271925741" sldId="289"/>
            <ac:picMk id="13" creationId="{2504BF7F-A307-8ADE-686B-F6869A780E90}"/>
          </ac:picMkLst>
        </pc:picChg>
      </pc:sldChg>
      <pc:sldChg chg="addSp delSp modSp add mod">
        <pc:chgData name="Diego Carrera" userId="c5c0d13e02ac0450" providerId="LiveId" clId="{A5135AEF-099E-41B2-BFDE-F7F93ED97AA6}" dt="2022-07-17T23:39:04.496" v="5283" actId="1076"/>
        <pc:sldMkLst>
          <pc:docMk/>
          <pc:sldMk cId="826503941" sldId="290"/>
        </pc:sldMkLst>
        <pc:spChg chg="add mod">
          <ac:chgData name="Diego Carrera" userId="c5c0d13e02ac0450" providerId="LiveId" clId="{A5135AEF-099E-41B2-BFDE-F7F93ED97AA6}" dt="2022-07-17T23:39:04.496" v="5283" actId="1076"/>
          <ac:spMkLst>
            <pc:docMk/>
            <pc:sldMk cId="826503941" sldId="290"/>
            <ac:spMk id="7" creationId="{8132B669-7978-2E55-C131-21512B7FC4D7}"/>
          </ac:spMkLst>
        </pc:spChg>
        <pc:spChg chg="mod">
          <ac:chgData name="Diego Carrera" userId="c5c0d13e02ac0450" providerId="LiveId" clId="{A5135AEF-099E-41B2-BFDE-F7F93ED97AA6}" dt="2022-07-03T03:34:21.806" v="1289" actId="14100"/>
          <ac:spMkLst>
            <pc:docMk/>
            <pc:sldMk cId="826503941" sldId="290"/>
            <ac:spMk id="10" creationId="{BB205004-F4E0-C4BF-2051-0572FB9BA601}"/>
          </ac:spMkLst>
        </pc:spChg>
        <pc:graphicFrameChg chg="del">
          <ac:chgData name="Diego Carrera" userId="c5c0d13e02ac0450" providerId="LiveId" clId="{A5135AEF-099E-41B2-BFDE-F7F93ED97AA6}" dt="2022-07-03T03:32:40.760" v="1271" actId="478"/>
          <ac:graphicFrameMkLst>
            <pc:docMk/>
            <pc:sldMk cId="826503941" sldId="290"/>
            <ac:graphicFrameMk id="4" creationId="{00000000-0000-0000-0000-000000000000}"/>
          </ac:graphicFrameMkLst>
        </pc:graphicFrameChg>
        <pc:picChg chg="add mod">
          <ac:chgData name="Diego Carrera" userId="c5c0d13e02ac0450" providerId="LiveId" clId="{A5135AEF-099E-41B2-BFDE-F7F93ED97AA6}" dt="2022-07-17T23:37:36.909" v="5268" actId="1076"/>
          <ac:picMkLst>
            <pc:docMk/>
            <pc:sldMk cId="826503941" sldId="290"/>
            <ac:picMk id="3" creationId="{5BFCAC7C-DF3F-6F85-5B41-222658AA6705}"/>
          </ac:picMkLst>
        </pc:picChg>
        <pc:picChg chg="del">
          <ac:chgData name="Diego Carrera" userId="c5c0d13e02ac0450" providerId="LiveId" clId="{A5135AEF-099E-41B2-BFDE-F7F93ED97AA6}" dt="2022-07-03T03:32:46.648" v="1273" actId="478"/>
          <ac:picMkLst>
            <pc:docMk/>
            <pc:sldMk cId="826503941" sldId="290"/>
            <ac:picMk id="12" creationId="{13D01283-F2DE-6B64-6D7D-CA11BB11D3DB}"/>
          </ac:picMkLst>
        </pc:picChg>
      </pc:sldChg>
      <pc:sldChg chg="addSp delSp modSp add mod">
        <pc:chgData name="Diego Carrera" userId="c5c0d13e02ac0450" providerId="LiveId" clId="{A5135AEF-099E-41B2-BFDE-F7F93ED97AA6}" dt="2022-07-04T03:32:05.879" v="2659" actId="1076"/>
        <pc:sldMkLst>
          <pc:docMk/>
          <pc:sldMk cId="113604571" sldId="291"/>
        </pc:sldMkLst>
        <pc:spChg chg="add mod">
          <ac:chgData name="Diego Carrera" userId="c5c0d13e02ac0450" providerId="LiveId" clId="{A5135AEF-099E-41B2-BFDE-F7F93ED97AA6}" dt="2022-07-04T03:31:45.153" v="2657" actId="1076"/>
          <ac:spMkLst>
            <pc:docMk/>
            <pc:sldMk cId="113604571" sldId="291"/>
            <ac:spMk id="6" creationId="{93CAA331-C730-92C9-95CD-FF89D295F296}"/>
          </ac:spMkLst>
        </pc:spChg>
        <pc:spChg chg="del">
          <ac:chgData name="Diego Carrera" userId="c5c0d13e02ac0450" providerId="LiveId" clId="{A5135AEF-099E-41B2-BFDE-F7F93ED97AA6}" dt="2022-07-04T02:47:30.580" v="2574" actId="478"/>
          <ac:spMkLst>
            <pc:docMk/>
            <pc:sldMk cId="113604571" sldId="291"/>
            <ac:spMk id="9" creationId="{65601596-19FC-F3F7-ADB8-C5320E1F0D75}"/>
          </ac:spMkLst>
        </pc:spChg>
        <pc:spChg chg="del">
          <ac:chgData name="Diego Carrera" userId="c5c0d13e02ac0450" providerId="LiveId" clId="{A5135AEF-099E-41B2-BFDE-F7F93ED97AA6}" dt="2022-07-04T02:47:28.436" v="2573" actId="478"/>
          <ac:spMkLst>
            <pc:docMk/>
            <pc:sldMk cId="113604571" sldId="291"/>
            <ac:spMk id="12" creationId="{7737BC1E-F42E-21DF-2C36-EA75D9DA8A68}"/>
          </ac:spMkLst>
        </pc:spChg>
        <pc:spChg chg="add mod">
          <ac:chgData name="Diego Carrera" userId="c5c0d13e02ac0450" providerId="LiveId" clId="{A5135AEF-099E-41B2-BFDE-F7F93ED97AA6}" dt="2022-07-04T03:32:05.879" v="2659" actId="1076"/>
          <ac:spMkLst>
            <pc:docMk/>
            <pc:sldMk cId="113604571" sldId="291"/>
            <ac:spMk id="16" creationId="{25395E3D-31CA-CEC9-7D09-51F5CCAD975C}"/>
          </ac:spMkLst>
        </pc:spChg>
        <pc:spChg chg="add mod">
          <ac:chgData name="Diego Carrera" userId="c5c0d13e02ac0450" providerId="LiveId" clId="{A5135AEF-099E-41B2-BFDE-F7F93ED97AA6}" dt="2022-07-04T03:31:24.991" v="2652" actId="1076"/>
          <ac:spMkLst>
            <pc:docMk/>
            <pc:sldMk cId="113604571" sldId="291"/>
            <ac:spMk id="17" creationId="{B70B2CBA-64FA-34DA-7715-1910780361E5}"/>
          </ac:spMkLst>
        </pc:spChg>
        <pc:spChg chg="add mod">
          <ac:chgData name="Diego Carrera" userId="c5c0d13e02ac0450" providerId="LiveId" clId="{A5135AEF-099E-41B2-BFDE-F7F93ED97AA6}" dt="2022-07-04T03:31:33.322" v="2654" actId="1076"/>
          <ac:spMkLst>
            <pc:docMk/>
            <pc:sldMk cId="113604571" sldId="291"/>
            <ac:spMk id="18" creationId="{4EDC6CBB-83B3-7A10-3A11-FD64DC90BB37}"/>
          </ac:spMkLst>
        </pc:spChg>
        <pc:spChg chg="add mod">
          <ac:chgData name="Diego Carrera" userId="c5c0d13e02ac0450" providerId="LiveId" clId="{A5135AEF-099E-41B2-BFDE-F7F93ED97AA6}" dt="2022-07-04T03:31:42.473" v="2656" actId="1076"/>
          <ac:spMkLst>
            <pc:docMk/>
            <pc:sldMk cId="113604571" sldId="291"/>
            <ac:spMk id="19" creationId="{2C1EE01F-A7DE-17AA-7470-CFDF7B64B2D9}"/>
          </ac:spMkLst>
        </pc:spChg>
        <pc:graphicFrameChg chg="add del mod">
          <ac:chgData name="Diego Carrera" userId="c5c0d13e02ac0450" providerId="LiveId" clId="{A5135AEF-099E-41B2-BFDE-F7F93ED97AA6}" dt="2022-07-04T03:11:20.324" v="2578"/>
          <ac:graphicFrameMkLst>
            <pc:docMk/>
            <pc:sldMk cId="113604571" sldId="291"/>
            <ac:graphicFrameMk id="2" creationId="{50F2572C-078C-C7F1-5A21-CF81532F99E6}"/>
          </ac:graphicFrameMkLst>
        </pc:graphicFrameChg>
        <pc:graphicFrameChg chg="del mod">
          <ac:chgData name="Diego Carrera" userId="c5c0d13e02ac0450" providerId="LiveId" clId="{A5135AEF-099E-41B2-BFDE-F7F93ED97AA6}" dt="2022-07-04T02:47:26.313" v="2572" actId="478"/>
          <ac:graphicFrameMkLst>
            <pc:docMk/>
            <pc:sldMk cId="113604571" sldId="291"/>
            <ac:graphicFrameMk id="5" creationId="{00000000-0000-0000-0000-000000000000}"/>
          </ac:graphicFrameMkLst>
        </pc:graphicFrameChg>
        <pc:picChg chg="add mod modCrop">
          <ac:chgData name="Diego Carrera" userId="c5c0d13e02ac0450" providerId="LiveId" clId="{A5135AEF-099E-41B2-BFDE-F7F93ED97AA6}" dt="2022-07-04T03:31:38.168" v="2655" actId="1076"/>
          <ac:picMkLst>
            <pc:docMk/>
            <pc:sldMk cId="113604571" sldId="291"/>
            <ac:picMk id="3" creationId="{BCE14980-BED6-14F6-FAF8-7DBBA78E157D}"/>
          </ac:picMkLst>
        </pc:picChg>
        <pc:picChg chg="del">
          <ac:chgData name="Diego Carrera" userId="c5c0d13e02ac0450" providerId="LiveId" clId="{A5135AEF-099E-41B2-BFDE-F7F93ED97AA6}" dt="2022-07-04T02:47:32.136" v="2575" actId="478"/>
          <ac:picMkLst>
            <pc:docMk/>
            <pc:sldMk cId="113604571" sldId="291"/>
            <ac:picMk id="7" creationId="{6CAA8407-129E-1626-5D77-BA26280FC88D}"/>
          </ac:picMkLst>
        </pc:picChg>
        <pc:picChg chg="del">
          <ac:chgData name="Diego Carrera" userId="c5c0d13e02ac0450" providerId="LiveId" clId="{A5135AEF-099E-41B2-BFDE-F7F93ED97AA6}" dt="2022-07-04T02:47:33.735" v="2576" actId="478"/>
          <ac:picMkLst>
            <pc:docMk/>
            <pc:sldMk cId="113604571" sldId="291"/>
            <ac:picMk id="11" creationId="{9933F60C-CE9C-3575-CD21-5F745DE283F6}"/>
          </ac:picMkLst>
        </pc:picChg>
      </pc:sldChg>
      <pc:sldChg chg="addSp delSp modSp add mod">
        <pc:chgData name="Diego Carrera" userId="c5c0d13e02ac0450" providerId="LiveId" clId="{A5135AEF-099E-41B2-BFDE-F7F93ED97AA6}" dt="2022-07-17T22:58:05.088" v="4935" actId="403"/>
        <pc:sldMkLst>
          <pc:docMk/>
          <pc:sldMk cId="2496688799" sldId="292"/>
        </pc:sldMkLst>
        <pc:spChg chg="del">
          <ac:chgData name="Diego Carrera" userId="c5c0d13e02ac0450" providerId="LiveId" clId="{A5135AEF-099E-41B2-BFDE-F7F93ED97AA6}" dt="2022-07-04T03:32:25.713" v="2662" actId="478"/>
          <ac:spMkLst>
            <pc:docMk/>
            <pc:sldMk cId="2496688799" sldId="292"/>
            <ac:spMk id="6" creationId="{93CAA331-C730-92C9-95CD-FF89D295F296}"/>
          </ac:spMkLst>
        </pc:spChg>
        <pc:spChg chg="del">
          <ac:chgData name="Diego Carrera" userId="c5c0d13e02ac0450" providerId="LiveId" clId="{A5135AEF-099E-41B2-BFDE-F7F93ED97AA6}" dt="2022-07-04T03:32:35.870" v="2667" actId="478"/>
          <ac:spMkLst>
            <pc:docMk/>
            <pc:sldMk cId="2496688799" sldId="292"/>
            <ac:spMk id="16" creationId="{25395E3D-31CA-CEC9-7D09-51F5CCAD975C}"/>
          </ac:spMkLst>
        </pc:spChg>
        <pc:spChg chg="del">
          <ac:chgData name="Diego Carrera" userId="c5c0d13e02ac0450" providerId="LiveId" clId="{A5135AEF-099E-41B2-BFDE-F7F93ED97AA6}" dt="2022-07-04T03:32:27.177" v="2663" actId="478"/>
          <ac:spMkLst>
            <pc:docMk/>
            <pc:sldMk cId="2496688799" sldId="292"/>
            <ac:spMk id="17" creationId="{B70B2CBA-64FA-34DA-7715-1910780361E5}"/>
          </ac:spMkLst>
        </pc:spChg>
        <pc:spChg chg="del mod">
          <ac:chgData name="Diego Carrera" userId="c5c0d13e02ac0450" providerId="LiveId" clId="{A5135AEF-099E-41B2-BFDE-F7F93ED97AA6}" dt="2022-07-04T03:32:30.855" v="2665" actId="478"/>
          <ac:spMkLst>
            <pc:docMk/>
            <pc:sldMk cId="2496688799" sldId="292"/>
            <ac:spMk id="18" creationId="{4EDC6CBB-83B3-7A10-3A11-FD64DC90BB37}"/>
          </ac:spMkLst>
        </pc:spChg>
        <pc:spChg chg="del">
          <ac:chgData name="Diego Carrera" userId="c5c0d13e02ac0450" providerId="LiveId" clId="{A5135AEF-099E-41B2-BFDE-F7F93ED97AA6}" dt="2022-07-04T03:32:33.614" v="2666" actId="478"/>
          <ac:spMkLst>
            <pc:docMk/>
            <pc:sldMk cId="2496688799" sldId="292"/>
            <ac:spMk id="19" creationId="{2C1EE01F-A7DE-17AA-7470-CFDF7B64B2D9}"/>
          </ac:spMkLst>
        </pc:spChg>
        <pc:spChg chg="add mod">
          <ac:chgData name="Diego Carrera" userId="c5c0d13e02ac0450" providerId="LiveId" clId="{A5135AEF-099E-41B2-BFDE-F7F93ED97AA6}" dt="2022-07-04T04:05:50.025" v="2788" actId="1076"/>
          <ac:spMkLst>
            <pc:docMk/>
            <pc:sldMk cId="2496688799" sldId="292"/>
            <ac:spMk id="20" creationId="{4277CBE6-72DB-0401-A63D-67C9722C3B14}"/>
          </ac:spMkLst>
        </pc:spChg>
        <pc:spChg chg="add mod">
          <ac:chgData name="Diego Carrera" userId="c5c0d13e02ac0450" providerId="LiveId" clId="{A5135AEF-099E-41B2-BFDE-F7F93ED97AA6}" dt="2022-07-04T04:21:51.163" v="2806" actId="404"/>
          <ac:spMkLst>
            <pc:docMk/>
            <pc:sldMk cId="2496688799" sldId="292"/>
            <ac:spMk id="21" creationId="{8380A221-4AA1-1C44-2E2C-99ECD4FA7881}"/>
          </ac:spMkLst>
        </pc:spChg>
        <pc:graphicFrameChg chg="add mod modGraphic">
          <ac:chgData name="Diego Carrera" userId="c5c0d13e02ac0450" providerId="LiveId" clId="{A5135AEF-099E-41B2-BFDE-F7F93ED97AA6}" dt="2022-07-04T03:42:08.726" v="2764" actId="1076"/>
          <ac:graphicFrameMkLst>
            <pc:docMk/>
            <pc:sldMk cId="2496688799" sldId="292"/>
            <ac:graphicFrameMk id="2" creationId="{15A171CF-9269-E80E-FFB8-5C194DDE94F3}"/>
          </ac:graphicFrameMkLst>
        </pc:graphicFrameChg>
        <pc:graphicFrameChg chg="add mod modGraphic">
          <ac:chgData name="Diego Carrera" userId="c5c0d13e02ac0450" providerId="LiveId" clId="{A5135AEF-099E-41B2-BFDE-F7F93ED97AA6}" dt="2022-07-17T22:58:05.088" v="4935" actId="403"/>
          <ac:graphicFrameMkLst>
            <pc:docMk/>
            <pc:sldMk cId="2496688799" sldId="292"/>
            <ac:graphicFrameMk id="12" creationId="{756EA9B8-3B97-04B7-DFBA-CDEBA2291692}"/>
          </ac:graphicFrameMkLst>
        </pc:graphicFrameChg>
        <pc:picChg chg="del">
          <ac:chgData name="Diego Carrera" userId="c5c0d13e02ac0450" providerId="LiveId" clId="{A5135AEF-099E-41B2-BFDE-F7F93ED97AA6}" dt="2022-07-04T03:32:24.358" v="2661" actId="478"/>
          <ac:picMkLst>
            <pc:docMk/>
            <pc:sldMk cId="2496688799" sldId="292"/>
            <ac:picMk id="3" creationId="{BCE14980-BED6-14F6-FAF8-7DBBA78E157D}"/>
          </ac:picMkLst>
        </pc:picChg>
      </pc:sldChg>
      <pc:sldChg chg="addSp delSp modSp add mod ord">
        <pc:chgData name="Diego Carrera" userId="c5c0d13e02ac0450" providerId="LiveId" clId="{A5135AEF-099E-41B2-BFDE-F7F93ED97AA6}" dt="2022-07-17T22:58:57.990" v="4937" actId="14100"/>
        <pc:sldMkLst>
          <pc:docMk/>
          <pc:sldMk cId="3680444939" sldId="293"/>
        </pc:sldMkLst>
        <pc:spChg chg="del">
          <ac:chgData name="Diego Carrera" userId="c5c0d13e02ac0450" providerId="LiveId" clId="{A5135AEF-099E-41B2-BFDE-F7F93ED97AA6}" dt="2022-07-04T04:06:39.793" v="2798" actId="478"/>
          <ac:spMkLst>
            <pc:docMk/>
            <pc:sldMk cId="3680444939" sldId="293"/>
            <ac:spMk id="6" creationId="{93CAA331-C730-92C9-95CD-FF89D295F296}"/>
          </ac:spMkLst>
        </pc:spChg>
        <pc:spChg chg="del">
          <ac:chgData name="Diego Carrera" userId="c5c0d13e02ac0450" providerId="LiveId" clId="{A5135AEF-099E-41B2-BFDE-F7F93ED97AA6}" dt="2022-07-04T04:06:44.544" v="2802" actId="478"/>
          <ac:spMkLst>
            <pc:docMk/>
            <pc:sldMk cId="3680444939" sldId="293"/>
            <ac:spMk id="16" creationId="{25395E3D-31CA-CEC9-7D09-51F5CCAD975C}"/>
          </ac:spMkLst>
        </pc:spChg>
        <pc:spChg chg="del">
          <ac:chgData name="Diego Carrera" userId="c5c0d13e02ac0450" providerId="LiveId" clId="{A5135AEF-099E-41B2-BFDE-F7F93ED97AA6}" dt="2022-07-04T04:06:38.622" v="2797" actId="478"/>
          <ac:spMkLst>
            <pc:docMk/>
            <pc:sldMk cId="3680444939" sldId="293"/>
            <ac:spMk id="17" creationId="{B70B2CBA-64FA-34DA-7715-1910780361E5}"/>
          </ac:spMkLst>
        </pc:spChg>
        <pc:spChg chg="del mod">
          <ac:chgData name="Diego Carrera" userId="c5c0d13e02ac0450" providerId="LiveId" clId="{A5135AEF-099E-41B2-BFDE-F7F93ED97AA6}" dt="2022-07-04T04:06:42.669" v="2801" actId="478"/>
          <ac:spMkLst>
            <pc:docMk/>
            <pc:sldMk cId="3680444939" sldId="293"/>
            <ac:spMk id="18" creationId="{4EDC6CBB-83B3-7A10-3A11-FD64DC90BB37}"/>
          </ac:spMkLst>
        </pc:spChg>
        <pc:spChg chg="del">
          <ac:chgData name="Diego Carrera" userId="c5c0d13e02ac0450" providerId="LiveId" clId="{A5135AEF-099E-41B2-BFDE-F7F93ED97AA6}" dt="2022-07-04T04:06:41.106" v="2799" actId="478"/>
          <ac:spMkLst>
            <pc:docMk/>
            <pc:sldMk cId="3680444939" sldId="293"/>
            <ac:spMk id="19" creationId="{2C1EE01F-A7DE-17AA-7470-CFDF7B64B2D9}"/>
          </ac:spMkLst>
        </pc:spChg>
        <pc:picChg chg="del mod">
          <ac:chgData name="Diego Carrera" userId="c5c0d13e02ac0450" providerId="LiveId" clId="{A5135AEF-099E-41B2-BFDE-F7F93ED97AA6}" dt="2022-07-04T04:06:37.283" v="2796" actId="478"/>
          <ac:picMkLst>
            <pc:docMk/>
            <pc:sldMk cId="3680444939" sldId="293"/>
            <ac:picMk id="3" creationId="{BCE14980-BED6-14F6-FAF8-7DBBA78E157D}"/>
          </ac:picMkLst>
        </pc:picChg>
        <pc:picChg chg="add mod">
          <ac:chgData name="Diego Carrera" userId="c5c0d13e02ac0450" providerId="LiveId" clId="{A5135AEF-099E-41B2-BFDE-F7F93ED97AA6}" dt="2022-07-17T22:58:57.990" v="4937" actId="14100"/>
          <ac:picMkLst>
            <pc:docMk/>
            <pc:sldMk cId="3680444939" sldId="293"/>
            <ac:picMk id="4" creationId="{5502A3C2-12B6-CCD0-43AC-89199FEE8646}"/>
          </ac:picMkLst>
        </pc:picChg>
      </pc:sldChg>
      <pc:sldChg chg="addSp delSp modSp add mod">
        <pc:chgData name="Diego Carrera" userId="c5c0d13e02ac0450" providerId="LiveId" clId="{A5135AEF-099E-41B2-BFDE-F7F93ED97AA6}" dt="2022-07-17T23:25:52.370" v="5083" actId="14100"/>
        <pc:sldMkLst>
          <pc:docMk/>
          <pc:sldMk cId="1409236556" sldId="294"/>
        </pc:sldMkLst>
        <pc:spChg chg="add mod">
          <ac:chgData name="Diego Carrera" userId="c5c0d13e02ac0450" providerId="LiveId" clId="{A5135AEF-099E-41B2-BFDE-F7F93ED97AA6}" dt="2022-07-17T23:25:52.370" v="5083" actId="14100"/>
          <ac:spMkLst>
            <pc:docMk/>
            <pc:sldMk cId="1409236556" sldId="294"/>
            <ac:spMk id="2" creationId="{0F730324-8F87-7F1E-38CE-2D0C3AAF7C94}"/>
          </ac:spMkLst>
        </pc:spChg>
        <pc:picChg chg="add del mod modCrop">
          <ac:chgData name="Diego Carrera" userId="c5c0d13e02ac0450" providerId="LiveId" clId="{A5135AEF-099E-41B2-BFDE-F7F93ED97AA6}" dt="2022-07-04T22:36:23.493" v="2832" actId="478"/>
          <ac:picMkLst>
            <pc:docMk/>
            <pc:sldMk cId="1409236556" sldId="294"/>
            <ac:picMk id="3" creationId="{FCF6DF23-DA84-345A-B5BF-59A47208D1A4}"/>
          </ac:picMkLst>
        </pc:picChg>
        <pc:picChg chg="del">
          <ac:chgData name="Diego Carrera" userId="c5c0d13e02ac0450" providerId="LiveId" clId="{A5135AEF-099E-41B2-BFDE-F7F93ED97AA6}" dt="2022-07-04T05:10:30.839" v="2816" actId="478"/>
          <ac:picMkLst>
            <pc:docMk/>
            <pc:sldMk cId="1409236556" sldId="294"/>
            <ac:picMk id="4" creationId="{5502A3C2-12B6-CCD0-43AC-89199FEE8646}"/>
          </ac:picMkLst>
        </pc:picChg>
        <pc:picChg chg="add mod modCrop">
          <ac:chgData name="Diego Carrera" userId="c5c0d13e02ac0450" providerId="LiveId" clId="{A5135AEF-099E-41B2-BFDE-F7F93ED97AA6}" dt="2022-07-17T23:24:14.101" v="4994" actId="1076"/>
          <ac:picMkLst>
            <pc:docMk/>
            <pc:sldMk cId="1409236556" sldId="294"/>
            <ac:picMk id="6" creationId="{7177F033-1B70-7DBA-4FE0-07CC904F0CA4}"/>
          </ac:picMkLst>
        </pc:picChg>
      </pc:sldChg>
      <pc:sldChg chg="addSp delSp modSp add mod">
        <pc:chgData name="Diego Carrera" userId="c5c0d13e02ac0450" providerId="LiveId" clId="{A5135AEF-099E-41B2-BFDE-F7F93ED97AA6}" dt="2022-07-18T00:20:23.673" v="5595" actId="20577"/>
        <pc:sldMkLst>
          <pc:docMk/>
          <pc:sldMk cId="1092148499" sldId="295"/>
        </pc:sldMkLst>
        <pc:spChg chg="add mod">
          <ac:chgData name="Diego Carrera" userId="c5c0d13e02ac0450" providerId="LiveId" clId="{A5135AEF-099E-41B2-BFDE-F7F93ED97AA6}" dt="2022-07-18T00:20:23.673" v="5595" actId="20577"/>
          <ac:spMkLst>
            <pc:docMk/>
            <pc:sldMk cId="1092148499" sldId="295"/>
            <ac:spMk id="7" creationId="{4F094266-F680-11F3-4E5E-DE665F1C3B6C}"/>
          </ac:spMkLst>
        </pc:spChg>
        <pc:picChg chg="add mod">
          <ac:chgData name="Diego Carrera" userId="c5c0d13e02ac0450" providerId="LiveId" clId="{A5135AEF-099E-41B2-BFDE-F7F93ED97AA6}" dt="2022-07-05T01:48:08.454" v="2872" actId="1076"/>
          <ac:picMkLst>
            <pc:docMk/>
            <pc:sldMk cId="1092148499" sldId="295"/>
            <ac:picMk id="3" creationId="{864DF923-E65D-45A7-70D9-2A23C7947417}"/>
          </ac:picMkLst>
        </pc:picChg>
        <pc:picChg chg="add mod ord">
          <ac:chgData name="Diego Carrera" userId="c5c0d13e02ac0450" providerId="LiveId" clId="{A5135AEF-099E-41B2-BFDE-F7F93ED97AA6}" dt="2022-07-05T01:48:07.673" v="2871" actId="14100"/>
          <ac:picMkLst>
            <pc:docMk/>
            <pc:sldMk cId="1092148499" sldId="295"/>
            <ac:picMk id="5" creationId="{75732B5B-AD84-2F2D-544D-E67565A7D781}"/>
          </ac:picMkLst>
        </pc:picChg>
        <pc:picChg chg="del">
          <ac:chgData name="Diego Carrera" userId="c5c0d13e02ac0450" providerId="LiveId" clId="{A5135AEF-099E-41B2-BFDE-F7F93ED97AA6}" dt="2022-07-04T22:39:22.067" v="2848" actId="478"/>
          <ac:picMkLst>
            <pc:docMk/>
            <pc:sldMk cId="1092148499" sldId="295"/>
            <ac:picMk id="6" creationId="{7177F033-1B70-7DBA-4FE0-07CC904F0CA4}"/>
          </ac:picMkLst>
        </pc:picChg>
      </pc:sldChg>
      <pc:sldChg chg="addSp delSp modSp add mod">
        <pc:chgData name="Diego Carrera" userId="c5c0d13e02ac0450" providerId="LiveId" clId="{A5135AEF-099E-41B2-BFDE-F7F93ED97AA6}" dt="2022-07-17T23:35:07.358" v="5258" actId="14100"/>
        <pc:sldMkLst>
          <pc:docMk/>
          <pc:sldMk cId="2368659097" sldId="296"/>
        </pc:sldMkLst>
        <pc:spChg chg="add mod">
          <ac:chgData name="Diego Carrera" userId="c5c0d13e02ac0450" providerId="LiveId" clId="{A5135AEF-099E-41B2-BFDE-F7F93ED97AA6}" dt="2022-07-05T02:21:01.685" v="2914" actId="1076"/>
          <ac:spMkLst>
            <pc:docMk/>
            <pc:sldMk cId="2368659097" sldId="296"/>
            <ac:spMk id="6" creationId="{94B9AF52-A4AF-9AB7-D17D-2982880C115E}"/>
          </ac:spMkLst>
        </pc:spChg>
        <pc:spChg chg="add mod">
          <ac:chgData name="Diego Carrera" userId="c5c0d13e02ac0450" providerId="LiveId" clId="{A5135AEF-099E-41B2-BFDE-F7F93ED97AA6}" dt="2022-07-17T23:35:07.358" v="5258" actId="14100"/>
          <ac:spMkLst>
            <pc:docMk/>
            <pc:sldMk cId="2368659097" sldId="296"/>
            <ac:spMk id="8" creationId="{87547318-54E3-FC40-4216-667E053992E4}"/>
          </ac:spMkLst>
        </pc:spChg>
        <pc:spChg chg="add mod">
          <ac:chgData name="Diego Carrera" userId="c5c0d13e02ac0450" providerId="LiveId" clId="{A5135AEF-099E-41B2-BFDE-F7F93ED97AA6}" dt="2022-07-05T02:20:53.231" v="2913" actId="207"/>
          <ac:spMkLst>
            <pc:docMk/>
            <pc:sldMk cId="2368659097" sldId="296"/>
            <ac:spMk id="10" creationId="{087E898D-A2E3-F272-B9DB-9521A520A999}"/>
          </ac:spMkLst>
        </pc:spChg>
        <pc:picChg chg="del">
          <ac:chgData name="Diego Carrera" userId="c5c0d13e02ac0450" providerId="LiveId" clId="{A5135AEF-099E-41B2-BFDE-F7F93ED97AA6}" dt="2022-07-05T01:53:21.666" v="2875" actId="478"/>
          <ac:picMkLst>
            <pc:docMk/>
            <pc:sldMk cId="2368659097" sldId="296"/>
            <ac:picMk id="3" creationId="{864DF923-E65D-45A7-70D9-2A23C7947417}"/>
          </ac:picMkLst>
        </pc:picChg>
        <pc:picChg chg="add mod">
          <ac:chgData name="Diego Carrera" userId="c5c0d13e02ac0450" providerId="LiveId" clId="{A5135AEF-099E-41B2-BFDE-F7F93ED97AA6}" dt="2022-07-05T02:18:42.843" v="2896" actId="1076"/>
          <ac:picMkLst>
            <pc:docMk/>
            <pc:sldMk cId="2368659097" sldId="296"/>
            <ac:picMk id="4" creationId="{4B41D51A-790F-0E03-4B54-2411B6EF7434}"/>
          </ac:picMkLst>
        </pc:picChg>
        <pc:picChg chg="del">
          <ac:chgData name="Diego Carrera" userId="c5c0d13e02ac0450" providerId="LiveId" clId="{A5135AEF-099E-41B2-BFDE-F7F93ED97AA6}" dt="2022-07-05T01:53:19.816" v="2874" actId="478"/>
          <ac:picMkLst>
            <pc:docMk/>
            <pc:sldMk cId="2368659097" sldId="296"/>
            <ac:picMk id="5" creationId="{75732B5B-AD84-2F2D-544D-E67565A7D781}"/>
          </ac:picMkLst>
        </pc:picChg>
      </pc:sldChg>
      <pc:sldChg chg="addSp delSp modSp add del mod">
        <pc:chgData name="Diego Carrera" userId="c5c0d13e02ac0450" providerId="LiveId" clId="{A5135AEF-099E-41B2-BFDE-F7F93ED97AA6}" dt="2022-07-05T02:54:01.557" v="3301" actId="47"/>
        <pc:sldMkLst>
          <pc:docMk/>
          <pc:sldMk cId="2977868966" sldId="297"/>
        </pc:sldMkLst>
        <pc:spChg chg="add mod">
          <ac:chgData name="Diego Carrera" userId="c5c0d13e02ac0450" providerId="LiveId" clId="{A5135AEF-099E-41B2-BFDE-F7F93ED97AA6}" dt="2022-07-05T02:51:41.387" v="3273" actId="1076"/>
          <ac:spMkLst>
            <pc:docMk/>
            <pc:sldMk cId="2977868966" sldId="297"/>
            <ac:spMk id="12" creationId="{72682AEF-7F58-2E79-A0E2-822D90143124}"/>
          </ac:spMkLst>
        </pc:spChg>
        <pc:spChg chg="add mod">
          <ac:chgData name="Diego Carrera" userId="c5c0d13e02ac0450" providerId="LiveId" clId="{A5135AEF-099E-41B2-BFDE-F7F93ED97AA6}" dt="2022-07-05T02:51:48.175" v="3274" actId="1076"/>
          <ac:spMkLst>
            <pc:docMk/>
            <pc:sldMk cId="2977868966" sldId="297"/>
            <ac:spMk id="13" creationId="{26E22B2F-B7F0-2C74-CEFF-12073A287B3C}"/>
          </ac:spMkLst>
        </pc:spChg>
        <pc:spChg chg="add mod">
          <ac:chgData name="Diego Carrera" userId="c5c0d13e02ac0450" providerId="LiveId" clId="{A5135AEF-099E-41B2-BFDE-F7F93ED97AA6}" dt="2022-07-05T02:51:55.707" v="3276"/>
          <ac:spMkLst>
            <pc:docMk/>
            <pc:sldMk cId="2977868966" sldId="297"/>
            <ac:spMk id="15" creationId="{3C854476-D993-B9AF-99C5-DB051BCBB488}"/>
          </ac:spMkLst>
        </pc:spChg>
        <pc:spChg chg="add mod">
          <ac:chgData name="Diego Carrera" userId="c5c0d13e02ac0450" providerId="LiveId" clId="{A5135AEF-099E-41B2-BFDE-F7F93ED97AA6}" dt="2022-07-05T02:51:55.707" v="3276"/>
          <ac:spMkLst>
            <pc:docMk/>
            <pc:sldMk cId="2977868966" sldId="297"/>
            <ac:spMk id="16" creationId="{0F65DABF-6C83-811D-782C-3590280717B5}"/>
          </ac:spMkLst>
        </pc:spChg>
        <pc:grpChg chg="add del mod">
          <ac:chgData name="Diego Carrera" userId="c5c0d13e02ac0450" providerId="LiveId" clId="{A5135AEF-099E-41B2-BFDE-F7F93ED97AA6}" dt="2022-07-05T02:52:01.942" v="3278" actId="21"/>
          <ac:grpSpMkLst>
            <pc:docMk/>
            <pc:sldMk cId="2977868966" sldId="297"/>
            <ac:grpSpMk id="10" creationId="{2FDFDBDC-9E68-D30C-4B5D-DE170AB0D2FA}"/>
          </ac:grpSpMkLst>
        </pc:grpChg>
        <pc:grpChg chg="add mod">
          <ac:chgData name="Diego Carrera" userId="c5c0d13e02ac0450" providerId="LiveId" clId="{A5135AEF-099E-41B2-BFDE-F7F93ED97AA6}" dt="2022-07-05T02:51:59.645" v="3277" actId="1076"/>
          <ac:grpSpMkLst>
            <pc:docMk/>
            <pc:sldMk cId="2977868966" sldId="297"/>
            <ac:grpSpMk id="14" creationId="{0B932EF9-E64C-FD37-FAD3-3D2F9EEA98D5}"/>
          </ac:grpSpMkLst>
        </pc:grpChg>
        <pc:graphicFrameChg chg="del mod">
          <ac:chgData name="Diego Carrera" userId="c5c0d13e02ac0450" providerId="LiveId" clId="{A5135AEF-099E-41B2-BFDE-F7F93ED97AA6}" dt="2022-07-05T02:49:15.569" v="3225" actId="478"/>
          <ac:graphicFrameMkLst>
            <pc:docMk/>
            <pc:sldMk cId="2977868966" sldId="297"/>
            <ac:graphicFrameMk id="4" creationId="{00000000-0000-0000-0000-000000000000}"/>
          </ac:graphicFrameMkLst>
        </pc:graphicFrameChg>
        <pc:graphicFrameChg chg="mod">
          <ac:chgData name="Diego Carrera" userId="c5c0d13e02ac0450" providerId="LiveId" clId="{A5135AEF-099E-41B2-BFDE-F7F93ED97AA6}" dt="2022-07-05T02:51:53.660" v="3275"/>
          <ac:graphicFrameMkLst>
            <pc:docMk/>
            <pc:sldMk cId="2977868966" sldId="297"/>
            <ac:graphicFrameMk id="7" creationId="{00000000-0000-0000-0000-000000000000}"/>
          </ac:graphicFrameMkLst>
        </pc:graphicFrameChg>
      </pc:sldChg>
      <pc:sldChg chg="delSp modSp add mod">
        <pc:chgData name="Diego Carrera" userId="c5c0d13e02ac0450" providerId="LiveId" clId="{A5135AEF-099E-41B2-BFDE-F7F93ED97AA6}" dt="2022-07-05T04:35:02.809" v="4289" actId="1076"/>
        <pc:sldMkLst>
          <pc:docMk/>
          <pc:sldMk cId="3553741113" sldId="297"/>
        </pc:sldMkLst>
        <pc:spChg chg="mod">
          <ac:chgData name="Diego Carrera" userId="c5c0d13e02ac0450" providerId="LiveId" clId="{A5135AEF-099E-41B2-BFDE-F7F93ED97AA6}" dt="2022-07-05T04:35:02.809" v="4289" actId="1076"/>
          <ac:spMkLst>
            <pc:docMk/>
            <pc:sldMk cId="3553741113" sldId="297"/>
            <ac:spMk id="10" creationId="{E2801345-F10E-DCA7-B172-7DAE56F9900E}"/>
          </ac:spMkLst>
        </pc:spChg>
        <pc:spChg chg="del mod">
          <ac:chgData name="Diego Carrera" userId="c5c0d13e02ac0450" providerId="LiveId" clId="{A5135AEF-099E-41B2-BFDE-F7F93ED97AA6}" dt="2022-07-05T04:30:17.913" v="4145" actId="478"/>
          <ac:spMkLst>
            <pc:docMk/>
            <pc:sldMk cId="3553741113" sldId="297"/>
            <ac:spMk id="12" creationId="{F282B0FB-60E7-801F-C1DF-5D1B3BE232D5}"/>
          </ac:spMkLst>
        </pc:spChg>
        <pc:graphicFrameChg chg="del mod">
          <ac:chgData name="Diego Carrera" userId="c5c0d13e02ac0450" providerId="LiveId" clId="{A5135AEF-099E-41B2-BFDE-F7F93ED97AA6}" dt="2022-07-05T04:34:59.474" v="4288" actId="478"/>
          <ac:graphicFrameMkLst>
            <pc:docMk/>
            <pc:sldMk cId="3553741113" sldId="297"/>
            <ac:graphicFrameMk id="5" creationId="{00000000-0000-0000-0000-000000000000}"/>
          </ac:graphicFrameMkLst>
        </pc:graphicFrameChg>
        <pc:graphicFrameChg chg="mod">
          <ac:chgData name="Diego Carrera" userId="c5c0d13e02ac0450" providerId="LiveId" clId="{A5135AEF-099E-41B2-BFDE-F7F93ED97AA6}" dt="2022-07-05T04:33:39.746" v="4271"/>
          <ac:graphicFrameMkLst>
            <pc:docMk/>
            <pc:sldMk cId="3553741113" sldId="297"/>
            <ac:graphicFrameMk id="11" creationId="{4E03B39A-C8CC-3E6C-A760-2BA3A3BB1783}"/>
          </ac:graphicFrameMkLst>
        </pc:graphicFrameChg>
      </pc:sldChg>
      <pc:sldChg chg="addSp delSp modSp add mod">
        <pc:chgData name="Diego Carrera" userId="c5c0d13e02ac0450" providerId="LiveId" clId="{A5135AEF-099E-41B2-BFDE-F7F93ED97AA6}" dt="2022-07-05T05:01:13.210" v="4317" actId="2711"/>
        <pc:sldMkLst>
          <pc:docMk/>
          <pc:sldMk cId="3821534260" sldId="298"/>
        </pc:sldMkLst>
        <pc:spChg chg="mod">
          <ac:chgData name="Diego Carrera" userId="c5c0d13e02ac0450" providerId="LiveId" clId="{A5135AEF-099E-41B2-BFDE-F7F93ED97AA6}" dt="2022-07-05T05:01:13.210" v="4317" actId="2711"/>
          <ac:spMkLst>
            <pc:docMk/>
            <pc:sldMk cId="3821534260" sldId="298"/>
            <ac:spMk id="10" creationId="{E2801345-F10E-DCA7-B172-7DAE56F9900E}"/>
          </ac:spMkLst>
        </pc:spChg>
        <pc:graphicFrameChg chg="add del mod">
          <ac:chgData name="Diego Carrera" userId="c5c0d13e02ac0450" providerId="LiveId" clId="{A5135AEF-099E-41B2-BFDE-F7F93ED97AA6}" dt="2022-07-05T04:59:00.177" v="4294"/>
          <ac:graphicFrameMkLst>
            <pc:docMk/>
            <pc:sldMk cId="3821534260" sldId="298"/>
            <ac:graphicFrameMk id="2" creationId="{9617CA58-BB0C-D2A4-D530-8B38BE2A91E7}"/>
          </ac:graphicFrameMkLst>
        </pc:graphicFrameChg>
        <pc:graphicFrameChg chg="add mod modGraphic">
          <ac:chgData name="Diego Carrera" userId="c5c0d13e02ac0450" providerId="LiveId" clId="{A5135AEF-099E-41B2-BFDE-F7F93ED97AA6}" dt="2022-07-05T05:00:12.853" v="4308" actId="1076"/>
          <ac:graphicFrameMkLst>
            <pc:docMk/>
            <pc:sldMk cId="3821534260" sldId="298"/>
            <ac:graphicFrameMk id="3" creationId="{5FB3281F-C662-E303-CE1A-782E3DCAB071}"/>
          </ac:graphicFrameMkLst>
        </pc:graphicFrameChg>
        <pc:graphicFrameChg chg="del mod">
          <ac:chgData name="Diego Carrera" userId="c5c0d13e02ac0450" providerId="LiveId" clId="{A5135AEF-099E-41B2-BFDE-F7F93ED97AA6}" dt="2022-07-05T04:34:53.791" v="4284" actId="478"/>
          <ac:graphicFrameMkLst>
            <pc:docMk/>
            <pc:sldMk cId="3821534260" sldId="298"/>
            <ac:graphicFrameMk id="5" creationId="{00000000-0000-0000-0000-000000000000}"/>
          </ac:graphicFrameMkLst>
        </pc:graphicFrameChg>
        <pc:graphicFrameChg chg="del">
          <ac:chgData name="Diego Carrera" userId="c5c0d13e02ac0450" providerId="LiveId" clId="{A5135AEF-099E-41B2-BFDE-F7F93ED97AA6}" dt="2022-07-05T04:33:54.077" v="4273" actId="478"/>
          <ac:graphicFrameMkLst>
            <pc:docMk/>
            <pc:sldMk cId="3821534260" sldId="298"/>
            <ac:graphicFrameMk id="11" creationId="{4E03B39A-C8CC-3E6C-A760-2BA3A3BB1783}"/>
          </ac:graphicFrameMkLst>
        </pc:graphicFrameChg>
      </pc:sldChg>
      <pc:sldChg chg="addSp delSp modSp add mod setBg">
        <pc:chgData name="Diego Carrera" userId="c5c0d13e02ac0450" providerId="LiveId" clId="{A5135AEF-099E-41B2-BFDE-F7F93ED97AA6}" dt="2022-07-05T05:28:26.395" v="4376" actId="1076"/>
        <pc:sldMkLst>
          <pc:docMk/>
          <pc:sldMk cId="913481680" sldId="299"/>
        </pc:sldMkLst>
        <pc:spChg chg="add mod ord">
          <ac:chgData name="Diego Carrera" userId="c5c0d13e02ac0450" providerId="LiveId" clId="{A5135AEF-099E-41B2-BFDE-F7F93ED97AA6}" dt="2022-07-05T05:28:21.618" v="4375" actId="1076"/>
          <ac:spMkLst>
            <pc:docMk/>
            <pc:sldMk cId="913481680" sldId="299"/>
            <ac:spMk id="8" creationId="{C9F5911B-DF40-77EA-8A50-4221CBB100AB}"/>
          </ac:spMkLst>
        </pc:spChg>
        <pc:spChg chg="mod">
          <ac:chgData name="Diego Carrera" userId="c5c0d13e02ac0450" providerId="LiveId" clId="{A5135AEF-099E-41B2-BFDE-F7F93ED97AA6}" dt="2022-07-05T05:28:26.395" v="4376" actId="1076"/>
          <ac:spMkLst>
            <pc:docMk/>
            <pc:sldMk cId="913481680" sldId="299"/>
            <ac:spMk id="10" creationId="{E2801345-F10E-DCA7-B172-7DAE56F9900E}"/>
          </ac:spMkLst>
        </pc:spChg>
        <pc:spChg chg="add del">
          <ac:chgData name="Diego Carrera" userId="c5c0d13e02ac0450" providerId="LiveId" clId="{A5135AEF-099E-41B2-BFDE-F7F93ED97AA6}" dt="2022-07-05T05:25:10.366" v="4334" actId="26606"/>
          <ac:spMkLst>
            <pc:docMk/>
            <pc:sldMk cId="913481680" sldId="299"/>
            <ac:spMk id="20" creationId="{72B886CF-D3D5-4CDE-A0D0-35994223D8D7}"/>
          </ac:spMkLst>
        </pc:spChg>
        <pc:spChg chg="add del">
          <ac:chgData name="Diego Carrera" userId="c5c0d13e02ac0450" providerId="LiveId" clId="{A5135AEF-099E-41B2-BFDE-F7F93ED97AA6}" dt="2022-07-05T05:25:10.366" v="4334" actId="26606"/>
          <ac:spMkLst>
            <pc:docMk/>
            <pc:sldMk cId="913481680" sldId="299"/>
            <ac:spMk id="22" creationId="{A866710D-202D-4ADA-94F8-BCFD24D1D634}"/>
          </ac:spMkLst>
        </pc:spChg>
        <pc:spChg chg="add del">
          <ac:chgData name="Diego Carrera" userId="c5c0d13e02ac0450" providerId="LiveId" clId="{A5135AEF-099E-41B2-BFDE-F7F93ED97AA6}" dt="2022-07-05T05:25:10.366" v="4334" actId="26606"/>
          <ac:spMkLst>
            <pc:docMk/>
            <pc:sldMk cId="913481680" sldId="299"/>
            <ac:spMk id="24" creationId="{51F525B8-990E-436C-9EE0-E2FC2527C246}"/>
          </ac:spMkLst>
        </pc:spChg>
        <pc:graphicFrameChg chg="del mod">
          <ac:chgData name="Diego Carrera" userId="c5c0d13e02ac0450" providerId="LiveId" clId="{A5135AEF-099E-41B2-BFDE-F7F93ED97AA6}" dt="2022-07-05T05:00:25.098" v="4312" actId="478"/>
          <ac:graphicFrameMkLst>
            <pc:docMk/>
            <pc:sldMk cId="913481680" sldId="299"/>
            <ac:graphicFrameMk id="3" creationId="{5FB3281F-C662-E303-CE1A-782E3DCAB071}"/>
          </ac:graphicFrameMkLst>
        </pc:graphicFrameChg>
        <pc:graphicFrameChg chg="add del mod">
          <ac:chgData name="Diego Carrera" userId="c5c0d13e02ac0450" providerId="LiveId" clId="{A5135AEF-099E-41B2-BFDE-F7F93ED97AA6}" dt="2022-07-05T05:24:59.928" v="4331"/>
          <ac:graphicFrameMkLst>
            <pc:docMk/>
            <pc:sldMk cId="913481680" sldId="299"/>
            <ac:graphicFrameMk id="4" creationId="{89965C35-A882-9287-283C-9BF2A6A96F69}"/>
          </ac:graphicFrameMkLst>
        </pc:graphicFrameChg>
        <pc:graphicFrameChg chg="add del mod modGraphic">
          <ac:chgData name="Diego Carrera" userId="c5c0d13e02ac0450" providerId="LiveId" clId="{A5135AEF-099E-41B2-BFDE-F7F93ED97AA6}" dt="2022-07-05T05:25:14.742" v="4335" actId="478"/>
          <ac:graphicFrameMkLst>
            <pc:docMk/>
            <pc:sldMk cId="913481680" sldId="299"/>
            <ac:graphicFrameMk id="5" creationId="{71C9B18A-7051-DE2E-3558-CAEE77A7AA97}"/>
          </ac:graphicFrameMkLst>
        </pc:graphicFrameChg>
        <pc:graphicFrameChg chg="add del mod">
          <ac:chgData name="Diego Carrera" userId="c5c0d13e02ac0450" providerId="LiveId" clId="{A5135AEF-099E-41B2-BFDE-F7F93ED97AA6}" dt="2022-07-05T05:25:19.062" v="4337"/>
          <ac:graphicFrameMkLst>
            <pc:docMk/>
            <pc:sldMk cId="913481680" sldId="299"/>
            <ac:graphicFrameMk id="6" creationId="{76DC1CAE-1B27-3408-2A86-019EF2EAD57B}"/>
          </ac:graphicFrameMkLst>
        </pc:graphicFrameChg>
        <pc:graphicFrameChg chg="add mod modGraphic">
          <ac:chgData name="Diego Carrera" userId="c5c0d13e02ac0450" providerId="LiveId" clId="{A5135AEF-099E-41B2-BFDE-F7F93ED97AA6}" dt="2022-07-05T05:28:17.678" v="4374" actId="1076"/>
          <ac:graphicFrameMkLst>
            <pc:docMk/>
            <pc:sldMk cId="913481680" sldId="299"/>
            <ac:graphicFrameMk id="7" creationId="{85AEE320-AA51-1B55-DF70-2B6FFE88EE6B}"/>
          </ac:graphicFrameMkLst>
        </pc:graphicFrameChg>
        <pc:picChg chg="ord">
          <ac:chgData name="Diego Carrera" userId="c5c0d13e02ac0450" providerId="LiveId" clId="{A5135AEF-099E-41B2-BFDE-F7F93ED97AA6}" dt="2022-07-05T05:25:10.366" v="4334" actId="26606"/>
          <ac:picMkLst>
            <pc:docMk/>
            <pc:sldMk cId="913481680" sldId="299"/>
            <ac:picMk id="13" creationId="{7F61B6EA-2E3A-9D60-D927-9613C21F0499}"/>
          </ac:picMkLst>
        </pc:picChg>
        <pc:picChg chg="mod">
          <ac:chgData name="Diego Carrera" userId="c5c0d13e02ac0450" providerId="LiveId" clId="{A5135AEF-099E-41B2-BFDE-F7F93ED97AA6}" dt="2022-07-05T05:25:10.366" v="4334" actId="26606"/>
          <ac:picMkLst>
            <pc:docMk/>
            <pc:sldMk cId="913481680" sldId="299"/>
            <ac:picMk id="14" creationId="{FF0B5FA9-C9CA-45CC-D02B-7DA9177F451D}"/>
          </ac:picMkLst>
        </pc:picChg>
        <pc:picChg chg="mod">
          <ac:chgData name="Diego Carrera" userId="c5c0d13e02ac0450" providerId="LiveId" clId="{A5135AEF-099E-41B2-BFDE-F7F93ED97AA6}" dt="2022-07-05T05:25:10.366" v="4334" actId="26606"/>
          <ac:picMkLst>
            <pc:docMk/>
            <pc:sldMk cId="913481680" sldId="299"/>
            <ac:picMk id="15" creationId="{2E46A123-1152-EEC3-96D7-74D6590B5B7A}"/>
          </ac:picMkLst>
        </pc:picChg>
      </pc:sldChg>
      <pc:sldChg chg="addSp delSp modSp add mod">
        <pc:chgData name="Diego Carrera" userId="c5c0d13e02ac0450" providerId="LiveId" clId="{A5135AEF-099E-41B2-BFDE-F7F93ED97AA6}" dt="2022-07-05T06:05:34.907" v="4423" actId="14100"/>
        <pc:sldMkLst>
          <pc:docMk/>
          <pc:sldMk cId="642229500" sldId="300"/>
        </pc:sldMkLst>
        <pc:spChg chg="del">
          <ac:chgData name="Diego Carrera" userId="c5c0d13e02ac0450" providerId="LiveId" clId="{A5135AEF-099E-41B2-BFDE-F7F93ED97AA6}" dt="2022-07-05T05:28:37.042" v="4378" actId="478"/>
          <ac:spMkLst>
            <pc:docMk/>
            <pc:sldMk cId="642229500" sldId="300"/>
            <ac:spMk id="8" creationId="{C9F5911B-DF40-77EA-8A50-4221CBB100AB}"/>
          </ac:spMkLst>
        </pc:spChg>
        <pc:spChg chg="del">
          <ac:chgData name="Diego Carrera" userId="c5c0d13e02ac0450" providerId="LiveId" clId="{A5135AEF-099E-41B2-BFDE-F7F93ED97AA6}" dt="2022-07-05T05:41:37.852" v="4400" actId="478"/>
          <ac:spMkLst>
            <pc:docMk/>
            <pc:sldMk cId="642229500" sldId="300"/>
            <ac:spMk id="10" creationId="{E2801345-F10E-DCA7-B172-7DAE56F9900E}"/>
          </ac:spMkLst>
        </pc:spChg>
        <pc:graphicFrameChg chg="add del mod">
          <ac:chgData name="Diego Carrera" userId="c5c0d13e02ac0450" providerId="LiveId" clId="{A5135AEF-099E-41B2-BFDE-F7F93ED97AA6}" dt="2022-07-05T06:03:19.128" v="4407"/>
          <ac:graphicFrameMkLst>
            <pc:docMk/>
            <pc:sldMk cId="642229500" sldId="300"/>
            <ac:graphicFrameMk id="2" creationId="{F638C7CE-66DB-B010-9D88-E1BDE00E946E}"/>
          </ac:graphicFrameMkLst>
        </pc:graphicFrameChg>
        <pc:graphicFrameChg chg="add mod modGraphic">
          <ac:chgData name="Diego Carrera" userId="c5c0d13e02ac0450" providerId="LiveId" clId="{A5135AEF-099E-41B2-BFDE-F7F93ED97AA6}" dt="2022-07-05T06:05:34.907" v="4423" actId="14100"/>
          <ac:graphicFrameMkLst>
            <pc:docMk/>
            <pc:sldMk cId="642229500" sldId="300"/>
            <ac:graphicFrameMk id="3" creationId="{EF0AFD80-C654-51ED-DAB0-DB62B783755E}"/>
          </ac:graphicFrameMkLst>
        </pc:graphicFrameChg>
        <pc:graphicFrameChg chg="mod modGraphic">
          <ac:chgData name="Diego Carrera" userId="c5c0d13e02ac0450" providerId="LiveId" clId="{A5135AEF-099E-41B2-BFDE-F7F93ED97AA6}" dt="2022-07-05T05:41:48.735" v="4401" actId="1076"/>
          <ac:graphicFrameMkLst>
            <pc:docMk/>
            <pc:sldMk cId="642229500" sldId="300"/>
            <ac:graphicFrameMk id="7" creationId="{85AEE320-AA51-1B55-DF70-2B6FFE88EE6B}"/>
          </ac:graphicFrameMkLst>
        </pc:graphicFrameChg>
      </pc:sldChg>
      <pc:sldChg chg="modSp add mod">
        <pc:chgData name="Diego Carrera" userId="c5c0d13e02ac0450" providerId="LiveId" clId="{A5135AEF-099E-41B2-BFDE-F7F93ED97AA6}" dt="2022-07-05T06:23:13.305" v="4471" actId="14100"/>
        <pc:sldMkLst>
          <pc:docMk/>
          <pc:sldMk cId="211706079" sldId="301"/>
        </pc:sldMkLst>
        <pc:graphicFrameChg chg="mod modGraphic">
          <ac:chgData name="Diego Carrera" userId="c5c0d13e02ac0450" providerId="LiveId" clId="{A5135AEF-099E-41B2-BFDE-F7F93ED97AA6}" dt="2022-07-05T06:22:55.548" v="4468" actId="1076"/>
          <ac:graphicFrameMkLst>
            <pc:docMk/>
            <pc:sldMk cId="211706079" sldId="301"/>
            <ac:graphicFrameMk id="3" creationId="{EF0AFD80-C654-51ED-DAB0-DB62B783755E}"/>
          </ac:graphicFrameMkLst>
        </pc:graphicFrameChg>
        <pc:graphicFrameChg chg="mod modGraphic">
          <ac:chgData name="Diego Carrera" userId="c5c0d13e02ac0450" providerId="LiveId" clId="{A5135AEF-099E-41B2-BFDE-F7F93ED97AA6}" dt="2022-07-05T06:23:13.305" v="4471" actId="14100"/>
          <ac:graphicFrameMkLst>
            <pc:docMk/>
            <pc:sldMk cId="211706079" sldId="301"/>
            <ac:graphicFrameMk id="7" creationId="{85AEE320-AA51-1B55-DF70-2B6FFE88EE6B}"/>
          </ac:graphicFrameMkLst>
        </pc:graphicFrameChg>
      </pc:sldChg>
      <pc:sldChg chg="addSp delSp modSp add mod">
        <pc:chgData name="Diego Carrera" userId="c5c0d13e02ac0450" providerId="LiveId" clId="{A5135AEF-099E-41B2-BFDE-F7F93ED97AA6}" dt="2022-07-05T07:16:19.625" v="4687" actId="478"/>
        <pc:sldMkLst>
          <pc:docMk/>
          <pc:sldMk cId="816462628" sldId="302"/>
        </pc:sldMkLst>
        <pc:spChg chg="del">
          <ac:chgData name="Diego Carrera" userId="c5c0d13e02ac0450" providerId="LiveId" clId="{A5135AEF-099E-41B2-BFDE-F7F93ED97AA6}" dt="2022-07-05T06:47:43.652" v="4506" actId="478"/>
          <ac:spMkLst>
            <pc:docMk/>
            <pc:sldMk cId="816462628" sldId="302"/>
            <ac:spMk id="6" creationId="{8D0AC83C-18E3-B920-421D-7475510D47F2}"/>
          </ac:spMkLst>
        </pc:spChg>
        <pc:spChg chg="add mod">
          <ac:chgData name="Diego Carrera" userId="c5c0d13e02ac0450" providerId="LiveId" clId="{A5135AEF-099E-41B2-BFDE-F7F93ED97AA6}" dt="2022-07-05T07:13:20.052" v="4677" actId="207"/>
          <ac:spMkLst>
            <pc:docMk/>
            <pc:sldMk cId="816462628" sldId="302"/>
            <ac:spMk id="9" creationId="{F8424ABE-D3A4-BA56-0D66-C5143B5B6363}"/>
          </ac:spMkLst>
        </pc:spChg>
        <pc:graphicFrameChg chg="del mod">
          <ac:chgData name="Diego Carrera" userId="c5c0d13e02ac0450" providerId="LiveId" clId="{A5135AEF-099E-41B2-BFDE-F7F93ED97AA6}" dt="2022-07-05T06:47:41.758" v="4505" actId="478"/>
          <ac:graphicFrameMkLst>
            <pc:docMk/>
            <pc:sldMk cId="816462628" sldId="302"/>
            <ac:graphicFrameMk id="4" creationId="{00000000-0000-0000-0000-000000000000}"/>
          </ac:graphicFrameMkLst>
        </pc:graphicFrameChg>
        <pc:graphicFrameChg chg="del mod">
          <ac:chgData name="Diego Carrera" userId="c5c0d13e02ac0450" providerId="LiveId" clId="{A5135AEF-099E-41B2-BFDE-F7F93ED97AA6}" dt="2022-07-05T07:16:19.625" v="4687" actId="478"/>
          <ac:graphicFrameMkLst>
            <pc:docMk/>
            <pc:sldMk cId="816462628" sldId="302"/>
            <ac:graphicFrameMk id="5" creationId="{21AAAB36-DCE1-41D9-B606-691E68B2ECC6}"/>
          </ac:graphicFrameMkLst>
        </pc:graphicFrameChg>
      </pc:sldChg>
      <pc:sldChg chg="modSp add mod">
        <pc:chgData name="Diego Carrera" userId="c5c0d13e02ac0450" providerId="LiveId" clId="{A5135AEF-099E-41B2-BFDE-F7F93ED97AA6}" dt="2022-07-05T07:27:31.874" v="4837" actId="113"/>
        <pc:sldMkLst>
          <pc:docMk/>
          <pc:sldMk cId="3573989594" sldId="303"/>
        </pc:sldMkLst>
        <pc:spChg chg="mod">
          <ac:chgData name="Diego Carrera" userId="c5c0d13e02ac0450" providerId="LiveId" clId="{A5135AEF-099E-41B2-BFDE-F7F93ED97AA6}" dt="2022-07-05T07:27:31.874" v="4837" actId="113"/>
          <ac:spMkLst>
            <pc:docMk/>
            <pc:sldMk cId="3573989594" sldId="303"/>
            <ac:spMk id="9" creationId="{48AAED01-E063-D251-AE20-E8BBD9F25BD9}"/>
          </ac:spMkLst>
        </pc:spChg>
      </pc:sldChg>
      <pc:sldChg chg="modSp add mod">
        <pc:chgData name="Diego Carrera" userId="c5c0d13e02ac0450" providerId="LiveId" clId="{A5135AEF-099E-41B2-BFDE-F7F93ED97AA6}" dt="2022-07-05T07:32:15.272" v="4882" actId="20577"/>
        <pc:sldMkLst>
          <pc:docMk/>
          <pc:sldMk cId="1625535000" sldId="304"/>
        </pc:sldMkLst>
        <pc:spChg chg="mod">
          <ac:chgData name="Diego Carrera" userId="c5c0d13e02ac0450" providerId="LiveId" clId="{A5135AEF-099E-41B2-BFDE-F7F93ED97AA6}" dt="2022-07-05T07:30:12.253" v="4875" actId="20577"/>
          <ac:spMkLst>
            <pc:docMk/>
            <pc:sldMk cId="1625535000" sldId="304"/>
            <ac:spMk id="9" creationId="{48AAED01-E063-D251-AE20-E8BBD9F25BD9}"/>
          </ac:spMkLst>
        </pc:spChg>
        <pc:spChg chg="mod">
          <ac:chgData name="Diego Carrera" userId="c5c0d13e02ac0450" providerId="LiveId" clId="{A5135AEF-099E-41B2-BFDE-F7F93ED97AA6}" dt="2022-07-05T07:32:15.272" v="4882" actId="20577"/>
          <ac:spMkLst>
            <pc:docMk/>
            <pc:sldMk cId="1625535000" sldId="304"/>
            <ac:spMk id="11" creationId="{D1B7E29B-B965-F4D2-A022-D0F86B450FE0}"/>
          </ac:spMkLst>
        </pc:spChg>
        <pc:graphicFrameChg chg="mod">
          <ac:chgData name="Diego Carrera" userId="c5c0d13e02ac0450" providerId="LiveId" clId="{A5135AEF-099E-41B2-BFDE-F7F93ED97AA6}" dt="2022-07-05T07:28:39.316" v="4861" actId="20577"/>
          <ac:graphicFrameMkLst>
            <pc:docMk/>
            <pc:sldMk cId="1625535000" sldId="304"/>
            <ac:graphicFrameMk id="4" creationId="{00000000-0000-0000-0000-000000000000}"/>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A5761A-398A-4AF5-A55B-12DA0A51CA35}" type="doc">
      <dgm:prSet loTypeId="urn:microsoft.com/office/officeart/2005/8/layout/venn1" loCatId="relationship" qsTypeId="urn:microsoft.com/office/officeart/2005/8/quickstyle/3d3" qsCatId="3D" csTypeId="urn:microsoft.com/office/officeart/2005/8/colors/colorful3" csCatId="colorful" phldr="1"/>
      <dgm:spPr/>
      <dgm:t>
        <a:bodyPr/>
        <a:lstStyle/>
        <a:p>
          <a:endParaRPr lang="es-CO"/>
        </a:p>
      </dgm:t>
    </dgm:pt>
    <dgm:pt modelId="{6F6EDC97-86B6-4BF3-BFDC-905D297CB116}">
      <dgm:prSet custT="1"/>
      <dgm:spPr/>
      <dgm:t>
        <a:bodyPr/>
        <a:lstStyle/>
        <a:p>
          <a:pPr rtl="0"/>
          <a:r>
            <a:rPr lang="es-CO" sz="2100" dirty="0"/>
            <a:t>“Todo el mundo habla de paz, pero nadie educa para la paz. La gente educa para la competencia, y la competencia es el principio de cualquier guerra” </a:t>
          </a:r>
        </a:p>
        <a:p>
          <a:pPr rtl="0"/>
          <a:r>
            <a:rPr lang="es-CO" sz="2100" dirty="0"/>
            <a:t>Pablo </a:t>
          </a:r>
          <a:r>
            <a:rPr lang="es-CO" sz="2100" dirty="0" err="1"/>
            <a:t>Lipnizky</a:t>
          </a:r>
          <a:endParaRPr lang="es-CO" sz="2100" dirty="0"/>
        </a:p>
        <a:p>
          <a:pPr rtl="0"/>
          <a:endParaRPr lang="es-CO" sz="2100" dirty="0"/>
        </a:p>
        <a:p>
          <a:pPr rtl="0"/>
          <a:r>
            <a:rPr lang="es-CO" sz="1600" dirty="0"/>
            <a:t>(Documental: La educación Prohibida)</a:t>
          </a:r>
        </a:p>
      </dgm:t>
    </dgm:pt>
    <dgm:pt modelId="{A5A9778C-AAEB-404C-A226-86B85F44CF35}" type="parTrans" cxnId="{F1F15758-833C-42F1-A8EF-D0AA958F2E7E}">
      <dgm:prSet/>
      <dgm:spPr/>
      <dgm:t>
        <a:bodyPr/>
        <a:lstStyle/>
        <a:p>
          <a:endParaRPr lang="es-CO"/>
        </a:p>
      </dgm:t>
    </dgm:pt>
    <dgm:pt modelId="{2BA5542B-B89F-4315-B682-4D98B7F022B5}" type="sibTrans" cxnId="{F1F15758-833C-42F1-A8EF-D0AA958F2E7E}">
      <dgm:prSet/>
      <dgm:spPr/>
      <dgm:t>
        <a:bodyPr/>
        <a:lstStyle/>
        <a:p>
          <a:endParaRPr lang="es-CO"/>
        </a:p>
      </dgm:t>
    </dgm:pt>
    <dgm:pt modelId="{F447E20A-C84C-4E75-B571-6D67C64C8B6B}" type="pres">
      <dgm:prSet presAssocID="{CFA5761A-398A-4AF5-A55B-12DA0A51CA35}" presName="compositeShape" presStyleCnt="0">
        <dgm:presLayoutVars>
          <dgm:chMax val="7"/>
          <dgm:dir/>
          <dgm:resizeHandles val="exact"/>
        </dgm:presLayoutVars>
      </dgm:prSet>
      <dgm:spPr/>
      <dgm:t>
        <a:bodyPr/>
        <a:lstStyle/>
        <a:p>
          <a:endParaRPr lang="es-ES"/>
        </a:p>
      </dgm:t>
    </dgm:pt>
    <dgm:pt modelId="{D316584F-88E3-4DDD-B63C-612EBAB63379}" type="pres">
      <dgm:prSet presAssocID="{6F6EDC97-86B6-4BF3-BFDC-905D297CB116}" presName="circ1TxSh" presStyleLbl="vennNode1" presStyleIdx="0" presStyleCnt="1" custLinFactNeighborY="-1591"/>
      <dgm:spPr/>
      <dgm:t>
        <a:bodyPr/>
        <a:lstStyle/>
        <a:p>
          <a:endParaRPr lang="es-ES"/>
        </a:p>
      </dgm:t>
    </dgm:pt>
  </dgm:ptLst>
  <dgm:cxnLst>
    <dgm:cxn modelId="{F1F15758-833C-42F1-A8EF-D0AA958F2E7E}" srcId="{CFA5761A-398A-4AF5-A55B-12DA0A51CA35}" destId="{6F6EDC97-86B6-4BF3-BFDC-905D297CB116}" srcOrd="0" destOrd="0" parTransId="{A5A9778C-AAEB-404C-A226-86B85F44CF35}" sibTransId="{2BA5542B-B89F-4315-B682-4D98B7F022B5}"/>
    <dgm:cxn modelId="{686C1DC6-7473-497C-8AD5-FDE99461D023}" type="presOf" srcId="{6F6EDC97-86B6-4BF3-BFDC-905D297CB116}" destId="{D316584F-88E3-4DDD-B63C-612EBAB63379}" srcOrd="0" destOrd="0" presId="urn:microsoft.com/office/officeart/2005/8/layout/venn1"/>
    <dgm:cxn modelId="{4FADFF3B-30DF-4BC0-8AE6-1B00DF7BFC34}" type="presOf" srcId="{CFA5761A-398A-4AF5-A55B-12DA0A51CA35}" destId="{F447E20A-C84C-4E75-B571-6D67C64C8B6B}" srcOrd="0" destOrd="0" presId="urn:microsoft.com/office/officeart/2005/8/layout/venn1"/>
    <dgm:cxn modelId="{08B4C9D3-707C-4722-9587-060854B89F14}" type="presParOf" srcId="{F447E20A-C84C-4E75-B571-6D67C64C8B6B}" destId="{D316584F-88E3-4DDD-B63C-612EBAB63379}"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3255DA3-8BC2-4DA5-B489-EC10E272C643}" type="doc">
      <dgm:prSet loTypeId="urn:microsoft.com/office/officeart/2005/8/layout/vList2" loCatId="list" qsTypeId="urn:microsoft.com/office/officeart/2005/8/quickstyle/simple2" qsCatId="simple" csTypeId="urn:microsoft.com/office/officeart/2005/8/colors/accent0_1" csCatId="mainScheme" phldr="1"/>
      <dgm:spPr/>
      <dgm:t>
        <a:bodyPr/>
        <a:lstStyle/>
        <a:p>
          <a:endParaRPr lang="es-CO"/>
        </a:p>
      </dgm:t>
    </dgm:pt>
    <dgm:pt modelId="{28BA8A66-02CD-40B3-A227-193572D8E979}">
      <dgm:prSet custT="1">
        <dgm:style>
          <a:lnRef idx="2">
            <a:schemeClr val="accent3"/>
          </a:lnRef>
          <a:fillRef idx="1">
            <a:schemeClr val="lt1"/>
          </a:fillRef>
          <a:effectRef idx="0">
            <a:schemeClr val="accent3"/>
          </a:effectRef>
          <a:fontRef idx="minor">
            <a:schemeClr val="dk1"/>
          </a:fontRef>
        </dgm:style>
      </dgm:prSet>
      <dgm:spPr/>
      <dgm:t>
        <a:bodyPr/>
        <a:lstStyle/>
        <a:p>
          <a:pPr rtl="0"/>
          <a:r>
            <a:rPr lang="es-ES" sz="2800" b="1" dirty="0">
              <a:solidFill>
                <a:schemeClr val="accent1">
                  <a:lumMod val="50000"/>
                </a:schemeClr>
              </a:solidFill>
            </a:rPr>
            <a:t>Marco teórico</a:t>
          </a:r>
          <a:endParaRPr lang="es-CO" sz="2800" b="1" dirty="0">
            <a:solidFill>
              <a:schemeClr val="accent1">
                <a:lumMod val="50000"/>
              </a:schemeClr>
            </a:solidFill>
          </a:endParaRPr>
        </a:p>
      </dgm:t>
    </dgm:pt>
    <dgm:pt modelId="{9E72509C-547C-44FC-AF19-921F72E483BF}" type="parTrans" cxnId="{C0527064-38FA-402F-9977-A3F644D86937}">
      <dgm:prSet/>
      <dgm:spPr/>
      <dgm:t>
        <a:bodyPr/>
        <a:lstStyle/>
        <a:p>
          <a:endParaRPr lang="es-CO"/>
        </a:p>
      </dgm:t>
    </dgm:pt>
    <dgm:pt modelId="{A3024362-008B-47E5-B8B0-31ECE492D54F}" type="sibTrans" cxnId="{C0527064-38FA-402F-9977-A3F644D86937}">
      <dgm:prSet/>
      <dgm:spPr/>
      <dgm:t>
        <a:bodyPr/>
        <a:lstStyle/>
        <a:p>
          <a:endParaRPr lang="es-CO"/>
        </a:p>
      </dgm:t>
    </dgm:pt>
    <dgm:pt modelId="{10BF9E35-936F-41A4-BB01-6102224633A1}" type="pres">
      <dgm:prSet presAssocID="{63255DA3-8BC2-4DA5-B489-EC10E272C643}" presName="linear" presStyleCnt="0">
        <dgm:presLayoutVars>
          <dgm:animLvl val="lvl"/>
          <dgm:resizeHandles val="exact"/>
        </dgm:presLayoutVars>
      </dgm:prSet>
      <dgm:spPr/>
      <dgm:t>
        <a:bodyPr/>
        <a:lstStyle/>
        <a:p>
          <a:endParaRPr lang="es-ES"/>
        </a:p>
      </dgm:t>
    </dgm:pt>
    <dgm:pt modelId="{1A0FA747-C54C-4B63-9702-47537656F768}" type="pres">
      <dgm:prSet presAssocID="{28BA8A66-02CD-40B3-A227-193572D8E979}" presName="parentText" presStyleLbl="node1" presStyleIdx="0" presStyleCnt="1" custScaleY="36184">
        <dgm:presLayoutVars>
          <dgm:chMax val="0"/>
          <dgm:bulletEnabled val="1"/>
        </dgm:presLayoutVars>
      </dgm:prSet>
      <dgm:spPr/>
      <dgm:t>
        <a:bodyPr/>
        <a:lstStyle/>
        <a:p>
          <a:endParaRPr lang="es-ES"/>
        </a:p>
      </dgm:t>
    </dgm:pt>
  </dgm:ptLst>
  <dgm:cxnLst>
    <dgm:cxn modelId="{C0527064-38FA-402F-9977-A3F644D86937}" srcId="{63255DA3-8BC2-4DA5-B489-EC10E272C643}" destId="{28BA8A66-02CD-40B3-A227-193572D8E979}" srcOrd="0" destOrd="0" parTransId="{9E72509C-547C-44FC-AF19-921F72E483BF}" sibTransId="{A3024362-008B-47E5-B8B0-31ECE492D54F}"/>
    <dgm:cxn modelId="{F3377EC3-931C-4498-A735-E1DE33B0412D}" type="presOf" srcId="{28BA8A66-02CD-40B3-A227-193572D8E979}" destId="{1A0FA747-C54C-4B63-9702-47537656F768}" srcOrd="0" destOrd="0" presId="urn:microsoft.com/office/officeart/2005/8/layout/vList2"/>
    <dgm:cxn modelId="{69A2191E-5800-46DE-AA81-42EDD23057BB}" type="presOf" srcId="{63255DA3-8BC2-4DA5-B489-EC10E272C643}" destId="{10BF9E35-936F-41A4-BB01-6102224633A1}" srcOrd="0" destOrd="0" presId="urn:microsoft.com/office/officeart/2005/8/layout/vList2"/>
    <dgm:cxn modelId="{6C29B244-27E4-4FE4-A085-90E7220F26F5}" type="presParOf" srcId="{10BF9E35-936F-41A4-BB01-6102224633A1}" destId="{1A0FA747-C54C-4B63-9702-47537656F76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B16C954-103F-4739-90CE-68F5899D2E80}" type="doc">
      <dgm:prSet loTypeId="urn:microsoft.com/office/officeart/2005/8/layout/vList2" loCatId="list" qsTypeId="urn:microsoft.com/office/officeart/2005/8/quickstyle/simple2" qsCatId="simple" csTypeId="urn:microsoft.com/office/officeart/2005/8/colors/accent0_1" csCatId="mainScheme" phldr="1"/>
      <dgm:spPr/>
      <dgm:t>
        <a:bodyPr/>
        <a:lstStyle/>
        <a:p>
          <a:endParaRPr lang="es-CO"/>
        </a:p>
      </dgm:t>
    </dgm:pt>
    <dgm:pt modelId="{860D6006-3A46-4515-8912-31E1614FD3B3}">
      <dgm:prSet custT="1"/>
      <dgm:spPr>
        <a:ln>
          <a:solidFill>
            <a:srgbClr val="92D050"/>
          </a:solidFill>
        </a:ln>
      </dgm:spPr>
      <dgm:t>
        <a:bodyPr/>
        <a:lstStyle/>
        <a:p>
          <a:pPr rtl="0"/>
          <a:r>
            <a:rPr lang="es-ES" sz="2400" b="1" dirty="0">
              <a:solidFill>
                <a:schemeClr val="tx2">
                  <a:lumMod val="50000"/>
                </a:schemeClr>
              </a:solidFill>
            </a:rPr>
            <a:t>Marco metodológico </a:t>
          </a:r>
          <a:endParaRPr lang="es-CO" sz="3200" b="1" dirty="0">
            <a:solidFill>
              <a:schemeClr val="tx2">
                <a:lumMod val="50000"/>
              </a:schemeClr>
            </a:solidFill>
          </a:endParaRPr>
        </a:p>
      </dgm:t>
    </dgm:pt>
    <dgm:pt modelId="{628D4EED-B264-4AA3-87E3-B1F8F236FF32}" type="parTrans" cxnId="{EF42F51E-DD4A-48C1-9517-C4659D9A76F3}">
      <dgm:prSet/>
      <dgm:spPr/>
      <dgm:t>
        <a:bodyPr/>
        <a:lstStyle/>
        <a:p>
          <a:endParaRPr lang="es-CO"/>
        </a:p>
      </dgm:t>
    </dgm:pt>
    <dgm:pt modelId="{B18AAC15-5291-4722-A9F9-2E28E9D5D8DB}" type="sibTrans" cxnId="{EF42F51E-DD4A-48C1-9517-C4659D9A76F3}">
      <dgm:prSet/>
      <dgm:spPr/>
      <dgm:t>
        <a:bodyPr/>
        <a:lstStyle/>
        <a:p>
          <a:endParaRPr lang="es-CO"/>
        </a:p>
      </dgm:t>
    </dgm:pt>
    <dgm:pt modelId="{045723A4-BD2A-4564-8E07-B2FABDCD9840}" type="pres">
      <dgm:prSet presAssocID="{3B16C954-103F-4739-90CE-68F5899D2E80}" presName="linear" presStyleCnt="0">
        <dgm:presLayoutVars>
          <dgm:animLvl val="lvl"/>
          <dgm:resizeHandles val="exact"/>
        </dgm:presLayoutVars>
      </dgm:prSet>
      <dgm:spPr/>
      <dgm:t>
        <a:bodyPr/>
        <a:lstStyle/>
        <a:p>
          <a:endParaRPr lang="es-ES"/>
        </a:p>
      </dgm:t>
    </dgm:pt>
    <dgm:pt modelId="{1D335840-2990-4839-ACA4-EB51AE3A491D}" type="pres">
      <dgm:prSet presAssocID="{860D6006-3A46-4515-8912-31E1614FD3B3}" presName="parentText" presStyleLbl="node1" presStyleIdx="0" presStyleCnt="1" custScaleY="65639" custLinFactNeighborY="-13670">
        <dgm:presLayoutVars>
          <dgm:chMax val="0"/>
          <dgm:bulletEnabled val="1"/>
        </dgm:presLayoutVars>
      </dgm:prSet>
      <dgm:spPr/>
      <dgm:t>
        <a:bodyPr/>
        <a:lstStyle/>
        <a:p>
          <a:endParaRPr lang="es-ES"/>
        </a:p>
      </dgm:t>
    </dgm:pt>
  </dgm:ptLst>
  <dgm:cxnLst>
    <dgm:cxn modelId="{7E6B9305-C87F-4518-AF3B-4182D687C4BA}" type="presOf" srcId="{860D6006-3A46-4515-8912-31E1614FD3B3}" destId="{1D335840-2990-4839-ACA4-EB51AE3A491D}" srcOrd="0" destOrd="0" presId="urn:microsoft.com/office/officeart/2005/8/layout/vList2"/>
    <dgm:cxn modelId="{EF42F51E-DD4A-48C1-9517-C4659D9A76F3}" srcId="{3B16C954-103F-4739-90CE-68F5899D2E80}" destId="{860D6006-3A46-4515-8912-31E1614FD3B3}" srcOrd="0" destOrd="0" parTransId="{628D4EED-B264-4AA3-87E3-B1F8F236FF32}" sibTransId="{B18AAC15-5291-4722-A9F9-2E28E9D5D8DB}"/>
    <dgm:cxn modelId="{544B2BCE-735D-4EA7-A16A-897AD5F47461}" type="presOf" srcId="{3B16C954-103F-4739-90CE-68F5899D2E80}" destId="{045723A4-BD2A-4564-8E07-B2FABDCD9840}" srcOrd="0" destOrd="0" presId="urn:microsoft.com/office/officeart/2005/8/layout/vList2"/>
    <dgm:cxn modelId="{D3A585CE-177B-41A8-A59F-6D61A499127D}" type="presParOf" srcId="{045723A4-BD2A-4564-8E07-B2FABDCD9840}" destId="{1D335840-2990-4839-ACA4-EB51AE3A491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72B85D3-2BF9-4EE7-BEFA-3983D7048FD4}" type="doc">
      <dgm:prSet loTypeId="urn:microsoft.com/office/officeart/2005/8/layout/vList2" loCatId="list" qsTypeId="urn:microsoft.com/office/officeart/2005/8/quickstyle/simple2" qsCatId="simple" csTypeId="urn:microsoft.com/office/officeart/2005/8/colors/accent0_1" csCatId="mainScheme" phldr="1"/>
      <dgm:spPr/>
      <dgm:t>
        <a:bodyPr/>
        <a:lstStyle/>
        <a:p>
          <a:endParaRPr lang="es-CO"/>
        </a:p>
      </dgm:t>
    </dgm:pt>
    <dgm:pt modelId="{370BC493-4500-4680-A2C3-54FC166FA559}">
      <dgm:prSet custT="1"/>
      <dgm:spPr>
        <a:ln>
          <a:solidFill>
            <a:srgbClr val="92D050"/>
          </a:solidFill>
        </a:ln>
      </dgm:spPr>
      <dgm:t>
        <a:bodyPr/>
        <a:lstStyle/>
        <a:p>
          <a:pPr rtl="0"/>
          <a:r>
            <a:rPr lang="es-ES" sz="2800" b="1" dirty="0">
              <a:solidFill>
                <a:schemeClr val="tx2">
                  <a:lumMod val="50000"/>
                </a:schemeClr>
              </a:solidFill>
            </a:rPr>
            <a:t>Resultados</a:t>
          </a:r>
          <a:endParaRPr lang="es-CO" sz="3600" b="1" dirty="0">
            <a:solidFill>
              <a:schemeClr val="tx2">
                <a:lumMod val="50000"/>
              </a:schemeClr>
            </a:solidFill>
          </a:endParaRPr>
        </a:p>
      </dgm:t>
    </dgm:pt>
    <dgm:pt modelId="{49ABEAD2-CEE1-442B-8902-01CF816EF1B8}" type="parTrans" cxnId="{073A0CA1-CDF0-45FA-AFD3-F93FF21862BD}">
      <dgm:prSet/>
      <dgm:spPr/>
      <dgm:t>
        <a:bodyPr/>
        <a:lstStyle/>
        <a:p>
          <a:endParaRPr lang="es-CO"/>
        </a:p>
      </dgm:t>
    </dgm:pt>
    <dgm:pt modelId="{21BCFBFF-85DD-47AB-A68E-DE192C27BAC5}" type="sibTrans" cxnId="{073A0CA1-CDF0-45FA-AFD3-F93FF21862BD}">
      <dgm:prSet/>
      <dgm:spPr/>
      <dgm:t>
        <a:bodyPr/>
        <a:lstStyle/>
        <a:p>
          <a:endParaRPr lang="es-CO"/>
        </a:p>
      </dgm:t>
    </dgm:pt>
    <dgm:pt modelId="{ACD3BB6C-1286-4CB5-A8F3-12DAD8A740FC}" type="pres">
      <dgm:prSet presAssocID="{572B85D3-2BF9-4EE7-BEFA-3983D7048FD4}" presName="linear" presStyleCnt="0">
        <dgm:presLayoutVars>
          <dgm:animLvl val="lvl"/>
          <dgm:resizeHandles val="exact"/>
        </dgm:presLayoutVars>
      </dgm:prSet>
      <dgm:spPr/>
      <dgm:t>
        <a:bodyPr/>
        <a:lstStyle/>
        <a:p>
          <a:endParaRPr lang="es-ES"/>
        </a:p>
      </dgm:t>
    </dgm:pt>
    <dgm:pt modelId="{FBAF243A-FCC0-4D01-BCBA-43AB65120989}" type="pres">
      <dgm:prSet presAssocID="{370BC493-4500-4680-A2C3-54FC166FA559}" presName="parentText" presStyleLbl="node1" presStyleIdx="0" presStyleCnt="1" custLinFactNeighborY="-77118">
        <dgm:presLayoutVars>
          <dgm:chMax val="0"/>
          <dgm:bulletEnabled val="1"/>
        </dgm:presLayoutVars>
      </dgm:prSet>
      <dgm:spPr/>
      <dgm:t>
        <a:bodyPr/>
        <a:lstStyle/>
        <a:p>
          <a:endParaRPr lang="es-ES"/>
        </a:p>
      </dgm:t>
    </dgm:pt>
  </dgm:ptLst>
  <dgm:cxnLst>
    <dgm:cxn modelId="{5FDC90AA-DDEB-43E4-9B19-694134A7169F}" type="presOf" srcId="{370BC493-4500-4680-A2C3-54FC166FA559}" destId="{FBAF243A-FCC0-4D01-BCBA-43AB65120989}" srcOrd="0" destOrd="0" presId="urn:microsoft.com/office/officeart/2005/8/layout/vList2"/>
    <dgm:cxn modelId="{F5994EEE-8D8E-4AC5-9318-AFD0C0DF8C91}" type="presOf" srcId="{572B85D3-2BF9-4EE7-BEFA-3983D7048FD4}" destId="{ACD3BB6C-1286-4CB5-A8F3-12DAD8A740FC}" srcOrd="0" destOrd="0" presId="urn:microsoft.com/office/officeart/2005/8/layout/vList2"/>
    <dgm:cxn modelId="{073A0CA1-CDF0-45FA-AFD3-F93FF21862BD}" srcId="{572B85D3-2BF9-4EE7-BEFA-3983D7048FD4}" destId="{370BC493-4500-4680-A2C3-54FC166FA559}" srcOrd="0" destOrd="0" parTransId="{49ABEAD2-CEE1-442B-8902-01CF816EF1B8}" sibTransId="{21BCFBFF-85DD-47AB-A68E-DE192C27BAC5}"/>
    <dgm:cxn modelId="{F8640A53-3D43-4AE5-8D9A-4A309902FE7B}" type="presParOf" srcId="{ACD3BB6C-1286-4CB5-A8F3-12DAD8A740FC}" destId="{FBAF243A-FCC0-4D01-BCBA-43AB6512098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D9DE4BA-BF53-49B4-B9C4-2DADE5956D6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S"/>
        </a:p>
      </dgm:t>
    </dgm:pt>
    <dgm:pt modelId="{7B1E2542-257D-4BCB-9F87-F4A4DCDBD609}">
      <dgm:prSet phldrT="[Texto]" custT="1"/>
      <dgm:spPr>
        <a:solidFill>
          <a:schemeClr val="tx2">
            <a:lumMod val="50000"/>
          </a:schemeClr>
        </a:solidFill>
      </dgm:spPr>
      <dgm:t>
        <a:bodyPr/>
        <a:lstStyle/>
        <a:p>
          <a:r>
            <a:rPr lang="es-ES" sz="1600" dirty="0"/>
            <a:t>Santos (2020); Balbo (2020); Vera-Rojas </a:t>
          </a:r>
          <a:r>
            <a:rPr lang="es-ES" sz="1600" i="1" dirty="0"/>
            <a:t>et al</a:t>
          </a:r>
          <a:r>
            <a:rPr lang="es-ES" sz="1600" dirty="0"/>
            <a:t>. (2020); Fuentes y Collado (2019) Refieren que son dados desde los problemas educativos</a:t>
          </a:r>
        </a:p>
      </dgm:t>
    </dgm:pt>
    <dgm:pt modelId="{28436595-57BF-444F-A552-86A84BC800A2}" type="parTrans" cxnId="{6ED30001-68A9-40CF-A5EE-6F8246BC135D}">
      <dgm:prSet/>
      <dgm:spPr/>
      <dgm:t>
        <a:bodyPr/>
        <a:lstStyle/>
        <a:p>
          <a:endParaRPr lang="es-ES"/>
        </a:p>
      </dgm:t>
    </dgm:pt>
    <dgm:pt modelId="{71F8CD06-4AF9-4E3C-BB96-EB9A9C4B011E}" type="sibTrans" cxnId="{6ED30001-68A9-40CF-A5EE-6F8246BC135D}">
      <dgm:prSet/>
      <dgm:spPr/>
      <dgm:t>
        <a:bodyPr/>
        <a:lstStyle/>
        <a:p>
          <a:endParaRPr lang="es-ES"/>
        </a:p>
      </dgm:t>
    </dgm:pt>
    <dgm:pt modelId="{1073A834-5A44-4F07-A016-E487B3FE439F}">
      <dgm:prSet phldrT="[Texto]" custT="1"/>
      <dgm:spPr>
        <a:solidFill>
          <a:schemeClr val="tx1">
            <a:lumMod val="65000"/>
            <a:lumOff val="35000"/>
          </a:schemeClr>
        </a:solidFill>
      </dgm:spPr>
      <dgm:t>
        <a:bodyPr/>
        <a:lstStyle/>
        <a:p>
          <a:r>
            <a:rPr lang="es-ES" sz="1600"/>
            <a:t>Planes educativos, currículo, contenidos según hecho asignaturista</a:t>
          </a:r>
        </a:p>
      </dgm:t>
    </dgm:pt>
    <dgm:pt modelId="{BFC13D59-6D36-4E73-8D03-BB70A48871FD}" type="parTrans" cxnId="{26DA4B3B-8D4F-40CD-B76F-F467BE9B0713}">
      <dgm:prSet/>
      <dgm:spPr/>
      <dgm:t>
        <a:bodyPr/>
        <a:lstStyle/>
        <a:p>
          <a:endParaRPr lang="es-ES"/>
        </a:p>
      </dgm:t>
    </dgm:pt>
    <dgm:pt modelId="{56B71884-5A37-48F4-878B-C4E8C8E7021E}" type="sibTrans" cxnId="{26DA4B3B-8D4F-40CD-B76F-F467BE9B0713}">
      <dgm:prSet/>
      <dgm:spPr/>
      <dgm:t>
        <a:bodyPr/>
        <a:lstStyle/>
        <a:p>
          <a:endParaRPr lang="es-ES"/>
        </a:p>
      </dgm:t>
    </dgm:pt>
    <dgm:pt modelId="{0B394E10-6ADD-41CA-B5ED-3620627891C1}">
      <dgm:prSet phldrT="[Texto]" custT="1"/>
      <dgm:spPr>
        <a:solidFill>
          <a:schemeClr val="tx2">
            <a:lumMod val="50000"/>
          </a:schemeClr>
        </a:solidFill>
      </dgm:spPr>
      <dgm:t>
        <a:bodyPr/>
        <a:lstStyle/>
        <a:p>
          <a:r>
            <a:rPr lang="es-ES" sz="1600"/>
            <a:t>112 publicaciones entre el año 2000 y 2022</a:t>
          </a:r>
        </a:p>
      </dgm:t>
    </dgm:pt>
    <dgm:pt modelId="{6EA6D7E0-3547-42F2-8DB9-40207EAAC461}" type="parTrans" cxnId="{AFC743B7-620C-48BB-9AA2-F3DF82761A04}">
      <dgm:prSet/>
      <dgm:spPr/>
      <dgm:t>
        <a:bodyPr/>
        <a:lstStyle/>
        <a:p>
          <a:endParaRPr lang="es-ES"/>
        </a:p>
      </dgm:t>
    </dgm:pt>
    <dgm:pt modelId="{64C78A7A-3CD1-4710-A2C3-F2AD44290C24}" type="sibTrans" cxnId="{AFC743B7-620C-48BB-9AA2-F3DF82761A04}">
      <dgm:prSet/>
      <dgm:spPr/>
      <dgm:t>
        <a:bodyPr/>
        <a:lstStyle/>
        <a:p>
          <a:endParaRPr lang="es-ES"/>
        </a:p>
      </dgm:t>
    </dgm:pt>
    <dgm:pt modelId="{2363A64C-F5CB-4CE0-A8FA-27DBCC902B55}">
      <dgm:prSet phldrT="[Texto]" custT="1"/>
      <dgm:spPr>
        <a:solidFill>
          <a:schemeClr val="tx1">
            <a:lumMod val="65000"/>
            <a:lumOff val="35000"/>
          </a:schemeClr>
        </a:solidFill>
      </dgm:spPr>
      <dgm:t>
        <a:bodyPr/>
        <a:lstStyle/>
        <a:p>
          <a:r>
            <a:rPr lang="es-ES" sz="1600" dirty="0"/>
            <a:t>La baja relación epistémica valora la importancia del problema de estudio</a:t>
          </a:r>
        </a:p>
      </dgm:t>
    </dgm:pt>
    <dgm:pt modelId="{96A3B8CB-BD14-4478-BDCA-D2E898BC2619}" type="parTrans" cxnId="{9B265116-92ED-4007-A5F9-A5EF81C35F4F}">
      <dgm:prSet/>
      <dgm:spPr/>
      <dgm:t>
        <a:bodyPr/>
        <a:lstStyle/>
        <a:p>
          <a:endParaRPr lang="es-ES"/>
        </a:p>
      </dgm:t>
    </dgm:pt>
    <dgm:pt modelId="{85B6EB97-C7D8-4178-AEBD-F86F9E8A0BF0}" type="sibTrans" cxnId="{9B265116-92ED-4007-A5F9-A5EF81C35F4F}">
      <dgm:prSet/>
      <dgm:spPr/>
      <dgm:t>
        <a:bodyPr/>
        <a:lstStyle/>
        <a:p>
          <a:endParaRPr lang="es-ES"/>
        </a:p>
      </dgm:t>
    </dgm:pt>
    <dgm:pt modelId="{7C80939A-C0A8-4070-B57D-ADF959DB745A}">
      <dgm:prSet phldrT="[Texto]" custT="1"/>
      <dgm:spPr>
        <a:solidFill>
          <a:schemeClr val="tx2">
            <a:lumMod val="50000"/>
          </a:schemeClr>
        </a:solidFill>
      </dgm:spPr>
      <dgm:t>
        <a:bodyPr/>
        <a:lstStyle/>
        <a:p>
          <a:r>
            <a:rPr lang="es-ES" sz="1600" dirty="0"/>
            <a:t>Apartados teóricos (como referencia bibliográfica o documental)</a:t>
          </a:r>
        </a:p>
      </dgm:t>
    </dgm:pt>
    <dgm:pt modelId="{11686841-B575-4545-A01F-2C18A4CCDC2F}" type="sibTrans" cxnId="{F32EA9CD-8920-444F-ABA7-67A7EBE7E13C}">
      <dgm:prSet/>
      <dgm:spPr/>
      <dgm:t>
        <a:bodyPr/>
        <a:lstStyle/>
        <a:p>
          <a:endParaRPr lang="es-ES"/>
        </a:p>
      </dgm:t>
    </dgm:pt>
    <dgm:pt modelId="{CEFEB4E7-8EF7-44E8-B685-C076AB87F91B}" type="parTrans" cxnId="{F32EA9CD-8920-444F-ABA7-67A7EBE7E13C}">
      <dgm:prSet/>
      <dgm:spPr/>
      <dgm:t>
        <a:bodyPr/>
        <a:lstStyle/>
        <a:p>
          <a:endParaRPr lang="es-ES"/>
        </a:p>
      </dgm:t>
    </dgm:pt>
    <dgm:pt modelId="{DCF6EF46-862C-446B-A9BA-60936066B697}">
      <dgm:prSet phldrT="[Texto]" custT="1"/>
      <dgm:spPr>
        <a:solidFill>
          <a:schemeClr val="tx1">
            <a:lumMod val="65000"/>
            <a:lumOff val="35000"/>
          </a:schemeClr>
        </a:solidFill>
      </dgm:spPr>
      <dgm:t>
        <a:bodyPr/>
        <a:lstStyle/>
        <a:p>
          <a:r>
            <a:rPr lang="es-ES" sz="1600" dirty="0"/>
            <a:t>Motivos de selección: proceso metodológico, fundamento teórico filosófico, discusión pedagogía y educación. A2</a:t>
          </a:r>
        </a:p>
      </dgm:t>
    </dgm:pt>
    <dgm:pt modelId="{220772D8-A2D2-47C7-A7D8-60FAB97AB894}" type="parTrans" cxnId="{A2A23CDE-6963-4FF0-AA11-0C9130C3B695}">
      <dgm:prSet/>
      <dgm:spPr/>
      <dgm:t>
        <a:bodyPr/>
        <a:lstStyle/>
        <a:p>
          <a:endParaRPr lang="es-ES"/>
        </a:p>
      </dgm:t>
    </dgm:pt>
    <dgm:pt modelId="{A7A16EEF-0D76-44D0-8B89-C22A1A3FF3B8}" type="sibTrans" cxnId="{A2A23CDE-6963-4FF0-AA11-0C9130C3B695}">
      <dgm:prSet/>
      <dgm:spPr/>
      <dgm:t>
        <a:bodyPr/>
        <a:lstStyle/>
        <a:p>
          <a:endParaRPr lang="es-ES"/>
        </a:p>
      </dgm:t>
    </dgm:pt>
    <dgm:pt modelId="{FBEA5363-298C-40AA-9819-A8696AF7B6BC}">
      <dgm:prSet phldrT="[Texto]" custT="1"/>
      <dgm:spPr>
        <a:solidFill>
          <a:schemeClr val="tx2">
            <a:lumMod val="50000"/>
          </a:schemeClr>
        </a:solidFill>
      </dgm:spPr>
      <dgm:t>
        <a:bodyPr/>
        <a:lstStyle/>
        <a:p>
          <a:r>
            <a:rPr lang="es-ES" sz="1600" dirty="0"/>
            <a:t>Brasil, Colombia, Venezuela y Ecuador entre los mayores productores de saber. Por procedencia del autor Ecuador y Colombia mayormente. A1</a:t>
          </a:r>
        </a:p>
      </dgm:t>
    </dgm:pt>
    <dgm:pt modelId="{0ACF0BAD-2C12-49B0-9D4E-A4240CC578E9}" type="parTrans" cxnId="{F2EE5E23-DBB2-4B18-864D-2890902523E0}">
      <dgm:prSet/>
      <dgm:spPr/>
      <dgm:t>
        <a:bodyPr/>
        <a:lstStyle/>
        <a:p>
          <a:endParaRPr lang="es-ES"/>
        </a:p>
      </dgm:t>
    </dgm:pt>
    <dgm:pt modelId="{F3F9B3A6-7CE2-48A8-8490-2800F6B89ECF}" type="sibTrans" cxnId="{F2EE5E23-DBB2-4B18-864D-2890902523E0}">
      <dgm:prSet/>
      <dgm:spPr/>
      <dgm:t>
        <a:bodyPr/>
        <a:lstStyle/>
        <a:p>
          <a:endParaRPr lang="es-ES"/>
        </a:p>
      </dgm:t>
    </dgm:pt>
    <dgm:pt modelId="{1C9DEBE2-2E7E-4207-B18D-DA852998B058}" type="pres">
      <dgm:prSet presAssocID="{5D9DE4BA-BF53-49B4-B9C4-2DADE5956D62}" presName="diagram" presStyleCnt="0">
        <dgm:presLayoutVars>
          <dgm:dir/>
          <dgm:resizeHandles val="exact"/>
        </dgm:presLayoutVars>
      </dgm:prSet>
      <dgm:spPr/>
      <dgm:t>
        <a:bodyPr/>
        <a:lstStyle/>
        <a:p>
          <a:endParaRPr lang="es-ES"/>
        </a:p>
      </dgm:t>
    </dgm:pt>
    <dgm:pt modelId="{F9B1C1F8-9ED2-425C-A4C6-6B1C4D1A1DAD}" type="pres">
      <dgm:prSet presAssocID="{7B1E2542-257D-4BCB-9F87-F4A4DCDBD609}" presName="node" presStyleLbl="node1" presStyleIdx="0" presStyleCnt="7" custScaleX="129301">
        <dgm:presLayoutVars>
          <dgm:bulletEnabled val="1"/>
        </dgm:presLayoutVars>
      </dgm:prSet>
      <dgm:spPr/>
      <dgm:t>
        <a:bodyPr/>
        <a:lstStyle/>
        <a:p>
          <a:endParaRPr lang="es-ES"/>
        </a:p>
      </dgm:t>
    </dgm:pt>
    <dgm:pt modelId="{A624938C-77E2-4F91-AAB2-2C6F85BA90F8}" type="pres">
      <dgm:prSet presAssocID="{71F8CD06-4AF9-4E3C-BB96-EB9A9C4B011E}" presName="sibTrans" presStyleCnt="0"/>
      <dgm:spPr/>
    </dgm:pt>
    <dgm:pt modelId="{2CFB3346-2A6F-4860-BC64-992CE280CDD3}" type="pres">
      <dgm:prSet presAssocID="{1073A834-5A44-4F07-A016-E487B3FE439F}" presName="node" presStyleLbl="node1" presStyleIdx="1" presStyleCnt="7">
        <dgm:presLayoutVars>
          <dgm:bulletEnabled val="1"/>
        </dgm:presLayoutVars>
      </dgm:prSet>
      <dgm:spPr/>
      <dgm:t>
        <a:bodyPr/>
        <a:lstStyle/>
        <a:p>
          <a:endParaRPr lang="es-ES"/>
        </a:p>
      </dgm:t>
    </dgm:pt>
    <dgm:pt modelId="{776C2DA8-206E-46CC-8D22-238D9E5B929E}" type="pres">
      <dgm:prSet presAssocID="{56B71884-5A37-48F4-878B-C4E8C8E7021E}" presName="sibTrans" presStyleCnt="0"/>
      <dgm:spPr/>
    </dgm:pt>
    <dgm:pt modelId="{9A5045E5-9638-4094-986B-979453DD1717}" type="pres">
      <dgm:prSet presAssocID="{0B394E10-6ADD-41CA-B5ED-3620627891C1}" presName="node" presStyleLbl="node1" presStyleIdx="2" presStyleCnt="7">
        <dgm:presLayoutVars>
          <dgm:bulletEnabled val="1"/>
        </dgm:presLayoutVars>
      </dgm:prSet>
      <dgm:spPr/>
      <dgm:t>
        <a:bodyPr/>
        <a:lstStyle/>
        <a:p>
          <a:endParaRPr lang="es-ES"/>
        </a:p>
      </dgm:t>
    </dgm:pt>
    <dgm:pt modelId="{1CC93A6F-4ABF-4961-96D8-F58560EA6FFC}" type="pres">
      <dgm:prSet presAssocID="{64C78A7A-3CD1-4710-A2C3-F2AD44290C24}" presName="sibTrans" presStyleCnt="0"/>
      <dgm:spPr/>
    </dgm:pt>
    <dgm:pt modelId="{6A207AE8-B310-4D96-9F63-2F29E8009FCA}" type="pres">
      <dgm:prSet presAssocID="{7C80939A-C0A8-4070-B57D-ADF959DB745A}" presName="node" presStyleLbl="node1" presStyleIdx="3" presStyleCnt="7" custLinFactNeighborX="-4355" custLinFactNeighborY="-7368">
        <dgm:presLayoutVars>
          <dgm:bulletEnabled val="1"/>
        </dgm:presLayoutVars>
      </dgm:prSet>
      <dgm:spPr/>
      <dgm:t>
        <a:bodyPr/>
        <a:lstStyle/>
        <a:p>
          <a:endParaRPr lang="es-ES"/>
        </a:p>
      </dgm:t>
    </dgm:pt>
    <dgm:pt modelId="{3324C7F9-85D1-4636-B789-6B384F694799}" type="pres">
      <dgm:prSet presAssocID="{11686841-B575-4545-A01F-2C18A4CCDC2F}" presName="sibTrans" presStyleCnt="0"/>
      <dgm:spPr/>
    </dgm:pt>
    <dgm:pt modelId="{FD401C3E-2A9A-4FF1-8BA7-C9D1E40B7CE4}" type="pres">
      <dgm:prSet presAssocID="{2363A64C-F5CB-4CE0-A8FA-27DBCC902B55}" presName="node" presStyleLbl="node1" presStyleIdx="4" presStyleCnt="7" custLinFactNeighborX="758" custLinFactNeighborY="-7368">
        <dgm:presLayoutVars>
          <dgm:bulletEnabled val="1"/>
        </dgm:presLayoutVars>
      </dgm:prSet>
      <dgm:spPr/>
      <dgm:t>
        <a:bodyPr/>
        <a:lstStyle/>
        <a:p>
          <a:endParaRPr lang="es-ES"/>
        </a:p>
      </dgm:t>
    </dgm:pt>
    <dgm:pt modelId="{9D10E402-9A7F-4708-BEC4-FDB9E772F009}" type="pres">
      <dgm:prSet presAssocID="{85B6EB97-C7D8-4178-AEBD-F86F9E8A0BF0}" presName="sibTrans" presStyleCnt="0"/>
      <dgm:spPr/>
    </dgm:pt>
    <dgm:pt modelId="{BC22C657-52B1-4FE8-97FA-98405EC5456A}" type="pres">
      <dgm:prSet presAssocID="{FBEA5363-298C-40AA-9819-A8696AF7B6BC}" presName="node" presStyleLbl="node1" presStyleIdx="5" presStyleCnt="7" custScaleX="122577" custScaleY="115772" custLinFactNeighborX="5372" custLinFactNeighborY="-7368">
        <dgm:presLayoutVars>
          <dgm:bulletEnabled val="1"/>
        </dgm:presLayoutVars>
      </dgm:prSet>
      <dgm:spPr/>
      <dgm:t>
        <a:bodyPr/>
        <a:lstStyle/>
        <a:p>
          <a:endParaRPr lang="es-ES"/>
        </a:p>
      </dgm:t>
    </dgm:pt>
    <dgm:pt modelId="{DD464F8C-CAE1-46A4-BC90-E4FC560F6155}" type="pres">
      <dgm:prSet presAssocID="{F3F9B3A6-7CE2-48A8-8490-2800F6B89ECF}" presName="sibTrans" presStyleCnt="0"/>
      <dgm:spPr/>
    </dgm:pt>
    <dgm:pt modelId="{4BAAB163-65D7-40F5-AC30-2C4C4C804498}" type="pres">
      <dgm:prSet presAssocID="{DCF6EF46-862C-446B-A9BA-60936066B697}" presName="node" presStyleLbl="node1" presStyleIdx="6" presStyleCnt="7" custScaleX="147891" custScaleY="99965" custLinFactX="-1698" custLinFactNeighborX="-100000" custLinFactNeighborY="-12458">
        <dgm:presLayoutVars>
          <dgm:bulletEnabled val="1"/>
        </dgm:presLayoutVars>
      </dgm:prSet>
      <dgm:spPr/>
      <dgm:t>
        <a:bodyPr/>
        <a:lstStyle/>
        <a:p>
          <a:endParaRPr lang="es-ES"/>
        </a:p>
      </dgm:t>
    </dgm:pt>
  </dgm:ptLst>
  <dgm:cxnLst>
    <dgm:cxn modelId="{ED84A79A-BBEF-4B4F-91B8-C977DAAD550E}" type="presOf" srcId="{7C80939A-C0A8-4070-B57D-ADF959DB745A}" destId="{6A207AE8-B310-4D96-9F63-2F29E8009FCA}" srcOrd="0" destOrd="0" presId="urn:microsoft.com/office/officeart/2005/8/layout/default"/>
    <dgm:cxn modelId="{AFC743B7-620C-48BB-9AA2-F3DF82761A04}" srcId="{5D9DE4BA-BF53-49B4-B9C4-2DADE5956D62}" destId="{0B394E10-6ADD-41CA-B5ED-3620627891C1}" srcOrd="2" destOrd="0" parTransId="{6EA6D7E0-3547-42F2-8DB9-40207EAAC461}" sibTransId="{64C78A7A-3CD1-4710-A2C3-F2AD44290C24}"/>
    <dgm:cxn modelId="{26DA4B3B-8D4F-40CD-B76F-F467BE9B0713}" srcId="{5D9DE4BA-BF53-49B4-B9C4-2DADE5956D62}" destId="{1073A834-5A44-4F07-A016-E487B3FE439F}" srcOrd="1" destOrd="0" parTransId="{BFC13D59-6D36-4E73-8D03-BB70A48871FD}" sibTransId="{56B71884-5A37-48F4-878B-C4E8C8E7021E}"/>
    <dgm:cxn modelId="{210AD7E4-FB8E-490F-87B2-B8088CB55F93}" type="presOf" srcId="{DCF6EF46-862C-446B-A9BA-60936066B697}" destId="{4BAAB163-65D7-40F5-AC30-2C4C4C804498}" srcOrd="0" destOrd="0" presId="urn:microsoft.com/office/officeart/2005/8/layout/default"/>
    <dgm:cxn modelId="{6ED30001-68A9-40CF-A5EE-6F8246BC135D}" srcId="{5D9DE4BA-BF53-49B4-B9C4-2DADE5956D62}" destId="{7B1E2542-257D-4BCB-9F87-F4A4DCDBD609}" srcOrd="0" destOrd="0" parTransId="{28436595-57BF-444F-A552-86A84BC800A2}" sibTransId="{71F8CD06-4AF9-4E3C-BB96-EB9A9C4B011E}"/>
    <dgm:cxn modelId="{6D973C0A-4BE2-4CAB-8192-AB70864A099C}" type="presOf" srcId="{2363A64C-F5CB-4CE0-A8FA-27DBCC902B55}" destId="{FD401C3E-2A9A-4FF1-8BA7-C9D1E40B7CE4}" srcOrd="0" destOrd="0" presId="urn:microsoft.com/office/officeart/2005/8/layout/default"/>
    <dgm:cxn modelId="{696C6641-9379-4B03-BF17-5256C44F1E49}" type="presOf" srcId="{0B394E10-6ADD-41CA-B5ED-3620627891C1}" destId="{9A5045E5-9638-4094-986B-979453DD1717}" srcOrd="0" destOrd="0" presId="urn:microsoft.com/office/officeart/2005/8/layout/default"/>
    <dgm:cxn modelId="{A2A23CDE-6963-4FF0-AA11-0C9130C3B695}" srcId="{5D9DE4BA-BF53-49B4-B9C4-2DADE5956D62}" destId="{DCF6EF46-862C-446B-A9BA-60936066B697}" srcOrd="6" destOrd="0" parTransId="{220772D8-A2D2-47C7-A7D8-60FAB97AB894}" sibTransId="{A7A16EEF-0D76-44D0-8B89-C22A1A3FF3B8}"/>
    <dgm:cxn modelId="{9B265116-92ED-4007-A5F9-A5EF81C35F4F}" srcId="{5D9DE4BA-BF53-49B4-B9C4-2DADE5956D62}" destId="{2363A64C-F5CB-4CE0-A8FA-27DBCC902B55}" srcOrd="4" destOrd="0" parTransId="{96A3B8CB-BD14-4478-BDCA-D2E898BC2619}" sibTransId="{85B6EB97-C7D8-4178-AEBD-F86F9E8A0BF0}"/>
    <dgm:cxn modelId="{F2EE5E23-DBB2-4B18-864D-2890902523E0}" srcId="{5D9DE4BA-BF53-49B4-B9C4-2DADE5956D62}" destId="{FBEA5363-298C-40AA-9819-A8696AF7B6BC}" srcOrd="5" destOrd="0" parTransId="{0ACF0BAD-2C12-49B0-9D4E-A4240CC578E9}" sibTransId="{F3F9B3A6-7CE2-48A8-8490-2800F6B89ECF}"/>
    <dgm:cxn modelId="{91F93729-5481-4FBF-9DB8-0B9C7FDCE8D0}" type="presOf" srcId="{5D9DE4BA-BF53-49B4-B9C4-2DADE5956D62}" destId="{1C9DEBE2-2E7E-4207-B18D-DA852998B058}" srcOrd="0" destOrd="0" presId="urn:microsoft.com/office/officeart/2005/8/layout/default"/>
    <dgm:cxn modelId="{814162B4-E435-4E95-A5E5-30EF7D2029A8}" type="presOf" srcId="{FBEA5363-298C-40AA-9819-A8696AF7B6BC}" destId="{BC22C657-52B1-4FE8-97FA-98405EC5456A}" srcOrd="0" destOrd="0" presId="urn:microsoft.com/office/officeart/2005/8/layout/default"/>
    <dgm:cxn modelId="{D529518D-0F11-4A57-AD8F-407001C0528D}" type="presOf" srcId="{1073A834-5A44-4F07-A016-E487B3FE439F}" destId="{2CFB3346-2A6F-4860-BC64-992CE280CDD3}" srcOrd="0" destOrd="0" presId="urn:microsoft.com/office/officeart/2005/8/layout/default"/>
    <dgm:cxn modelId="{11D18C84-C6FD-4636-96EE-900B141DCF42}" type="presOf" srcId="{7B1E2542-257D-4BCB-9F87-F4A4DCDBD609}" destId="{F9B1C1F8-9ED2-425C-A4C6-6B1C4D1A1DAD}" srcOrd="0" destOrd="0" presId="urn:microsoft.com/office/officeart/2005/8/layout/default"/>
    <dgm:cxn modelId="{F32EA9CD-8920-444F-ABA7-67A7EBE7E13C}" srcId="{5D9DE4BA-BF53-49B4-B9C4-2DADE5956D62}" destId="{7C80939A-C0A8-4070-B57D-ADF959DB745A}" srcOrd="3" destOrd="0" parTransId="{CEFEB4E7-8EF7-44E8-B685-C076AB87F91B}" sibTransId="{11686841-B575-4545-A01F-2C18A4CCDC2F}"/>
    <dgm:cxn modelId="{A5FB0108-8076-4F49-A1AC-7123F4B1A43C}" type="presParOf" srcId="{1C9DEBE2-2E7E-4207-B18D-DA852998B058}" destId="{F9B1C1F8-9ED2-425C-A4C6-6B1C4D1A1DAD}" srcOrd="0" destOrd="0" presId="urn:microsoft.com/office/officeart/2005/8/layout/default"/>
    <dgm:cxn modelId="{6C28A8D5-0D8F-498F-AFA6-16314DE627EF}" type="presParOf" srcId="{1C9DEBE2-2E7E-4207-B18D-DA852998B058}" destId="{A624938C-77E2-4F91-AAB2-2C6F85BA90F8}" srcOrd="1" destOrd="0" presId="urn:microsoft.com/office/officeart/2005/8/layout/default"/>
    <dgm:cxn modelId="{342A9C92-849B-48A2-A761-27B5BBA8F8E1}" type="presParOf" srcId="{1C9DEBE2-2E7E-4207-B18D-DA852998B058}" destId="{2CFB3346-2A6F-4860-BC64-992CE280CDD3}" srcOrd="2" destOrd="0" presId="urn:microsoft.com/office/officeart/2005/8/layout/default"/>
    <dgm:cxn modelId="{8A76DCE2-9A13-4335-BCF6-77619D95FC11}" type="presParOf" srcId="{1C9DEBE2-2E7E-4207-B18D-DA852998B058}" destId="{776C2DA8-206E-46CC-8D22-238D9E5B929E}" srcOrd="3" destOrd="0" presId="urn:microsoft.com/office/officeart/2005/8/layout/default"/>
    <dgm:cxn modelId="{06AD98BD-C87E-4C4D-9E58-509F540C9230}" type="presParOf" srcId="{1C9DEBE2-2E7E-4207-B18D-DA852998B058}" destId="{9A5045E5-9638-4094-986B-979453DD1717}" srcOrd="4" destOrd="0" presId="urn:microsoft.com/office/officeart/2005/8/layout/default"/>
    <dgm:cxn modelId="{C66F63B1-0C0B-4C17-8A6E-104D8C679E5C}" type="presParOf" srcId="{1C9DEBE2-2E7E-4207-B18D-DA852998B058}" destId="{1CC93A6F-4ABF-4961-96D8-F58560EA6FFC}" srcOrd="5" destOrd="0" presId="urn:microsoft.com/office/officeart/2005/8/layout/default"/>
    <dgm:cxn modelId="{B76DD7CC-B6D2-45B9-99BE-11EEA30469A9}" type="presParOf" srcId="{1C9DEBE2-2E7E-4207-B18D-DA852998B058}" destId="{6A207AE8-B310-4D96-9F63-2F29E8009FCA}" srcOrd="6" destOrd="0" presId="urn:microsoft.com/office/officeart/2005/8/layout/default"/>
    <dgm:cxn modelId="{3AE99E1A-8783-4613-8DDD-79A45A2FDC21}" type="presParOf" srcId="{1C9DEBE2-2E7E-4207-B18D-DA852998B058}" destId="{3324C7F9-85D1-4636-B789-6B384F694799}" srcOrd="7" destOrd="0" presId="urn:microsoft.com/office/officeart/2005/8/layout/default"/>
    <dgm:cxn modelId="{96104069-C17D-4284-BC8A-104CFEDB4859}" type="presParOf" srcId="{1C9DEBE2-2E7E-4207-B18D-DA852998B058}" destId="{FD401C3E-2A9A-4FF1-8BA7-C9D1E40B7CE4}" srcOrd="8" destOrd="0" presId="urn:microsoft.com/office/officeart/2005/8/layout/default"/>
    <dgm:cxn modelId="{E3382645-3DAE-4ACB-ACC1-E58A31A0D8C0}" type="presParOf" srcId="{1C9DEBE2-2E7E-4207-B18D-DA852998B058}" destId="{9D10E402-9A7F-4708-BEC4-FDB9E772F009}" srcOrd="9" destOrd="0" presId="urn:microsoft.com/office/officeart/2005/8/layout/default"/>
    <dgm:cxn modelId="{905421F4-9091-45F9-8369-8417E1AD6312}" type="presParOf" srcId="{1C9DEBE2-2E7E-4207-B18D-DA852998B058}" destId="{BC22C657-52B1-4FE8-97FA-98405EC5456A}" srcOrd="10" destOrd="0" presId="urn:microsoft.com/office/officeart/2005/8/layout/default"/>
    <dgm:cxn modelId="{D345D2B2-16CE-4BC1-848A-61FDC9D6C530}" type="presParOf" srcId="{1C9DEBE2-2E7E-4207-B18D-DA852998B058}" destId="{DD464F8C-CAE1-46A4-BC90-E4FC560F6155}" srcOrd="11" destOrd="0" presId="urn:microsoft.com/office/officeart/2005/8/layout/default"/>
    <dgm:cxn modelId="{73ABED08-6E60-4F2A-89D3-23D73823C08E}" type="presParOf" srcId="{1C9DEBE2-2E7E-4207-B18D-DA852998B058}" destId="{4BAAB163-65D7-40F5-AC30-2C4C4C804498}" srcOrd="12"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D9DE4BA-BF53-49B4-B9C4-2DADE5956D6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S"/>
        </a:p>
      </dgm:t>
    </dgm:pt>
    <dgm:pt modelId="{7B1E2542-257D-4BCB-9F87-F4A4DCDBD609}">
      <dgm:prSet phldrT="[Texto]" custT="1"/>
      <dgm:spPr>
        <a:solidFill>
          <a:schemeClr val="tx2">
            <a:lumMod val="50000"/>
          </a:schemeClr>
        </a:solidFill>
      </dgm:spPr>
      <dgm:t>
        <a:bodyPr/>
        <a:lstStyle/>
        <a:p>
          <a:r>
            <a:rPr lang="es-ES" sz="1600" dirty="0"/>
            <a:t>Producción científica profesionalizante en Latinoamérica baja</a:t>
          </a:r>
        </a:p>
      </dgm:t>
    </dgm:pt>
    <dgm:pt modelId="{28436595-57BF-444F-A552-86A84BC800A2}" type="parTrans" cxnId="{6ED30001-68A9-40CF-A5EE-6F8246BC135D}">
      <dgm:prSet/>
      <dgm:spPr/>
      <dgm:t>
        <a:bodyPr/>
        <a:lstStyle/>
        <a:p>
          <a:endParaRPr lang="es-ES"/>
        </a:p>
      </dgm:t>
    </dgm:pt>
    <dgm:pt modelId="{71F8CD06-4AF9-4E3C-BB96-EB9A9C4B011E}" type="sibTrans" cxnId="{6ED30001-68A9-40CF-A5EE-6F8246BC135D}">
      <dgm:prSet/>
      <dgm:spPr/>
      <dgm:t>
        <a:bodyPr/>
        <a:lstStyle/>
        <a:p>
          <a:endParaRPr lang="es-ES"/>
        </a:p>
      </dgm:t>
    </dgm:pt>
    <dgm:pt modelId="{1073A834-5A44-4F07-A016-E487B3FE439F}">
      <dgm:prSet phldrT="[Texto]" custT="1"/>
      <dgm:spPr>
        <a:solidFill>
          <a:schemeClr val="tx1">
            <a:lumMod val="65000"/>
            <a:lumOff val="35000"/>
          </a:schemeClr>
        </a:solidFill>
      </dgm:spPr>
      <dgm:t>
        <a:bodyPr/>
        <a:lstStyle/>
        <a:p>
          <a:r>
            <a:rPr lang="es-ES" sz="1600" dirty="0"/>
            <a:t>Distinto a la realidad de Europa (Pedagogía de literatura)</a:t>
          </a:r>
        </a:p>
      </dgm:t>
    </dgm:pt>
    <dgm:pt modelId="{BFC13D59-6D36-4E73-8D03-BB70A48871FD}" type="parTrans" cxnId="{26DA4B3B-8D4F-40CD-B76F-F467BE9B0713}">
      <dgm:prSet/>
      <dgm:spPr/>
      <dgm:t>
        <a:bodyPr/>
        <a:lstStyle/>
        <a:p>
          <a:endParaRPr lang="es-ES"/>
        </a:p>
      </dgm:t>
    </dgm:pt>
    <dgm:pt modelId="{56B71884-5A37-48F4-878B-C4E8C8E7021E}" type="sibTrans" cxnId="{26DA4B3B-8D4F-40CD-B76F-F467BE9B0713}">
      <dgm:prSet/>
      <dgm:spPr/>
      <dgm:t>
        <a:bodyPr/>
        <a:lstStyle/>
        <a:p>
          <a:endParaRPr lang="es-ES"/>
        </a:p>
      </dgm:t>
    </dgm:pt>
    <dgm:pt modelId="{0B394E10-6ADD-41CA-B5ED-3620627891C1}">
      <dgm:prSet phldrT="[Texto]" custT="1"/>
      <dgm:spPr>
        <a:solidFill>
          <a:schemeClr val="tx2">
            <a:lumMod val="50000"/>
          </a:schemeClr>
        </a:solidFill>
      </dgm:spPr>
      <dgm:t>
        <a:bodyPr/>
        <a:lstStyle/>
        <a:p>
          <a:r>
            <a:rPr lang="es-ES" sz="1600" dirty="0"/>
            <a:t>Se toman de referencia trabajos europeos respecto a la práctica pedagógica.</a:t>
          </a:r>
        </a:p>
      </dgm:t>
    </dgm:pt>
    <dgm:pt modelId="{6EA6D7E0-3547-42F2-8DB9-40207EAAC461}" type="parTrans" cxnId="{AFC743B7-620C-48BB-9AA2-F3DF82761A04}">
      <dgm:prSet/>
      <dgm:spPr/>
      <dgm:t>
        <a:bodyPr/>
        <a:lstStyle/>
        <a:p>
          <a:endParaRPr lang="es-ES"/>
        </a:p>
      </dgm:t>
    </dgm:pt>
    <dgm:pt modelId="{64C78A7A-3CD1-4710-A2C3-F2AD44290C24}" type="sibTrans" cxnId="{AFC743B7-620C-48BB-9AA2-F3DF82761A04}">
      <dgm:prSet/>
      <dgm:spPr/>
      <dgm:t>
        <a:bodyPr/>
        <a:lstStyle/>
        <a:p>
          <a:endParaRPr lang="es-ES"/>
        </a:p>
      </dgm:t>
    </dgm:pt>
    <dgm:pt modelId="{2363A64C-F5CB-4CE0-A8FA-27DBCC902B55}">
      <dgm:prSet phldrT="[Texto]" custT="1"/>
      <dgm:spPr>
        <a:solidFill>
          <a:schemeClr val="tx1">
            <a:lumMod val="65000"/>
            <a:lumOff val="35000"/>
          </a:schemeClr>
        </a:solidFill>
      </dgm:spPr>
      <dgm:t>
        <a:bodyPr/>
        <a:lstStyle/>
        <a:p>
          <a:r>
            <a:rPr lang="es-ES" sz="1600" dirty="0"/>
            <a:t>No más de dos publicaciones por año (brevemente aspectos pedagógicos)</a:t>
          </a:r>
        </a:p>
      </dgm:t>
    </dgm:pt>
    <dgm:pt modelId="{96A3B8CB-BD14-4478-BDCA-D2E898BC2619}" type="parTrans" cxnId="{9B265116-92ED-4007-A5F9-A5EF81C35F4F}">
      <dgm:prSet/>
      <dgm:spPr/>
      <dgm:t>
        <a:bodyPr/>
        <a:lstStyle/>
        <a:p>
          <a:endParaRPr lang="es-ES"/>
        </a:p>
      </dgm:t>
    </dgm:pt>
    <dgm:pt modelId="{85B6EB97-C7D8-4178-AEBD-F86F9E8A0BF0}" type="sibTrans" cxnId="{9B265116-92ED-4007-A5F9-A5EF81C35F4F}">
      <dgm:prSet/>
      <dgm:spPr/>
      <dgm:t>
        <a:bodyPr/>
        <a:lstStyle/>
        <a:p>
          <a:endParaRPr lang="es-ES"/>
        </a:p>
      </dgm:t>
    </dgm:pt>
    <dgm:pt modelId="{7C80939A-C0A8-4070-B57D-ADF959DB745A}">
      <dgm:prSet phldrT="[Texto]" custT="1"/>
      <dgm:spPr>
        <a:solidFill>
          <a:schemeClr val="tx2">
            <a:lumMod val="50000"/>
          </a:schemeClr>
        </a:solidFill>
      </dgm:spPr>
      <dgm:t>
        <a:bodyPr/>
        <a:lstStyle/>
        <a:p>
          <a:r>
            <a:rPr lang="es-ES" sz="1600" dirty="0"/>
            <a:t>Acercamiento en la formación de formadores, metodología y reflexiones</a:t>
          </a:r>
        </a:p>
      </dgm:t>
    </dgm:pt>
    <dgm:pt modelId="{11686841-B575-4545-A01F-2C18A4CCDC2F}" type="sibTrans" cxnId="{F32EA9CD-8920-444F-ABA7-67A7EBE7E13C}">
      <dgm:prSet/>
      <dgm:spPr/>
      <dgm:t>
        <a:bodyPr/>
        <a:lstStyle/>
        <a:p>
          <a:endParaRPr lang="es-ES"/>
        </a:p>
      </dgm:t>
    </dgm:pt>
    <dgm:pt modelId="{CEFEB4E7-8EF7-44E8-B685-C076AB87F91B}" type="parTrans" cxnId="{F32EA9CD-8920-444F-ABA7-67A7EBE7E13C}">
      <dgm:prSet/>
      <dgm:spPr/>
      <dgm:t>
        <a:bodyPr/>
        <a:lstStyle/>
        <a:p>
          <a:endParaRPr lang="es-ES"/>
        </a:p>
      </dgm:t>
    </dgm:pt>
    <dgm:pt modelId="{DCF6EF46-862C-446B-A9BA-60936066B697}">
      <dgm:prSet phldrT="[Texto]" custT="1"/>
      <dgm:spPr>
        <a:solidFill>
          <a:schemeClr val="tx1">
            <a:lumMod val="65000"/>
            <a:lumOff val="35000"/>
          </a:schemeClr>
        </a:solidFill>
      </dgm:spPr>
      <dgm:t>
        <a:bodyPr/>
        <a:lstStyle/>
        <a:p>
          <a:r>
            <a:rPr lang="es-ES" sz="1600" dirty="0"/>
            <a:t>Mayormente en Colombia (reflexión onto filosófica) y Venezuela (planeación curricular y análisis literario) A3</a:t>
          </a:r>
        </a:p>
      </dgm:t>
    </dgm:pt>
    <dgm:pt modelId="{220772D8-A2D2-47C7-A7D8-60FAB97AB894}" type="parTrans" cxnId="{A2A23CDE-6963-4FF0-AA11-0C9130C3B695}">
      <dgm:prSet/>
      <dgm:spPr/>
      <dgm:t>
        <a:bodyPr/>
        <a:lstStyle/>
        <a:p>
          <a:endParaRPr lang="es-ES"/>
        </a:p>
      </dgm:t>
    </dgm:pt>
    <dgm:pt modelId="{A7A16EEF-0D76-44D0-8B89-C22A1A3FF3B8}" type="sibTrans" cxnId="{A2A23CDE-6963-4FF0-AA11-0C9130C3B695}">
      <dgm:prSet/>
      <dgm:spPr/>
      <dgm:t>
        <a:bodyPr/>
        <a:lstStyle/>
        <a:p>
          <a:endParaRPr lang="es-ES"/>
        </a:p>
      </dgm:t>
    </dgm:pt>
    <dgm:pt modelId="{FBEA5363-298C-40AA-9819-A8696AF7B6BC}">
      <dgm:prSet phldrT="[Texto]" custT="1"/>
      <dgm:spPr>
        <a:solidFill>
          <a:schemeClr val="tx2">
            <a:lumMod val="50000"/>
          </a:schemeClr>
        </a:solidFill>
      </dgm:spPr>
      <dgm:t>
        <a:bodyPr/>
        <a:lstStyle/>
        <a:p>
          <a:r>
            <a:rPr lang="es-ES" sz="1600" dirty="0"/>
            <a:t>Nivel escolar de educación básica (infantojuvenil). Sin detalle didáctico apegado a la pedagogía</a:t>
          </a:r>
        </a:p>
      </dgm:t>
    </dgm:pt>
    <dgm:pt modelId="{0ACF0BAD-2C12-49B0-9D4E-A4240CC578E9}" type="parTrans" cxnId="{F2EE5E23-DBB2-4B18-864D-2890902523E0}">
      <dgm:prSet/>
      <dgm:spPr/>
      <dgm:t>
        <a:bodyPr/>
        <a:lstStyle/>
        <a:p>
          <a:endParaRPr lang="es-ES"/>
        </a:p>
      </dgm:t>
    </dgm:pt>
    <dgm:pt modelId="{F3F9B3A6-7CE2-48A8-8490-2800F6B89ECF}" type="sibTrans" cxnId="{F2EE5E23-DBB2-4B18-864D-2890902523E0}">
      <dgm:prSet/>
      <dgm:spPr/>
      <dgm:t>
        <a:bodyPr/>
        <a:lstStyle/>
        <a:p>
          <a:endParaRPr lang="es-ES"/>
        </a:p>
      </dgm:t>
    </dgm:pt>
    <dgm:pt modelId="{A460C7B7-33F9-4141-81B0-F1F8F6AAA449}">
      <dgm:prSet phldrT="[Texto]"/>
      <dgm:spPr>
        <a:solidFill>
          <a:schemeClr val="tx2">
            <a:lumMod val="50000"/>
          </a:schemeClr>
        </a:solidFill>
      </dgm:spPr>
      <dgm:t>
        <a:bodyPr/>
        <a:lstStyle/>
        <a:p>
          <a:r>
            <a:rPr lang="es-ES" dirty="0"/>
            <a:t>Motivos de selección: alguna relación entre contenidos pedagógicos, planificación curricular, formación, relación disciplinaria. A4</a:t>
          </a:r>
        </a:p>
      </dgm:t>
    </dgm:pt>
    <dgm:pt modelId="{7880A1D8-8AE7-450E-B143-B110FE004DA8}" type="parTrans" cxnId="{7F6AA158-334D-4ABA-BC47-3E277B8030AA}">
      <dgm:prSet/>
      <dgm:spPr/>
      <dgm:t>
        <a:bodyPr/>
        <a:lstStyle/>
        <a:p>
          <a:endParaRPr lang="es-ES"/>
        </a:p>
      </dgm:t>
    </dgm:pt>
    <dgm:pt modelId="{48D197C3-C7F7-4033-996A-A6D4D6D02D45}" type="sibTrans" cxnId="{7F6AA158-334D-4ABA-BC47-3E277B8030AA}">
      <dgm:prSet/>
      <dgm:spPr/>
      <dgm:t>
        <a:bodyPr/>
        <a:lstStyle/>
        <a:p>
          <a:endParaRPr lang="es-ES"/>
        </a:p>
      </dgm:t>
    </dgm:pt>
    <dgm:pt modelId="{1C9DEBE2-2E7E-4207-B18D-DA852998B058}" type="pres">
      <dgm:prSet presAssocID="{5D9DE4BA-BF53-49B4-B9C4-2DADE5956D62}" presName="diagram" presStyleCnt="0">
        <dgm:presLayoutVars>
          <dgm:dir/>
          <dgm:resizeHandles val="exact"/>
        </dgm:presLayoutVars>
      </dgm:prSet>
      <dgm:spPr/>
      <dgm:t>
        <a:bodyPr/>
        <a:lstStyle/>
        <a:p>
          <a:endParaRPr lang="es-ES"/>
        </a:p>
      </dgm:t>
    </dgm:pt>
    <dgm:pt modelId="{F9B1C1F8-9ED2-425C-A4C6-6B1C4D1A1DAD}" type="pres">
      <dgm:prSet presAssocID="{7B1E2542-257D-4BCB-9F87-F4A4DCDBD609}" presName="node" presStyleLbl="node1" presStyleIdx="0" presStyleCnt="8" custScaleX="105885" custLinFactNeighborX="-7328" custLinFactNeighborY="-1539">
        <dgm:presLayoutVars>
          <dgm:bulletEnabled val="1"/>
        </dgm:presLayoutVars>
      </dgm:prSet>
      <dgm:spPr/>
      <dgm:t>
        <a:bodyPr/>
        <a:lstStyle/>
        <a:p>
          <a:endParaRPr lang="es-ES"/>
        </a:p>
      </dgm:t>
    </dgm:pt>
    <dgm:pt modelId="{A624938C-77E2-4F91-AAB2-2C6F85BA90F8}" type="pres">
      <dgm:prSet presAssocID="{71F8CD06-4AF9-4E3C-BB96-EB9A9C4B011E}" presName="sibTrans" presStyleCnt="0"/>
      <dgm:spPr/>
    </dgm:pt>
    <dgm:pt modelId="{2CFB3346-2A6F-4860-BC64-992CE280CDD3}" type="pres">
      <dgm:prSet presAssocID="{1073A834-5A44-4F07-A016-E487B3FE439F}" presName="node" presStyleLbl="node1" presStyleIdx="1" presStyleCnt="8" custLinFactNeighborX="533" custLinFactNeighborY="-1539">
        <dgm:presLayoutVars>
          <dgm:bulletEnabled val="1"/>
        </dgm:presLayoutVars>
      </dgm:prSet>
      <dgm:spPr/>
      <dgm:t>
        <a:bodyPr/>
        <a:lstStyle/>
        <a:p>
          <a:endParaRPr lang="es-ES"/>
        </a:p>
      </dgm:t>
    </dgm:pt>
    <dgm:pt modelId="{776C2DA8-206E-46CC-8D22-238D9E5B929E}" type="pres">
      <dgm:prSet presAssocID="{56B71884-5A37-48F4-878B-C4E8C8E7021E}" presName="sibTrans" presStyleCnt="0"/>
      <dgm:spPr/>
    </dgm:pt>
    <dgm:pt modelId="{9A5045E5-9638-4094-986B-979453DD1717}" type="pres">
      <dgm:prSet presAssocID="{0B394E10-6ADD-41CA-B5ED-3620627891C1}" presName="node" presStyleLbl="node1" presStyleIdx="2" presStyleCnt="8" custScaleX="106950" custLinFactNeighborX="-394" custLinFactNeighborY="-1539">
        <dgm:presLayoutVars>
          <dgm:bulletEnabled val="1"/>
        </dgm:presLayoutVars>
      </dgm:prSet>
      <dgm:spPr/>
      <dgm:t>
        <a:bodyPr/>
        <a:lstStyle/>
        <a:p>
          <a:endParaRPr lang="es-ES"/>
        </a:p>
      </dgm:t>
    </dgm:pt>
    <dgm:pt modelId="{1CC93A6F-4ABF-4961-96D8-F58560EA6FFC}" type="pres">
      <dgm:prSet presAssocID="{64C78A7A-3CD1-4710-A2C3-F2AD44290C24}" presName="sibTrans" presStyleCnt="0"/>
      <dgm:spPr/>
    </dgm:pt>
    <dgm:pt modelId="{6A207AE8-B310-4D96-9F63-2F29E8009FCA}" type="pres">
      <dgm:prSet presAssocID="{7C80939A-C0A8-4070-B57D-ADF959DB745A}" presName="node" presStyleLbl="node1" presStyleIdx="3" presStyleCnt="8" custScaleX="109892" custLinFactNeighborX="-2175" custLinFactNeighborY="2542">
        <dgm:presLayoutVars>
          <dgm:bulletEnabled val="1"/>
        </dgm:presLayoutVars>
      </dgm:prSet>
      <dgm:spPr/>
      <dgm:t>
        <a:bodyPr/>
        <a:lstStyle/>
        <a:p>
          <a:endParaRPr lang="es-ES"/>
        </a:p>
      </dgm:t>
    </dgm:pt>
    <dgm:pt modelId="{3324C7F9-85D1-4636-B789-6B384F694799}" type="pres">
      <dgm:prSet presAssocID="{11686841-B575-4545-A01F-2C18A4CCDC2F}" presName="sibTrans" presStyleCnt="0"/>
      <dgm:spPr/>
    </dgm:pt>
    <dgm:pt modelId="{FD401C3E-2A9A-4FF1-8BA7-C9D1E40B7CE4}" type="pres">
      <dgm:prSet presAssocID="{2363A64C-F5CB-4CE0-A8FA-27DBCC902B55}" presName="node" presStyleLbl="node1" presStyleIdx="4" presStyleCnt="8" custLinFactNeighborX="-631" custLinFactNeighborY="2542">
        <dgm:presLayoutVars>
          <dgm:bulletEnabled val="1"/>
        </dgm:presLayoutVars>
      </dgm:prSet>
      <dgm:spPr/>
      <dgm:t>
        <a:bodyPr/>
        <a:lstStyle/>
        <a:p>
          <a:endParaRPr lang="es-ES"/>
        </a:p>
      </dgm:t>
    </dgm:pt>
    <dgm:pt modelId="{9D10E402-9A7F-4708-BEC4-FDB9E772F009}" type="pres">
      <dgm:prSet presAssocID="{85B6EB97-C7D8-4178-AEBD-F86F9E8A0BF0}" presName="sibTrans" presStyleCnt="0"/>
      <dgm:spPr/>
    </dgm:pt>
    <dgm:pt modelId="{BC22C657-52B1-4FE8-97FA-98405EC5456A}" type="pres">
      <dgm:prSet presAssocID="{FBEA5363-298C-40AA-9819-A8696AF7B6BC}" presName="node" presStyleLbl="node1" presStyleIdx="5" presStyleCnt="8" custScaleX="105428" custScaleY="115772" custLinFactNeighborX="-2909" custLinFactNeighborY="-3372">
        <dgm:presLayoutVars>
          <dgm:bulletEnabled val="1"/>
        </dgm:presLayoutVars>
      </dgm:prSet>
      <dgm:spPr/>
      <dgm:t>
        <a:bodyPr/>
        <a:lstStyle/>
        <a:p>
          <a:endParaRPr lang="es-ES"/>
        </a:p>
      </dgm:t>
    </dgm:pt>
    <dgm:pt modelId="{DD464F8C-CAE1-46A4-BC90-E4FC560F6155}" type="pres">
      <dgm:prSet presAssocID="{F3F9B3A6-7CE2-48A8-8490-2800F6B89ECF}" presName="sibTrans" presStyleCnt="0"/>
      <dgm:spPr/>
    </dgm:pt>
    <dgm:pt modelId="{4BAAB163-65D7-40F5-AC30-2C4C4C804498}" type="pres">
      <dgm:prSet presAssocID="{DCF6EF46-862C-446B-A9BA-60936066B697}" presName="node" presStyleLbl="node1" presStyleIdx="6" presStyleCnt="8" custScaleX="147891" custScaleY="99965" custLinFactNeighborX="-24234" custLinFactNeighborY="-6041">
        <dgm:presLayoutVars>
          <dgm:bulletEnabled val="1"/>
        </dgm:presLayoutVars>
      </dgm:prSet>
      <dgm:spPr/>
      <dgm:t>
        <a:bodyPr/>
        <a:lstStyle/>
        <a:p>
          <a:endParaRPr lang="es-ES"/>
        </a:p>
      </dgm:t>
    </dgm:pt>
    <dgm:pt modelId="{9562BB81-AE8D-4890-B585-39D67020A9D9}" type="pres">
      <dgm:prSet presAssocID="{A7A16EEF-0D76-44D0-8B89-C22A1A3FF3B8}" presName="sibTrans" presStyleCnt="0"/>
      <dgm:spPr/>
    </dgm:pt>
    <dgm:pt modelId="{3C7D7E3C-D129-4AEA-AD0A-5D95A9B9324C}" type="pres">
      <dgm:prSet presAssocID="{A460C7B7-33F9-4141-81B0-F1F8F6AAA449}" presName="node" presStyleLbl="node1" presStyleIdx="7" presStyleCnt="8" custScaleX="143785" custLinFactNeighborX="-22064" custLinFactNeighborY="-8384">
        <dgm:presLayoutVars>
          <dgm:bulletEnabled val="1"/>
        </dgm:presLayoutVars>
      </dgm:prSet>
      <dgm:spPr/>
      <dgm:t>
        <a:bodyPr/>
        <a:lstStyle/>
        <a:p>
          <a:endParaRPr lang="es-ES"/>
        </a:p>
      </dgm:t>
    </dgm:pt>
  </dgm:ptLst>
  <dgm:cxnLst>
    <dgm:cxn modelId="{ED84A79A-BBEF-4B4F-91B8-C977DAAD550E}" type="presOf" srcId="{7C80939A-C0A8-4070-B57D-ADF959DB745A}" destId="{6A207AE8-B310-4D96-9F63-2F29E8009FCA}" srcOrd="0" destOrd="0" presId="urn:microsoft.com/office/officeart/2005/8/layout/default"/>
    <dgm:cxn modelId="{AFC743B7-620C-48BB-9AA2-F3DF82761A04}" srcId="{5D9DE4BA-BF53-49B4-B9C4-2DADE5956D62}" destId="{0B394E10-6ADD-41CA-B5ED-3620627891C1}" srcOrd="2" destOrd="0" parTransId="{6EA6D7E0-3547-42F2-8DB9-40207EAAC461}" sibTransId="{64C78A7A-3CD1-4710-A2C3-F2AD44290C24}"/>
    <dgm:cxn modelId="{210AD7E4-FB8E-490F-87B2-B8088CB55F93}" type="presOf" srcId="{DCF6EF46-862C-446B-A9BA-60936066B697}" destId="{4BAAB163-65D7-40F5-AC30-2C4C4C804498}" srcOrd="0" destOrd="0" presId="urn:microsoft.com/office/officeart/2005/8/layout/default"/>
    <dgm:cxn modelId="{26DA4B3B-8D4F-40CD-B76F-F467BE9B0713}" srcId="{5D9DE4BA-BF53-49B4-B9C4-2DADE5956D62}" destId="{1073A834-5A44-4F07-A016-E487B3FE439F}" srcOrd="1" destOrd="0" parTransId="{BFC13D59-6D36-4E73-8D03-BB70A48871FD}" sibTransId="{56B71884-5A37-48F4-878B-C4E8C8E7021E}"/>
    <dgm:cxn modelId="{6ED30001-68A9-40CF-A5EE-6F8246BC135D}" srcId="{5D9DE4BA-BF53-49B4-B9C4-2DADE5956D62}" destId="{7B1E2542-257D-4BCB-9F87-F4A4DCDBD609}" srcOrd="0" destOrd="0" parTransId="{28436595-57BF-444F-A552-86A84BC800A2}" sibTransId="{71F8CD06-4AF9-4E3C-BB96-EB9A9C4B011E}"/>
    <dgm:cxn modelId="{6D973C0A-4BE2-4CAB-8192-AB70864A099C}" type="presOf" srcId="{2363A64C-F5CB-4CE0-A8FA-27DBCC902B55}" destId="{FD401C3E-2A9A-4FF1-8BA7-C9D1E40B7CE4}" srcOrd="0" destOrd="0" presId="urn:microsoft.com/office/officeart/2005/8/layout/default"/>
    <dgm:cxn modelId="{696C6641-9379-4B03-BF17-5256C44F1E49}" type="presOf" srcId="{0B394E10-6ADD-41CA-B5ED-3620627891C1}" destId="{9A5045E5-9638-4094-986B-979453DD1717}" srcOrd="0" destOrd="0" presId="urn:microsoft.com/office/officeart/2005/8/layout/default"/>
    <dgm:cxn modelId="{A2A23CDE-6963-4FF0-AA11-0C9130C3B695}" srcId="{5D9DE4BA-BF53-49B4-B9C4-2DADE5956D62}" destId="{DCF6EF46-862C-446B-A9BA-60936066B697}" srcOrd="6" destOrd="0" parTransId="{220772D8-A2D2-47C7-A7D8-60FAB97AB894}" sibTransId="{A7A16EEF-0D76-44D0-8B89-C22A1A3FF3B8}"/>
    <dgm:cxn modelId="{9B265116-92ED-4007-A5F9-A5EF81C35F4F}" srcId="{5D9DE4BA-BF53-49B4-B9C4-2DADE5956D62}" destId="{2363A64C-F5CB-4CE0-A8FA-27DBCC902B55}" srcOrd="4" destOrd="0" parTransId="{96A3B8CB-BD14-4478-BDCA-D2E898BC2619}" sibTransId="{85B6EB97-C7D8-4178-AEBD-F86F9E8A0BF0}"/>
    <dgm:cxn modelId="{F2EE5E23-DBB2-4B18-864D-2890902523E0}" srcId="{5D9DE4BA-BF53-49B4-B9C4-2DADE5956D62}" destId="{FBEA5363-298C-40AA-9819-A8696AF7B6BC}" srcOrd="5" destOrd="0" parTransId="{0ACF0BAD-2C12-49B0-9D4E-A4240CC578E9}" sibTransId="{F3F9B3A6-7CE2-48A8-8490-2800F6B89ECF}"/>
    <dgm:cxn modelId="{91F93729-5481-4FBF-9DB8-0B9C7FDCE8D0}" type="presOf" srcId="{5D9DE4BA-BF53-49B4-B9C4-2DADE5956D62}" destId="{1C9DEBE2-2E7E-4207-B18D-DA852998B058}" srcOrd="0" destOrd="0" presId="urn:microsoft.com/office/officeart/2005/8/layout/default"/>
    <dgm:cxn modelId="{814162B4-E435-4E95-A5E5-30EF7D2029A8}" type="presOf" srcId="{FBEA5363-298C-40AA-9819-A8696AF7B6BC}" destId="{BC22C657-52B1-4FE8-97FA-98405EC5456A}" srcOrd="0" destOrd="0" presId="urn:microsoft.com/office/officeart/2005/8/layout/default"/>
    <dgm:cxn modelId="{D529518D-0F11-4A57-AD8F-407001C0528D}" type="presOf" srcId="{1073A834-5A44-4F07-A016-E487B3FE439F}" destId="{2CFB3346-2A6F-4860-BC64-992CE280CDD3}" srcOrd="0" destOrd="0" presId="urn:microsoft.com/office/officeart/2005/8/layout/default"/>
    <dgm:cxn modelId="{7F6AA158-334D-4ABA-BC47-3E277B8030AA}" srcId="{5D9DE4BA-BF53-49B4-B9C4-2DADE5956D62}" destId="{A460C7B7-33F9-4141-81B0-F1F8F6AAA449}" srcOrd="7" destOrd="0" parTransId="{7880A1D8-8AE7-450E-B143-B110FE004DA8}" sibTransId="{48D197C3-C7F7-4033-996A-A6D4D6D02D45}"/>
    <dgm:cxn modelId="{11D18C84-C6FD-4636-96EE-900B141DCF42}" type="presOf" srcId="{7B1E2542-257D-4BCB-9F87-F4A4DCDBD609}" destId="{F9B1C1F8-9ED2-425C-A4C6-6B1C4D1A1DAD}" srcOrd="0" destOrd="0" presId="urn:microsoft.com/office/officeart/2005/8/layout/default"/>
    <dgm:cxn modelId="{D4486335-20FE-4A72-A283-243AB662A9FF}" type="presOf" srcId="{A460C7B7-33F9-4141-81B0-F1F8F6AAA449}" destId="{3C7D7E3C-D129-4AEA-AD0A-5D95A9B9324C}" srcOrd="0" destOrd="0" presId="urn:microsoft.com/office/officeart/2005/8/layout/default"/>
    <dgm:cxn modelId="{F32EA9CD-8920-444F-ABA7-67A7EBE7E13C}" srcId="{5D9DE4BA-BF53-49B4-B9C4-2DADE5956D62}" destId="{7C80939A-C0A8-4070-B57D-ADF959DB745A}" srcOrd="3" destOrd="0" parTransId="{CEFEB4E7-8EF7-44E8-B685-C076AB87F91B}" sibTransId="{11686841-B575-4545-A01F-2C18A4CCDC2F}"/>
    <dgm:cxn modelId="{A5FB0108-8076-4F49-A1AC-7123F4B1A43C}" type="presParOf" srcId="{1C9DEBE2-2E7E-4207-B18D-DA852998B058}" destId="{F9B1C1F8-9ED2-425C-A4C6-6B1C4D1A1DAD}" srcOrd="0" destOrd="0" presId="urn:microsoft.com/office/officeart/2005/8/layout/default"/>
    <dgm:cxn modelId="{6C28A8D5-0D8F-498F-AFA6-16314DE627EF}" type="presParOf" srcId="{1C9DEBE2-2E7E-4207-B18D-DA852998B058}" destId="{A624938C-77E2-4F91-AAB2-2C6F85BA90F8}" srcOrd="1" destOrd="0" presId="urn:microsoft.com/office/officeart/2005/8/layout/default"/>
    <dgm:cxn modelId="{342A9C92-849B-48A2-A761-27B5BBA8F8E1}" type="presParOf" srcId="{1C9DEBE2-2E7E-4207-B18D-DA852998B058}" destId="{2CFB3346-2A6F-4860-BC64-992CE280CDD3}" srcOrd="2" destOrd="0" presId="urn:microsoft.com/office/officeart/2005/8/layout/default"/>
    <dgm:cxn modelId="{8A76DCE2-9A13-4335-BCF6-77619D95FC11}" type="presParOf" srcId="{1C9DEBE2-2E7E-4207-B18D-DA852998B058}" destId="{776C2DA8-206E-46CC-8D22-238D9E5B929E}" srcOrd="3" destOrd="0" presId="urn:microsoft.com/office/officeart/2005/8/layout/default"/>
    <dgm:cxn modelId="{06AD98BD-C87E-4C4D-9E58-509F540C9230}" type="presParOf" srcId="{1C9DEBE2-2E7E-4207-B18D-DA852998B058}" destId="{9A5045E5-9638-4094-986B-979453DD1717}" srcOrd="4" destOrd="0" presId="urn:microsoft.com/office/officeart/2005/8/layout/default"/>
    <dgm:cxn modelId="{C66F63B1-0C0B-4C17-8A6E-104D8C679E5C}" type="presParOf" srcId="{1C9DEBE2-2E7E-4207-B18D-DA852998B058}" destId="{1CC93A6F-4ABF-4961-96D8-F58560EA6FFC}" srcOrd="5" destOrd="0" presId="urn:microsoft.com/office/officeart/2005/8/layout/default"/>
    <dgm:cxn modelId="{B76DD7CC-B6D2-45B9-99BE-11EEA30469A9}" type="presParOf" srcId="{1C9DEBE2-2E7E-4207-B18D-DA852998B058}" destId="{6A207AE8-B310-4D96-9F63-2F29E8009FCA}" srcOrd="6" destOrd="0" presId="urn:microsoft.com/office/officeart/2005/8/layout/default"/>
    <dgm:cxn modelId="{3AE99E1A-8783-4613-8DDD-79A45A2FDC21}" type="presParOf" srcId="{1C9DEBE2-2E7E-4207-B18D-DA852998B058}" destId="{3324C7F9-85D1-4636-B789-6B384F694799}" srcOrd="7" destOrd="0" presId="urn:microsoft.com/office/officeart/2005/8/layout/default"/>
    <dgm:cxn modelId="{96104069-C17D-4284-BC8A-104CFEDB4859}" type="presParOf" srcId="{1C9DEBE2-2E7E-4207-B18D-DA852998B058}" destId="{FD401C3E-2A9A-4FF1-8BA7-C9D1E40B7CE4}" srcOrd="8" destOrd="0" presId="urn:microsoft.com/office/officeart/2005/8/layout/default"/>
    <dgm:cxn modelId="{E3382645-3DAE-4ACB-ACC1-E58A31A0D8C0}" type="presParOf" srcId="{1C9DEBE2-2E7E-4207-B18D-DA852998B058}" destId="{9D10E402-9A7F-4708-BEC4-FDB9E772F009}" srcOrd="9" destOrd="0" presId="urn:microsoft.com/office/officeart/2005/8/layout/default"/>
    <dgm:cxn modelId="{905421F4-9091-45F9-8369-8417E1AD6312}" type="presParOf" srcId="{1C9DEBE2-2E7E-4207-B18D-DA852998B058}" destId="{BC22C657-52B1-4FE8-97FA-98405EC5456A}" srcOrd="10" destOrd="0" presId="urn:microsoft.com/office/officeart/2005/8/layout/default"/>
    <dgm:cxn modelId="{D345D2B2-16CE-4BC1-848A-61FDC9D6C530}" type="presParOf" srcId="{1C9DEBE2-2E7E-4207-B18D-DA852998B058}" destId="{DD464F8C-CAE1-46A4-BC90-E4FC560F6155}" srcOrd="11" destOrd="0" presId="urn:microsoft.com/office/officeart/2005/8/layout/default"/>
    <dgm:cxn modelId="{73ABED08-6E60-4F2A-89D3-23D73823C08E}" type="presParOf" srcId="{1C9DEBE2-2E7E-4207-B18D-DA852998B058}" destId="{4BAAB163-65D7-40F5-AC30-2C4C4C804498}" srcOrd="12" destOrd="0" presId="urn:microsoft.com/office/officeart/2005/8/layout/default"/>
    <dgm:cxn modelId="{5CF7DAC9-B3AF-4889-A547-1759B8A99629}" type="presParOf" srcId="{1C9DEBE2-2E7E-4207-B18D-DA852998B058}" destId="{9562BB81-AE8D-4890-B585-39D67020A9D9}" srcOrd="13" destOrd="0" presId="urn:microsoft.com/office/officeart/2005/8/layout/default"/>
    <dgm:cxn modelId="{C3F55A92-D6B4-4663-86B5-2D58E47A37DF}" type="presParOf" srcId="{1C9DEBE2-2E7E-4207-B18D-DA852998B058}" destId="{3C7D7E3C-D129-4AEA-AD0A-5D95A9B9324C}"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A9B8EA6-F9A5-4F7A-8D2F-5B82B531B0BC}" type="doc">
      <dgm:prSet loTypeId="urn:microsoft.com/office/officeart/2005/8/layout/vList2" loCatId="list" qsTypeId="urn:microsoft.com/office/officeart/2005/8/quickstyle/simple2" qsCatId="simple" csTypeId="urn:microsoft.com/office/officeart/2005/8/colors/accent0_1" csCatId="mainScheme" phldr="1"/>
      <dgm:spPr/>
      <dgm:t>
        <a:bodyPr/>
        <a:lstStyle/>
        <a:p>
          <a:endParaRPr lang="es-CO"/>
        </a:p>
      </dgm:t>
    </dgm:pt>
    <dgm:pt modelId="{2F68281B-45C1-4F29-A7BD-BB707F49029F}">
      <dgm:prSet custT="1">
        <dgm:style>
          <a:lnRef idx="2">
            <a:schemeClr val="accent3"/>
          </a:lnRef>
          <a:fillRef idx="1">
            <a:schemeClr val="lt1"/>
          </a:fillRef>
          <a:effectRef idx="0">
            <a:schemeClr val="accent3"/>
          </a:effectRef>
          <a:fontRef idx="minor">
            <a:schemeClr val="dk1"/>
          </a:fontRef>
        </dgm:style>
      </dgm:prSet>
      <dgm:spPr/>
      <dgm:t>
        <a:bodyPr/>
        <a:lstStyle/>
        <a:p>
          <a:pPr rtl="0"/>
          <a:r>
            <a:rPr lang="es-ES" sz="2800" b="1" dirty="0">
              <a:solidFill>
                <a:schemeClr val="tx2">
                  <a:lumMod val="75000"/>
                </a:schemeClr>
              </a:solidFill>
            </a:rPr>
            <a:t>Discusión</a:t>
          </a:r>
          <a:endParaRPr lang="es-CO" sz="3600" b="1" dirty="0">
            <a:solidFill>
              <a:schemeClr val="tx2">
                <a:lumMod val="75000"/>
              </a:schemeClr>
            </a:solidFill>
          </a:endParaRPr>
        </a:p>
      </dgm:t>
    </dgm:pt>
    <dgm:pt modelId="{BE0CBBCA-F212-4339-B405-939FA01EC238}" type="parTrans" cxnId="{FDFFCA32-230A-4AC7-9702-18A26069D927}">
      <dgm:prSet/>
      <dgm:spPr/>
      <dgm:t>
        <a:bodyPr/>
        <a:lstStyle/>
        <a:p>
          <a:endParaRPr lang="es-CO"/>
        </a:p>
      </dgm:t>
    </dgm:pt>
    <dgm:pt modelId="{C7A01B0C-50A2-455D-B799-55D336AE603E}" type="sibTrans" cxnId="{FDFFCA32-230A-4AC7-9702-18A26069D927}">
      <dgm:prSet/>
      <dgm:spPr/>
      <dgm:t>
        <a:bodyPr/>
        <a:lstStyle/>
        <a:p>
          <a:endParaRPr lang="es-CO"/>
        </a:p>
      </dgm:t>
    </dgm:pt>
    <dgm:pt modelId="{4C0094F1-C8C0-4706-839A-8DBD3BB13660}" type="pres">
      <dgm:prSet presAssocID="{9A9B8EA6-F9A5-4F7A-8D2F-5B82B531B0BC}" presName="linear" presStyleCnt="0">
        <dgm:presLayoutVars>
          <dgm:animLvl val="lvl"/>
          <dgm:resizeHandles val="exact"/>
        </dgm:presLayoutVars>
      </dgm:prSet>
      <dgm:spPr/>
      <dgm:t>
        <a:bodyPr/>
        <a:lstStyle/>
        <a:p>
          <a:endParaRPr lang="es-ES"/>
        </a:p>
      </dgm:t>
    </dgm:pt>
    <dgm:pt modelId="{060C3938-7F80-4039-8625-02344F1E27F9}" type="pres">
      <dgm:prSet presAssocID="{2F68281B-45C1-4F29-A7BD-BB707F49029F}" presName="parentText" presStyleLbl="node1" presStyleIdx="0" presStyleCnt="1" custScaleY="36279" custLinFactNeighborX="-24374" custLinFactNeighborY="-1547">
        <dgm:presLayoutVars>
          <dgm:chMax val="0"/>
          <dgm:bulletEnabled val="1"/>
        </dgm:presLayoutVars>
      </dgm:prSet>
      <dgm:spPr/>
      <dgm:t>
        <a:bodyPr/>
        <a:lstStyle/>
        <a:p>
          <a:endParaRPr lang="es-ES"/>
        </a:p>
      </dgm:t>
    </dgm:pt>
  </dgm:ptLst>
  <dgm:cxnLst>
    <dgm:cxn modelId="{C435890F-C4E3-4F17-83EF-60B0E63AFF68}" type="presOf" srcId="{2F68281B-45C1-4F29-A7BD-BB707F49029F}" destId="{060C3938-7F80-4039-8625-02344F1E27F9}" srcOrd="0" destOrd="0" presId="urn:microsoft.com/office/officeart/2005/8/layout/vList2"/>
    <dgm:cxn modelId="{FDFFCA32-230A-4AC7-9702-18A26069D927}" srcId="{9A9B8EA6-F9A5-4F7A-8D2F-5B82B531B0BC}" destId="{2F68281B-45C1-4F29-A7BD-BB707F49029F}" srcOrd="0" destOrd="0" parTransId="{BE0CBBCA-F212-4339-B405-939FA01EC238}" sibTransId="{C7A01B0C-50A2-455D-B799-55D336AE603E}"/>
    <dgm:cxn modelId="{D1735A3C-7A10-4C10-AA66-07EFE7A2BE5F}" type="presOf" srcId="{9A9B8EA6-F9A5-4F7A-8D2F-5B82B531B0BC}" destId="{4C0094F1-C8C0-4706-839A-8DBD3BB13660}" srcOrd="0" destOrd="0" presId="urn:microsoft.com/office/officeart/2005/8/layout/vList2"/>
    <dgm:cxn modelId="{F3464A09-02E8-4063-90D3-3BC2434AB777}" type="presParOf" srcId="{4C0094F1-C8C0-4706-839A-8DBD3BB13660}" destId="{060C3938-7F80-4039-8625-02344F1E27F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A9B8EA6-F9A5-4F7A-8D2F-5B82B531B0BC}" type="doc">
      <dgm:prSet loTypeId="urn:microsoft.com/office/officeart/2005/8/layout/vList2" loCatId="list" qsTypeId="urn:microsoft.com/office/officeart/2005/8/quickstyle/simple2" qsCatId="simple" csTypeId="urn:microsoft.com/office/officeart/2005/8/colors/accent0_1" csCatId="mainScheme" phldr="1"/>
      <dgm:spPr/>
      <dgm:t>
        <a:bodyPr/>
        <a:lstStyle/>
        <a:p>
          <a:endParaRPr lang="es-CO"/>
        </a:p>
      </dgm:t>
    </dgm:pt>
    <dgm:pt modelId="{2F68281B-45C1-4F29-A7BD-BB707F49029F}">
      <dgm:prSet custT="1">
        <dgm:style>
          <a:lnRef idx="2">
            <a:schemeClr val="accent3"/>
          </a:lnRef>
          <a:fillRef idx="1">
            <a:schemeClr val="lt1"/>
          </a:fillRef>
          <a:effectRef idx="0">
            <a:schemeClr val="accent3"/>
          </a:effectRef>
          <a:fontRef idx="minor">
            <a:schemeClr val="dk1"/>
          </a:fontRef>
        </dgm:style>
      </dgm:prSet>
      <dgm:spPr/>
      <dgm:t>
        <a:bodyPr/>
        <a:lstStyle/>
        <a:p>
          <a:pPr rtl="0"/>
          <a:r>
            <a:rPr lang="es-ES" sz="2800" b="1" dirty="0">
              <a:solidFill>
                <a:schemeClr val="tx2">
                  <a:lumMod val="75000"/>
                </a:schemeClr>
              </a:solidFill>
            </a:rPr>
            <a:t>Conclusiones</a:t>
          </a:r>
          <a:endParaRPr lang="es-CO" sz="3600" b="1" dirty="0">
            <a:solidFill>
              <a:schemeClr val="tx2">
                <a:lumMod val="75000"/>
              </a:schemeClr>
            </a:solidFill>
          </a:endParaRPr>
        </a:p>
      </dgm:t>
    </dgm:pt>
    <dgm:pt modelId="{BE0CBBCA-F212-4339-B405-939FA01EC238}" type="parTrans" cxnId="{FDFFCA32-230A-4AC7-9702-18A26069D927}">
      <dgm:prSet/>
      <dgm:spPr/>
      <dgm:t>
        <a:bodyPr/>
        <a:lstStyle/>
        <a:p>
          <a:endParaRPr lang="es-CO"/>
        </a:p>
      </dgm:t>
    </dgm:pt>
    <dgm:pt modelId="{C7A01B0C-50A2-455D-B799-55D336AE603E}" type="sibTrans" cxnId="{FDFFCA32-230A-4AC7-9702-18A26069D927}">
      <dgm:prSet/>
      <dgm:spPr/>
      <dgm:t>
        <a:bodyPr/>
        <a:lstStyle/>
        <a:p>
          <a:endParaRPr lang="es-CO"/>
        </a:p>
      </dgm:t>
    </dgm:pt>
    <dgm:pt modelId="{4C0094F1-C8C0-4706-839A-8DBD3BB13660}" type="pres">
      <dgm:prSet presAssocID="{9A9B8EA6-F9A5-4F7A-8D2F-5B82B531B0BC}" presName="linear" presStyleCnt="0">
        <dgm:presLayoutVars>
          <dgm:animLvl val="lvl"/>
          <dgm:resizeHandles val="exact"/>
        </dgm:presLayoutVars>
      </dgm:prSet>
      <dgm:spPr/>
      <dgm:t>
        <a:bodyPr/>
        <a:lstStyle/>
        <a:p>
          <a:endParaRPr lang="es-ES"/>
        </a:p>
      </dgm:t>
    </dgm:pt>
    <dgm:pt modelId="{060C3938-7F80-4039-8625-02344F1E27F9}" type="pres">
      <dgm:prSet presAssocID="{2F68281B-45C1-4F29-A7BD-BB707F49029F}" presName="parentText" presStyleLbl="node1" presStyleIdx="0" presStyleCnt="1">
        <dgm:presLayoutVars>
          <dgm:chMax val="0"/>
          <dgm:bulletEnabled val="1"/>
        </dgm:presLayoutVars>
      </dgm:prSet>
      <dgm:spPr/>
      <dgm:t>
        <a:bodyPr/>
        <a:lstStyle/>
        <a:p>
          <a:endParaRPr lang="es-ES"/>
        </a:p>
      </dgm:t>
    </dgm:pt>
  </dgm:ptLst>
  <dgm:cxnLst>
    <dgm:cxn modelId="{C435890F-C4E3-4F17-83EF-60B0E63AFF68}" type="presOf" srcId="{2F68281B-45C1-4F29-A7BD-BB707F49029F}" destId="{060C3938-7F80-4039-8625-02344F1E27F9}" srcOrd="0" destOrd="0" presId="urn:microsoft.com/office/officeart/2005/8/layout/vList2"/>
    <dgm:cxn modelId="{FDFFCA32-230A-4AC7-9702-18A26069D927}" srcId="{9A9B8EA6-F9A5-4F7A-8D2F-5B82B531B0BC}" destId="{2F68281B-45C1-4F29-A7BD-BB707F49029F}" srcOrd="0" destOrd="0" parTransId="{BE0CBBCA-F212-4339-B405-939FA01EC238}" sibTransId="{C7A01B0C-50A2-455D-B799-55D336AE603E}"/>
    <dgm:cxn modelId="{D1735A3C-7A10-4C10-AA66-07EFE7A2BE5F}" type="presOf" srcId="{9A9B8EA6-F9A5-4F7A-8D2F-5B82B531B0BC}" destId="{4C0094F1-C8C0-4706-839A-8DBD3BB13660}" srcOrd="0" destOrd="0" presId="urn:microsoft.com/office/officeart/2005/8/layout/vList2"/>
    <dgm:cxn modelId="{F3464A09-02E8-4063-90D3-3BC2434AB777}" type="presParOf" srcId="{4C0094F1-C8C0-4706-839A-8DBD3BB13660}" destId="{060C3938-7F80-4039-8625-02344F1E27F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A9B8EA6-F9A5-4F7A-8D2F-5B82B531B0BC}" type="doc">
      <dgm:prSet loTypeId="urn:microsoft.com/office/officeart/2005/8/layout/vList2" loCatId="list" qsTypeId="urn:microsoft.com/office/officeart/2005/8/quickstyle/simple2" qsCatId="simple" csTypeId="urn:microsoft.com/office/officeart/2005/8/colors/accent0_1" csCatId="mainScheme" phldr="1"/>
      <dgm:spPr/>
      <dgm:t>
        <a:bodyPr/>
        <a:lstStyle/>
        <a:p>
          <a:endParaRPr lang="es-CO"/>
        </a:p>
      </dgm:t>
    </dgm:pt>
    <dgm:pt modelId="{2F68281B-45C1-4F29-A7BD-BB707F49029F}">
      <dgm:prSet custT="1">
        <dgm:style>
          <a:lnRef idx="2">
            <a:schemeClr val="accent3"/>
          </a:lnRef>
          <a:fillRef idx="1">
            <a:schemeClr val="lt1"/>
          </a:fillRef>
          <a:effectRef idx="0">
            <a:schemeClr val="accent3"/>
          </a:effectRef>
          <a:fontRef idx="minor">
            <a:schemeClr val="dk1"/>
          </a:fontRef>
        </dgm:style>
      </dgm:prSet>
      <dgm:spPr/>
      <dgm:t>
        <a:bodyPr/>
        <a:lstStyle/>
        <a:p>
          <a:pPr rtl="0"/>
          <a:r>
            <a:rPr lang="es-ES" sz="2800" b="1" dirty="0">
              <a:solidFill>
                <a:schemeClr val="tx2">
                  <a:lumMod val="75000"/>
                </a:schemeClr>
              </a:solidFill>
            </a:rPr>
            <a:t>Recomendaciones</a:t>
          </a:r>
          <a:endParaRPr lang="es-CO" sz="3600" b="1" dirty="0">
            <a:solidFill>
              <a:schemeClr val="tx2">
                <a:lumMod val="75000"/>
              </a:schemeClr>
            </a:solidFill>
          </a:endParaRPr>
        </a:p>
      </dgm:t>
    </dgm:pt>
    <dgm:pt modelId="{BE0CBBCA-F212-4339-B405-939FA01EC238}" type="parTrans" cxnId="{FDFFCA32-230A-4AC7-9702-18A26069D927}">
      <dgm:prSet/>
      <dgm:spPr/>
      <dgm:t>
        <a:bodyPr/>
        <a:lstStyle/>
        <a:p>
          <a:endParaRPr lang="es-CO"/>
        </a:p>
      </dgm:t>
    </dgm:pt>
    <dgm:pt modelId="{C7A01B0C-50A2-455D-B799-55D336AE603E}" type="sibTrans" cxnId="{FDFFCA32-230A-4AC7-9702-18A26069D927}">
      <dgm:prSet/>
      <dgm:spPr/>
      <dgm:t>
        <a:bodyPr/>
        <a:lstStyle/>
        <a:p>
          <a:endParaRPr lang="es-CO"/>
        </a:p>
      </dgm:t>
    </dgm:pt>
    <dgm:pt modelId="{4C0094F1-C8C0-4706-839A-8DBD3BB13660}" type="pres">
      <dgm:prSet presAssocID="{9A9B8EA6-F9A5-4F7A-8D2F-5B82B531B0BC}" presName="linear" presStyleCnt="0">
        <dgm:presLayoutVars>
          <dgm:animLvl val="lvl"/>
          <dgm:resizeHandles val="exact"/>
        </dgm:presLayoutVars>
      </dgm:prSet>
      <dgm:spPr/>
      <dgm:t>
        <a:bodyPr/>
        <a:lstStyle/>
        <a:p>
          <a:endParaRPr lang="es-ES"/>
        </a:p>
      </dgm:t>
    </dgm:pt>
    <dgm:pt modelId="{060C3938-7F80-4039-8625-02344F1E27F9}" type="pres">
      <dgm:prSet presAssocID="{2F68281B-45C1-4F29-A7BD-BB707F49029F}" presName="parentText" presStyleLbl="node1" presStyleIdx="0" presStyleCnt="1">
        <dgm:presLayoutVars>
          <dgm:chMax val="0"/>
          <dgm:bulletEnabled val="1"/>
        </dgm:presLayoutVars>
      </dgm:prSet>
      <dgm:spPr/>
      <dgm:t>
        <a:bodyPr/>
        <a:lstStyle/>
        <a:p>
          <a:endParaRPr lang="es-ES"/>
        </a:p>
      </dgm:t>
    </dgm:pt>
  </dgm:ptLst>
  <dgm:cxnLst>
    <dgm:cxn modelId="{C435890F-C4E3-4F17-83EF-60B0E63AFF68}" type="presOf" srcId="{2F68281B-45C1-4F29-A7BD-BB707F49029F}" destId="{060C3938-7F80-4039-8625-02344F1E27F9}" srcOrd="0" destOrd="0" presId="urn:microsoft.com/office/officeart/2005/8/layout/vList2"/>
    <dgm:cxn modelId="{FDFFCA32-230A-4AC7-9702-18A26069D927}" srcId="{9A9B8EA6-F9A5-4F7A-8D2F-5B82B531B0BC}" destId="{2F68281B-45C1-4F29-A7BD-BB707F49029F}" srcOrd="0" destOrd="0" parTransId="{BE0CBBCA-F212-4339-B405-939FA01EC238}" sibTransId="{C7A01B0C-50A2-455D-B799-55D336AE603E}"/>
    <dgm:cxn modelId="{D1735A3C-7A10-4C10-AA66-07EFE7A2BE5F}" type="presOf" srcId="{9A9B8EA6-F9A5-4F7A-8D2F-5B82B531B0BC}" destId="{4C0094F1-C8C0-4706-839A-8DBD3BB13660}" srcOrd="0" destOrd="0" presId="urn:microsoft.com/office/officeart/2005/8/layout/vList2"/>
    <dgm:cxn modelId="{F3464A09-02E8-4063-90D3-3BC2434AB777}" type="presParOf" srcId="{4C0094F1-C8C0-4706-839A-8DBD3BB13660}" destId="{060C3938-7F80-4039-8625-02344F1E27F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3E845E-20DC-4FB0-9EC2-378B4728005E}" type="doc">
      <dgm:prSet loTypeId="urn:microsoft.com/office/officeart/2005/8/layout/vList2" loCatId="list" qsTypeId="urn:microsoft.com/office/officeart/2005/8/quickstyle/simple2" qsCatId="simple" csTypeId="urn:microsoft.com/office/officeart/2005/8/colors/accent0_1" csCatId="mainScheme" phldr="1"/>
      <dgm:spPr/>
      <dgm:t>
        <a:bodyPr/>
        <a:lstStyle/>
        <a:p>
          <a:endParaRPr lang="es-CO"/>
        </a:p>
      </dgm:t>
    </dgm:pt>
    <dgm:pt modelId="{3C370B9B-90F5-4706-9339-EE0CA06F4E38}">
      <dgm:prSet custT="1">
        <dgm:style>
          <a:lnRef idx="2">
            <a:schemeClr val="accent3"/>
          </a:lnRef>
          <a:fillRef idx="1">
            <a:schemeClr val="lt1"/>
          </a:fillRef>
          <a:effectRef idx="0">
            <a:schemeClr val="accent3"/>
          </a:effectRef>
          <a:fontRef idx="minor">
            <a:schemeClr val="dk1"/>
          </a:fontRef>
        </dgm:style>
      </dgm:prSet>
      <dgm:spPr>
        <a:ln/>
      </dgm:spPr>
      <dgm:t>
        <a:bodyPr/>
        <a:lstStyle/>
        <a:p>
          <a:pPr algn="ctr" rtl="0"/>
          <a:r>
            <a:rPr lang="es-ES" sz="3600" b="1" dirty="0">
              <a:solidFill>
                <a:schemeClr val="accent1">
                  <a:lumMod val="75000"/>
                </a:schemeClr>
              </a:solidFill>
            </a:rPr>
            <a:t>Contenido</a:t>
          </a:r>
          <a:endParaRPr lang="es-CO" sz="3600" b="1" dirty="0">
            <a:solidFill>
              <a:schemeClr val="accent1">
                <a:lumMod val="75000"/>
              </a:schemeClr>
            </a:solidFill>
          </a:endParaRPr>
        </a:p>
      </dgm:t>
    </dgm:pt>
    <dgm:pt modelId="{6E83364E-060F-47F1-A45D-B89D146787FF}" type="parTrans" cxnId="{3B3FCDEE-86A2-4A4F-A29F-AA2FEC432EBC}">
      <dgm:prSet/>
      <dgm:spPr/>
      <dgm:t>
        <a:bodyPr/>
        <a:lstStyle/>
        <a:p>
          <a:endParaRPr lang="es-CO"/>
        </a:p>
      </dgm:t>
    </dgm:pt>
    <dgm:pt modelId="{B6A46089-1446-4546-8B8F-B289D46BFE96}" type="sibTrans" cxnId="{3B3FCDEE-86A2-4A4F-A29F-AA2FEC432EBC}">
      <dgm:prSet/>
      <dgm:spPr/>
      <dgm:t>
        <a:bodyPr/>
        <a:lstStyle/>
        <a:p>
          <a:endParaRPr lang="es-CO"/>
        </a:p>
      </dgm:t>
    </dgm:pt>
    <dgm:pt modelId="{7064683F-0374-4EC9-ADB8-977878C3769D}" type="pres">
      <dgm:prSet presAssocID="{FD3E845E-20DC-4FB0-9EC2-378B4728005E}" presName="linear" presStyleCnt="0">
        <dgm:presLayoutVars>
          <dgm:animLvl val="lvl"/>
          <dgm:resizeHandles val="exact"/>
        </dgm:presLayoutVars>
      </dgm:prSet>
      <dgm:spPr/>
      <dgm:t>
        <a:bodyPr/>
        <a:lstStyle/>
        <a:p>
          <a:endParaRPr lang="es-ES"/>
        </a:p>
      </dgm:t>
    </dgm:pt>
    <dgm:pt modelId="{BAE21ABD-55EC-4261-A5FC-35B93AE2E306}" type="pres">
      <dgm:prSet presAssocID="{3C370B9B-90F5-4706-9339-EE0CA06F4E38}" presName="parentText" presStyleLbl="node1" presStyleIdx="0" presStyleCnt="1" custLinFactNeighborY="12023">
        <dgm:presLayoutVars>
          <dgm:chMax val="0"/>
          <dgm:bulletEnabled val="1"/>
        </dgm:presLayoutVars>
      </dgm:prSet>
      <dgm:spPr/>
      <dgm:t>
        <a:bodyPr/>
        <a:lstStyle/>
        <a:p>
          <a:endParaRPr lang="es-ES"/>
        </a:p>
      </dgm:t>
    </dgm:pt>
  </dgm:ptLst>
  <dgm:cxnLst>
    <dgm:cxn modelId="{25511E81-72B0-467B-8B54-7EE198B6DC55}" type="presOf" srcId="{3C370B9B-90F5-4706-9339-EE0CA06F4E38}" destId="{BAE21ABD-55EC-4261-A5FC-35B93AE2E306}" srcOrd="0" destOrd="0" presId="urn:microsoft.com/office/officeart/2005/8/layout/vList2"/>
    <dgm:cxn modelId="{2A0A8C7C-F566-4C15-A8EC-1A6DCE32FE8A}" type="presOf" srcId="{FD3E845E-20DC-4FB0-9EC2-378B4728005E}" destId="{7064683F-0374-4EC9-ADB8-977878C3769D}" srcOrd="0" destOrd="0" presId="urn:microsoft.com/office/officeart/2005/8/layout/vList2"/>
    <dgm:cxn modelId="{3B3FCDEE-86A2-4A4F-A29F-AA2FEC432EBC}" srcId="{FD3E845E-20DC-4FB0-9EC2-378B4728005E}" destId="{3C370B9B-90F5-4706-9339-EE0CA06F4E38}" srcOrd="0" destOrd="0" parTransId="{6E83364E-060F-47F1-A45D-B89D146787FF}" sibTransId="{B6A46089-1446-4546-8B8F-B289D46BFE96}"/>
    <dgm:cxn modelId="{EB509E0E-F946-4B53-8432-23BB09C91024}" type="presParOf" srcId="{7064683F-0374-4EC9-ADB8-977878C3769D}" destId="{BAE21ABD-55EC-4261-A5FC-35B93AE2E30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EC0988-8138-4A4A-BE50-0292DDDB0E67}"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s-ES"/>
        </a:p>
      </dgm:t>
    </dgm:pt>
    <dgm:pt modelId="{5AF4193E-4B6E-4B8D-A72B-A59ACEC7BFC7}">
      <dgm:prSet custT="1"/>
      <dgm:spPr/>
      <dgm:t>
        <a:bodyPr/>
        <a:lstStyle/>
        <a:p>
          <a:pPr rtl="0"/>
          <a:r>
            <a:rPr lang="es-ES" sz="1600" b="0" dirty="0"/>
            <a:t>Problema de investigación</a:t>
          </a:r>
        </a:p>
      </dgm:t>
    </dgm:pt>
    <dgm:pt modelId="{CFD82BED-A1DE-45DC-A138-8B43C7633FF3}" type="parTrans" cxnId="{7F0159B3-F73F-4678-AE1B-4625CE9A4BCF}">
      <dgm:prSet/>
      <dgm:spPr/>
      <dgm:t>
        <a:bodyPr/>
        <a:lstStyle/>
        <a:p>
          <a:endParaRPr lang="es-ES" sz="1600" b="0"/>
        </a:p>
      </dgm:t>
    </dgm:pt>
    <dgm:pt modelId="{D6E0C0C9-F292-4284-A167-2A0B01436BEC}" type="sibTrans" cxnId="{7F0159B3-F73F-4678-AE1B-4625CE9A4BCF}">
      <dgm:prSet/>
      <dgm:spPr/>
      <dgm:t>
        <a:bodyPr/>
        <a:lstStyle/>
        <a:p>
          <a:endParaRPr lang="es-ES" sz="1600" b="0"/>
        </a:p>
      </dgm:t>
    </dgm:pt>
    <dgm:pt modelId="{DD00E44C-0980-4CCF-AAB3-121BDFD51F72}">
      <dgm:prSet custT="1"/>
      <dgm:spPr/>
      <dgm:t>
        <a:bodyPr/>
        <a:lstStyle/>
        <a:p>
          <a:pPr rtl="0"/>
          <a:r>
            <a:rPr lang="es-ES" sz="1600" b="0" dirty="0"/>
            <a:t>Justificación</a:t>
          </a:r>
        </a:p>
      </dgm:t>
    </dgm:pt>
    <dgm:pt modelId="{DE5C2D7E-DE31-4DD0-96BE-7C9F671A308F}" type="parTrans" cxnId="{B8958C94-CB7F-4766-B3E0-2C013F6248C7}">
      <dgm:prSet/>
      <dgm:spPr/>
      <dgm:t>
        <a:bodyPr/>
        <a:lstStyle/>
        <a:p>
          <a:endParaRPr lang="es-ES" sz="1600" b="0"/>
        </a:p>
      </dgm:t>
    </dgm:pt>
    <dgm:pt modelId="{C0E3AF35-A7E6-44BE-AD9A-857C4AF55FB5}" type="sibTrans" cxnId="{B8958C94-CB7F-4766-B3E0-2C013F6248C7}">
      <dgm:prSet/>
      <dgm:spPr/>
      <dgm:t>
        <a:bodyPr/>
        <a:lstStyle/>
        <a:p>
          <a:endParaRPr lang="es-ES" sz="1600" b="0"/>
        </a:p>
      </dgm:t>
    </dgm:pt>
    <dgm:pt modelId="{231FF622-5759-4E21-B5EA-86B51A97779A}">
      <dgm:prSet custT="1"/>
      <dgm:spPr/>
      <dgm:t>
        <a:bodyPr/>
        <a:lstStyle/>
        <a:p>
          <a:pPr rtl="0"/>
          <a:r>
            <a:rPr lang="es-ES" sz="1600" b="0" dirty="0"/>
            <a:t>Objetivos</a:t>
          </a:r>
        </a:p>
      </dgm:t>
    </dgm:pt>
    <dgm:pt modelId="{5F244C38-6547-48B4-B966-16D0E856E9A3}" type="parTrans" cxnId="{B3198B50-0BEE-4A38-B932-E99790752FBF}">
      <dgm:prSet/>
      <dgm:spPr/>
      <dgm:t>
        <a:bodyPr/>
        <a:lstStyle/>
        <a:p>
          <a:endParaRPr lang="es-ES" sz="1600" b="0"/>
        </a:p>
      </dgm:t>
    </dgm:pt>
    <dgm:pt modelId="{8256907A-7EDB-486B-A39A-BCD816E14752}" type="sibTrans" cxnId="{B3198B50-0BEE-4A38-B932-E99790752FBF}">
      <dgm:prSet/>
      <dgm:spPr/>
      <dgm:t>
        <a:bodyPr/>
        <a:lstStyle/>
        <a:p>
          <a:endParaRPr lang="es-ES" sz="1600" b="0"/>
        </a:p>
      </dgm:t>
    </dgm:pt>
    <dgm:pt modelId="{31D956E6-162A-4580-878B-5BCFC0EB463B}">
      <dgm:prSet custT="1"/>
      <dgm:spPr/>
      <dgm:t>
        <a:bodyPr/>
        <a:lstStyle/>
        <a:p>
          <a:pPr rtl="0"/>
          <a:r>
            <a:rPr lang="es-ES" sz="1600" b="0" dirty="0"/>
            <a:t>Marco teórico (fundamentación teórica conceptual)</a:t>
          </a:r>
        </a:p>
      </dgm:t>
    </dgm:pt>
    <dgm:pt modelId="{D1612CE8-491C-48CF-B86D-C1765ADABF52}" type="parTrans" cxnId="{1DEF7DEE-B158-4F7B-AF58-98346FE15365}">
      <dgm:prSet/>
      <dgm:spPr/>
      <dgm:t>
        <a:bodyPr/>
        <a:lstStyle/>
        <a:p>
          <a:endParaRPr lang="es-ES" sz="1600" b="0"/>
        </a:p>
      </dgm:t>
    </dgm:pt>
    <dgm:pt modelId="{502804F1-758D-47D9-B744-85CE5DE9CABA}" type="sibTrans" cxnId="{1DEF7DEE-B158-4F7B-AF58-98346FE15365}">
      <dgm:prSet/>
      <dgm:spPr/>
      <dgm:t>
        <a:bodyPr/>
        <a:lstStyle/>
        <a:p>
          <a:endParaRPr lang="es-ES" sz="1600" b="0"/>
        </a:p>
      </dgm:t>
    </dgm:pt>
    <dgm:pt modelId="{18B32F7F-46B4-44C7-82F9-229C30BEF390}">
      <dgm:prSet custT="1"/>
      <dgm:spPr/>
      <dgm:t>
        <a:bodyPr/>
        <a:lstStyle/>
        <a:p>
          <a:pPr rtl="0"/>
          <a:r>
            <a:rPr lang="es-ES" sz="1600" b="0" dirty="0"/>
            <a:t>Resultados y discusión (Análisis)</a:t>
          </a:r>
        </a:p>
      </dgm:t>
    </dgm:pt>
    <dgm:pt modelId="{A8BDDF0A-1C19-4A24-B6AA-1BC98A5C6B5A}" type="parTrans" cxnId="{07AC0F73-2E86-46B0-BA20-2FC9BAA35701}">
      <dgm:prSet/>
      <dgm:spPr/>
      <dgm:t>
        <a:bodyPr/>
        <a:lstStyle/>
        <a:p>
          <a:endParaRPr lang="es-ES" sz="1600" b="0"/>
        </a:p>
      </dgm:t>
    </dgm:pt>
    <dgm:pt modelId="{6183F61C-62C8-413E-BF15-C8BBAD975D90}" type="sibTrans" cxnId="{07AC0F73-2E86-46B0-BA20-2FC9BAA35701}">
      <dgm:prSet/>
      <dgm:spPr/>
      <dgm:t>
        <a:bodyPr/>
        <a:lstStyle/>
        <a:p>
          <a:endParaRPr lang="es-ES" sz="1600" b="0"/>
        </a:p>
      </dgm:t>
    </dgm:pt>
    <dgm:pt modelId="{800681A0-ED08-4DE3-86AB-62143E7454DF}">
      <dgm:prSet custT="1"/>
      <dgm:spPr/>
      <dgm:t>
        <a:bodyPr/>
        <a:lstStyle/>
        <a:p>
          <a:pPr rtl="0"/>
          <a:r>
            <a:rPr lang="es-ES" sz="1600" b="0" dirty="0"/>
            <a:t>Conclusiones</a:t>
          </a:r>
        </a:p>
      </dgm:t>
    </dgm:pt>
    <dgm:pt modelId="{19962B2F-AF8C-4EB3-BC15-0B989CC1A7A4}" type="parTrans" cxnId="{F749872C-2866-47DD-9528-E002E65C5662}">
      <dgm:prSet/>
      <dgm:spPr/>
      <dgm:t>
        <a:bodyPr/>
        <a:lstStyle/>
        <a:p>
          <a:endParaRPr lang="es-ES" sz="1600" b="0"/>
        </a:p>
      </dgm:t>
    </dgm:pt>
    <dgm:pt modelId="{A1274FDE-3BF2-4B9B-8C50-1E416248352B}" type="sibTrans" cxnId="{F749872C-2866-47DD-9528-E002E65C5662}">
      <dgm:prSet/>
      <dgm:spPr/>
      <dgm:t>
        <a:bodyPr/>
        <a:lstStyle/>
        <a:p>
          <a:endParaRPr lang="es-ES" sz="1600" b="0"/>
        </a:p>
      </dgm:t>
    </dgm:pt>
    <dgm:pt modelId="{47AF1A3C-12FD-4EDE-8D86-91DAE4082087}">
      <dgm:prSet custT="1"/>
      <dgm:spPr/>
      <dgm:t>
        <a:bodyPr/>
        <a:lstStyle/>
        <a:p>
          <a:pPr rtl="0"/>
          <a:r>
            <a:rPr lang="es-ES" sz="1600" b="0" dirty="0"/>
            <a:t>Recomendaciones (aportaciones post investigación)</a:t>
          </a:r>
        </a:p>
      </dgm:t>
    </dgm:pt>
    <dgm:pt modelId="{C225A1A1-50B5-44AF-8483-FAFD53E03A3D}" type="parTrans" cxnId="{3B8FE4CF-DAED-44C0-9471-35D632ECD382}">
      <dgm:prSet/>
      <dgm:spPr/>
      <dgm:t>
        <a:bodyPr/>
        <a:lstStyle/>
        <a:p>
          <a:endParaRPr lang="es-ES" sz="1600" b="0"/>
        </a:p>
      </dgm:t>
    </dgm:pt>
    <dgm:pt modelId="{3E532747-9FC0-4F05-AAEE-259048C12738}" type="sibTrans" cxnId="{3B8FE4CF-DAED-44C0-9471-35D632ECD382}">
      <dgm:prSet/>
      <dgm:spPr/>
      <dgm:t>
        <a:bodyPr/>
        <a:lstStyle/>
        <a:p>
          <a:endParaRPr lang="es-ES" sz="1600" b="0"/>
        </a:p>
      </dgm:t>
    </dgm:pt>
    <dgm:pt modelId="{B46E335C-263A-491F-8A14-80D2E080A72B}">
      <dgm:prSet custT="1"/>
      <dgm:spPr/>
      <dgm:t>
        <a:bodyPr/>
        <a:lstStyle/>
        <a:p>
          <a:pPr rtl="0"/>
          <a:r>
            <a:rPr lang="es-ES" sz="1600" b="0" dirty="0"/>
            <a:t>Antecedentes (entorno referencial)</a:t>
          </a:r>
        </a:p>
      </dgm:t>
    </dgm:pt>
    <dgm:pt modelId="{FA730166-61A3-46D3-ACCC-D42519C68602}" type="parTrans" cxnId="{8D13F215-E570-4D3F-AA6B-4EAAA140E22E}">
      <dgm:prSet/>
      <dgm:spPr/>
      <dgm:t>
        <a:bodyPr/>
        <a:lstStyle/>
        <a:p>
          <a:endParaRPr lang="es-CO" sz="1600"/>
        </a:p>
      </dgm:t>
    </dgm:pt>
    <dgm:pt modelId="{34B0AB5E-BD25-48D2-906B-924DAB74275D}" type="sibTrans" cxnId="{8D13F215-E570-4D3F-AA6B-4EAAA140E22E}">
      <dgm:prSet/>
      <dgm:spPr/>
      <dgm:t>
        <a:bodyPr/>
        <a:lstStyle/>
        <a:p>
          <a:endParaRPr lang="es-CO" sz="1600"/>
        </a:p>
      </dgm:t>
    </dgm:pt>
    <dgm:pt modelId="{FD91F4CA-06C3-4F0C-982F-98EF9077323D}">
      <dgm:prSet custT="1"/>
      <dgm:spPr/>
      <dgm:t>
        <a:bodyPr/>
        <a:lstStyle/>
        <a:p>
          <a:pPr rtl="0"/>
          <a:r>
            <a:rPr lang="es-ES" sz="1600" b="0" dirty="0"/>
            <a:t>Marco metodológico</a:t>
          </a:r>
        </a:p>
      </dgm:t>
    </dgm:pt>
    <dgm:pt modelId="{CB4BBF0A-BE70-4796-BEF5-5A6B3BF9851C}" type="parTrans" cxnId="{E3B0B8FF-9DC6-4ACD-A6CE-3ADDBAE87BFA}">
      <dgm:prSet/>
      <dgm:spPr/>
      <dgm:t>
        <a:bodyPr/>
        <a:lstStyle/>
        <a:p>
          <a:endParaRPr lang="es-CO" sz="1600"/>
        </a:p>
      </dgm:t>
    </dgm:pt>
    <dgm:pt modelId="{B226866D-7A73-4DC7-9C85-D1DC8F6DE12F}" type="sibTrans" cxnId="{E3B0B8FF-9DC6-4ACD-A6CE-3ADDBAE87BFA}">
      <dgm:prSet/>
      <dgm:spPr/>
      <dgm:t>
        <a:bodyPr/>
        <a:lstStyle/>
        <a:p>
          <a:endParaRPr lang="es-CO" sz="1600"/>
        </a:p>
      </dgm:t>
    </dgm:pt>
    <dgm:pt modelId="{CD96B8F9-C238-4EF0-8444-1D1EB77C510C}" type="pres">
      <dgm:prSet presAssocID="{5DEC0988-8138-4A4A-BE50-0292DDDB0E67}" presName="linear" presStyleCnt="0">
        <dgm:presLayoutVars>
          <dgm:animLvl val="lvl"/>
          <dgm:resizeHandles val="exact"/>
        </dgm:presLayoutVars>
      </dgm:prSet>
      <dgm:spPr/>
      <dgm:t>
        <a:bodyPr/>
        <a:lstStyle/>
        <a:p>
          <a:endParaRPr lang="es-ES"/>
        </a:p>
      </dgm:t>
    </dgm:pt>
    <dgm:pt modelId="{E34C060F-C869-467F-9870-03FB6A774BF2}" type="pres">
      <dgm:prSet presAssocID="{B46E335C-263A-491F-8A14-80D2E080A72B}" presName="parentText" presStyleLbl="node1" presStyleIdx="0" presStyleCnt="9" custLinFactNeighborX="84" custLinFactNeighborY="-69720">
        <dgm:presLayoutVars>
          <dgm:chMax val="0"/>
          <dgm:bulletEnabled val="1"/>
        </dgm:presLayoutVars>
      </dgm:prSet>
      <dgm:spPr/>
      <dgm:t>
        <a:bodyPr/>
        <a:lstStyle/>
        <a:p>
          <a:endParaRPr lang="es-ES"/>
        </a:p>
      </dgm:t>
    </dgm:pt>
    <dgm:pt modelId="{20784FB6-9CC0-4CD8-A15B-0480FA24154F}" type="pres">
      <dgm:prSet presAssocID="{34B0AB5E-BD25-48D2-906B-924DAB74275D}" presName="spacer" presStyleCnt="0"/>
      <dgm:spPr/>
    </dgm:pt>
    <dgm:pt modelId="{F55AB986-87BF-4420-96D8-E885F2B89493}" type="pres">
      <dgm:prSet presAssocID="{5AF4193E-4B6E-4B8D-A72B-A59ACEC7BFC7}" presName="parentText" presStyleLbl="node1" presStyleIdx="1" presStyleCnt="9" custLinFactNeighborX="-226" custLinFactNeighborY="-5116">
        <dgm:presLayoutVars>
          <dgm:chMax val="0"/>
          <dgm:bulletEnabled val="1"/>
        </dgm:presLayoutVars>
      </dgm:prSet>
      <dgm:spPr/>
      <dgm:t>
        <a:bodyPr/>
        <a:lstStyle/>
        <a:p>
          <a:endParaRPr lang="es-ES"/>
        </a:p>
      </dgm:t>
    </dgm:pt>
    <dgm:pt modelId="{C627E431-C3D0-43D8-A2F5-83972410990C}" type="pres">
      <dgm:prSet presAssocID="{D6E0C0C9-F292-4284-A167-2A0B01436BEC}" presName="spacer" presStyleCnt="0"/>
      <dgm:spPr/>
    </dgm:pt>
    <dgm:pt modelId="{755CC0C7-995B-4AAC-BCE4-26DDDBF28EC8}" type="pres">
      <dgm:prSet presAssocID="{DD00E44C-0980-4CCF-AAB3-121BDFD51F72}" presName="parentText" presStyleLbl="node1" presStyleIdx="2" presStyleCnt="9">
        <dgm:presLayoutVars>
          <dgm:chMax val="0"/>
          <dgm:bulletEnabled val="1"/>
        </dgm:presLayoutVars>
      </dgm:prSet>
      <dgm:spPr/>
      <dgm:t>
        <a:bodyPr/>
        <a:lstStyle/>
        <a:p>
          <a:endParaRPr lang="es-ES"/>
        </a:p>
      </dgm:t>
    </dgm:pt>
    <dgm:pt modelId="{DC3CE69B-1534-4734-BEDF-981FFFED654D}" type="pres">
      <dgm:prSet presAssocID="{C0E3AF35-A7E6-44BE-AD9A-857C4AF55FB5}" presName="spacer" presStyleCnt="0"/>
      <dgm:spPr/>
    </dgm:pt>
    <dgm:pt modelId="{C8FB0C3C-79CB-4B92-B248-DFDBB78ABB6F}" type="pres">
      <dgm:prSet presAssocID="{231FF622-5759-4E21-B5EA-86B51A97779A}" presName="parentText" presStyleLbl="node1" presStyleIdx="3" presStyleCnt="9">
        <dgm:presLayoutVars>
          <dgm:chMax val="0"/>
          <dgm:bulletEnabled val="1"/>
        </dgm:presLayoutVars>
      </dgm:prSet>
      <dgm:spPr/>
      <dgm:t>
        <a:bodyPr/>
        <a:lstStyle/>
        <a:p>
          <a:endParaRPr lang="es-ES"/>
        </a:p>
      </dgm:t>
    </dgm:pt>
    <dgm:pt modelId="{18FEF97A-FDDB-4ACE-B834-1CEF4582282F}" type="pres">
      <dgm:prSet presAssocID="{8256907A-7EDB-486B-A39A-BCD816E14752}" presName="spacer" presStyleCnt="0"/>
      <dgm:spPr/>
    </dgm:pt>
    <dgm:pt modelId="{AD60B4D2-83D7-4DBB-A579-74B34E2253E8}" type="pres">
      <dgm:prSet presAssocID="{31D956E6-162A-4580-878B-5BCFC0EB463B}" presName="parentText" presStyleLbl="node1" presStyleIdx="4" presStyleCnt="9">
        <dgm:presLayoutVars>
          <dgm:chMax val="0"/>
          <dgm:bulletEnabled val="1"/>
        </dgm:presLayoutVars>
      </dgm:prSet>
      <dgm:spPr/>
      <dgm:t>
        <a:bodyPr/>
        <a:lstStyle/>
        <a:p>
          <a:endParaRPr lang="es-ES"/>
        </a:p>
      </dgm:t>
    </dgm:pt>
    <dgm:pt modelId="{37913A8F-2B54-417D-BA50-20A76DC1CDD8}" type="pres">
      <dgm:prSet presAssocID="{502804F1-758D-47D9-B744-85CE5DE9CABA}" presName="spacer" presStyleCnt="0"/>
      <dgm:spPr/>
    </dgm:pt>
    <dgm:pt modelId="{2B524280-644E-441F-849C-D344C5F89F4C}" type="pres">
      <dgm:prSet presAssocID="{FD91F4CA-06C3-4F0C-982F-98EF9077323D}" presName="parentText" presStyleLbl="node1" presStyleIdx="5" presStyleCnt="9">
        <dgm:presLayoutVars>
          <dgm:chMax val="0"/>
          <dgm:bulletEnabled val="1"/>
        </dgm:presLayoutVars>
      </dgm:prSet>
      <dgm:spPr/>
      <dgm:t>
        <a:bodyPr/>
        <a:lstStyle/>
        <a:p>
          <a:endParaRPr lang="es-ES"/>
        </a:p>
      </dgm:t>
    </dgm:pt>
    <dgm:pt modelId="{D7A86B3B-45D1-4671-8756-01FA8C83FD73}" type="pres">
      <dgm:prSet presAssocID="{B226866D-7A73-4DC7-9C85-D1DC8F6DE12F}" presName="spacer" presStyleCnt="0"/>
      <dgm:spPr/>
    </dgm:pt>
    <dgm:pt modelId="{822782DA-84F0-460B-A4EE-3D6382F86124}" type="pres">
      <dgm:prSet presAssocID="{18B32F7F-46B4-44C7-82F9-229C30BEF390}" presName="parentText" presStyleLbl="node1" presStyleIdx="6" presStyleCnt="9">
        <dgm:presLayoutVars>
          <dgm:chMax val="0"/>
          <dgm:bulletEnabled val="1"/>
        </dgm:presLayoutVars>
      </dgm:prSet>
      <dgm:spPr/>
      <dgm:t>
        <a:bodyPr/>
        <a:lstStyle/>
        <a:p>
          <a:endParaRPr lang="es-ES"/>
        </a:p>
      </dgm:t>
    </dgm:pt>
    <dgm:pt modelId="{184B14D6-9285-43FF-84FE-F2A954F46F4E}" type="pres">
      <dgm:prSet presAssocID="{6183F61C-62C8-413E-BF15-C8BBAD975D90}" presName="spacer" presStyleCnt="0"/>
      <dgm:spPr/>
    </dgm:pt>
    <dgm:pt modelId="{2D21F684-9131-4985-9DFB-03B22B245260}" type="pres">
      <dgm:prSet presAssocID="{800681A0-ED08-4DE3-86AB-62143E7454DF}" presName="parentText" presStyleLbl="node1" presStyleIdx="7" presStyleCnt="9">
        <dgm:presLayoutVars>
          <dgm:chMax val="0"/>
          <dgm:bulletEnabled val="1"/>
        </dgm:presLayoutVars>
      </dgm:prSet>
      <dgm:spPr/>
      <dgm:t>
        <a:bodyPr/>
        <a:lstStyle/>
        <a:p>
          <a:endParaRPr lang="es-ES"/>
        </a:p>
      </dgm:t>
    </dgm:pt>
    <dgm:pt modelId="{706A4F27-F63E-4A50-8476-078DFE9F0406}" type="pres">
      <dgm:prSet presAssocID="{A1274FDE-3BF2-4B9B-8C50-1E416248352B}" presName="spacer" presStyleCnt="0"/>
      <dgm:spPr/>
    </dgm:pt>
    <dgm:pt modelId="{9E310EC0-8C37-4A91-A963-90BF90F28682}" type="pres">
      <dgm:prSet presAssocID="{47AF1A3C-12FD-4EDE-8D86-91DAE4082087}" presName="parentText" presStyleLbl="node1" presStyleIdx="8" presStyleCnt="9">
        <dgm:presLayoutVars>
          <dgm:chMax val="0"/>
          <dgm:bulletEnabled val="1"/>
        </dgm:presLayoutVars>
      </dgm:prSet>
      <dgm:spPr/>
      <dgm:t>
        <a:bodyPr/>
        <a:lstStyle/>
        <a:p>
          <a:endParaRPr lang="es-ES"/>
        </a:p>
      </dgm:t>
    </dgm:pt>
  </dgm:ptLst>
  <dgm:cxnLst>
    <dgm:cxn modelId="{EB6FCBA6-21AE-4147-B3DA-D42A1E8CAF15}" type="presOf" srcId="{5DEC0988-8138-4A4A-BE50-0292DDDB0E67}" destId="{CD96B8F9-C238-4EF0-8444-1D1EB77C510C}" srcOrd="0" destOrd="0" presId="urn:microsoft.com/office/officeart/2005/8/layout/vList2"/>
    <dgm:cxn modelId="{81EC2A2C-6188-4832-9D5F-F081184B13DB}" type="presOf" srcId="{47AF1A3C-12FD-4EDE-8D86-91DAE4082087}" destId="{9E310EC0-8C37-4A91-A963-90BF90F28682}" srcOrd="0" destOrd="0" presId="urn:microsoft.com/office/officeart/2005/8/layout/vList2"/>
    <dgm:cxn modelId="{518C1336-EACE-4C08-831C-6E7FCB3AA5BB}" type="presOf" srcId="{231FF622-5759-4E21-B5EA-86B51A97779A}" destId="{C8FB0C3C-79CB-4B92-B248-DFDBB78ABB6F}" srcOrd="0" destOrd="0" presId="urn:microsoft.com/office/officeart/2005/8/layout/vList2"/>
    <dgm:cxn modelId="{F999BEE3-52D0-42AA-AF41-D7AA1F359468}" type="presOf" srcId="{B46E335C-263A-491F-8A14-80D2E080A72B}" destId="{E34C060F-C869-467F-9870-03FB6A774BF2}" srcOrd="0" destOrd="0" presId="urn:microsoft.com/office/officeart/2005/8/layout/vList2"/>
    <dgm:cxn modelId="{3A0DF816-FA15-4BD8-808D-65D155741C06}" type="presOf" srcId="{18B32F7F-46B4-44C7-82F9-229C30BEF390}" destId="{822782DA-84F0-460B-A4EE-3D6382F86124}" srcOrd="0" destOrd="0" presId="urn:microsoft.com/office/officeart/2005/8/layout/vList2"/>
    <dgm:cxn modelId="{FBFE70CA-B015-4840-BE7F-0B3D0C17E4A1}" type="presOf" srcId="{5AF4193E-4B6E-4B8D-A72B-A59ACEC7BFC7}" destId="{F55AB986-87BF-4420-96D8-E885F2B89493}" srcOrd="0" destOrd="0" presId="urn:microsoft.com/office/officeart/2005/8/layout/vList2"/>
    <dgm:cxn modelId="{B3198B50-0BEE-4A38-B932-E99790752FBF}" srcId="{5DEC0988-8138-4A4A-BE50-0292DDDB0E67}" destId="{231FF622-5759-4E21-B5EA-86B51A97779A}" srcOrd="3" destOrd="0" parTransId="{5F244C38-6547-48B4-B966-16D0E856E9A3}" sibTransId="{8256907A-7EDB-486B-A39A-BCD816E14752}"/>
    <dgm:cxn modelId="{3549F95A-1ED8-4920-B62C-91111A7A553D}" type="presOf" srcId="{FD91F4CA-06C3-4F0C-982F-98EF9077323D}" destId="{2B524280-644E-441F-849C-D344C5F89F4C}" srcOrd="0" destOrd="0" presId="urn:microsoft.com/office/officeart/2005/8/layout/vList2"/>
    <dgm:cxn modelId="{7F0159B3-F73F-4678-AE1B-4625CE9A4BCF}" srcId="{5DEC0988-8138-4A4A-BE50-0292DDDB0E67}" destId="{5AF4193E-4B6E-4B8D-A72B-A59ACEC7BFC7}" srcOrd="1" destOrd="0" parTransId="{CFD82BED-A1DE-45DC-A138-8B43C7633FF3}" sibTransId="{D6E0C0C9-F292-4284-A167-2A0B01436BEC}"/>
    <dgm:cxn modelId="{E3B0B8FF-9DC6-4ACD-A6CE-3ADDBAE87BFA}" srcId="{5DEC0988-8138-4A4A-BE50-0292DDDB0E67}" destId="{FD91F4CA-06C3-4F0C-982F-98EF9077323D}" srcOrd="5" destOrd="0" parTransId="{CB4BBF0A-BE70-4796-BEF5-5A6B3BF9851C}" sibTransId="{B226866D-7A73-4DC7-9C85-D1DC8F6DE12F}"/>
    <dgm:cxn modelId="{3B8FE4CF-DAED-44C0-9471-35D632ECD382}" srcId="{5DEC0988-8138-4A4A-BE50-0292DDDB0E67}" destId="{47AF1A3C-12FD-4EDE-8D86-91DAE4082087}" srcOrd="8" destOrd="0" parTransId="{C225A1A1-50B5-44AF-8483-FAFD53E03A3D}" sibTransId="{3E532747-9FC0-4F05-AAEE-259048C12738}"/>
    <dgm:cxn modelId="{B8958C94-CB7F-4766-B3E0-2C013F6248C7}" srcId="{5DEC0988-8138-4A4A-BE50-0292DDDB0E67}" destId="{DD00E44C-0980-4CCF-AAB3-121BDFD51F72}" srcOrd="2" destOrd="0" parTransId="{DE5C2D7E-DE31-4DD0-96BE-7C9F671A308F}" sibTransId="{C0E3AF35-A7E6-44BE-AD9A-857C4AF55FB5}"/>
    <dgm:cxn modelId="{1DEF7DEE-B158-4F7B-AF58-98346FE15365}" srcId="{5DEC0988-8138-4A4A-BE50-0292DDDB0E67}" destId="{31D956E6-162A-4580-878B-5BCFC0EB463B}" srcOrd="4" destOrd="0" parTransId="{D1612CE8-491C-48CF-B86D-C1765ADABF52}" sibTransId="{502804F1-758D-47D9-B744-85CE5DE9CABA}"/>
    <dgm:cxn modelId="{F749872C-2866-47DD-9528-E002E65C5662}" srcId="{5DEC0988-8138-4A4A-BE50-0292DDDB0E67}" destId="{800681A0-ED08-4DE3-86AB-62143E7454DF}" srcOrd="7" destOrd="0" parTransId="{19962B2F-AF8C-4EB3-BC15-0B989CC1A7A4}" sibTransId="{A1274FDE-3BF2-4B9B-8C50-1E416248352B}"/>
    <dgm:cxn modelId="{C9651CA8-13F6-432A-8F0E-D77920B9A62C}" type="presOf" srcId="{31D956E6-162A-4580-878B-5BCFC0EB463B}" destId="{AD60B4D2-83D7-4DBB-A579-74B34E2253E8}" srcOrd="0" destOrd="0" presId="urn:microsoft.com/office/officeart/2005/8/layout/vList2"/>
    <dgm:cxn modelId="{07AC0F73-2E86-46B0-BA20-2FC9BAA35701}" srcId="{5DEC0988-8138-4A4A-BE50-0292DDDB0E67}" destId="{18B32F7F-46B4-44C7-82F9-229C30BEF390}" srcOrd="6" destOrd="0" parTransId="{A8BDDF0A-1C19-4A24-B6AA-1BC98A5C6B5A}" sibTransId="{6183F61C-62C8-413E-BF15-C8BBAD975D90}"/>
    <dgm:cxn modelId="{8B348F3B-79F8-48E7-B082-8A0E0C67FBC2}" type="presOf" srcId="{DD00E44C-0980-4CCF-AAB3-121BDFD51F72}" destId="{755CC0C7-995B-4AAC-BCE4-26DDDBF28EC8}" srcOrd="0" destOrd="0" presId="urn:microsoft.com/office/officeart/2005/8/layout/vList2"/>
    <dgm:cxn modelId="{8D13F215-E570-4D3F-AA6B-4EAAA140E22E}" srcId="{5DEC0988-8138-4A4A-BE50-0292DDDB0E67}" destId="{B46E335C-263A-491F-8A14-80D2E080A72B}" srcOrd="0" destOrd="0" parTransId="{FA730166-61A3-46D3-ACCC-D42519C68602}" sibTransId="{34B0AB5E-BD25-48D2-906B-924DAB74275D}"/>
    <dgm:cxn modelId="{57E33F78-2A78-4676-A18E-AEBDA2118A02}" type="presOf" srcId="{800681A0-ED08-4DE3-86AB-62143E7454DF}" destId="{2D21F684-9131-4985-9DFB-03B22B245260}" srcOrd="0" destOrd="0" presId="urn:microsoft.com/office/officeart/2005/8/layout/vList2"/>
    <dgm:cxn modelId="{8426A3C0-F376-43AA-9201-EDB463180280}" type="presParOf" srcId="{CD96B8F9-C238-4EF0-8444-1D1EB77C510C}" destId="{E34C060F-C869-467F-9870-03FB6A774BF2}" srcOrd="0" destOrd="0" presId="urn:microsoft.com/office/officeart/2005/8/layout/vList2"/>
    <dgm:cxn modelId="{6B1B050A-5581-442D-87DF-535513A79D2F}" type="presParOf" srcId="{CD96B8F9-C238-4EF0-8444-1D1EB77C510C}" destId="{20784FB6-9CC0-4CD8-A15B-0480FA24154F}" srcOrd="1" destOrd="0" presId="urn:microsoft.com/office/officeart/2005/8/layout/vList2"/>
    <dgm:cxn modelId="{311A894E-67D7-4FFF-BBF8-03F28341C883}" type="presParOf" srcId="{CD96B8F9-C238-4EF0-8444-1D1EB77C510C}" destId="{F55AB986-87BF-4420-96D8-E885F2B89493}" srcOrd="2" destOrd="0" presId="urn:microsoft.com/office/officeart/2005/8/layout/vList2"/>
    <dgm:cxn modelId="{A768989E-C423-4441-B52E-AB449CCF2F25}" type="presParOf" srcId="{CD96B8F9-C238-4EF0-8444-1D1EB77C510C}" destId="{C627E431-C3D0-43D8-A2F5-83972410990C}" srcOrd="3" destOrd="0" presId="urn:microsoft.com/office/officeart/2005/8/layout/vList2"/>
    <dgm:cxn modelId="{63D1CBC7-F1F0-41AF-A38E-587042814EF8}" type="presParOf" srcId="{CD96B8F9-C238-4EF0-8444-1D1EB77C510C}" destId="{755CC0C7-995B-4AAC-BCE4-26DDDBF28EC8}" srcOrd="4" destOrd="0" presId="urn:microsoft.com/office/officeart/2005/8/layout/vList2"/>
    <dgm:cxn modelId="{7F1F5B73-5AA9-47C3-B914-3DE839BA976C}" type="presParOf" srcId="{CD96B8F9-C238-4EF0-8444-1D1EB77C510C}" destId="{DC3CE69B-1534-4734-BEDF-981FFFED654D}" srcOrd="5" destOrd="0" presId="urn:microsoft.com/office/officeart/2005/8/layout/vList2"/>
    <dgm:cxn modelId="{661DD72F-3D04-4133-B396-7BC039F8A1BF}" type="presParOf" srcId="{CD96B8F9-C238-4EF0-8444-1D1EB77C510C}" destId="{C8FB0C3C-79CB-4B92-B248-DFDBB78ABB6F}" srcOrd="6" destOrd="0" presId="urn:microsoft.com/office/officeart/2005/8/layout/vList2"/>
    <dgm:cxn modelId="{A03DBC28-D118-45C3-BB62-7C61693FE40B}" type="presParOf" srcId="{CD96B8F9-C238-4EF0-8444-1D1EB77C510C}" destId="{18FEF97A-FDDB-4ACE-B834-1CEF4582282F}" srcOrd="7" destOrd="0" presId="urn:microsoft.com/office/officeart/2005/8/layout/vList2"/>
    <dgm:cxn modelId="{796EE041-27B4-4355-A3F2-77A14BD9B833}" type="presParOf" srcId="{CD96B8F9-C238-4EF0-8444-1D1EB77C510C}" destId="{AD60B4D2-83D7-4DBB-A579-74B34E2253E8}" srcOrd="8" destOrd="0" presId="urn:microsoft.com/office/officeart/2005/8/layout/vList2"/>
    <dgm:cxn modelId="{1AB73100-DB12-4C0E-8E59-E34201EBC0BE}" type="presParOf" srcId="{CD96B8F9-C238-4EF0-8444-1D1EB77C510C}" destId="{37913A8F-2B54-417D-BA50-20A76DC1CDD8}" srcOrd="9" destOrd="0" presId="urn:microsoft.com/office/officeart/2005/8/layout/vList2"/>
    <dgm:cxn modelId="{B1C0DD62-119D-413A-A3A4-3EA71377414A}" type="presParOf" srcId="{CD96B8F9-C238-4EF0-8444-1D1EB77C510C}" destId="{2B524280-644E-441F-849C-D344C5F89F4C}" srcOrd="10" destOrd="0" presId="urn:microsoft.com/office/officeart/2005/8/layout/vList2"/>
    <dgm:cxn modelId="{65B998B2-263B-4400-88AC-B99B91BD6B8A}" type="presParOf" srcId="{CD96B8F9-C238-4EF0-8444-1D1EB77C510C}" destId="{D7A86B3B-45D1-4671-8756-01FA8C83FD73}" srcOrd="11" destOrd="0" presId="urn:microsoft.com/office/officeart/2005/8/layout/vList2"/>
    <dgm:cxn modelId="{4661CBA1-669A-4BC3-9474-0D6A10A06FBE}" type="presParOf" srcId="{CD96B8F9-C238-4EF0-8444-1D1EB77C510C}" destId="{822782DA-84F0-460B-A4EE-3D6382F86124}" srcOrd="12" destOrd="0" presId="urn:microsoft.com/office/officeart/2005/8/layout/vList2"/>
    <dgm:cxn modelId="{DFCB12ED-83D7-4F64-B921-64BA9E04D7AB}" type="presParOf" srcId="{CD96B8F9-C238-4EF0-8444-1D1EB77C510C}" destId="{184B14D6-9285-43FF-84FE-F2A954F46F4E}" srcOrd="13" destOrd="0" presId="urn:microsoft.com/office/officeart/2005/8/layout/vList2"/>
    <dgm:cxn modelId="{88A89F92-5646-45E6-90BD-B53C092C53C4}" type="presParOf" srcId="{CD96B8F9-C238-4EF0-8444-1D1EB77C510C}" destId="{2D21F684-9131-4985-9DFB-03B22B245260}" srcOrd="14" destOrd="0" presId="urn:microsoft.com/office/officeart/2005/8/layout/vList2"/>
    <dgm:cxn modelId="{BA366A9B-4261-431B-A268-14AEF473D34A}" type="presParOf" srcId="{CD96B8F9-C238-4EF0-8444-1D1EB77C510C}" destId="{706A4F27-F63E-4A50-8476-078DFE9F0406}" srcOrd="15" destOrd="0" presId="urn:microsoft.com/office/officeart/2005/8/layout/vList2"/>
    <dgm:cxn modelId="{1910DB5F-9ADD-41F0-8588-C54FD2694BDE}" type="presParOf" srcId="{CD96B8F9-C238-4EF0-8444-1D1EB77C510C}" destId="{9E310EC0-8C37-4A91-A963-90BF90F28682}" srcOrd="1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DE5B6B-9BD0-48E2-95E3-51D4C52E2E48}" type="doc">
      <dgm:prSet loTypeId="urn:microsoft.com/office/officeart/2005/8/layout/vList2" loCatId="list" qsTypeId="urn:microsoft.com/office/officeart/2005/8/quickstyle/simple2" qsCatId="simple" csTypeId="urn:microsoft.com/office/officeart/2005/8/colors/accent0_1" csCatId="mainScheme" phldr="1"/>
      <dgm:spPr/>
      <dgm:t>
        <a:bodyPr/>
        <a:lstStyle/>
        <a:p>
          <a:endParaRPr lang="es-CO"/>
        </a:p>
      </dgm:t>
    </dgm:pt>
    <dgm:pt modelId="{9369DFD3-C49E-4027-9E7C-8915688A5B91}">
      <dgm:prSet custT="1">
        <dgm:style>
          <a:lnRef idx="2">
            <a:schemeClr val="accent3"/>
          </a:lnRef>
          <a:fillRef idx="1">
            <a:schemeClr val="lt1"/>
          </a:fillRef>
          <a:effectRef idx="0">
            <a:schemeClr val="accent3"/>
          </a:effectRef>
          <a:fontRef idx="minor">
            <a:schemeClr val="dk1"/>
          </a:fontRef>
        </dgm:style>
      </dgm:prSet>
      <dgm:spPr/>
      <dgm:t>
        <a:bodyPr/>
        <a:lstStyle/>
        <a:p>
          <a:pPr rtl="0"/>
          <a:r>
            <a:rPr lang="es-ES" sz="2800" b="1" dirty="0">
              <a:solidFill>
                <a:schemeClr val="tx2">
                  <a:lumMod val="75000"/>
                </a:schemeClr>
              </a:solidFill>
            </a:rPr>
            <a:t>Introducción</a:t>
          </a:r>
          <a:endParaRPr lang="es-CO" sz="3200" b="1" dirty="0">
            <a:solidFill>
              <a:schemeClr val="tx2">
                <a:lumMod val="75000"/>
              </a:schemeClr>
            </a:solidFill>
          </a:endParaRPr>
        </a:p>
      </dgm:t>
    </dgm:pt>
    <dgm:pt modelId="{91AE2D26-6960-4A7F-B5F7-3EDB957F2403}" type="parTrans" cxnId="{26D45BF5-1160-4A75-B61B-D4073BD57304}">
      <dgm:prSet/>
      <dgm:spPr/>
      <dgm:t>
        <a:bodyPr/>
        <a:lstStyle/>
        <a:p>
          <a:endParaRPr lang="es-CO"/>
        </a:p>
      </dgm:t>
    </dgm:pt>
    <dgm:pt modelId="{3CF479F1-164E-4A92-827E-6E716612AA64}" type="sibTrans" cxnId="{26D45BF5-1160-4A75-B61B-D4073BD57304}">
      <dgm:prSet/>
      <dgm:spPr/>
      <dgm:t>
        <a:bodyPr/>
        <a:lstStyle/>
        <a:p>
          <a:endParaRPr lang="es-CO"/>
        </a:p>
      </dgm:t>
    </dgm:pt>
    <dgm:pt modelId="{B238F1D4-5701-4380-A0A6-B1EECC60A013}" type="pres">
      <dgm:prSet presAssocID="{B7DE5B6B-9BD0-48E2-95E3-51D4C52E2E48}" presName="linear" presStyleCnt="0">
        <dgm:presLayoutVars>
          <dgm:animLvl val="lvl"/>
          <dgm:resizeHandles val="exact"/>
        </dgm:presLayoutVars>
      </dgm:prSet>
      <dgm:spPr/>
      <dgm:t>
        <a:bodyPr/>
        <a:lstStyle/>
        <a:p>
          <a:endParaRPr lang="es-ES"/>
        </a:p>
      </dgm:t>
    </dgm:pt>
    <dgm:pt modelId="{5BF824B9-9B38-4410-92D3-1511EF055EC5}" type="pres">
      <dgm:prSet presAssocID="{9369DFD3-C49E-4027-9E7C-8915688A5B91}" presName="parentText" presStyleLbl="node1" presStyleIdx="0" presStyleCnt="1" custScaleY="36906" custLinFactNeighborX="16" custLinFactNeighborY="-4556">
        <dgm:presLayoutVars>
          <dgm:chMax val="0"/>
          <dgm:bulletEnabled val="1"/>
        </dgm:presLayoutVars>
      </dgm:prSet>
      <dgm:spPr/>
      <dgm:t>
        <a:bodyPr/>
        <a:lstStyle/>
        <a:p>
          <a:endParaRPr lang="es-ES"/>
        </a:p>
      </dgm:t>
    </dgm:pt>
  </dgm:ptLst>
  <dgm:cxnLst>
    <dgm:cxn modelId="{26D45BF5-1160-4A75-B61B-D4073BD57304}" srcId="{B7DE5B6B-9BD0-48E2-95E3-51D4C52E2E48}" destId="{9369DFD3-C49E-4027-9E7C-8915688A5B91}" srcOrd="0" destOrd="0" parTransId="{91AE2D26-6960-4A7F-B5F7-3EDB957F2403}" sibTransId="{3CF479F1-164E-4A92-827E-6E716612AA64}"/>
    <dgm:cxn modelId="{997147C2-572E-44FD-87BF-00910D3051EE}" type="presOf" srcId="{9369DFD3-C49E-4027-9E7C-8915688A5B91}" destId="{5BF824B9-9B38-4410-92D3-1511EF055EC5}" srcOrd="0" destOrd="0" presId="urn:microsoft.com/office/officeart/2005/8/layout/vList2"/>
    <dgm:cxn modelId="{BD6F9A38-8440-469B-AE6E-E2000D1685F8}" type="presOf" srcId="{B7DE5B6B-9BD0-48E2-95E3-51D4C52E2E48}" destId="{B238F1D4-5701-4380-A0A6-B1EECC60A013}" srcOrd="0" destOrd="0" presId="urn:microsoft.com/office/officeart/2005/8/layout/vList2"/>
    <dgm:cxn modelId="{F302B1FE-78F8-4272-8545-D8ED8D591837}" type="presParOf" srcId="{B238F1D4-5701-4380-A0A6-B1EECC60A013}" destId="{5BF824B9-9B38-4410-92D3-1511EF055EC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FE45DE-50C2-402B-AC28-AC6B3A3223AB}" type="doc">
      <dgm:prSet loTypeId="urn:microsoft.com/office/officeart/2005/8/layout/vList2" loCatId="list" qsTypeId="urn:microsoft.com/office/officeart/2005/8/quickstyle/simple2" qsCatId="simple" csTypeId="urn:microsoft.com/office/officeart/2005/8/colors/accent0_1" csCatId="mainScheme" phldr="1"/>
      <dgm:spPr/>
      <dgm:t>
        <a:bodyPr/>
        <a:lstStyle/>
        <a:p>
          <a:endParaRPr lang="es-CO"/>
        </a:p>
      </dgm:t>
    </dgm:pt>
    <dgm:pt modelId="{6C93CFFD-6DA0-4E67-989E-9B782CB92E8B}">
      <dgm:prSet custT="1">
        <dgm:style>
          <a:lnRef idx="2">
            <a:schemeClr val="accent3"/>
          </a:lnRef>
          <a:fillRef idx="1">
            <a:schemeClr val="lt1"/>
          </a:fillRef>
          <a:effectRef idx="0">
            <a:schemeClr val="accent3"/>
          </a:effectRef>
          <a:fontRef idx="minor">
            <a:schemeClr val="dk1"/>
          </a:fontRef>
        </dgm:style>
      </dgm:prSet>
      <dgm:spPr/>
      <dgm:t>
        <a:bodyPr/>
        <a:lstStyle/>
        <a:p>
          <a:pPr rtl="0"/>
          <a:r>
            <a:rPr lang="es-ES" sz="2400" b="1" dirty="0"/>
            <a:t>Antecedentes</a:t>
          </a:r>
          <a:endParaRPr lang="es-CO" sz="2800" b="1" dirty="0"/>
        </a:p>
      </dgm:t>
    </dgm:pt>
    <dgm:pt modelId="{E12E4602-4A9F-4CCA-AFCD-36F8CD9BCE9E}" type="parTrans" cxnId="{49D93577-4E3E-4E86-B9C3-1EFF1C74E9D9}">
      <dgm:prSet/>
      <dgm:spPr/>
      <dgm:t>
        <a:bodyPr/>
        <a:lstStyle/>
        <a:p>
          <a:endParaRPr lang="es-CO"/>
        </a:p>
      </dgm:t>
    </dgm:pt>
    <dgm:pt modelId="{29ECBEFF-4BA6-41AB-959B-14F561A26F07}" type="sibTrans" cxnId="{49D93577-4E3E-4E86-B9C3-1EFF1C74E9D9}">
      <dgm:prSet/>
      <dgm:spPr/>
      <dgm:t>
        <a:bodyPr/>
        <a:lstStyle/>
        <a:p>
          <a:endParaRPr lang="es-CO"/>
        </a:p>
      </dgm:t>
    </dgm:pt>
    <dgm:pt modelId="{BB6B08E2-E640-4C21-9EE0-0C8BC2645675}" type="pres">
      <dgm:prSet presAssocID="{0DFE45DE-50C2-402B-AC28-AC6B3A3223AB}" presName="linear" presStyleCnt="0">
        <dgm:presLayoutVars>
          <dgm:animLvl val="lvl"/>
          <dgm:resizeHandles val="exact"/>
        </dgm:presLayoutVars>
      </dgm:prSet>
      <dgm:spPr/>
      <dgm:t>
        <a:bodyPr/>
        <a:lstStyle/>
        <a:p>
          <a:endParaRPr lang="es-ES"/>
        </a:p>
      </dgm:t>
    </dgm:pt>
    <dgm:pt modelId="{DC7D3CE1-621B-4EDB-8F89-C607D3BA3CCF}" type="pres">
      <dgm:prSet presAssocID="{6C93CFFD-6DA0-4E67-989E-9B782CB92E8B}" presName="parentText" presStyleLbl="node1" presStyleIdx="0" presStyleCnt="1" custScaleY="36184" custLinFactNeighborX="95" custLinFactNeighborY="-15433">
        <dgm:presLayoutVars>
          <dgm:chMax val="0"/>
          <dgm:bulletEnabled val="1"/>
        </dgm:presLayoutVars>
      </dgm:prSet>
      <dgm:spPr/>
      <dgm:t>
        <a:bodyPr/>
        <a:lstStyle/>
        <a:p>
          <a:endParaRPr lang="es-ES"/>
        </a:p>
      </dgm:t>
    </dgm:pt>
  </dgm:ptLst>
  <dgm:cxnLst>
    <dgm:cxn modelId="{623BBC08-6A07-4784-BAA3-CFCE5FED89A6}" type="presOf" srcId="{0DFE45DE-50C2-402B-AC28-AC6B3A3223AB}" destId="{BB6B08E2-E640-4C21-9EE0-0C8BC2645675}" srcOrd="0" destOrd="0" presId="urn:microsoft.com/office/officeart/2005/8/layout/vList2"/>
    <dgm:cxn modelId="{6B4D577B-2D10-418B-9C07-937716BF02EE}" type="presOf" srcId="{6C93CFFD-6DA0-4E67-989E-9B782CB92E8B}" destId="{DC7D3CE1-621B-4EDB-8F89-C607D3BA3CCF}" srcOrd="0" destOrd="0" presId="urn:microsoft.com/office/officeart/2005/8/layout/vList2"/>
    <dgm:cxn modelId="{49D93577-4E3E-4E86-B9C3-1EFF1C74E9D9}" srcId="{0DFE45DE-50C2-402B-AC28-AC6B3A3223AB}" destId="{6C93CFFD-6DA0-4E67-989E-9B782CB92E8B}" srcOrd="0" destOrd="0" parTransId="{E12E4602-4A9F-4CCA-AFCD-36F8CD9BCE9E}" sibTransId="{29ECBEFF-4BA6-41AB-959B-14F561A26F07}"/>
    <dgm:cxn modelId="{B6A07AB5-BA90-40A9-AB0E-CC48F6B379BE}" type="presParOf" srcId="{BB6B08E2-E640-4C21-9EE0-0C8BC2645675}" destId="{DC7D3CE1-621B-4EDB-8F89-C607D3BA3CC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ADF6E4B-679A-4E11-95EC-02BF8DC24020}" type="doc">
      <dgm:prSet loTypeId="urn:microsoft.com/office/officeart/2005/8/layout/vList2" loCatId="list" qsTypeId="urn:microsoft.com/office/officeart/2005/8/quickstyle/simple2" qsCatId="simple" csTypeId="urn:microsoft.com/office/officeart/2005/8/colors/accent0_1" csCatId="mainScheme" phldr="1"/>
      <dgm:spPr/>
      <dgm:t>
        <a:bodyPr/>
        <a:lstStyle/>
        <a:p>
          <a:endParaRPr lang="es-CO"/>
        </a:p>
      </dgm:t>
    </dgm:pt>
    <dgm:pt modelId="{CDD622DA-56A3-4925-A450-20A5EC2F3E66}">
      <dgm:prSet custT="1">
        <dgm:style>
          <a:lnRef idx="2">
            <a:schemeClr val="accent3"/>
          </a:lnRef>
          <a:fillRef idx="1">
            <a:schemeClr val="lt1"/>
          </a:fillRef>
          <a:effectRef idx="0">
            <a:schemeClr val="accent3"/>
          </a:effectRef>
          <a:fontRef idx="minor">
            <a:schemeClr val="dk1"/>
          </a:fontRef>
        </dgm:style>
      </dgm:prSet>
      <dgm:spPr/>
      <dgm:t>
        <a:bodyPr/>
        <a:lstStyle/>
        <a:p>
          <a:pPr rtl="0"/>
          <a:r>
            <a:rPr lang="es-ES" sz="2800" b="1" dirty="0"/>
            <a:t>Problema</a:t>
          </a:r>
          <a:endParaRPr lang="es-CO" sz="3200" b="1" dirty="0"/>
        </a:p>
      </dgm:t>
    </dgm:pt>
    <dgm:pt modelId="{61DA3581-429F-4A81-BDB6-C83082D5FC7D}" type="parTrans" cxnId="{69EB3B24-BA74-4037-B253-C4172D4F8D0D}">
      <dgm:prSet/>
      <dgm:spPr/>
      <dgm:t>
        <a:bodyPr/>
        <a:lstStyle/>
        <a:p>
          <a:endParaRPr lang="es-CO"/>
        </a:p>
      </dgm:t>
    </dgm:pt>
    <dgm:pt modelId="{3EC1539C-3E91-4E58-979C-65F794C235AF}" type="sibTrans" cxnId="{69EB3B24-BA74-4037-B253-C4172D4F8D0D}">
      <dgm:prSet/>
      <dgm:spPr/>
      <dgm:t>
        <a:bodyPr/>
        <a:lstStyle/>
        <a:p>
          <a:endParaRPr lang="es-CO"/>
        </a:p>
      </dgm:t>
    </dgm:pt>
    <dgm:pt modelId="{BD70A8A9-9A20-42B8-8FC1-C5C0143824C8}" type="pres">
      <dgm:prSet presAssocID="{2ADF6E4B-679A-4E11-95EC-02BF8DC24020}" presName="linear" presStyleCnt="0">
        <dgm:presLayoutVars>
          <dgm:animLvl val="lvl"/>
          <dgm:resizeHandles val="exact"/>
        </dgm:presLayoutVars>
      </dgm:prSet>
      <dgm:spPr/>
      <dgm:t>
        <a:bodyPr/>
        <a:lstStyle/>
        <a:p>
          <a:endParaRPr lang="es-ES"/>
        </a:p>
      </dgm:t>
    </dgm:pt>
    <dgm:pt modelId="{17019C6D-D3E2-4891-BC6B-5312B3EEFC4B}" type="pres">
      <dgm:prSet presAssocID="{CDD622DA-56A3-4925-A450-20A5EC2F3E66}" presName="parentText" presStyleLbl="node1" presStyleIdx="0" presStyleCnt="1" custScaleY="36184" custLinFactNeighborX="-1130" custLinFactNeighborY="-8370">
        <dgm:presLayoutVars>
          <dgm:chMax val="0"/>
          <dgm:bulletEnabled val="1"/>
        </dgm:presLayoutVars>
      </dgm:prSet>
      <dgm:spPr/>
      <dgm:t>
        <a:bodyPr/>
        <a:lstStyle/>
        <a:p>
          <a:endParaRPr lang="es-ES"/>
        </a:p>
      </dgm:t>
    </dgm:pt>
  </dgm:ptLst>
  <dgm:cxnLst>
    <dgm:cxn modelId="{69EB3B24-BA74-4037-B253-C4172D4F8D0D}" srcId="{2ADF6E4B-679A-4E11-95EC-02BF8DC24020}" destId="{CDD622DA-56A3-4925-A450-20A5EC2F3E66}" srcOrd="0" destOrd="0" parTransId="{61DA3581-429F-4A81-BDB6-C83082D5FC7D}" sibTransId="{3EC1539C-3E91-4E58-979C-65F794C235AF}"/>
    <dgm:cxn modelId="{DB99D0CF-3F19-46E4-8C2B-8397F275D1C2}" type="presOf" srcId="{CDD622DA-56A3-4925-A450-20A5EC2F3E66}" destId="{17019C6D-D3E2-4891-BC6B-5312B3EEFC4B}" srcOrd="0" destOrd="0" presId="urn:microsoft.com/office/officeart/2005/8/layout/vList2"/>
    <dgm:cxn modelId="{BB2D630A-D803-486E-8B41-10B11EAAAACA}" type="presOf" srcId="{2ADF6E4B-679A-4E11-95EC-02BF8DC24020}" destId="{BD70A8A9-9A20-42B8-8FC1-C5C0143824C8}" srcOrd="0" destOrd="0" presId="urn:microsoft.com/office/officeart/2005/8/layout/vList2"/>
    <dgm:cxn modelId="{7399B0C2-5510-4024-B4FB-27009FB04D12}" type="presParOf" srcId="{BD70A8A9-9A20-42B8-8FC1-C5C0143824C8}" destId="{17019C6D-D3E2-4891-BC6B-5312B3EEFC4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7DE5B6B-9BD0-48E2-95E3-51D4C52E2E48}" type="doc">
      <dgm:prSet loTypeId="urn:microsoft.com/office/officeart/2005/8/layout/vList2" loCatId="list" qsTypeId="urn:microsoft.com/office/officeart/2005/8/quickstyle/simple2" qsCatId="simple" csTypeId="urn:microsoft.com/office/officeart/2005/8/colors/accent0_1" csCatId="mainScheme" phldr="1"/>
      <dgm:spPr/>
      <dgm:t>
        <a:bodyPr/>
        <a:lstStyle/>
        <a:p>
          <a:endParaRPr lang="es-CO"/>
        </a:p>
      </dgm:t>
    </dgm:pt>
    <dgm:pt modelId="{9369DFD3-C49E-4027-9E7C-8915688A5B91}">
      <dgm:prSet custT="1">
        <dgm:style>
          <a:lnRef idx="2">
            <a:schemeClr val="accent3"/>
          </a:lnRef>
          <a:fillRef idx="1">
            <a:schemeClr val="lt1"/>
          </a:fillRef>
          <a:effectRef idx="0">
            <a:schemeClr val="accent3"/>
          </a:effectRef>
          <a:fontRef idx="minor">
            <a:schemeClr val="dk1"/>
          </a:fontRef>
        </dgm:style>
      </dgm:prSet>
      <dgm:spPr/>
      <dgm:t>
        <a:bodyPr/>
        <a:lstStyle/>
        <a:p>
          <a:pPr rtl="0"/>
          <a:r>
            <a:rPr lang="es-ES" sz="2800" b="1" dirty="0">
              <a:solidFill>
                <a:schemeClr val="tx1"/>
              </a:solidFill>
            </a:rPr>
            <a:t>Justificación</a:t>
          </a:r>
          <a:endParaRPr lang="es-CO" sz="3600" b="1" dirty="0">
            <a:solidFill>
              <a:schemeClr val="tx1"/>
            </a:solidFill>
          </a:endParaRPr>
        </a:p>
      </dgm:t>
    </dgm:pt>
    <dgm:pt modelId="{91AE2D26-6960-4A7F-B5F7-3EDB957F2403}" type="parTrans" cxnId="{26D45BF5-1160-4A75-B61B-D4073BD57304}">
      <dgm:prSet/>
      <dgm:spPr/>
      <dgm:t>
        <a:bodyPr/>
        <a:lstStyle/>
        <a:p>
          <a:endParaRPr lang="es-CO"/>
        </a:p>
      </dgm:t>
    </dgm:pt>
    <dgm:pt modelId="{3CF479F1-164E-4A92-827E-6E716612AA64}" type="sibTrans" cxnId="{26D45BF5-1160-4A75-B61B-D4073BD57304}">
      <dgm:prSet/>
      <dgm:spPr/>
      <dgm:t>
        <a:bodyPr/>
        <a:lstStyle/>
        <a:p>
          <a:endParaRPr lang="es-CO"/>
        </a:p>
      </dgm:t>
    </dgm:pt>
    <dgm:pt modelId="{B238F1D4-5701-4380-A0A6-B1EECC60A013}" type="pres">
      <dgm:prSet presAssocID="{B7DE5B6B-9BD0-48E2-95E3-51D4C52E2E48}" presName="linear" presStyleCnt="0">
        <dgm:presLayoutVars>
          <dgm:animLvl val="lvl"/>
          <dgm:resizeHandles val="exact"/>
        </dgm:presLayoutVars>
      </dgm:prSet>
      <dgm:spPr/>
      <dgm:t>
        <a:bodyPr/>
        <a:lstStyle/>
        <a:p>
          <a:endParaRPr lang="es-ES"/>
        </a:p>
      </dgm:t>
    </dgm:pt>
    <dgm:pt modelId="{5BF824B9-9B38-4410-92D3-1511EF055EC5}" type="pres">
      <dgm:prSet presAssocID="{9369DFD3-C49E-4027-9E7C-8915688A5B91}" presName="parentText" presStyleLbl="node1" presStyleIdx="0" presStyleCnt="1" custScaleY="42941" custLinFactNeighborY="18539">
        <dgm:presLayoutVars>
          <dgm:chMax val="0"/>
          <dgm:bulletEnabled val="1"/>
        </dgm:presLayoutVars>
      </dgm:prSet>
      <dgm:spPr/>
      <dgm:t>
        <a:bodyPr/>
        <a:lstStyle/>
        <a:p>
          <a:endParaRPr lang="es-ES"/>
        </a:p>
      </dgm:t>
    </dgm:pt>
  </dgm:ptLst>
  <dgm:cxnLst>
    <dgm:cxn modelId="{26D45BF5-1160-4A75-B61B-D4073BD57304}" srcId="{B7DE5B6B-9BD0-48E2-95E3-51D4C52E2E48}" destId="{9369DFD3-C49E-4027-9E7C-8915688A5B91}" srcOrd="0" destOrd="0" parTransId="{91AE2D26-6960-4A7F-B5F7-3EDB957F2403}" sibTransId="{3CF479F1-164E-4A92-827E-6E716612AA64}"/>
    <dgm:cxn modelId="{997147C2-572E-44FD-87BF-00910D3051EE}" type="presOf" srcId="{9369DFD3-C49E-4027-9E7C-8915688A5B91}" destId="{5BF824B9-9B38-4410-92D3-1511EF055EC5}" srcOrd="0" destOrd="0" presId="urn:microsoft.com/office/officeart/2005/8/layout/vList2"/>
    <dgm:cxn modelId="{BD6F9A38-8440-469B-AE6E-E2000D1685F8}" type="presOf" srcId="{B7DE5B6B-9BD0-48E2-95E3-51D4C52E2E48}" destId="{B238F1D4-5701-4380-A0A6-B1EECC60A013}" srcOrd="0" destOrd="0" presId="urn:microsoft.com/office/officeart/2005/8/layout/vList2"/>
    <dgm:cxn modelId="{F302B1FE-78F8-4272-8545-D8ED8D591837}" type="presParOf" srcId="{B238F1D4-5701-4380-A0A6-B1EECC60A013}" destId="{5BF824B9-9B38-4410-92D3-1511EF055EC5}" srcOrd="0" destOrd="0" presId="urn:microsoft.com/office/officeart/2005/8/layout/vList2"/>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2C97A6B-2751-4037-8485-50458F958881}" type="doc">
      <dgm:prSet loTypeId="urn:microsoft.com/office/officeart/2005/8/layout/vList2" loCatId="list" qsTypeId="urn:microsoft.com/office/officeart/2005/8/quickstyle/simple2" qsCatId="simple" csTypeId="urn:microsoft.com/office/officeart/2005/8/colors/accent0_1" csCatId="mainScheme" phldr="1"/>
      <dgm:spPr/>
      <dgm:t>
        <a:bodyPr/>
        <a:lstStyle/>
        <a:p>
          <a:endParaRPr lang="es-CO"/>
        </a:p>
      </dgm:t>
    </dgm:pt>
    <dgm:pt modelId="{91F16A67-1609-4EE7-A146-FA0054CA19B8}">
      <dgm:prSet custT="1">
        <dgm:style>
          <a:lnRef idx="2">
            <a:schemeClr val="accent3"/>
          </a:lnRef>
          <a:fillRef idx="1">
            <a:schemeClr val="lt1"/>
          </a:fillRef>
          <a:effectRef idx="0">
            <a:schemeClr val="accent3"/>
          </a:effectRef>
          <a:fontRef idx="minor">
            <a:schemeClr val="dk1"/>
          </a:fontRef>
        </dgm:style>
      </dgm:prSet>
      <dgm:spPr/>
      <dgm:t>
        <a:bodyPr/>
        <a:lstStyle/>
        <a:p>
          <a:pPr rtl="0"/>
          <a:r>
            <a:rPr lang="es-ES" sz="2800" b="1" dirty="0">
              <a:solidFill>
                <a:schemeClr val="accent1">
                  <a:lumMod val="50000"/>
                </a:schemeClr>
              </a:solidFill>
            </a:rPr>
            <a:t>Objetivos</a:t>
          </a:r>
          <a:endParaRPr lang="es-CO" sz="3600" b="1" dirty="0">
            <a:solidFill>
              <a:schemeClr val="accent1">
                <a:lumMod val="50000"/>
              </a:schemeClr>
            </a:solidFill>
          </a:endParaRPr>
        </a:p>
      </dgm:t>
    </dgm:pt>
    <dgm:pt modelId="{53E393ED-71F1-4B13-AC3A-E7FE1DF8AD7E}" type="parTrans" cxnId="{620E5A6E-B1D5-4668-BAC2-184D3788B6B0}">
      <dgm:prSet/>
      <dgm:spPr/>
      <dgm:t>
        <a:bodyPr/>
        <a:lstStyle/>
        <a:p>
          <a:endParaRPr lang="es-CO"/>
        </a:p>
      </dgm:t>
    </dgm:pt>
    <dgm:pt modelId="{FE619EB1-A5CB-4F7E-A67A-766EED4F2C7E}" type="sibTrans" cxnId="{620E5A6E-B1D5-4668-BAC2-184D3788B6B0}">
      <dgm:prSet/>
      <dgm:spPr/>
      <dgm:t>
        <a:bodyPr/>
        <a:lstStyle/>
        <a:p>
          <a:endParaRPr lang="es-CO"/>
        </a:p>
      </dgm:t>
    </dgm:pt>
    <dgm:pt modelId="{8697C749-C2C4-4D8B-870A-857A9CD94554}" type="pres">
      <dgm:prSet presAssocID="{42C97A6B-2751-4037-8485-50458F958881}" presName="linear" presStyleCnt="0">
        <dgm:presLayoutVars>
          <dgm:animLvl val="lvl"/>
          <dgm:resizeHandles val="exact"/>
        </dgm:presLayoutVars>
      </dgm:prSet>
      <dgm:spPr/>
      <dgm:t>
        <a:bodyPr/>
        <a:lstStyle/>
        <a:p>
          <a:endParaRPr lang="es-ES"/>
        </a:p>
      </dgm:t>
    </dgm:pt>
    <dgm:pt modelId="{5C4E46F5-682D-4A4C-9C3E-18EBC82DD73E}" type="pres">
      <dgm:prSet presAssocID="{91F16A67-1609-4EE7-A146-FA0054CA19B8}" presName="parentText" presStyleLbl="node1" presStyleIdx="0" presStyleCnt="1" custLinFactNeighborX="-812" custLinFactNeighborY="56889">
        <dgm:presLayoutVars>
          <dgm:chMax val="0"/>
          <dgm:bulletEnabled val="1"/>
        </dgm:presLayoutVars>
      </dgm:prSet>
      <dgm:spPr/>
      <dgm:t>
        <a:bodyPr/>
        <a:lstStyle/>
        <a:p>
          <a:endParaRPr lang="es-ES"/>
        </a:p>
      </dgm:t>
    </dgm:pt>
  </dgm:ptLst>
  <dgm:cxnLst>
    <dgm:cxn modelId="{620E5A6E-B1D5-4668-BAC2-184D3788B6B0}" srcId="{42C97A6B-2751-4037-8485-50458F958881}" destId="{91F16A67-1609-4EE7-A146-FA0054CA19B8}" srcOrd="0" destOrd="0" parTransId="{53E393ED-71F1-4B13-AC3A-E7FE1DF8AD7E}" sibTransId="{FE619EB1-A5CB-4F7E-A67A-766EED4F2C7E}"/>
    <dgm:cxn modelId="{FD8376FE-4119-4425-9F00-EF343F633535}" type="presOf" srcId="{91F16A67-1609-4EE7-A146-FA0054CA19B8}" destId="{5C4E46F5-682D-4A4C-9C3E-18EBC82DD73E}" srcOrd="0" destOrd="0" presId="urn:microsoft.com/office/officeart/2005/8/layout/vList2"/>
    <dgm:cxn modelId="{415DC9EC-D515-495B-8FE4-CA9A29EC6715}" type="presOf" srcId="{42C97A6B-2751-4037-8485-50458F958881}" destId="{8697C749-C2C4-4D8B-870A-857A9CD94554}" srcOrd="0" destOrd="0" presId="urn:microsoft.com/office/officeart/2005/8/layout/vList2"/>
    <dgm:cxn modelId="{098ABFED-6136-4CDD-8C39-40CEB362F181}" type="presParOf" srcId="{8697C749-C2C4-4D8B-870A-857A9CD94554}" destId="{5C4E46F5-682D-4A4C-9C3E-18EBC82DD73E}" srcOrd="0" destOrd="0" presId="urn:microsoft.com/office/officeart/2005/8/layout/vList2"/>
  </dgm:cxnLst>
  <dgm:bg/>
  <dgm:whole>
    <a:ln>
      <a:solidFill>
        <a:srgbClr val="92D050"/>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3D98356-FCED-4F36-B899-790CD0DC9C11}"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s-CO"/>
        </a:p>
      </dgm:t>
    </dgm:pt>
    <dgm:pt modelId="{EBDEE36C-1552-47ED-92CE-47A5726B2671}">
      <dgm:prSet custT="1">
        <dgm:style>
          <a:lnRef idx="2">
            <a:schemeClr val="accent1"/>
          </a:lnRef>
          <a:fillRef idx="1">
            <a:schemeClr val="lt1"/>
          </a:fillRef>
          <a:effectRef idx="0">
            <a:schemeClr val="accent1"/>
          </a:effectRef>
          <a:fontRef idx="minor">
            <a:schemeClr val="dk1"/>
          </a:fontRef>
        </dgm:style>
      </dgm:prSet>
      <dgm:spPr/>
      <dgm:t>
        <a:bodyPr/>
        <a:lstStyle/>
        <a:p>
          <a:pPr rtl="0"/>
          <a:r>
            <a:rPr lang="es-ES" sz="1800" b="1" dirty="0">
              <a:solidFill>
                <a:schemeClr val="accent1">
                  <a:lumMod val="50000"/>
                </a:schemeClr>
              </a:solidFill>
            </a:rPr>
            <a:t>Objetivo general</a:t>
          </a:r>
          <a:endParaRPr lang="es-CO" sz="1800" b="1" dirty="0">
            <a:solidFill>
              <a:schemeClr val="accent1">
                <a:lumMod val="50000"/>
              </a:schemeClr>
            </a:solidFill>
          </a:endParaRPr>
        </a:p>
      </dgm:t>
    </dgm:pt>
    <dgm:pt modelId="{83A9F9D1-266C-4CBB-BD5F-B4333BE2CA21}" type="parTrans" cxnId="{33B42C8D-56C8-456A-B387-1044ADD13D99}">
      <dgm:prSet/>
      <dgm:spPr/>
      <dgm:t>
        <a:bodyPr/>
        <a:lstStyle/>
        <a:p>
          <a:endParaRPr lang="es-CO" sz="2000"/>
        </a:p>
      </dgm:t>
    </dgm:pt>
    <dgm:pt modelId="{693C0ECF-7D93-4224-AB79-C7C4189F25B8}" type="sibTrans" cxnId="{33B42C8D-56C8-456A-B387-1044ADD13D99}">
      <dgm:prSet/>
      <dgm:spPr/>
      <dgm:t>
        <a:bodyPr/>
        <a:lstStyle/>
        <a:p>
          <a:endParaRPr lang="es-CO" sz="2000"/>
        </a:p>
      </dgm:t>
    </dgm:pt>
    <dgm:pt modelId="{A0BF0FA3-0BCD-4AD6-AE02-79F734F39527}">
      <dgm:prSet custT="1"/>
      <dgm:spPr/>
      <dgm:t>
        <a:bodyPr/>
        <a:lstStyle/>
        <a:p>
          <a:pPr algn="l" rtl="0"/>
          <a:endParaRPr lang="es-CO" sz="2000" dirty="0"/>
        </a:p>
      </dgm:t>
    </dgm:pt>
    <dgm:pt modelId="{89D90249-BFBD-4965-9533-E58DE5589607}" type="parTrans" cxnId="{2BB74A5D-CBC3-4667-A49F-FCFAFA8B915E}">
      <dgm:prSet/>
      <dgm:spPr/>
      <dgm:t>
        <a:bodyPr/>
        <a:lstStyle/>
        <a:p>
          <a:endParaRPr lang="es-CO" sz="2000"/>
        </a:p>
      </dgm:t>
    </dgm:pt>
    <dgm:pt modelId="{F07E7826-B9B4-486D-A427-8D828F48F95A}" type="sibTrans" cxnId="{2BB74A5D-CBC3-4667-A49F-FCFAFA8B915E}">
      <dgm:prSet/>
      <dgm:spPr/>
      <dgm:t>
        <a:bodyPr/>
        <a:lstStyle/>
        <a:p>
          <a:endParaRPr lang="es-CO" sz="2000"/>
        </a:p>
      </dgm:t>
    </dgm:pt>
    <dgm:pt modelId="{D1408332-364F-44A5-AA61-59C71BC7DF77}">
      <dgm:prSet custT="1"/>
      <dgm:spPr/>
      <dgm:t>
        <a:bodyPr/>
        <a:lstStyle/>
        <a:p>
          <a:pPr algn="just" rtl="0"/>
          <a:r>
            <a:rPr lang="es-ES" sz="1800" dirty="0"/>
            <a:t>Elaborar una revisión al sustento epistemológico de la Pedagogía</a:t>
          </a:r>
          <a:r>
            <a:rPr lang="es-EC" sz="1800" dirty="0"/>
            <a:t> y sus aportes </a:t>
          </a:r>
          <a:r>
            <a:rPr lang="es-ES" sz="1800" dirty="0"/>
            <a:t>a la educación literaria en América Latina a partir de un análisis documental en diferentes bases de datos de revistas indexadas</a:t>
          </a:r>
          <a:endParaRPr lang="es-CO" sz="1800" dirty="0"/>
        </a:p>
      </dgm:t>
    </dgm:pt>
    <dgm:pt modelId="{504D390F-4835-473A-9856-5678AD464AB4}" type="parTrans" cxnId="{E119C413-18E9-4273-BF5D-401983886384}">
      <dgm:prSet/>
      <dgm:spPr/>
      <dgm:t>
        <a:bodyPr/>
        <a:lstStyle/>
        <a:p>
          <a:endParaRPr lang="es-CO"/>
        </a:p>
      </dgm:t>
    </dgm:pt>
    <dgm:pt modelId="{FFAA984E-F851-4CE0-BD8E-8A6A983DFCC7}" type="sibTrans" cxnId="{E119C413-18E9-4273-BF5D-401983886384}">
      <dgm:prSet/>
      <dgm:spPr/>
      <dgm:t>
        <a:bodyPr/>
        <a:lstStyle/>
        <a:p>
          <a:endParaRPr lang="es-CO"/>
        </a:p>
      </dgm:t>
    </dgm:pt>
    <dgm:pt modelId="{2BDB80F9-E2A7-4FFB-8E96-7277E2F683BE}">
      <dgm:prSet custT="1"/>
      <dgm:spPr/>
      <dgm:t>
        <a:bodyPr/>
        <a:lstStyle/>
        <a:p>
          <a:pPr algn="just" rtl="0"/>
          <a:r>
            <a:rPr lang="es-ES" sz="1800" dirty="0"/>
            <a:t>Identificar los lineamientos sustanciales del sustento teórico que valida a la Pedagogía como ciencia en América Latina a partir de una revisión documental en diferentes bases de datos de revistas indexadas.</a:t>
          </a:r>
          <a:endParaRPr lang="es-CO" sz="1800" dirty="0"/>
        </a:p>
      </dgm:t>
    </dgm:pt>
    <dgm:pt modelId="{A292927A-A9F7-4B8D-96F8-744BB512FB16}" type="parTrans" cxnId="{1F5C7FC2-50C8-4127-A061-EA8DF310EDC4}">
      <dgm:prSet/>
      <dgm:spPr/>
      <dgm:t>
        <a:bodyPr/>
        <a:lstStyle/>
        <a:p>
          <a:endParaRPr lang="es-CO"/>
        </a:p>
      </dgm:t>
    </dgm:pt>
    <dgm:pt modelId="{6BB48D09-DD07-44B2-929B-18BDE3D86E24}" type="sibTrans" cxnId="{1F5C7FC2-50C8-4127-A061-EA8DF310EDC4}">
      <dgm:prSet/>
      <dgm:spPr/>
      <dgm:t>
        <a:bodyPr/>
        <a:lstStyle/>
        <a:p>
          <a:endParaRPr lang="es-CO"/>
        </a:p>
      </dgm:t>
    </dgm:pt>
    <dgm:pt modelId="{BA51F89D-133C-4C67-8C86-4462DDAA4476}">
      <dgm:prSet custT="1"/>
      <dgm:spPr/>
      <dgm:t>
        <a:bodyPr/>
        <a:lstStyle/>
        <a:p>
          <a:pPr algn="just">
            <a:buFont typeface="Symbol" panose="05050102010706020507" pitchFamily="18" charset="2"/>
            <a:buChar char=""/>
          </a:pPr>
          <a:r>
            <a:rPr lang="es-ES" sz="1800" dirty="0"/>
            <a:t>Caracterizar el rol de la Pedagogía y su alcance en la educación literaria en América Latina a partir de una revisión documental en diferentes bases de datos de revistas indexadas.</a:t>
          </a:r>
          <a:endParaRPr lang="es-CO" sz="1800" dirty="0"/>
        </a:p>
      </dgm:t>
    </dgm:pt>
    <dgm:pt modelId="{E5032556-E991-40E0-A3F5-6CB38CE8B030}" type="parTrans" cxnId="{451646C2-8130-460B-B2AA-26D0A256052D}">
      <dgm:prSet/>
      <dgm:spPr/>
      <dgm:t>
        <a:bodyPr/>
        <a:lstStyle/>
        <a:p>
          <a:endParaRPr lang="es-ES"/>
        </a:p>
      </dgm:t>
    </dgm:pt>
    <dgm:pt modelId="{1F1EAB4A-EDE8-4B62-A461-60383F40E0AB}" type="sibTrans" cxnId="{451646C2-8130-460B-B2AA-26D0A256052D}">
      <dgm:prSet/>
      <dgm:spPr/>
      <dgm:t>
        <a:bodyPr/>
        <a:lstStyle/>
        <a:p>
          <a:endParaRPr lang="es-ES"/>
        </a:p>
      </dgm:t>
    </dgm:pt>
    <dgm:pt modelId="{E566B356-C8D9-4D94-9A60-6439116C0C8D}">
      <dgm:prSet custT="1"/>
      <dgm:spPr/>
      <dgm:t>
        <a:bodyPr/>
        <a:lstStyle/>
        <a:p>
          <a:pPr algn="just">
            <a:buFont typeface="Symbol" panose="05050102010706020507" pitchFamily="18" charset="2"/>
            <a:buChar char=""/>
          </a:pPr>
          <a:r>
            <a:rPr lang="es-ES" sz="1800" dirty="0"/>
            <a:t>Establecer el aporte del sustento epistemológico de la Pedagogía a la Educación Literaria en América Latina a partir de una revisión documental en diferentes bases de datos de revistas indexadas</a:t>
          </a:r>
          <a:endParaRPr lang="es-CO" sz="1800" dirty="0"/>
        </a:p>
      </dgm:t>
    </dgm:pt>
    <dgm:pt modelId="{106D5578-34A4-4039-B141-AEF99A7BB270}" type="parTrans" cxnId="{61B00790-235D-4B3A-A748-2EE11CEE14D6}">
      <dgm:prSet/>
      <dgm:spPr/>
      <dgm:t>
        <a:bodyPr/>
        <a:lstStyle/>
        <a:p>
          <a:endParaRPr lang="es-ES"/>
        </a:p>
      </dgm:t>
    </dgm:pt>
    <dgm:pt modelId="{07A3EE3B-93FC-424A-A178-3833B989B16C}" type="sibTrans" cxnId="{61B00790-235D-4B3A-A748-2EE11CEE14D6}">
      <dgm:prSet/>
      <dgm:spPr/>
      <dgm:t>
        <a:bodyPr/>
        <a:lstStyle/>
        <a:p>
          <a:endParaRPr lang="es-ES"/>
        </a:p>
      </dgm:t>
    </dgm:pt>
    <dgm:pt modelId="{4D893AB1-752E-4554-8BCB-633A9603E646}">
      <dgm:prSet custT="1"/>
      <dgm:spPr/>
      <dgm:t>
        <a:bodyPr/>
        <a:lstStyle/>
        <a:p>
          <a:pPr algn="l" rtl="0"/>
          <a:endParaRPr lang="es-CO" sz="1800" dirty="0"/>
        </a:p>
      </dgm:t>
    </dgm:pt>
    <dgm:pt modelId="{302D8774-ACB3-46BC-BA9F-E01994007B7C}" type="parTrans" cxnId="{AE359286-232F-41F9-AD64-9381135B244E}">
      <dgm:prSet/>
      <dgm:spPr/>
      <dgm:t>
        <a:bodyPr/>
        <a:lstStyle/>
        <a:p>
          <a:endParaRPr lang="es-ES"/>
        </a:p>
      </dgm:t>
    </dgm:pt>
    <dgm:pt modelId="{426E79EB-2672-4766-8EE6-E0001C20981B}" type="sibTrans" cxnId="{AE359286-232F-41F9-AD64-9381135B244E}">
      <dgm:prSet/>
      <dgm:spPr/>
      <dgm:t>
        <a:bodyPr/>
        <a:lstStyle/>
        <a:p>
          <a:endParaRPr lang="es-ES"/>
        </a:p>
      </dgm:t>
    </dgm:pt>
    <dgm:pt modelId="{AE87AA3A-032A-4ECD-9901-CC16D6E3A74B}">
      <dgm:prSet custT="1">
        <dgm:style>
          <a:lnRef idx="2">
            <a:schemeClr val="accent1"/>
          </a:lnRef>
          <a:fillRef idx="1">
            <a:schemeClr val="lt1"/>
          </a:fillRef>
          <a:effectRef idx="0">
            <a:schemeClr val="accent1"/>
          </a:effectRef>
          <a:fontRef idx="minor">
            <a:schemeClr val="dk1"/>
          </a:fontRef>
        </dgm:style>
      </dgm:prSet>
      <dgm:spPr/>
      <dgm:t>
        <a:bodyPr/>
        <a:lstStyle/>
        <a:p>
          <a:pPr rtl="0"/>
          <a:r>
            <a:rPr lang="es-ES" sz="1800" b="1" dirty="0">
              <a:solidFill>
                <a:schemeClr val="accent1">
                  <a:lumMod val="50000"/>
                </a:schemeClr>
              </a:solidFill>
            </a:rPr>
            <a:t>Objetivos específicos</a:t>
          </a:r>
          <a:endParaRPr lang="es-CO" sz="1800" b="1" dirty="0">
            <a:solidFill>
              <a:schemeClr val="accent1">
                <a:lumMod val="50000"/>
              </a:schemeClr>
            </a:solidFill>
          </a:endParaRPr>
        </a:p>
      </dgm:t>
    </dgm:pt>
    <dgm:pt modelId="{AB48AC68-A1BC-4912-B817-34C8742B4881}" type="sibTrans" cxnId="{1FF16044-D5D5-4513-A6C3-0BAD2A022C2C}">
      <dgm:prSet/>
      <dgm:spPr/>
      <dgm:t>
        <a:bodyPr/>
        <a:lstStyle/>
        <a:p>
          <a:endParaRPr lang="es-CO" sz="2000"/>
        </a:p>
      </dgm:t>
    </dgm:pt>
    <dgm:pt modelId="{2CBC2DD1-1D21-4554-83B8-187EA9370E84}" type="parTrans" cxnId="{1FF16044-D5D5-4513-A6C3-0BAD2A022C2C}">
      <dgm:prSet/>
      <dgm:spPr/>
      <dgm:t>
        <a:bodyPr/>
        <a:lstStyle/>
        <a:p>
          <a:endParaRPr lang="es-CO" sz="2000"/>
        </a:p>
      </dgm:t>
    </dgm:pt>
    <dgm:pt modelId="{3D4FCA5A-A94B-40B1-A35C-24514D7D1938}" type="pres">
      <dgm:prSet presAssocID="{E3D98356-FCED-4F36-B899-790CD0DC9C11}" presName="linear" presStyleCnt="0">
        <dgm:presLayoutVars>
          <dgm:animLvl val="lvl"/>
          <dgm:resizeHandles val="exact"/>
        </dgm:presLayoutVars>
      </dgm:prSet>
      <dgm:spPr/>
      <dgm:t>
        <a:bodyPr/>
        <a:lstStyle/>
        <a:p>
          <a:endParaRPr lang="es-ES"/>
        </a:p>
      </dgm:t>
    </dgm:pt>
    <dgm:pt modelId="{A95DD1AA-62CC-4845-A6A5-AC6FC0260935}" type="pres">
      <dgm:prSet presAssocID="{EBDEE36C-1552-47ED-92CE-47A5726B2671}" presName="parentText" presStyleLbl="node1" presStyleIdx="0" presStyleCnt="2" custScaleY="23099" custLinFactNeighborX="828" custLinFactNeighborY="-28110">
        <dgm:presLayoutVars>
          <dgm:chMax val="0"/>
          <dgm:bulletEnabled val="1"/>
        </dgm:presLayoutVars>
      </dgm:prSet>
      <dgm:spPr/>
      <dgm:t>
        <a:bodyPr/>
        <a:lstStyle/>
        <a:p>
          <a:endParaRPr lang="es-ES"/>
        </a:p>
      </dgm:t>
    </dgm:pt>
    <dgm:pt modelId="{8E0C1CCD-98FC-4CC5-9AF2-28B28E8AE243}" type="pres">
      <dgm:prSet presAssocID="{EBDEE36C-1552-47ED-92CE-47A5726B2671}" presName="childText" presStyleLbl="revTx" presStyleIdx="0" presStyleCnt="2" custScaleY="69229" custLinFactNeighborX="-52" custLinFactNeighborY="-13116">
        <dgm:presLayoutVars>
          <dgm:bulletEnabled val="1"/>
        </dgm:presLayoutVars>
      </dgm:prSet>
      <dgm:spPr/>
      <dgm:t>
        <a:bodyPr/>
        <a:lstStyle/>
        <a:p>
          <a:endParaRPr lang="es-ES"/>
        </a:p>
      </dgm:t>
    </dgm:pt>
    <dgm:pt modelId="{B1DA842F-E9B4-417F-850E-F8B7F2CABB1A}" type="pres">
      <dgm:prSet presAssocID="{AE87AA3A-032A-4ECD-9901-CC16D6E3A74B}" presName="parentText" presStyleLbl="node1" presStyleIdx="1" presStyleCnt="2" custScaleY="19668" custLinFactNeighborX="-52" custLinFactNeighborY="-352">
        <dgm:presLayoutVars>
          <dgm:chMax val="0"/>
          <dgm:bulletEnabled val="1"/>
        </dgm:presLayoutVars>
      </dgm:prSet>
      <dgm:spPr/>
      <dgm:t>
        <a:bodyPr/>
        <a:lstStyle/>
        <a:p>
          <a:endParaRPr lang="es-ES"/>
        </a:p>
      </dgm:t>
    </dgm:pt>
    <dgm:pt modelId="{F32B1283-44C0-44A7-B15A-349FC2F372F8}" type="pres">
      <dgm:prSet presAssocID="{AE87AA3A-032A-4ECD-9901-CC16D6E3A74B}" presName="childText" presStyleLbl="revTx" presStyleIdx="1" presStyleCnt="2">
        <dgm:presLayoutVars>
          <dgm:bulletEnabled val="1"/>
        </dgm:presLayoutVars>
      </dgm:prSet>
      <dgm:spPr/>
      <dgm:t>
        <a:bodyPr/>
        <a:lstStyle/>
        <a:p>
          <a:endParaRPr lang="es-ES"/>
        </a:p>
      </dgm:t>
    </dgm:pt>
  </dgm:ptLst>
  <dgm:cxnLst>
    <dgm:cxn modelId="{0E265A39-2B50-41A3-8213-DDF1EC57545C}" type="presOf" srcId="{E3D98356-FCED-4F36-B899-790CD0DC9C11}" destId="{3D4FCA5A-A94B-40B1-A35C-24514D7D1938}" srcOrd="0" destOrd="0" presId="urn:microsoft.com/office/officeart/2005/8/layout/vList2"/>
    <dgm:cxn modelId="{52F2340D-CC50-4F3F-996B-29921C1D3D3B}" type="presOf" srcId="{BA51F89D-133C-4C67-8C86-4462DDAA4476}" destId="{F32B1283-44C0-44A7-B15A-349FC2F372F8}" srcOrd="0" destOrd="2" presId="urn:microsoft.com/office/officeart/2005/8/layout/vList2"/>
    <dgm:cxn modelId="{1A36C63A-A1EF-4E6D-B0C9-208E43B85268}" type="presOf" srcId="{EBDEE36C-1552-47ED-92CE-47A5726B2671}" destId="{A95DD1AA-62CC-4845-A6A5-AC6FC0260935}" srcOrd="0" destOrd="0" presId="urn:microsoft.com/office/officeart/2005/8/layout/vList2"/>
    <dgm:cxn modelId="{DE6522FA-DB97-4369-B979-FEB5870CD38A}" type="presOf" srcId="{AE87AA3A-032A-4ECD-9901-CC16D6E3A74B}" destId="{B1DA842F-E9B4-417F-850E-F8B7F2CABB1A}" srcOrd="0" destOrd="0" presId="urn:microsoft.com/office/officeart/2005/8/layout/vList2"/>
    <dgm:cxn modelId="{61B00790-235D-4B3A-A748-2EE11CEE14D6}" srcId="{AE87AA3A-032A-4ECD-9901-CC16D6E3A74B}" destId="{E566B356-C8D9-4D94-9A60-6439116C0C8D}" srcOrd="3" destOrd="0" parTransId="{106D5578-34A4-4039-B141-AEF99A7BB270}" sibTransId="{07A3EE3B-93FC-424A-A178-3833B989B16C}"/>
    <dgm:cxn modelId="{1F5C7FC2-50C8-4127-A061-EA8DF310EDC4}" srcId="{AE87AA3A-032A-4ECD-9901-CC16D6E3A74B}" destId="{2BDB80F9-E2A7-4FFB-8E96-7277E2F683BE}" srcOrd="1" destOrd="0" parTransId="{A292927A-A9F7-4B8D-96F8-744BB512FB16}" sibTransId="{6BB48D09-DD07-44B2-929B-18BDE3D86E24}"/>
    <dgm:cxn modelId="{451646C2-8130-460B-B2AA-26D0A256052D}" srcId="{AE87AA3A-032A-4ECD-9901-CC16D6E3A74B}" destId="{BA51F89D-133C-4C67-8C86-4462DDAA4476}" srcOrd="2" destOrd="0" parTransId="{E5032556-E991-40E0-A3F5-6CB38CE8B030}" sibTransId="{1F1EAB4A-EDE8-4B62-A461-60383F40E0AB}"/>
    <dgm:cxn modelId="{33B42C8D-56C8-456A-B387-1044ADD13D99}" srcId="{E3D98356-FCED-4F36-B899-790CD0DC9C11}" destId="{EBDEE36C-1552-47ED-92CE-47A5726B2671}" srcOrd="0" destOrd="0" parTransId="{83A9F9D1-266C-4CBB-BD5F-B4333BE2CA21}" sibTransId="{693C0ECF-7D93-4224-AB79-C7C4189F25B8}"/>
    <dgm:cxn modelId="{8AD37C3F-73BC-4A5D-B101-DC1C83485555}" type="presOf" srcId="{4D893AB1-752E-4554-8BCB-633A9603E646}" destId="{F32B1283-44C0-44A7-B15A-349FC2F372F8}" srcOrd="0" destOrd="0" presId="urn:microsoft.com/office/officeart/2005/8/layout/vList2"/>
    <dgm:cxn modelId="{2BB74A5D-CBC3-4667-A49F-FCFAFA8B915E}" srcId="{EBDEE36C-1552-47ED-92CE-47A5726B2671}" destId="{A0BF0FA3-0BCD-4AD6-AE02-79F734F39527}" srcOrd="1" destOrd="0" parTransId="{89D90249-BFBD-4965-9533-E58DE5589607}" sibTransId="{F07E7826-B9B4-486D-A427-8D828F48F95A}"/>
    <dgm:cxn modelId="{033822F4-8244-46EC-96A7-DED85882F329}" type="presOf" srcId="{E566B356-C8D9-4D94-9A60-6439116C0C8D}" destId="{F32B1283-44C0-44A7-B15A-349FC2F372F8}" srcOrd="0" destOrd="3" presId="urn:microsoft.com/office/officeart/2005/8/layout/vList2"/>
    <dgm:cxn modelId="{1FF16044-D5D5-4513-A6C3-0BAD2A022C2C}" srcId="{E3D98356-FCED-4F36-B899-790CD0DC9C11}" destId="{AE87AA3A-032A-4ECD-9901-CC16D6E3A74B}" srcOrd="1" destOrd="0" parTransId="{2CBC2DD1-1D21-4554-83B8-187EA9370E84}" sibTransId="{AB48AC68-A1BC-4912-B817-34C8742B4881}"/>
    <dgm:cxn modelId="{E119C413-18E9-4273-BF5D-401983886384}" srcId="{EBDEE36C-1552-47ED-92CE-47A5726B2671}" destId="{D1408332-364F-44A5-AA61-59C71BC7DF77}" srcOrd="0" destOrd="0" parTransId="{504D390F-4835-473A-9856-5678AD464AB4}" sibTransId="{FFAA984E-F851-4CE0-BD8E-8A6A983DFCC7}"/>
    <dgm:cxn modelId="{DD67C18F-22FB-44C4-89B1-3739963CF2B7}" type="presOf" srcId="{2BDB80F9-E2A7-4FFB-8E96-7277E2F683BE}" destId="{F32B1283-44C0-44A7-B15A-349FC2F372F8}" srcOrd="0" destOrd="1" presId="urn:microsoft.com/office/officeart/2005/8/layout/vList2"/>
    <dgm:cxn modelId="{AE359286-232F-41F9-AD64-9381135B244E}" srcId="{AE87AA3A-032A-4ECD-9901-CC16D6E3A74B}" destId="{4D893AB1-752E-4554-8BCB-633A9603E646}" srcOrd="0" destOrd="0" parTransId="{302D8774-ACB3-46BC-BA9F-E01994007B7C}" sibTransId="{426E79EB-2672-4766-8EE6-E0001C20981B}"/>
    <dgm:cxn modelId="{7D678750-2677-4992-87F2-E2B9048F16EA}" type="presOf" srcId="{D1408332-364F-44A5-AA61-59C71BC7DF77}" destId="{8E0C1CCD-98FC-4CC5-9AF2-28B28E8AE243}" srcOrd="0" destOrd="0" presId="urn:microsoft.com/office/officeart/2005/8/layout/vList2"/>
    <dgm:cxn modelId="{BABA866A-7251-4CCD-8206-7A333AD7F250}" type="presOf" srcId="{A0BF0FA3-0BCD-4AD6-AE02-79F734F39527}" destId="{8E0C1CCD-98FC-4CC5-9AF2-28B28E8AE243}" srcOrd="0" destOrd="1" presId="urn:microsoft.com/office/officeart/2005/8/layout/vList2"/>
    <dgm:cxn modelId="{FD3A0147-3E3E-47CA-89D5-E14FA843AEA1}" type="presParOf" srcId="{3D4FCA5A-A94B-40B1-A35C-24514D7D1938}" destId="{A95DD1AA-62CC-4845-A6A5-AC6FC0260935}" srcOrd="0" destOrd="0" presId="urn:microsoft.com/office/officeart/2005/8/layout/vList2"/>
    <dgm:cxn modelId="{4EB999A9-B364-4F30-8C53-4AEAD5BB6CAC}" type="presParOf" srcId="{3D4FCA5A-A94B-40B1-A35C-24514D7D1938}" destId="{8E0C1CCD-98FC-4CC5-9AF2-28B28E8AE243}" srcOrd="1" destOrd="0" presId="urn:microsoft.com/office/officeart/2005/8/layout/vList2"/>
    <dgm:cxn modelId="{824F1630-411E-4386-9B99-32DA58715DBA}" type="presParOf" srcId="{3D4FCA5A-A94B-40B1-A35C-24514D7D1938}" destId="{B1DA842F-E9B4-417F-850E-F8B7F2CABB1A}" srcOrd="2" destOrd="0" presId="urn:microsoft.com/office/officeart/2005/8/layout/vList2"/>
    <dgm:cxn modelId="{695F9361-FFD1-4342-B55D-145613F0E7AC}" type="presParOf" srcId="{3D4FCA5A-A94B-40B1-A35C-24514D7D1938}" destId="{F32B1283-44C0-44A7-B15A-349FC2F372F8}"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16584F-88E3-4DDD-B63C-612EBAB63379}">
      <dsp:nvSpPr>
        <dsp:cNvPr id="0" name=""/>
        <dsp:cNvSpPr/>
      </dsp:nvSpPr>
      <dsp:spPr>
        <a:xfrm>
          <a:off x="1851818" y="0"/>
          <a:ext cx="4525963" cy="4525963"/>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rtl="0">
            <a:lnSpc>
              <a:spcPct val="90000"/>
            </a:lnSpc>
            <a:spcBef>
              <a:spcPct val="0"/>
            </a:spcBef>
            <a:spcAft>
              <a:spcPct val="35000"/>
            </a:spcAft>
          </a:pPr>
          <a:r>
            <a:rPr lang="es-CO" sz="2100" kern="1200" dirty="0"/>
            <a:t>“Todo el mundo habla de paz, pero nadie educa para la paz. La gente educa para la competencia, y la competencia es el principio de cualquier guerra” </a:t>
          </a:r>
        </a:p>
        <a:p>
          <a:pPr lvl="0" algn="ctr" defTabSz="933450" rtl="0">
            <a:lnSpc>
              <a:spcPct val="90000"/>
            </a:lnSpc>
            <a:spcBef>
              <a:spcPct val="0"/>
            </a:spcBef>
            <a:spcAft>
              <a:spcPct val="35000"/>
            </a:spcAft>
          </a:pPr>
          <a:r>
            <a:rPr lang="es-CO" sz="2100" kern="1200" dirty="0"/>
            <a:t>Pablo </a:t>
          </a:r>
          <a:r>
            <a:rPr lang="es-CO" sz="2100" kern="1200" dirty="0" err="1"/>
            <a:t>Lipnizky</a:t>
          </a:r>
          <a:endParaRPr lang="es-CO" sz="2100" kern="1200" dirty="0"/>
        </a:p>
        <a:p>
          <a:pPr lvl="0" algn="ctr" defTabSz="933450" rtl="0">
            <a:lnSpc>
              <a:spcPct val="90000"/>
            </a:lnSpc>
            <a:spcBef>
              <a:spcPct val="0"/>
            </a:spcBef>
            <a:spcAft>
              <a:spcPct val="35000"/>
            </a:spcAft>
          </a:pPr>
          <a:endParaRPr lang="es-CO" sz="2100" kern="1200" dirty="0"/>
        </a:p>
        <a:p>
          <a:pPr lvl="0" algn="ctr" defTabSz="933450" rtl="0">
            <a:lnSpc>
              <a:spcPct val="90000"/>
            </a:lnSpc>
            <a:spcBef>
              <a:spcPct val="0"/>
            </a:spcBef>
            <a:spcAft>
              <a:spcPct val="35000"/>
            </a:spcAft>
          </a:pPr>
          <a:r>
            <a:rPr lang="es-CO" sz="1600" kern="1200" dirty="0"/>
            <a:t>(Documental: La educación Prohibida)</a:t>
          </a:r>
        </a:p>
      </dsp:txBody>
      <dsp:txXfrm>
        <a:off x="2514630" y="662812"/>
        <a:ext cx="3200339" cy="320033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0FA747-C54C-4B63-9702-47537656F768}">
      <dsp:nvSpPr>
        <dsp:cNvPr id="0" name=""/>
        <dsp:cNvSpPr/>
      </dsp:nvSpPr>
      <dsp:spPr>
        <a:xfrm>
          <a:off x="0" y="64280"/>
          <a:ext cx="8229600" cy="433513"/>
        </a:xfrm>
        <a:prstGeom prst="round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ES" sz="2800" b="1" kern="1200" dirty="0">
              <a:solidFill>
                <a:schemeClr val="accent1">
                  <a:lumMod val="50000"/>
                </a:schemeClr>
              </a:solidFill>
            </a:rPr>
            <a:t>Marco teórico</a:t>
          </a:r>
          <a:endParaRPr lang="es-CO" sz="2800" b="1" kern="1200" dirty="0">
            <a:solidFill>
              <a:schemeClr val="accent1">
                <a:lumMod val="50000"/>
              </a:schemeClr>
            </a:solidFill>
          </a:endParaRPr>
        </a:p>
      </dsp:txBody>
      <dsp:txXfrm>
        <a:off x="21162" y="85442"/>
        <a:ext cx="8187276" cy="39118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335840-2990-4839-ACA4-EB51AE3A491D}">
      <dsp:nvSpPr>
        <dsp:cNvPr id="0" name=""/>
        <dsp:cNvSpPr/>
      </dsp:nvSpPr>
      <dsp:spPr>
        <a:xfrm>
          <a:off x="0" y="0"/>
          <a:ext cx="8229600" cy="451354"/>
        </a:xfrm>
        <a:prstGeom prst="roundRect">
          <a:avLst/>
        </a:prstGeom>
        <a:solidFill>
          <a:schemeClr val="lt1">
            <a:hueOff val="0"/>
            <a:satOff val="0"/>
            <a:lumOff val="0"/>
            <a:alphaOff val="0"/>
          </a:schemeClr>
        </a:solidFill>
        <a:ln w="38100" cap="flat" cmpd="sng" algn="ctr">
          <a:solidFill>
            <a:srgbClr val="92D05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ES" sz="2400" b="1" kern="1200" dirty="0">
              <a:solidFill>
                <a:schemeClr val="tx2">
                  <a:lumMod val="50000"/>
                </a:schemeClr>
              </a:solidFill>
            </a:rPr>
            <a:t>Marco metodológico </a:t>
          </a:r>
          <a:endParaRPr lang="es-CO" sz="3200" b="1" kern="1200" dirty="0">
            <a:solidFill>
              <a:schemeClr val="tx2">
                <a:lumMod val="50000"/>
              </a:schemeClr>
            </a:solidFill>
          </a:endParaRPr>
        </a:p>
      </dsp:txBody>
      <dsp:txXfrm>
        <a:off x="22033" y="22033"/>
        <a:ext cx="8185534" cy="40728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F243A-FCC0-4D01-BCBA-43AB65120989}">
      <dsp:nvSpPr>
        <dsp:cNvPr id="0" name=""/>
        <dsp:cNvSpPr/>
      </dsp:nvSpPr>
      <dsp:spPr>
        <a:xfrm>
          <a:off x="0" y="0"/>
          <a:ext cx="8229600" cy="431414"/>
        </a:xfrm>
        <a:prstGeom prst="roundRect">
          <a:avLst/>
        </a:prstGeom>
        <a:solidFill>
          <a:schemeClr val="lt1">
            <a:hueOff val="0"/>
            <a:satOff val="0"/>
            <a:lumOff val="0"/>
            <a:alphaOff val="0"/>
          </a:schemeClr>
        </a:solidFill>
        <a:ln w="38100" cap="flat" cmpd="sng" algn="ctr">
          <a:solidFill>
            <a:srgbClr val="92D05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ES" sz="2800" b="1" kern="1200" dirty="0">
              <a:solidFill>
                <a:schemeClr val="tx2">
                  <a:lumMod val="50000"/>
                </a:schemeClr>
              </a:solidFill>
            </a:rPr>
            <a:t>Resultados</a:t>
          </a:r>
          <a:endParaRPr lang="es-CO" sz="3600" b="1" kern="1200" dirty="0">
            <a:solidFill>
              <a:schemeClr val="tx2">
                <a:lumMod val="50000"/>
              </a:schemeClr>
            </a:solidFill>
          </a:endParaRPr>
        </a:p>
      </dsp:txBody>
      <dsp:txXfrm>
        <a:off x="21060" y="21060"/>
        <a:ext cx="8187480" cy="38929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1C1F8-9ED2-425C-A4C6-6B1C4D1A1DAD}">
      <dsp:nvSpPr>
        <dsp:cNvPr id="0" name=""/>
        <dsp:cNvSpPr/>
      </dsp:nvSpPr>
      <dsp:spPr>
        <a:xfrm>
          <a:off x="20581" y="1127"/>
          <a:ext cx="2680771" cy="1243968"/>
        </a:xfrm>
        <a:prstGeom prst="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a:t>Santos (2020); Balbo (2020); Vera-Rojas </a:t>
          </a:r>
          <a:r>
            <a:rPr lang="es-ES" sz="1600" i="1" kern="1200" dirty="0"/>
            <a:t>et al</a:t>
          </a:r>
          <a:r>
            <a:rPr lang="es-ES" sz="1600" kern="1200" dirty="0"/>
            <a:t>. (2020); Fuentes y Collado (2019) Refieren que son dados desde los problemas educativos</a:t>
          </a:r>
        </a:p>
      </dsp:txBody>
      <dsp:txXfrm>
        <a:off x="20581" y="1127"/>
        <a:ext cx="2680771" cy="1243968"/>
      </dsp:txXfrm>
    </dsp:sp>
    <dsp:sp modelId="{2CFB3346-2A6F-4860-BC64-992CE280CDD3}">
      <dsp:nvSpPr>
        <dsp:cNvPr id="0" name=""/>
        <dsp:cNvSpPr/>
      </dsp:nvSpPr>
      <dsp:spPr>
        <a:xfrm>
          <a:off x="2908681" y="1127"/>
          <a:ext cx="2073280" cy="1243968"/>
        </a:xfrm>
        <a:prstGeom prst="rect">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a:t>Planes educativos, currículo, contenidos según hecho asignaturista</a:t>
          </a:r>
        </a:p>
      </dsp:txBody>
      <dsp:txXfrm>
        <a:off x="2908681" y="1127"/>
        <a:ext cx="2073280" cy="1243968"/>
      </dsp:txXfrm>
    </dsp:sp>
    <dsp:sp modelId="{9A5045E5-9638-4094-986B-979453DD1717}">
      <dsp:nvSpPr>
        <dsp:cNvPr id="0" name=""/>
        <dsp:cNvSpPr/>
      </dsp:nvSpPr>
      <dsp:spPr>
        <a:xfrm>
          <a:off x="5189289" y="1127"/>
          <a:ext cx="2073280" cy="1243968"/>
        </a:xfrm>
        <a:prstGeom prst="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a:t>112 publicaciones entre el año 2000 y 2022</a:t>
          </a:r>
        </a:p>
      </dsp:txBody>
      <dsp:txXfrm>
        <a:off x="5189289" y="1127"/>
        <a:ext cx="2073280" cy="1243968"/>
      </dsp:txXfrm>
    </dsp:sp>
    <dsp:sp modelId="{6A207AE8-B310-4D96-9F63-2F29E8009FCA}">
      <dsp:nvSpPr>
        <dsp:cNvPr id="0" name=""/>
        <dsp:cNvSpPr/>
      </dsp:nvSpPr>
      <dsp:spPr>
        <a:xfrm>
          <a:off x="0" y="1458867"/>
          <a:ext cx="2073280" cy="1243968"/>
        </a:xfrm>
        <a:prstGeom prst="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a:t>Apartados teóricos (como referencia bibliográfica o documental)</a:t>
          </a:r>
        </a:p>
      </dsp:txBody>
      <dsp:txXfrm>
        <a:off x="0" y="1458867"/>
        <a:ext cx="2073280" cy="1243968"/>
      </dsp:txXfrm>
    </dsp:sp>
    <dsp:sp modelId="{FD401C3E-2A9A-4FF1-8BA7-C9D1E40B7CE4}">
      <dsp:nvSpPr>
        <dsp:cNvPr id="0" name=""/>
        <dsp:cNvSpPr/>
      </dsp:nvSpPr>
      <dsp:spPr>
        <a:xfrm>
          <a:off x="2386609" y="1458867"/>
          <a:ext cx="2073280" cy="1243968"/>
        </a:xfrm>
        <a:prstGeom prst="rect">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a:t>La baja relación epistémica valora la importancia del problema de estudio</a:t>
          </a:r>
        </a:p>
      </dsp:txBody>
      <dsp:txXfrm>
        <a:off x="2386609" y="1458867"/>
        <a:ext cx="2073280" cy="1243968"/>
      </dsp:txXfrm>
    </dsp:sp>
    <dsp:sp modelId="{BC22C657-52B1-4FE8-97FA-98405EC5456A}">
      <dsp:nvSpPr>
        <dsp:cNvPr id="0" name=""/>
        <dsp:cNvSpPr/>
      </dsp:nvSpPr>
      <dsp:spPr>
        <a:xfrm>
          <a:off x="4741787" y="1360767"/>
          <a:ext cx="2541364" cy="1440166"/>
        </a:xfrm>
        <a:prstGeom prst="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a:t>Brasil, Colombia, Venezuela y Ecuador entre los mayores productores de saber. Por procedencia del autor Ecuador y Colombia mayormente. A1</a:t>
          </a:r>
        </a:p>
      </dsp:txBody>
      <dsp:txXfrm>
        <a:off x="4741787" y="1360767"/>
        <a:ext cx="2541364" cy="1440166"/>
      </dsp:txXfrm>
    </dsp:sp>
    <dsp:sp modelId="{4BAAB163-65D7-40F5-AC30-2C4C4C804498}">
      <dsp:nvSpPr>
        <dsp:cNvPr id="0" name=""/>
        <dsp:cNvSpPr/>
      </dsp:nvSpPr>
      <dsp:spPr>
        <a:xfrm>
          <a:off x="0" y="2944944"/>
          <a:ext cx="3066194" cy="1243532"/>
        </a:xfrm>
        <a:prstGeom prst="rect">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a:t>Motivos de selección: proceso metodológico, fundamento teórico filosófico, discusión pedagogía y educación. A2</a:t>
          </a:r>
        </a:p>
      </dsp:txBody>
      <dsp:txXfrm>
        <a:off x="0" y="2944944"/>
        <a:ext cx="3066194" cy="124353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1C1F8-9ED2-425C-A4C6-6B1C4D1A1DAD}">
      <dsp:nvSpPr>
        <dsp:cNvPr id="0" name=""/>
        <dsp:cNvSpPr/>
      </dsp:nvSpPr>
      <dsp:spPr>
        <a:xfrm>
          <a:off x="77173" y="0"/>
          <a:ext cx="2194180" cy="1243338"/>
        </a:xfrm>
        <a:prstGeom prst="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a:t>Producción científica profesionalizante en Latinoamérica baja</a:t>
          </a:r>
        </a:p>
      </dsp:txBody>
      <dsp:txXfrm>
        <a:off x="77173" y="0"/>
        <a:ext cx="2194180" cy="1243338"/>
      </dsp:txXfrm>
    </dsp:sp>
    <dsp:sp modelId="{2CFB3346-2A6F-4860-BC64-992CE280CDD3}">
      <dsp:nvSpPr>
        <dsp:cNvPr id="0" name=""/>
        <dsp:cNvSpPr/>
      </dsp:nvSpPr>
      <dsp:spPr>
        <a:xfrm>
          <a:off x="2641475" y="0"/>
          <a:ext cx="2072230" cy="1243338"/>
        </a:xfrm>
        <a:prstGeom prst="rect">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a:t>Distinto a la realidad de Europa (Pedagogía de literatura)</a:t>
          </a:r>
        </a:p>
      </dsp:txBody>
      <dsp:txXfrm>
        <a:off x="2641475" y="0"/>
        <a:ext cx="2072230" cy="1243338"/>
      </dsp:txXfrm>
    </dsp:sp>
    <dsp:sp modelId="{9A5045E5-9638-4094-986B-979453DD1717}">
      <dsp:nvSpPr>
        <dsp:cNvPr id="0" name=""/>
        <dsp:cNvSpPr/>
      </dsp:nvSpPr>
      <dsp:spPr>
        <a:xfrm>
          <a:off x="4901718" y="0"/>
          <a:ext cx="2216250" cy="1243338"/>
        </a:xfrm>
        <a:prstGeom prst="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a:t>Se toman de referencia trabajos europeos respecto a la práctica pedagógica.</a:t>
          </a:r>
        </a:p>
      </dsp:txBody>
      <dsp:txXfrm>
        <a:off x="4901718" y="0"/>
        <a:ext cx="2216250" cy="1243338"/>
      </dsp:txXfrm>
    </dsp:sp>
    <dsp:sp modelId="{6A207AE8-B310-4D96-9F63-2F29E8009FCA}">
      <dsp:nvSpPr>
        <dsp:cNvPr id="0" name=""/>
        <dsp:cNvSpPr/>
      </dsp:nvSpPr>
      <dsp:spPr>
        <a:xfrm>
          <a:off x="158207" y="1582225"/>
          <a:ext cx="2277215" cy="1243338"/>
        </a:xfrm>
        <a:prstGeom prst="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a:t>Acercamiento en la formación de formadores, metodología y reflexiones</a:t>
          </a:r>
        </a:p>
      </dsp:txBody>
      <dsp:txXfrm>
        <a:off x="158207" y="1582225"/>
        <a:ext cx="2277215" cy="1243338"/>
      </dsp:txXfrm>
    </dsp:sp>
    <dsp:sp modelId="{FD401C3E-2A9A-4FF1-8BA7-C9D1E40B7CE4}">
      <dsp:nvSpPr>
        <dsp:cNvPr id="0" name=""/>
        <dsp:cNvSpPr/>
      </dsp:nvSpPr>
      <dsp:spPr>
        <a:xfrm>
          <a:off x="2674641" y="1582225"/>
          <a:ext cx="2072230" cy="1243338"/>
        </a:xfrm>
        <a:prstGeom prst="rect">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a:t>No más de dos publicaciones por año (brevemente aspectos pedagógicos)</a:t>
          </a:r>
        </a:p>
      </dsp:txBody>
      <dsp:txXfrm>
        <a:off x="2674641" y="1582225"/>
        <a:ext cx="2072230" cy="1243338"/>
      </dsp:txXfrm>
    </dsp:sp>
    <dsp:sp modelId="{BC22C657-52B1-4FE8-97FA-98405EC5456A}">
      <dsp:nvSpPr>
        <dsp:cNvPr id="0" name=""/>
        <dsp:cNvSpPr/>
      </dsp:nvSpPr>
      <dsp:spPr>
        <a:xfrm>
          <a:off x="4906889" y="1410644"/>
          <a:ext cx="2184710" cy="1439437"/>
        </a:xfrm>
        <a:prstGeom prst="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a:t>Nivel escolar de educación básica (infantojuvenil). Sin detalle didáctico apegado a la pedagogía</a:t>
          </a:r>
        </a:p>
      </dsp:txBody>
      <dsp:txXfrm>
        <a:off x="4906889" y="1410644"/>
        <a:ext cx="2184710" cy="1439437"/>
      </dsp:txXfrm>
    </dsp:sp>
    <dsp:sp modelId="{4BAAB163-65D7-40F5-AC30-2C4C4C804498}">
      <dsp:nvSpPr>
        <dsp:cNvPr id="0" name=""/>
        <dsp:cNvSpPr/>
      </dsp:nvSpPr>
      <dsp:spPr>
        <a:xfrm>
          <a:off x="49685" y="3024338"/>
          <a:ext cx="3064641" cy="1242902"/>
        </a:xfrm>
        <a:prstGeom prst="rect">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a:t>Mayormente en Colombia (reflexión onto filosófica) y Venezuela (planeación curricular y análisis literario) A3</a:t>
          </a:r>
        </a:p>
      </dsp:txBody>
      <dsp:txXfrm>
        <a:off x="49685" y="3024338"/>
        <a:ext cx="3064641" cy="1242902"/>
      </dsp:txXfrm>
    </dsp:sp>
    <dsp:sp modelId="{3C7D7E3C-D129-4AEA-AD0A-5D95A9B9324C}">
      <dsp:nvSpPr>
        <dsp:cNvPr id="0" name=""/>
        <dsp:cNvSpPr/>
      </dsp:nvSpPr>
      <dsp:spPr>
        <a:xfrm>
          <a:off x="3366517" y="2994989"/>
          <a:ext cx="2979556" cy="1243338"/>
        </a:xfrm>
        <a:prstGeom prst="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a:t>Motivos de selección: alguna relación entre contenidos pedagógicos, planificación curricular, formación, relación disciplinaria. A4</a:t>
          </a:r>
        </a:p>
      </dsp:txBody>
      <dsp:txXfrm>
        <a:off x="3366517" y="2994989"/>
        <a:ext cx="2979556" cy="124333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0C3938-7F80-4039-8625-02344F1E27F9}">
      <dsp:nvSpPr>
        <dsp:cNvPr id="0" name=""/>
        <dsp:cNvSpPr/>
      </dsp:nvSpPr>
      <dsp:spPr>
        <a:xfrm>
          <a:off x="0" y="81180"/>
          <a:ext cx="8229600" cy="434651"/>
        </a:xfrm>
        <a:prstGeom prst="round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ES" sz="2800" b="1" kern="1200" dirty="0">
              <a:solidFill>
                <a:schemeClr val="tx2">
                  <a:lumMod val="75000"/>
                </a:schemeClr>
              </a:solidFill>
            </a:rPr>
            <a:t>Discusión</a:t>
          </a:r>
          <a:endParaRPr lang="es-CO" sz="3600" b="1" kern="1200" dirty="0">
            <a:solidFill>
              <a:schemeClr val="tx2">
                <a:lumMod val="75000"/>
              </a:schemeClr>
            </a:solidFill>
          </a:endParaRPr>
        </a:p>
      </dsp:txBody>
      <dsp:txXfrm>
        <a:off x="21218" y="102398"/>
        <a:ext cx="8187164" cy="39221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0C3938-7F80-4039-8625-02344F1E27F9}">
      <dsp:nvSpPr>
        <dsp:cNvPr id="0" name=""/>
        <dsp:cNvSpPr/>
      </dsp:nvSpPr>
      <dsp:spPr>
        <a:xfrm>
          <a:off x="0" y="280"/>
          <a:ext cx="8229600" cy="417498"/>
        </a:xfrm>
        <a:prstGeom prst="round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ES" sz="2800" b="1" kern="1200" dirty="0">
              <a:solidFill>
                <a:schemeClr val="tx2">
                  <a:lumMod val="75000"/>
                </a:schemeClr>
              </a:solidFill>
            </a:rPr>
            <a:t>Conclusiones</a:t>
          </a:r>
          <a:endParaRPr lang="es-CO" sz="3600" b="1" kern="1200" dirty="0">
            <a:solidFill>
              <a:schemeClr val="tx2">
                <a:lumMod val="75000"/>
              </a:schemeClr>
            </a:solidFill>
          </a:endParaRPr>
        </a:p>
      </dsp:txBody>
      <dsp:txXfrm>
        <a:off x="20381" y="20661"/>
        <a:ext cx="8188838" cy="37673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0C3938-7F80-4039-8625-02344F1E27F9}">
      <dsp:nvSpPr>
        <dsp:cNvPr id="0" name=""/>
        <dsp:cNvSpPr/>
      </dsp:nvSpPr>
      <dsp:spPr>
        <a:xfrm>
          <a:off x="0" y="280"/>
          <a:ext cx="8229600" cy="417498"/>
        </a:xfrm>
        <a:prstGeom prst="round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ES" sz="2800" b="1" kern="1200" dirty="0">
              <a:solidFill>
                <a:schemeClr val="tx2">
                  <a:lumMod val="75000"/>
                </a:schemeClr>
              </a:solidFill>
            </a:rPr>
            <a:t>Recomendaciones</a:t>
          </a:r>
          <a:endParaRPr lang="es-CO" sz="3600" b="1" kern="1200" dirty="0">
            <a:solidFill>
              <a:schemeClr val="tx2">
                <a:lumMod val="75000"/>
              </a:schemeClr>
            </a:solidFill>
          </a:endParaRPr>
        </a:p>
      </dsp:txBody>
      <dsp:txXfrm>
        <a:off x="20381" y="20661"/>
        <a:ext cx="8188838" cy="3767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E21ABD-55EC-4261-A5FC-35B93AE2E306}">
      <dsp:nvSpPr>
        <dsp:cNvPr id="0" name=""/>
        <dsp:cNvSpPr/>
      </dsp:nvSpPr>
      <dsp:spPr>
        <a:xfrm>
          <a:off x="0" y="146"/>
          <a:ext cx="8064896" cy="525060"/>
        </a:xfrm>
        <a:prstGeom prst="round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s-ES" sz="3600" b="1" kern="1200" dirty="0">
              <a:solidFill>
                <a:schemeClr val="accent1">
                  <a:lumMod val="75000"/>
                </a:schemeClr>
              </a:solidFill>
            </a:rPr>
            <a:t>Contenido</a:t>
          </a:r>
          <a:endParaRPr lang="es-CO" sz="3600" b="1" kern="1200" dirty="0">
            <a:solidFill>
              <a:schemeClr val="accent1">
                <a:lumMod val="75000"/>
              </a:schemeClr>
            </a:solidFill>
          </a:endParaRPr>
        </a:p>
      </dsp:txBody>
      <dsp:txXfrm>
        <a:off x="25631" y="25777"/>
        <a:ext cx="8013634" cy="4737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4C060F-C869-467F-9870-03FB6A774BF2}">
      <dsp:nvSpPr>
        <dsp:cNvPr id="0" name=""/>
        <dsp:cNvSpPr/>
      </dsp:nvSpPr>
      <dsp:spPr>
        <a:xfrm>
          <a:off x="0" y="0"/>
          <a:ext cx="7620000" cy="41184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 sz="1600" b="0" kern="1200" dirty="0"/>
            <a:t>Antecedentes (entorno referencial)</a:t>
          </a:r>
        </a:p>
      </dsp:txBody>
      <dsp:txXfrm>
        <a:off x="20104" y="20104"/>
        <a:ext cx="7579792" cy="371632"/>
      </dsp:txXfrm>
    </dsp:sp>
    <dsp:sp modelId="{F55AB986-87BF-4420-96D8-E885F2B89493}">
      <dsp:nvSpPr>
        <dsp:cNvPr id="0" name=""/>
        <dsp:cNvSpPr/>
      </dsp:nvSpPr>
      <dsp:spPr>
        <a:xfrm>
          <a:off x="0" y="480012"/>
          <a:ext cx="7620000" cy="41184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 sz="1600" b="0" kern="1200" dirty="0"/>
            <a:t>Problema de investigación</a:t>
          </a:r>
        </a:p>
      </dsp:txBody>
      <dsp:txXfrm>
        <a:off x="20104" y="500116"/>
        <a:ext cx="7579792" cy="371632"/>
      </dsp:txXfrm>
    </dsp:sp>
    <dsp:sp modelId="{755CC0C7-995B-4AAC-BCE4-26DDDBF28EC8}">
      <dsp:nvSpPr>
        <dsp:cNvPr id="0" name=""/>
        <dsp:cNvSpPr/>
      </dsp:nvSpPr>
      <dsp:spPr>
        <a:xfrm>
          <a:off x="0" y="958453"/>
          <a:ext cx="7620000" cy="41184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 sz="1600" b="0" kern="1200" dirty="0"/>
            <a:t>Justificación</a:t>
          </a:r>
        </a:p>
      </dsp:txBody>
      <dsp:txXfrm>
        <a:off x="20104" y="978557"/>
        <a:ext cx="7579792" cy="371632"/>
      </dsp:txXfrm>
    </dsp:sp>
    <dsp:sp modelId="{C8FB0C3C-79CB-4B92-B248-DFDBB78ABB6F}">
      <dsp:nvSpPr>
        <dsp:cNvPr id="0" name=""/>
        <dsp:cNvSpPr/>
      </dsp:nvSpPr>
      <dsp:spPr>
        <a:xfrm>
          <a:off x="0" y="1433653"/>
          <a:ext cx="7620000" cy="41184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 sz="1600" b="0" kern="1200" dirty="0"/>
            <a:t>Objetivos</a:t>
          </a:r>
        </a:p>
      </dsp:txBody>
      <dsp:txXfrm>
        <a:off x="20104" y="1453757"/>
        <a:ext cx="7579792" cy="371632"/>
      </dsp:txXfrm>
    </dsp:sp>
    <dsp:sp modelId="{AD60B4D2-83D7-4DBB-A579-74B34E2253E8}">
      <dsp:nvSpPr>
        <dsp:cNvPr id="0" name=""/>
        <dsp:cNvSpPr/>
      </dsp:nvSpPr>
      <dsp:spPr>
        <a:xfrm>
          <a:off x="0" y="1908853"/>
          <a:ext cx="7620000" cy="41184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 sz="1600" b="0" kern="1200" dirty="0"/>
            <a:t>Marco teórico (fundamentación teórica conceptual)</a:t>
          </a:r>
        </a:p>
      </dsp:txBody>
      <dsp:txXfrm>
        <a:off x="20104" y="1928957"/>
        <a:ext cx="7579792" cy="371632"/>
      </dsp:txXfrm>
    </dsp:sp>
    <dsp:sp modelId="{2B524280-644E-441F-849C-D344C5F89F4C}">
      <dsp:nvSpPr>
        <dsp:cNvPr id="0" name=""/>
        <dsp:cNvSpPr/>
      </dsp:nvSpPr>
      <dsp:spPr>
        <a:xfrm>
          <a:off x="0" y="2384053"/>
          <a:ext cx="7620000" cy="41184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 sz="1600" b="0" kern="1200" dirty="0"/>
            <a:t>Marco metodológico</a:t>
          </a:r>
        </a:p>
      </dsp:txBody>
      <dsp:txXfrm>
        <a:off x="20104" y="2404157"/>
        <a:ext cx="7579792" cy="371632"/>
      </dsp:txXfrm>
    </dsp:sp>
    <dsp:sp modelId="{822782DA-84F0-460B-A4EE-3D6382F86124}">
      <dsp:nvSpPr>
        <dsp:cNvPr id="0" name=""/>
        <dsp:cNvSpPr/>
      </dsp:nvSpPr>
      <dsp:spPr>
        <a:xfrm>
          <a:off x="0" y="2859253"/>
          <a:ext cx="7620000" cy="41184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 sz="1600" b="0" kern="1200" dirty="0"/>
            <a:t>Resultados y discusión (Análisis)</a:t>
          </a:r>
        </a:p>
      </dsp:txBody>
      <dsp:txXfrm>
        <a:off x="20104" y="2879357"/>
        <a:ext cx="7579792" cy="371632"/>
      </dsp:txXfrm>
    </dsp:sp>
    <dsp:sp modelId="{2D21F684-9131-4985-9DFB-03B22B245260}">
      <dsp:nvSpPr>
        <dsp:cNvPr id="0" name=""/>
        <dsp:cNvSpPr/>
      </dsp:nvSpPr>
      <dsp:spPr>
        <a:xfrm>
          <a:off x="0" y="3334453"/>
          <a:ext cx="7620000" cy="41184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 sz="1600" b="0" kern="1200" dirty="0"/>
            <a:t>Conclusiones</a:t>
          </a:r>
        </a:p>
      </dsp:txBody>
      <dsp:txXfrm>
        <a:off x="20104" y="3354557"/>
        <a:ext cx="7579792" cy="371632"/>
      </dsp:txXfrm>
    </dsp:sp>
    <dsp:sp modelId="{9E310EC0-8C37-4A91-A963-90BF90F28682}">
      <dsp:nvSpPr>
        <dsp:cNvPr id="0" name=""/>
        <dsp:cNvSpPr/>
      </dsp:nvSpPr>
      <dsp:spPr>
        <a:xfrm>
          <a:off x="0" y="3809653"/>
          <a:ext cx="7620000" cy="41184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 sz="1600" b="0" kern="1200" dirty="0"/>
            <a:t>Recomendaciones (aportaciones post investigación)</a:t>
          </a:r>
        </a:p>
      </dsp:txBody>
      <dsp:txXfrm>
        <a:off x="20104" y="3829757"/>
        <a:ext cx="7579792" cy="3716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F824B9-9B38-4410-92D3-1511EF055EC5}">
      <dsp:nvSpPr>
        <dsp:cNvPr id="0" name=""/>
        <dsp:cNvSpPr/>
      </dsp:nvSpPr>
      <dsp:spPr>
        <a:xfrm>
          <a:off x="0" y="109561"/>
          <a:ext cx="8229600" cy="442163"/>
        </a:xfrm>
        <a:prstGeom prst="round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ES" sz="2800" b="1" kern="1200" dirty="0">
              <a:solidFill>
                <a:schemeClr val="tx2">
                  <a:lumMod val="75000"/>
                </a:schemeClr>
              </a:solidFill>
            </a:rPr>
            <a:t>Introducción</a:t>
          </a:r>
          <a:endParaRPr lang="es-CO" sz="3200" b="1" kern="1200" dirty="0">
            <a:solidFill>
              <a:schemeClr val="tx2">
                <a:lumMod val="75000"/>
              </a:schemeClr>
            </a:solidFill>
          </a:endParaRPr>
        </a:p>
      </dsp:txBody>
      <dsp:txXfrm>
        <a:off x="21585" y="131146"/>
        <a:ext cx="8186430" cy="3989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7D3CE1-621B-4EDB-8F89-C607D3BA3CCF}">
      <dsp:nvSpPr>
        <dsp:cNvPr id="0" name=""/>
        <dsp:cNvSpPr/>
      </dsp:nvSpPr>
      <dsp:spPr>
        <a:xfrm>
          <a:off x="0" y="0"/>
          <a:ext cx="8229600" cy="433513"/>
        </a:xfrm>
        <a:prstGeom prst="round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ES" sz="2400" b="1" kern="1200" dirty="0"/>
            <a:t>Antecedentes</a:t>
          </a:r>
          <a:endParaRPr lang="es-CO" sz="2800" b="1" kern="1200" dirty="0"/>
        </a:p>
      </dsp:txBody>
      <dsp:txXfrm>
        <a:off x="21162" y="21162"/>
        <a:ext cx="8187276" cy="3911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019C6D-D3E2-4891-BC6B-5312B3EEFC4B}">
      <dsp:nvSpPr>
        <dsp:cNvPr id="0" name=""/>
        <dsp:cNvSpPr/>
      </dsp:nvSpPr>
      <dsp:spPr>
        <a:xfrm>
          <a:off x="0" y="5"/>
          <a:ext cx="8229600" cy="433513"/>
        </a:xfrm>
        <a:prstGeom prst="round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ES" sz="2800" b="1" kern="1200" dirty="0"/>
            <a:t>Problema</a:t>
          </a:r>
          <a:endParaRPr lang="es-CO" sz="3200" b="1" kern="1200" dirty="0"/>
        </a:p>
      </dsp:txBody>
      <dsp:txXfrm>
        <a:off x="21162" y="21167"/>
        <a:ext cx="8187276" cy="39118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F824B9-9B38-4410-92D3-1511EF055EC5}">
      <dsp:nvSpPr>
        <dsp:cNvPr id="0" name=""/>
        <dsp:cNvSpPr/>
      </dsp:nvSpPr>
      <dsp:spPr>
        <a:xfrm>
          <a:off x="0" y="97543"/>
          <a:ext cx="8229600" cy="514467"/>
        </a:xfrm>
        <a:prstGeom prst="round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ES" sz="2800" b="1" kern="1200" dirty="0">
              <a:solidFill>
                <a:schemeClr val="tx1"/>
              </a:solidFill>
            </a:rPr>
            <a:t>Justificación</a:t>
          </a:r>
          <a:endParaRPr lang="es-CO" sz="3600" b="1" kern="1200" dirty="0">
            <a:solidFill>
              <a:schemeClr val="tx1"/>
            </a:solidFill>
          </a:endParaRPr>
        </a:p>
      </dsp:txBody>
      <dsp:txXfrm>
        <a:off x="25114" y="122657"/>
        <a:ext cx="8179372" cy="4642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4E46F5-682D-4A4C-9C3E-18EBC82DD73E}">
      <dsp:nvSpPr>
        <dsp:cNvPr id="0" name=""/>
        <dsp:cNvSpPr/>
      </dsp:nvSpPr>
      <dsp:spPr>
        <a:xfrm>
          <a:off x="0" y="334"/>
          <a:ext cx="8229600" cy="489731"/>
        </a:xfrm>
        <a:prstGeom prst="round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ES" sz="2800" b="1" kern="1200" dirty="0">
              <a:solidFill>
                <a:schemeClr val="accent1">
                  <a:lumMod val="50000"/>
                </a:schemeClr>
              </a:solidFill>
            </a:rPr>
            <a:t>Objetivos</a:t>
          </a:r>
          <a:endParaRPr lang="es-CO" sz="3600" b="1" kern="1200" dirty="0">
            <a:solidFill>
              <a:schemeClr val="accent1">
                <a:lumMod val="50000"/>
              </a:schemeClr>
            </a:solidFill>
          </a:endParaRPr>
        </a:p>
      </dsp:txBody>
      <dsp:txXfrm>
        <a:off x="23907" y="24241"/>
        <a:ext cx="8181786" cy="44191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5DD1AA-62CC-4845-A6A5-AC6FC0260935}">
      <dsp:nvSpPr>
        <dsp:cNvPr id="0" name=""/>
        <dsp:cNvSpPr/>
      </dsp:nvSpPr>
      <dsp:spPr>
        <a:xfrm>
          <a:off x="0" y="4248"/>
          <a:ext cx="8075240" cy="276474"/>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S" sz="1800" b="1" kern="1200" dirty="0">
              <a:solidFill>
                <a:schemeClr val="accent1">
                  <a:lumMod val="50000"/>
                </a:schemeClr>
              </a:solidFill>
            </a:rPr>
            <a:t>Objetivo general</a:t>
          </a:r>
          <a:endParaRPr lang="es-CO" sz="1800" b="1" kern="1200" dirty="0">
            <a:solidFill>
              <a:schemeClr val="accent1">
                <a:lumMod val="50000"/>
              </a:schemeClr>
            </a:solidFill>
          </a:endParaRPr>
        </a:p>
      </dsp:txBody>
      <dsp:txXfrm>
        <a:off x="13496" y="17744"/>
        <a:ext cx="8048248" cy="249482"/>
      </dsp:txXfrm>
    </dsp:sp>
    <dsp:sp modelId="{8E0C1CCD-98FC-4CC5-9AF2-28B28E8AE243}">
      <dsp:nvSpPr>
        <dsp:cNvPr id="0" name=""/>
        <dsp:cNvSpPr/>
      </dsp:nvSpPr>
      <dsp:spPr>
        <a:xfrm>
          <a:off x="0" y="449269"/>
          <a:ext cx="8075240" cy="80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389" tIns="22860" rIns="128016" bIns="22860" numCol="1" spcCol="1270" anchor="t" anchorCtr="0">
          <a:noAutofit/>
        </a:bodyPr>
        <a:lstStyle/>
        <a:p>
          <a:pPr marL="171450" lvl="1" indent="-171450" algn="just" defTabSz="800100" rtl="0">
            <a:lnSpc>
              <a:spcPct val="90000"/>
            </a:lnSpc>
            <a:spcBef>
              <a:spcPct val="0"/>
            </a:spcBef>
            <a:spcAft>
              <a:spcPct val="20000"/>
            </a:spcAft>
            <a:buChar char="••"/>
          </a:pPr>
          <a:r>
            <a:rPr lang="es-ES" sz="1800" kern="1200" dirty="0"/>
            <a:t>Elaborar una revisión al sustento epistemológico de la Pedagogía</a:t>
          </a:r>
          <a:r>
            <a:rPr lang="es-EC" sz="1800" kern="1200" dirty="0"/>
            <a:t> y sus aportes </a:t>
          </a:r>
          <a:r>
            <a:rPr lang="es-ES" sz="1800" kern="1200" dirty="0"/>
            <a:t>a la educación literaria en América Latina a partir de un análisis documental en diferentes bases de datos de revistas indexadas</a:t>
          </a:r>
          <a:endParaRPr lang="es-CO" sz="1800" kern="1200" dirty="0"/>
        </a:p>
        <a:p>
          <a:pPr marL="228600" lvl="1" indent="-228600" algn="l" defTabSz="889000" rtl="0">
            <a:lnSpc>
              <a:spcPct val="90000"/>
            </a:lnSpc>
            <a:spcBef>
              <a:spcPct val="0"/>
            </a:spcBef>
            <a:spcAft>
              <a:spcPct val="20000"/>
            </a:spcAft>
            <a:buChar char="••"/>
          </a:pPr>
          <a:endParaRPr lang="es-CO" sz="2000" kern="1200" dirty="0"/>
        </a:p>
      </dsp:txBody>
      <dsp:txXfrm>
        <a:off x="0" y="449269"/>
        <a:ext cx="8075240" cy="801718"/>
      </dsp:txXfrm>
    </dsp:sp>
    <dsp:sp modelId="{B1DA842F-E9B4-417F-850E-F8B7F2CABB1A}">
      <dsp:nvSpPr>
        <dsp:cNvPr id="0" name=""/>
        <dsp:cNvSpPr/>
      </dsp:nvSpPr>
      <dsp:spPr>
        <a:xfrm>
          <a:off x="0" y="1398191"/>
          <a:ext cx="8075240" cy="235408"/>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S" sz="1800" b="1" kern="1200" dirty="0">
              <a:solidFill>
                <a:schemeClr val="accent1">
                  <a:lumMod val="50000"/>
                </a:schemeClr>
              </a:solidFill>
            </a:rPr>
            <a:t>Objetivos específicos</a:t>
          </a:r>
          <a:endParaRPr lang="es-CO" sz="1800" b="1" kern="1200" dirty="0">
            <a:solidFill>
              <a:schemeClr val="accent1">
                <a:lumMod val="50000"/>
              </a:schemeClr>
            </a:solidFill>
          </a:endParaRPr>
        </a:p>
      </dsp:txBody>
      <dsp:txXfrm>
        <a:off x="11492" y="1409683"/>
        <a:ext cx="8052256" cy="212424"/>
      </dsp:txXfrm>
    </dsp:sp>
    <dsp:sp modelId="{F32B1283-44C0-44A7-B15A-349FC2F372F8}">
      <dsp:nvSpPr>
        <dsp:cNvPr id="0" name=""/>
        <dsp:cNvSpPr/>
      </dsp:nvSpPr>
      <dsp:spPr>
        <a:xfrm>
          <a:off x="0" y="1643383"/>
          <a:ext cx="8075240" cy="2779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389" tIns="22860" rIns="128016" bIns="22860" numCol="1" spcCol="1270" anchor="t" anchorCtr="0">
          <a:noAutofit/>
        </a:bodyPr>
        <a:lstStyle/>
        <a:p>
          <a:pPr marL="171450" lvl="1" indent="-171450" algn="l" defTabSz="800100" rtl="0">
            <a:lnSpc>
              <a:spcPct val="90000"/>
            </a:lnSpc>
            <a:spcBef>
              <a:spcPct val="0"/>
            </a:spcBef>
            <a:spcAft>
              <a:spcPct val="20000"/>
            </a:spcAft>
            <a:buChar char="••"/>
          </a:pPr>
          <a:endParaRPr lang="es-CO" sz="1800" kern="1200" dirty="0"/>
        </a:p>
        <a:p>
          <a:pPr marL="171450" lvl="1" indent="-171450" algn="just" defTabSz="800100" rtl="0">
            <a:lnSpc>
              <a:spcPct val="90000"/>
            </a:lnSpc>
            <a:spcBef>
              <a:spcPct val="0"/>
            </a:spcBef>
            <a:spcAft>
              <a:spcPct val="20000"/>
            </a:spcAft>
            <a:buChar char="••"/>
          </a:pPr>
          <a:r>
            <a:rPr lang="es-ES" sz="1800" kern="1200" dirty="0"/>
            <a:t>Identificar los lineamientos sustanciales del sustento teórico que valida a la Pedagogía como ciencia en América Latina a partir de una revisión documental en diferentes bases de datos de revistas indexadas.</a:t>
          </a:r>
          <a:endParaRPr lang="es-CO" sz="1800" kern="1200" dirty="0"/>
        </a:p>
        <a:p>
          <a:pPr marL="171450" lvl="1" indent="-171450" algn="just" defTabSz="800100">
            <a:lnSpc>
              <a:spcPct val="90000"/>
            </a:lnSpc>
            <a:spcBef>
              <a:spcPct val="0"/>
            </a:spcBef>
            <a:spcAft>
              <a:spcPct val="20000"/>
            </a:spcAft>
            <a:buFont typeface="Symbol" panose="05050102010706020507" pitchFamily="18" charset="2"/>
            <a:buChar char="••"/>
          </a:pPr>
          <a:r>
            <a:rPr lang="es-ES" sz="1800" kern="1200" dirty="0"/>
            <a:t>Caracterizar el rol de la Pedagogía y su alcance en la educación literaria en América Latina a partir de una revisión documental en diferentes bases de datos de revistas indexadas.</a:t>
          </a:r>
          <a:endParaRPr lang="es-CO" sz="1800" kern="1200" dirty="0"/>
        </a:p>
        <a:p>
          <a:pPr marL="171450" lvl="1" indent="-171450" algn="just" defTabSz="800100">
            <a:lnSpc>
              <a:spcPct val="90000"/>
            </a:lnSpc>
            <a:spcBef>
              <a:spcPct val="0"/>
            </a:spcBef>
            <a:spcAft>
              <a:spcPct val="20000"/>
            </a:spcAft>
            <a:buFont typeface="Symbol" panose="05050102010706020507" pitchFamily="18" charset="2"/>
            <a:buChar char="••"/>
          </a:pPr>
          <a:r>
            <a:rPr lang="es-ES" sz="1800" kern="1200" dirty="0"/>
            <a:t>Establecer el aporte del sustento epistemológico de la Pedagogía a la Educación Literaria en América Latina a partir de una revisión documental en diferentes bases de datos de revistas indexadas</a:t>
          </a:r>
          <a:endParaRPr lang="es-CO" sz="1800" kern="1200" dirty="0"/>
        </a:p>
      </dsp:txBody>
      <dsp:txXfrm>
        <a:off x="0" y="1643383"/>
        <a:ext cx="8075240" cy="277936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C9F9BFDC-B4C7-40AA-BF93-2FB85720B77B}" type="datetimeFigureOut">
              <a:rPr lang="es-ES" smtClean="0"/>
              <a:t>22/03/2024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A82061D-73D9-4B6A-B9C1-C8AAD9D59BFF}" type="slidenum">
              <a:rPr lang="es-ES" smtClean="0"/>
              <a:t>‹Nº›</a:t>
            </a:fld>
            <a:endParaRPr lang="es-ES"/>
          </a:p>
        </p:txBody>
      </p:sp>
    </p:spTree>
    <p:extLst>
      <p:ext uri="{BB962C8B-B14F-4D97-AF65-F5344CB8AC3E}">
        <p14:creationId xmlns:p14="http://schemas.microsoft.com/office/powerpoint/2010/main" val="1184953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C9F9BFDC-B4C7-40AA-BF93-2FB85720B77B}" type="datetimeFigureOut">
              <a:rPr lang="es-ES" smtClean="0"/>
              <a:t>22/03/2024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A82061D-73D9-4B6A-B9C1-C8AAD9D59BFF}" type="slidenum">
              <a:rPr lang="es-ES" smtClean="0"/>
              <a:t>‹Nº›</a:t>
            </a:fld>
            <a:endParaRPr lang="es-ES"/>
          </a:p>
        </p:txBody>
      </p:sp>
    </p:spTree>
    <p:extLst>
      <p:ext uri="{BB962C8B-B14F-4D97-AF65-F5344CB8AC3E}">
        <p14:creationId xmlns:p14="http://schemas.microsoft.com/office/powerpoint/2010/main" val="907699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C9F9BFDC-B4C7-40AA-BF93-2FB85720B77B}" type="datetimeFigureOut">
              <a:rPr lang="es-ES" smtClean="0"/>
              <a:t>22/03/2024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A82061D-73D9-4B6A-B9C1-C8AAD9D59BFF}" type="slidenum">
              <a:rPr lang="es-ES" smtClean="0"/>
              <a:t>‹Nº›</a:t>
            </a:fld>
            <a:endParaRPr lang="es-ES"/>
          </a:p>
        </p:txBody>
      </p:sp>
    </p:spTree>
    <p:extLst>
      <p:ext uri="{BB962C8B-B14F-4D97-AF65-F5344CB8AC3E}">
        <p14:creationId xmlns:p14="http://schemas.microsoft.com/office/powerpoint/2010/main" val="2953022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C9F9BFDC-B4C7-40AA-BF93-2FB85720B77B}" type="datetimeFigureOut">
              <a:rPr lang="es-ES" smtClean="0"/>
              <a:t>22/03/2024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A82061D-73D9-4B6A-B9C1-C8AAD9D59BFF}" type="slidenum">
              <a:rPr lang="es-ES" smtClean="0"/>
              <a:t>‹Nº›</a:t>
            </a:fld>
            <a:endParaRPr lang="es-ES"/>
          </a:p>
        </p:txBody>
      </p:sp>
    </p:spTree>
    <p:extLst>
      <p:ext uri="{BB962C8B-B14F-4D97-AF65-F5344CB8AC3E}">
        <p14:creationId xmlns:p14="http://schemas.microsoft.com/office/powerpoint/2010/main" val="2901120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C9F9BFDC-B4C7-40AA-BF93-2FB85720B77B}" type="datetimeFigureOut">
              <a:rPr lang="es-ES" smtClean="0"/>
              <a:t>22/03/2024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A82061D-73D9-4B6A-B9C1-C8AAD9D59BFF}" type="slidenum">
              <a:rPr lang="es-ES" smtClean="0"/>
              <a:t>‹Nº›</a:t>
            </a:fld>
            <a:endParaRPr lang="es-ES"/>
          </a:p>
        </p:txBody>
      </p:sp>
    </p:spTree>
    <p:extLst>
      <p:ext uri="{BB962C8B-B14F-4D97-AF65-F5344CB8AC3E}">
        <p14:creationId xmlns:p14="http://schemas.microsoft.com/office/powerpoint/2010/main" val="4107408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C9F9BFDC-B4C7-40AA-BF93-2FB85720B77B}" type="datetimeFigureOut">
              <a:rPr lang="es-ES" smtClean="0"/>
              <a:t>22/03/2024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A82061D-73D9-4B6A-B9C1-C8AAD9D59BFF}" type="slidenum">
              <a:rPr lang="es-ES" smtClean="0"/>
              <a:t>‹Nº›</a:t>
            </a:fld>
            <a:endParaRPr lang="es-ES"/>
          </a:p>
        </p:txBody>
      </p:sp>
    </p:spTree>
    <p:extLst>
      <p:ext uri="{BB962C8B-B14F-4D97-AF65-F5344CB8AC3E}">
        <p14:creationId xmlns:p14="http://schemas.microsoft.com/office/powerpoint/2010/main" val="4085734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C9F9BFDC-B4C7-40AA-BF93-2FB85720B77B}" type="datetimeFigureOut">
              <a:rPr lang="es-ES" smtClean="0"/>
              <a:t>22/03/2024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9A82061D-73D9-4B6A-B9C1-C8AAD9D59BFF}" type="slidenum">
              <a:rPr lang="es-ES" smtClean="0"/>
              <a:t>‹Nº›</a:t>
            </a:fld>
            <a:endParaRPr lang="es-ES"/>
          </a:p>
        </p:txBody>
      </p:sp>
    </p:spTree>
    <p:extLst>
      <p:ext uri="{BB962C8B-B14F-4D97-AF65-F5344CB8AC3E}">
        <p14:creationId xmlns:p14="http://schemas.microsoft.com/office/powerpoint/2010/main" val="520528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C9F9BFDC-B4C7-40AA-BF93-2FB85720B77B}" type="datetimeFigureOut">
              <a:rPr lang="es-ES" smtClean="0"/>
              <a:t>22/03/2024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9A82061D-73D9-4B6A-B9C1-C8AAD9D59BFF}" type="slidenum">
              <a:rPr lang="es-ES" smtClean="0"/>
              <a:t>‹Nº›</a:t>
            </a:fld>
            <a:endParaRPr lang="es-ES"/>
          </a:p>
        </p:txBody>
      </p:sp>
    </p:spTree>
    <p:extLst>
      <p:ext uri="{BB962C8B-B14F-4D97-AF65-F5344CB8AC3E}">
        <p14:creationId xmlns:p14="http://schemas.microsoft.com/office/powerpoint/2010/main" val="4242765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9F9BFDC-B4C7-40AA-BF93-2FB85720B77B}" type="datetimeFigureOut">
              <a:rPr lang="es-ES" smtClean="0"/>
              <a:t>22/03/2024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9A82061D-73D9-4B6A-B9C1-C8AAD9D59BFF}" type="slidenum">
              <a:rPr lang="es-ES" smtClean="0"/>
              <a:t>‹Nº›</a:t>
            </a:fld>
            <a:endParaRPr lang="es-ES"/>
          </a:p>
        </p:txBody>
      </p:sp>
    </p:spTree>
    <p:extLst>
      <p:ext uri="{BB962C8B-B14F-4D97-AF65-F5344CB8AC3E}">
        <p14:creationId xmlns:p14="http://schemas.microsoft.com/office/powerpoint/2010/main" val="1908769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9F9BFDC-B4C7-40AA-BF93-2FB85720B77B}" type="datetimeFigureOut">
              <a:rPr lang="es-ES" smtClean="0"/>
              <a:t>22/03/2024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A82061D-73D9-4B6A-B9C1-C8AAD9D59BFF}" type="slidenum">
              <a:rPr lang="es-ES" smtClean="0"/>
              <a:t>‹Nº›</a:t>
            </a:fld>
            <a:endParaRPr lang="es-ES"/>
          </a:p>
        </p:txBody>
      </p:sp>
    </p:spTree>
    <p:extLst>
      <p:ext uri="{BB962C8B-B14F-4D97-AF65-F5344CB8AC3E}">
        <p14:creationId xmlns:p14="http://schemas.microsoft.com/office/powerpoint/2010/main" val="3417281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9F9BFDC-B4C7-40AA-BF93-2FB85720B77B}" type="datetimeFigureOut">
              <a:rPr lang="es-ES" smtClean="0"/>
              <a:t>22/03/2024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A82061D-73D9-4B6A-B9C1-C8AAD9D59BFF}" type="slidenum">
              <a:rPr lang="es-ES" smtClean="0"/>
              <a:t>‹Nº›</a:t>
            </a:fld>
            <a:endParaRPr lang="es-ES"/>
          </a:p>
        </p:txBody>
      </p:sp>
    </p:spTree>
    <p:extLst>
      <p:ext uri="{BB962C8B-B14F-4D97-AF65-F5344CB8AC3E}">
        <p14:creationId xmlns:p14="http://schemas.microsoft.com/office/powerpoint/2010/main" val="1581710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F9BFDC-B4C7-40AA-BF93-2FB85720B77B}" type="datetimeFigureOut">
              <a:rPr lang="es-ES" smtClean="0"/>
              <a:t>22/03/2024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82061D-73D9-4B6A-B9C1-C8AAD9D59BFF}" type="slidenum">
              <a:rPr lang="es-ES" smtClean="0"/>
              <a:t>‹Nº›</a:t>
            </a:fld>
            <a:endParaRPr lang="es-ES"/>
          </a:p>
        </p:txBody>
      </p:sp>
    </p:spTree>
    <p:extLst>
      <p:ext uri="{BB962C8B-B14F-4D97-AF65-F5344CB8AC3E}">
        <p14:creationId xmlns:p14="http://schemas.microsoft.com/office/powerpoint/2010/main" val="747900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tmp"/><Relationship Id="rId3" Type="http://schemas.openxmlformats.org/officeDocument/2006/relationships/diagramLayout" Target="../diagrams/layout10.xml"/><Relationship Id="rId7" Type="http://schemas.openxmlformats.org/officeDocument/2006/relationships/image" Target="../media/image10.tmp"/><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11" Type="http://schemas.openxmlformats.org/officeDocument/2006/relationships/image" Target="../media/image2.png"/><Relationship Id="rId5" Type="http://schemas.openxmlformats.org/officeDocument/2006/relationships/diagramColors" Target="../diagrams/colors10.xml"/><Relationship Id="rId10" Type="http://schemas.openxmlformats.org/officeDocument/2006/relationships/image" Target="../media/image3.tmp"/><Relationship Id="rId4" Type="http://schemas.openxmlformats.org/officeDocument/2006/relationships/diagramQuickStyle" Target="../diagrams/quickStyle10.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4.tmp"/><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5.tmp"/><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tmp"/><Relationship Id="rId1" Type="http://schemas.openxmlformats.org/officeDocument/2006/relationships/slideLayout" Target="../slideLayouts/slideLayout2.xml"/><Relationship Id="rId6" Type="http://schemas.openxmlformats.org/officeDocument/2006/relationships/image" Target="../media/image17.tmp"/><Relationship Id="rId5" Type="http://schemas.openxmlformats.org/officeDocument/2006/relationships/image" Target="../media/image2.png"/><Relationship Id="rId4" Type="http://schemas.openxmlformats.org/officeDocument/2006/relationships/image" Target="../media/image3.tmp"/></Relationships>
</file>

<file path=ppt/slides/_rels/slide16.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8.tmp"/><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3.tmp"/><Relationship Id="rId3" Type="http://schemas.openxmlformats.org/officeDocument/2006/relationships/diagramLayout" Target="../diagrams/layout11.xml"/><Relationship Id="rId7" Type="http://schemas.openxmlformats.org/officeDocument/2006/relationships/image" Target="../media/image1.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10" Type="http://schemas.openxmlformats.org/officeDocument/2006/relationships/image" Target="../media/image19.png"/><Relationship Id="rId4" Type="http://schemas.openxmlformats.org/officeDocument/2006/relationships/diagramQuickStyle" Target="../diagrams/quickStyle11.xml"/><Relationship Id="rId9"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13.xml"/><Relationship Id="rId13" Type="http://schemas.openxmlformats.org/officeDocument/2006/relationships/image" Target="../media/image3.tmp"/><Relationship Id="rId3" Type="http://schemas.openxmlformats.org/officeDocument/2006/relationships/diagramLayout" Target="../diagrams/layout12.xml"/><Relationship Id="rId7" Type="http://schemas.openxmlformats.org/officeDocument/2006/relationships/diagramData" Target="../diagrams/data13.xml"/><Relationship Id="rId12" Type="http://schemas.openxmlformats.org/officeDocument/2006/relationships/image" Target="../media/image1.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 Id="rId1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image" Target="../media/image3.tmp"/><Relationship Id="rId3" Type="http://schemas.openxmlformats.org/officeDocument/2006/relationships/diagramLayout" Target="../diagrams/layout14.xml"/><Relationship Id="rId7" Type="http://schemas.openxmlformats.org/officeDocument/2006/relationships/image" Target="../media/image1.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 Id="rId9"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8" Type="http://schemas.openxmlformats.org/officeDocument/2006/relationships/image" Target="../media/image3.tmp"/><Relationship Id="rId3" Type="http://schemas.openxmlformats.org/officeDocument/2006/relationships/diagramLayout" Target="../diagrams/layout15.xml"/><Relationship Id="rId7" Type="http://schemas.openxmlformats.org/officeDocument/2006/relationships/image" Target="../media/image1.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 Id="rId9"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8" Type="http://schemas.openxmlformats.org/officeDocument/2006/relationships/image" Target="../media/image3.tmp"/><Relationship Id="rId3" Type="http://schemas.openxmlformats.org/officeDocument/2006/relationships/diagramLayout" Target="../diagrams/layout16.xml"/><Relationship Id="rId7" Type="http://schemas.openxmlformats.org/officeDocument/2006/relationships/image" Target="../media/image1.pn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 Id="rId9"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8" Type="http://schemas.openxmlformats.org/officeDocument/2006/relationships/image" Target="../media/image3.tmp"/><Relationship Id="rId3" Type="http://schemas.openxmlformats.org/officeDocument/2006/relationships/diagramLayout" Target="../diagrams/layout17.xml"/><Relationship Id="rId7" Type="http://schemas.openxmlformats.org/officeDocument/2006/relationships/image" Target="../media/image1.pn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image" Target="../media/image1.png"/><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image" Target="../media/image3.tmp"/></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4.xml"/><Relationship Id="rId7" Type="http://schemas.openxmlformats.org/officeDocument/2006/relationships/image" Target="../media/image4.tmp"/><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10" Type="http://schemas.openxmlformats.org/officeDocument/2006/relationships/image" Target="../media/image2.png"/><Relationship Id="rId4" Type="http://schemas.openxmlformats.org/officeDocument/2006/relationships/diagramQuickStyle" Target="../diagrams/quickStyle4.xml"/><Relationship Id="rId9" Type="http://schemas.openxmlformats.org/officeDocument/2006/relationships/image" Target="../media/image3.tmp"/></Relationships>
</file>

<file path=ppt/slides/_rels/slide5.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3.tmp"/><Relationship Id="rId3" Type="http://schemas.openxmlformats.org/officeDocument/2006/relationships/diagramLayout" Target="../diagrams/layout5.xml"/><Relationship Id="rId7" Type="http://schemas.openxmlformats.org/officeDocument/2006/relationships/image" Target="../media/image1.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10" Type="http://schemas.openxmlformats.org/officeDocument/2006/relationships/image" Target="../media/image6.png"/><Relationship Id="rId4" Type="http://schemas.openxmlformats.org/officeDocument/2006/relationships/diagramQuickStyle" Target="../diagrams/quickStyle5.xml"/><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6.xml"/><Relationship Id="rId7" Type="http://schemas.openxmlformats.org/officeDocument/2006/relationships/image" Target="../media/image7.tmp"/><Relationship Id="rId12" Type="http://schemas.openxmlformats.org/officeDocument/2006/relationships/image" Target="../media/image2.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openxmlformats.org/officeDocument/2006/relationships/image" Target="../media/image3.tmp"/><Relationship Id="rId5" Type="http://schemas.openxmlformats.org/officeDocument/2006/relationships/diagramColors" Target="../diagrams/colors6.xml"/><Relationship Id="rId10" Type="http://schemas.openxmlformats.org/officeDocument/2006/relationships/image" Target="../media/image1.png"/><Relationship Id="rId4" Type="http://schemas.openxmlformats.org/officeDocument/2006/relationships/diagramQuickStyle" Target="../diagrams/quickStyle6.xml"/><Relationship Id="rId9" Type="http://schemas.openxmlformats.org/officeDocument/2006/relationships/image" Target="../media/image9.svg"/></Relationships>
</file>

<file path=ppt/slides/_rels/slide8.xml.rels><?xml version="1.0" encoding="UTF-8" standalone="yes"?>
<Relationships xmlns="http://schemas.openxmlformats.org/package/2006/relationships"><Relationship Id="rId8" Type="http://schemas.openxmlformats.org/officeDocument/2006/relationships/image" Target="../media/image3.tmp"/><Relationship Id="rId3" Type="http://schemas.openxmlformats.org/officeDocument/2006/relationships/diagramLayout" Target="../diagrams/layout7.xml"/><Relationship Id="rId7" Type="http://schemas.openxmlformats.org/officeDocument/2006/relationships/image" Target="../media/image1.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10" Type="http://schemas.openxmlformats.org/officeDocument/2006/relationships/image" Target="../media/image9.png"/><Relationship Id="rId4" Type="http://schemas.openxmlformats.org/officeDocument/2006/relationships/diagramQuickStyle" Target="../diagrams/quickStyle7.xml"/><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9.xml"/><Relationship Id="rId13" Type="http://schemas.openxmlformats.org/officeDocument/2006/relationships/image" Target="../media/image3.tmp"/><Relationship Id="rId3" Type="http://schemas.openxmlformats.org/officeDocument/2006/relationships/diagramLayout" Target="../diagrams/layout8.xml"/><Relationship Id="rId7" Type="http://schemas.openxmlformats.org/officeDocument/2006/relationships/diagramData" Target="../diagrams/data9.xml"/><Relationship Id="rId12" Type="http://schemas.openxmlformats.org/officeDocument/2006/relationships/image" Target="../media/image1.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 Id="rId1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54724E3-D1AE-43A9-A8D1-4E0754534AFC}"/>
              </a:ext>
            </a:extLst>
          </p:cNvPr>
          <p:cNvSpPr txBox="1"/>
          <p:nvPr/>
        </p:nvSpPr>
        <p:spPr>
          <a:xfrm>
            <a:off x="2051298" y="2614125"/>
            <a:ext cx="5248672" cy="1846659"/>
          </a:xfrm>
          <a:prstGeom prst="rect">
            <a:avLst/>
          </a:prstGeom>
          <a:noFill/>
        </p:spPr>
        <p:txBody>
          <a:bodyPr wrap="square" rtlCol="0">
            <a:spAutoFit/>
          </a:bodyPr>
          <a:lstStyle/>
          <a:p>
            <a:pPr algn="ctr"/>
            <a:r>
              <a:rPr lang="es-CO" sz="1600" dirty="0">
                <a:latin typeface="Book Antiqua" panose="02040602050305030304" pitchFamily="18" charset="0"/>
              </a:rPr>
              <a:t>Tesis de grado presentada por:</a:t>
            </a:r>
          </a:p>
          <a:p>
            <a:pPr algn="ctr"/>
            <a:endParaRPr lang="es-CO" sz="1600" dirty="0">
              <a:latin typeface="Book Antiqua" panose="02040602050305030304" pitchFamily="18" charset="0"/>
            </a:endParaRPr>
          </a:p>
          <a:p>
            <a:pPr algn="ctr"/>
            <a:r>
              <a:rPr lang="es-CO" sz="1600" b="1" dirty="0">
                <a:latin typeface="Book Antiqua" panose="02040602050305030304" pitchFamily="18" charset="0"/>
              </a:rPr>
              <a:t>Diego Andrés Carrera Barragán</a:t>
            </a:r>
          </a:p>
          <a:p>
            <a:endParaRPr lang="es-CO" sz="1600" dirty="0">
              <a:latin typeface="Book Antiqua" panose="02040602050305030304" pitchFamily="18" charset="0"/>
            </a:endParaRPr>
          </a:p>
          <a:p>
            <a:pPr algn="ctr"/>
            <a:r>
              <a:rPr lang="es-CO" sz="1600" dirty="0">
                <a:latin typeface="Book Antiqua" panose="02040602050305030304" pitchFamily="18" charset="0"/>
              </a:rPr>
              <a:t>Dirigida por:</a:t>
            </a:r>
          </a:p>
          <a:p>
            <a:pPr algn="ctr"/>
            <a:endParaRPr lang="es-CO" sz="1600" dirty="0">
              <a:latin typeface="Book Antiqua" panose="02040602050305030304" pitchFamily="18" charset="0"/>
            </a:endParaRPr>
          </a:p>
          <a:p>
            <a:pPr algn="ctr"/>
            <a:r>
              <a:rPr lang="es-CO" sz="1600" b="1" dirty="0">
                <a:latin typeface="Book Antiqua" panose="02040602050305030304" pitchFamily="18" charset="0"/>
              </a:rPr>
              <a:t>PhD. Ana Jacqueline Urrego</a:t>
            </a:r>
          </a:p>
        </p:txBody>
      </p:sp>
      <p:sp>
        <p:nvSpPr>
          <p:cNvPr id="3" name="Rectángulo 2">
            <a:extLst>
              <a:ext uri="{FF2B5EF4-FFF2-40B4-BE49-F238E27FC236}">
                <a16:creationId xmlns:a16="http://schemas.microsoft.com/office/drawing/2014/main" id="{69D12B4B-05FE-4E9D-A492-6C80171C92E1}"/>
              </a:ext>
            </a:extLst>
          </p:cNvPr>
          <p:cNvSpPr/>
          <p:nvPr/>
        </p:nvSpPr>
        <p:spPr>
          <a:xfrm>
            <a:off x="2389634" y="6134706"/>
            <a:ext cx="4572000" cy="584775"/>
          </a:xfrm>
          <a:prstGeom prst="rect">
            <a:avLst/>
          </a:prstGeom>
        </p:spPr>
        <p:txBody>
          <a:bodyPr>
            <a:spAutoFit/>
          </a:bodyPr>
          <a:lstStyle/>
          <a:p>
            <a:pPr lvl="0" algn="ctr"/>
            <a:r>
              <a:rPr lang="es-ES" sz="1600" dirty="0">
                <a:latin typeface="Book Antiqua" panose="02040602050305030304" pitchFamily="18" charset="0"/>
              </a:rPr>
              <a:t>Universidad Nacional de Chimborazo</a:t>
            </a:r>
          </a:p>
          <a:p>
            <a:pPr lvl="0" algn="ctr"/>
            <a:r>
              <a:rPr lang="es-CO" sz="1600" dirty="0">
                <a:latin typeface="Book Antiqua" panose="02040602050305030304" pitchFamily="18" charset="0"/>
              </a:rPr>
              <a:t>25 de junio de 2022 </a:t>
            </a:r>
          </a:p>
        </p:txBody>
      </p:sp>
      <p:pic>
        <p:nvPicPr>
          <p:cNvPr id="1026" name="Picture 2" descr="Universidad Nacional de Chimborazo">
            <a:extLst>
              <a:ext uri="{FF2B5EF4-FFF2-40B4-BE49-F238E27FC236}">
                <a16:creationId xmlns:a16="http://schemas.microsoft.com/office/drawing/2014/main" id="{0EEAD9F7-CCA6-7DBF-C39F-79E5784677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8139"/>
          <a:stretch/>
        </p:blipFill>
        <p:spPr bwMode="auto">
          <a:xfrm>
            <a:off x="3995936" y="4384462"/>
            <a:ext cx="1503412" cy="1853749"/>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2C9C090E-70E3-3293-F2DB-58C0607EEFDA}"/>
              </a:ext>
            </a:extLst>
          </p:cNvPr>
          <p:cNvSpPr/>
          <p:nvPr/>
        </p:nvSpPr>
        <p:spPr>
          <a:xfrm>
            <a:off x="-36512" y="16861"/>
            <a:ext cx="9144000" cy="2420888"/>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CO" sz="1800" b="1" dirty="0"/>
          </a:p>
        </p:txBody>
      </p:sp>
      <p:sp>
        <p:nvSpPr>
          <p:cNvPr id="7" name="Rectángulo 6">
            <a:extLst>
              <a:ext uri="{FF2B5EF4-FFF2-40B4-BE49-F238E27FC236}">
                <a16:creationId xmlns:a16="http://schemas.microsoft.com/office/drawing/2014/main" id="{C9AB57A0-8B65-9479-062E-A8FEA01FC079}"/>
              </a:ext>
            </a:extLst>
          </p:cNvPr>
          <p:cNvSpPr/>
          <p:nvPr/>
        </p:nvSpPr>
        <p:spPr>
          <a:xfrm>
            <a:off x="1223628" y="910723"/>
            <a:ext cx="6696744" cy="982563"/>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r>
              <a:rPr lang="es-ES" b="1" dirty="0">
                <a:latin typeface="Book Antiqua" panose="02040602050305030304" pitchFamily="18" charset="0"/>
              </a:rPr>
              <a:t>ANÁLISIS AL SUSTENTO EPISTEMOLÓGICO DE LA PEDAGOGÍA Y SUS APORTES A LA EDUCACIÓN LITERARIA EN AMÉRICA LATINA</a:t>
            </a:r>
            <a:endParaRPr lang="es-CO" b="1" dirty="0">
              <a:latin typeface="Book Antiqua" panose="02040602050305030304" pitchFamily="18" charset="0"/>
            </a:endParaRPr>
          </a:p>
        </p:txBody>
      </p:sp>
      <p:cxnSp>
        <p:nvCxnSpPr>
          <p:cNvPr id="16" name="Conector recto 15">
            <a:extLst>
              <a:ext uri="{FF2B5EF4-FFF2-40B4-BE49-F238E27FC236}">
                <a16:creationId xmlns:a16="http://schemas.microsoft.com/office/drawing/2014/main" id="{77C7F273-5AD5-C64F-D0BD-662F70BDEEBE}"/>
              </a:ext>
            </a:extLst>
          </p:cNvPr>
          <p:cNvCxnSpPr/>
          <p:nvPr/>
        </p:nvCxnSpPr>
        <p:spPr>
          <a:xfrm>
            <a:off x="539552" y="2852936"/>
            <a:ext cx="0" cy="3528392"/>
          </a:xfrm>
          <a:prstGeom prst="line">
            <a:avLst/>
          </a:prstGeom>
          <a:ln>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cxnSp>
        <p:nvCxnSpPr>
          <p:cNvPr id="18" name="Conector recto 17">
            <a:extLst>
              <a:ext uri="{FF2B5EF4-FFF2-40B4-BE49-F238E27FC236}">
                <a16:creationId xmlns:a16="http://schemas.microsoft.com/office/drawing/2014/main" id="{8C90D50E-AE81-5B7E-A167-4B25A87F4E25}"/>
              </a:ext>
            </a:extLst>
          </p:cNvPr>
          <p:cNvCxnSpPr/>
          <p:nvPr/>
        </p:nvCxnSpPr>
        <p:spPr>
          <a:xfrm>
            <a:off x="899592" y="3140968"/>
            <a:ext cx="0" cy="29937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C76D145F-F446-78D7-33B8-3D45BEF2FA9B}"/>
              </a:ext>
            </a:extLst>
          </p:cNvPr>
          <p:cNvCxnSpPr/>
          <p:nvPr/>
        </p:nvCxnSpPr>
        <p:spPr>
          <a:xfrm>
            <a:off x="8604448" y="2852936"/>
            <a:ext cx="0" cy="3528392"/>
          </a:xfrm>
          <a:prstGeom prst="line">
            <a:avLst/>
          </a:prstGeom>
          <a:ln>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cxnSp>
        <p:nvCxnSpPr>
          <p:cNvPr id="21" name="Conector recto 20">
            <a:extLst>
              <a:ext uri="{FF2B5EF4-FFF2-40B4-BE49-F238E27FC236}">
                <a16:creationId xmlns:a16="http://schemas.microsoft.com/office/drawing/2014/main" id="{1B6A1CD1-9485-41D0-4240-163C799E150C}"/>
              </a:ext>
            </a:extLst>
          </p:cNvPr>
          <p:cNvCxnSpPr/>
          <p:nvPr/>
        </p:nvCxnSpPr>
        <p:spPr>
          <a:xfrm>
            <a:off x="8244408" y="3140968"/>
            <a:ext cx="0" cy="299373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1062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2822120680"/>
              </p:ext>
            </p:extLst>
          </p:nvPr>
        </p:nvGraphicFramePr>
        <p:xfrm>
          <a:off x="457200" y="274638"/>
          <a:ext cx="8229600" cy="562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descr="Diagrama&#10;&#10;Descripción generada automáticamente">
            <a:extLst>
              <a:ext uri="{FF2B5EF4-FFF2-40B4-BE49-F238E27FC236}">
                <a16:creationId xmlns:a16="http://schemas.microsoft.com/office/drawing/2014/main" id="{6CAA8407-129E-1626-5D77-BA26280FC88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1105881"/>
            <a:ext cx="6177994" cy="2208423"/>
          </a:xfrm>
          <a:prstGeom prst="rect">
            <a:avLst/>
          </a:prstGeom>
        </p:spPr>
      </p:pic>
      <p:sp>
        <p:nvSpPr>
          <p:cNvPr id="9" name="Rectángulo 8">
            <a:extLst>
              <a:ext uri="{FF2B5EF4-FFF2-40B4-BE49-F238E27FC236}">
                <a16:creationId xmlns:a16="http://schemas.microsoft.com/office/drawing/2014/main" id="{65601596-19FC-F3F7-ADB8-C5320E1F0D75}"/>
              </a:ext>
            </a:extLst>
          </p:cNvPr>
          <p:cNvSpPr/>
          <p:nvPr/>
        </p:nvSpPr>
        <p:spPr>
          <a:xfrm>
            <a:off x="6177995" y="1602063"/>
            <a:ext cx="2743200" cy="1321637"/>
          </a:xfrm>
          <a:prstGeom prst="rect">
            <a:avLst/>
          </a:prstGeom>
          <a:solidFill>
            <a:schemeClr val="tx2">
              <a:lumMod val="7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400" dirty="0">
                <a:solidFill>
                  <a:schemeClr val="bg1"/>
                </a:solidFill>
                <a:effectLst/>
                <a:ea typeface="Calibri" panose="020F0502020204030204" pitchFamily="34" charset="0"/>
                <a:cs typeface="Calibri" panose="020F0502020204030204" pitchFamily="34" charset="0"/>
              </a:rPr>
              <a:t>Camejo (2014) concesa definiendo a la epistemología como teoría del conocimiento y a la filosofía como reflexión al conocimiento en general</a:t>
            </a:r>
            <a:endParaRPr lang="es-ES" sz="1400" dirty="0">
              <a:solidFill>
                <a:schemeClr val="bg1"/>
              </a:solidFill>
              <a:effectLst/>
              <a:ea typeface="Calibri" panose="020F0502020204030204" pitchFamily="34" charset="0"/>
              <a:cs typeface="Times New Roman" panose="02020603050405020304" pitchFamily="18" charset="0"/>
            </a:endParaRPr>
          </a:p>
        </p:txBody>
      </p:sp>
      <p:pic>
        <p:nvPicPr>
          <p:cNvPr id="11" name="Imagen 10" descr="Diagrama, Gráfico radial&#10;&#10;Descripción generada automáticamente">
            <a:extLst>
              <a:ext uri="{FF2B5EF4-FFF2-40B4-BE49-F238E27FC236}">
                <a16:creationId xmlns:a16="http://schemas.microsoft.com/office/drawing/2014/main" id="{9933F60C-CE9C-3575-CD21-5F745DE283F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39691" y="3604626"/>
            <a:ext cx="4488954" cy="2147493"/>
          </a:xfrm>
          <a:prstGeom prst="rect">
            <a:avLst/>
          </a:prstGeom>
        </p:spPr>
      </p:pic>
      <p:sp>
        <p:nvSpPr>
          <p:cNvPr id="12" name="Rectángulo 11">
            <a:extLst>
              <a:ext uri="{FF2B5EF4-FFF2-40B4-BE49-F238E27FC236}">
                <a16:creationId xmlns:a16="http://schemas.microsoft.com/office/drawing/2014/main" id="{7737BC1E-F42E-21DF-2C36-EA75D9DA8A68}"/>
              </a:ext>
            </a:extLst>
          </p:cNvPr>
          <p:cNvSpPr/>
          <p:nvPr/>
        </p:nvSpPr>
        <p:spPr>
          <a:xfrm>
            <a:off x="722790" y="4005063"/>
            <a:ext cx="2267822" cy="1060938"/>
          </a:xfrm>
          <a:prstGeom prst="rect">
            <a:avLst/>
          </a:prstGeom>
          <a:solidFill>
            <a:schemeClr val="tx2">
              <a:lumMod val="7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400" dirty="0">
                <a:solidFill>
                  <a:schemeClr val="bg1"/>
                </a:solidFill>
                <a:effectLst/>
                <a:ea typeface="Calibri" panose="020F0502020204030204" pitchFamily="34" charset="0"/>
                <a:cs typeface="Calibri" panose="020F0502020204030204" pitchFamily="34" charset="0"/>
              </a:rPr>
              <a:t>“ordenar esas realidades en beneficio del ser humano” (Velásquez, 2006, p. 31)</a:t>
            </a:r>
            <a:endParaRPr lang="es-ES" sz="1400" dirty="0">
              <a:solidFill>
                <a:schemeClr val="bg1"/>
              </a:solidFill>
              <a:effectLst/>
              <a:ea typeface="Calibri" panose="020F0502020204030204" pitchFamily="34" charset="0"/>
              <a:cs typeface="Times New Roman" panose="02020603050405020304" pitchFamily="18" charset="0"/>
            </a:endParaRPr>
          </a:p>
        </p:txBody>
      </p:sp>
      <p:pic>
        <p:nvPicPr>
          <p:cNvPr id="13" name="Picture 2" descr="Universidad Nacional de Chimborazo">
            <a:extLst>
              <a:ext uri="{FF2B5EF4-FFF2-40B4-BE49-F238E27FC236}">
                <a16:creationId xmlns:a16="http://schemas.microsoft.com/office/drawing/2014/main" id="{96115A05-E9E9-FC5A-FB9A-62E90AE9D6D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552" y="6316268"/>
            <a:ext cx="1257539" cy="465708"/>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a:extLst>
              <a:ext uri="{FF2B5EF4-FFF2-40B4-BE49-F238E27FC236}">
                <a16:creationId xmlns:a16="http://schemas.microsoft.com/office/drawing/2014/main" id="{413DFF40-A135-1589-1C81-FBA84F43E5D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76477" y="6403399"/>
            <a:ext cx="1591045" cy="378577"/>
          </a:xfrm>
          <a:prstGeom prst="rect">
            <a:avLst/>
          </a:prstGeom>
        </p:spPr>
      </p:pic>
      <p:pic>
        <p:nvPicPr>
          <p:cNvPr id="15" name="Marcador de contenido 3">
            <a:extLst>
              <a:ext uri="{FF2B5EF4-FFF2-40B4-BE49-F238E27FC236}">
                <a16:creationId xmlns:a16="http://schemas.microsoft.com/office/drawing/2014/main" id="{472619BD-0ADC-8FEF-FE18-24F9EEBE1371}"/>
              </a:ext>
            </a:extLst>
          </p:cNvPr>
          <p:cNvPicPr>
            <a:picLocks noChangeAspect="1"/>
          </p:cNvPicPr>
          <p:nvPr/>
        </p:nvPicPr>
        <p:blipFill rotWithShape="1">
          <a:blip r:embed="rId11">
            <a:extLst>
              <a:ext uri="{28A0092B-C50C-407E-A947-70E740481C1C}">
                <a14:useLocalDpi xmlns:a14="http://schemas.microsoft.com/office/drawing/2010/main" val="0"/>
              </a:ext>
            </a:extLst>
          </a:blip>
          <a:srcRect l="38370" t="84136" r="30000" b="3"/>
          <a:stretch/>
        </p:blipFill>
        <p:spPr>
          <a:xfrm>
            <a:off x="6731261" y="6256769"/>
            <a:ext cx="1873187" cy="525207"/>
          </a:xfrm>
          <a:prstGeom prst="rect">
            <a:avLst/>
          </a:prstGeom>
        </p:spPr>
      </p:pic>
    </p:spTree>
    <p:extLst>
      <p:ext uri="{BB962C8B-B14F-4D97-AF65-F5344CB8AC3E}">
        <p14:creationId xmlns:p14="http://schemas.microsoft.com/office/powerpoint/2010/main" val="2105718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Universidad Nacional de Chimborazo">
            <a:extLst>
              <a:ext uri="{FF2B5EF4-FFF2-40B4-BE49-F238E27FC236}">
                <a16:creationId xmlns:a16="http://schemas.microsoft.com/office/drawing/2014/main" id="{96115A05-E9E9-FC5A-FB9A-62E90AE9D6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316268"/>
            <a:ext cx="1257539" cy="465708"/>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a:extLst>
              <a:ext uri="{FF2B5EF4-FFF2-40B4-BE49-F238E27FC236}">
                <a16:creationId xmlns:a16="http://schemas.microsoft.com/office/drawing/2014/main" id="{413DFF40-A135-1589-1C81-FBA84F43E5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6477" y="6403399"/>
            <a:ext cx="1591045" cy="378577"/>
          </a:xfrm>
          <a:prstGeom prst="rect">
            <a:avLst/>
          </a:prstGeom>
        </p:spPr>
      </p:pic>
      <p:pic>
        <p:nvPicPr>
          <p:cNvPr id="15" name="Marcador de contenido 3">
            <a:extLst>
              <a:ext uri="{FF2B5EF4-FFF2-40B4-BE49-F238E27FC236}">
                <a16:creationId xmlns:a16="http://schemas.microsoft.com/office/drawing/2014/main" id="{472619BD-0ADC-8FEF-FE18-24F9EEBE1371}"/>
              </a:ext>
            </a:extLst>
          </p:cNvPr>
          <p:cNvPicPr>
            <a:picLocks noChangeAspect="1"/>
          </p:cNvPicPr>
          <p:nvPr/>
        </p:nvPicPr>
        <p:blipFill rotWithShape="1">
          <a:blip r:embed="rId4">
            <a:extLst>
              <a:ext uri="{28A0092B-C50C-407E-A947-70E740481C1C}">
                <a14:useLocalDpi xmlns:a14="http://schemas.microsoft.com/office/drawing/2010/main" val="0"/>
              </a:ext>
            </a:extLst>
          </a:blip>
          <a:srcRect l="38370" t="84136" r="30000" b="3"/>
          <a:stretch/>
        </p:blipFill>
        <p:spPr>
          <a:xfrm>
            <a:off x="6731261" y="6256769"/>
            <a:ext cx="1873187" cy="525207"/>
          </a:xfrm>
          <a:prstGeom prst="rect">
            <a:avLst/>
          </a:prstGeom>
        </p:spPr>
      </p:pic>
      <p:pic>
        <p:nvPicPr>
          <p:cNvPr id="3" name="Imagen 2">
            <a:extLst>
              <a:ext uri="{FF2B5EF4-FFF2-40B4-BE49-F238E27FC236}">
                <a16:creationId xmlns:a16="http://schemas.microsoft.com/office/drawing/2014/main" id="{BCE14980-BED6-14F6-FAF8-7DBBA78E157D}"/>
              </a:ext>
            </a:extLst>
          </p:cNvPr>
          <p:cNvPicPr>
            <a:picLocks noChangeAspect="1"/>
          </p:cNvPicPr>
          <p:nvPr/>
        </p:nvPicPr>
        <p:blipFill rotWithShape="1">
          <a:blip r:embed="rId5"/>
          <a:srcRect l="24092" r="22473"/>
          <a:stretch/>
        </p:blipFill>
        <p:spPr>
          <a:xfrm>
            <a:off x="1329957" y="522403"/>
            <a:ext cx="6484077" cy="2736304"/>
          </a:xfrm>
          <a:prstGeom prst="rect">
            <a:avLst/>
          </a:prstGeom>
        </p:spPr>
      </p:pic>
      <p:sp>
        <p:nvSpPr>
          <p:cNvPr id="16" name="CuadroTexto 15">
            <a:extLst>
              <a:ext uri="{FF2B5EF4-FFF2-40B4-BE49-F238E27FC236}">
                <a16:creationId xmlns:a16="http://schemas.microsoft.com/office/drawing/2014/main" id="{25395E3D-31CA-CEC9-7D09-51F5CCAD975C}"/>
              </a:ext>
            </a:extLst>
          </p:cNvPr>
          <p:cNvSpPr txBox="1"/>
          <p:nvPr/>
        </p:nvSpPr>
        <p:spPr>
          <a:xfrm>
            <a:off x="2285995" y="4559191"/>
            <a:ext cx="4572000" cy="1323439"/>
          </a:xfrm>
          <a:prstGeom prst="rect">
            <a:avLst/>
          </a:prstGeom>
          <a:solidFill>
            <a:schemeClr val="tx2">
              <a:lumMod val="75000"/>
            </a:schemeClr>
          </a:solidFill>
        </p:spPr>
        <p:txBody>
          <a:bodyPr wrap="square">
            <a:spAutoFit/>
          </a:bodyPr>
          <a:lstStyle/>
          <a:p>
            <a:pPr algn="just"/>
            <a:r>
              <a:rPr lang="es-ES" sz="1600" dirty="0">
                <a:solidFill>
                  <a:schemeClr val="bg1"/>
                </a:solidFill>
                <a:effectLst/>
                <a:ea typeface="Calibri" panose="020F0502020204030204" pitchFamily="34" charset="0"/>
              </a:rPr>
              <a:t>“la pedagogía es en rigor la ciencia por antonomasia de la educación, con entidad epistemológica y significación propia. La pedagogía, por tanto, no debe quedar subsumida en otros saberes o disciplinas más o menos afines” (Otero, 2021, p. 3)</a:t>
            </a:r>
            <a:endParaRPr lang="es-ES" sz="1600" dirty="0">
              <a:solidFill>
                <a:schemeClr val="bg1"/>
              </a:solidFill>
            </a:endParaRPr>
          </a:p>
        </p:txBody>
      </p:sp>
      <p:sp>
        <p:nvSpPr>
          <p:cNvPr id="6" name="Flecha: a la izquierda, derecha y arriba 5">
            <a:extLst>
              <a:ext uri="{FF2B5EF4-FFF2-40B4-BE49-F238E27FC236}">
                <a16:creationId xmlns:a16="http://schemas.microsoft.com/office/drawing/2014/main" id="{93CAA331-C730-92C9-95CD-FF89D295F296}"/>
              </a:ext>
            </a:extLst>
          </p:cNvPr>
          <p:cNvSpPr/>
          <p:nvPr/>
        </p:nvSpPr>
        <p:spPr>
          <a:xfrm rot="10800000">
            <a:off x="2987820" y="3226116"/>
            <a:ext cx="3168352" cy="579983"/>
          </a:xfrm>
          <a:prstGeom prst="leftRightUpArrow">
            <a:avLst>
              <a:gd name="adj1" fmla="val 25000"/>
              <a:gd name="adj2" fmla="val 30258"/>
              <a:gd name="adj3" fmla="val 197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CuadroTexto 16">
            <a:extLst>
              <a:ext uri="{FF2B5EF4-FFF2-40B4-BE49-F238E27FC236}">
                <a16:creationId xmlns:a16="http://schemas.microsoft.com/office/drawing/2014/main" id="{B70B2CBA-64FA-34DA-7715-1910780361E5}"/>
              </a:ext>
            </a:extLst>
          </p:cNvPr>
          <p:cNvSpPr txBox="1"/>
          <p:nvPr/>
        </p:nvSpPr>
        <p:spPr>
          <a:xfrm>
            <a:off x="1864435" y="3178075"/>
            <a:ext cx="1008112" cy="338554"/>
          </a:xfrm>
          <a:prstGeom prst="rect">
            <a:avLst/>
          </a:prstGeom>
          <a:solidFill>
            <a:schemeClr val="tx2">
              <a:lumMod val="75000"/>
            </a:schemeClr>
          </a:solidFill>
        </p:spPr>
        <p:txBody>
          <a:bodyPr wrap="square">
            <a:spAutoFit/>
          </a:bodyPr>
          <a:lstStyle/>
          <a:p>
            <a:pPr algn="just"/>
            <a:r>
              <a:rPr lang="es-ES" sz="1600" dirty="0">
                <a:solidFill>
                  <a:schemeClr val="bg1"/>
                </a:solidFill>
              </a:rPr>
              <a:t>Educador</a:t>
            </a:r>
          </a:p>
        </p:txBody>
      </p:sp>
      <p:sp>
        <p:nvSpPr>
          <p:cNvPr id="18" name="CuadroTexto 17">
            <a:extLst>
              <a:ext uri="{FF2B5EF4-FFF2-40B4-BE49-F238E27FC236}">
                <a16:creationId xmlns:a16="http://schemas.microsoft.com/office/drawing/2014/main" id="{4EDC6CBB-83B3-7A10-3A11-FD64DC90BB37}"/>
              </a:ext>
            </a:extLst>
          </p:cNvPr>
          <p:cNvSpPr txBox="1"/>
          <p:nvPr/>
        </p:nvSpPr>
        <p:spPr>
          <a:xfrm>
            <a:off x="6271445" y="3146326"/>
            <a:ext cx="1008112" cy="338554"/>
          </a:xfrm>
          <a:prstGeom prst="rect">
            <a:avLst/>
          </a:prstGeom>
          <a:solidFill>
            <a:schemeClr val="tx2">
              <a:lumMod val="75000"/>
            </a:schemeClr>
          </a:solidFill>
        </p:spPr>
        <p:txBody>
          <a:bodyPr wrap="square">
            <a:spAutoFit/>
          </a:bodyPr>
          <a:lstStyle/>
          <a:p>
            <a:pPr algn="just"/>
            <a:r>
              <a:rPr lang="es-ES" sz="1600" dirty="0">
                <a:solidFill>
                  <a:schemeClr val="bg1"/>
                </a:solidFill>
              </a:rPr>
              <a:t>Docente</a:t>
            </a:r>
          </a:p>
        </p:txBody>
      </p:sp>
      <p:sp>
        <p:nvSpPr>
          <p:cNvPr id="19" name="CuadroTexto 18">
            <a:extLst>
              <a:ext uri="{FF2B5EF4-FFF2-40B4-BE49-F238E27FC236}">
                <a16:creationId xmlns:a16="http://schemas.microsoft.com/office/drawing/2014/main" id="{2C1EE01F-A7DE-17AA-7470-CFDF7B64B2D9}"/>
              </a:ext>
            </a:extLst>
          </p:cNvPr>
          <p:cNvSpPr txBox="1"/>
          <p:nvPr/>
        </p:nvSpPr>
        <p:spPr>
          <a:xfrm>
            <a:off x="4067939" y="3928279"/>
            <a:ext cx="1008112" cy="338554"/>
          </a:xfrm>
          <a:prstGeom prst="rect">
            <a:avLst/>
          </a:prstGeom>
          <a:solidFill>
            <a:schemeClr val="tx2">
              <a:lumMod val="75000"/>
            </a:schemeClr>
          </a:solidFill>
        </p:spPr>
        <p:txBody>
          <a:bodyPr wrap="square">
            <a:spAutoFit/>
          </a:bodyPr>
          <a:lstStyle/>
          <a:p>
            <a:pPr algn="just"/>
            <a:r>
              <a:rPr lang="es-ES" sz="1600" dirty="0">
                <a:solidFill>
                  <a:schemeClr val="bg1"/>
                </a:solidFill>
              </a:rPr>
              <a:t>Pedagogo</a:t>
            </a:r>
          </a:p>
        </p:txBody>
      </p:sp>
    </p:spTree>
    <p:extLst>
      <p:ext uri="{BB962C8B-B14F-4D97-AF65-F5344CB8AC3E}">
        <p14:creationId xmlns:p14="http://schemas.microsoft.com/office/powerpoint/2010/main" val="113604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Universidad Nacional de Chimborazo">
            <a:extLst>
              <a:ext uri="{FF2B5EF4-FFF2-40B4-BE49-F238E27FC236}">
                <a16:creationId xmlns:a16="http://schemas.microsoft.com/office/drawing/2014/main" id="{96115A05-E9E9-FC5A-FB9A-62E90AE9D6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316268"/>
            <a:ext cx="1257539" cy="465708"/>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a:extLst>
              <a:ext uri="{FF2B5EF4-FFF2-40B4-BE49-F238E27FC236}">
                <a16:creationId xmlns:a16="http://schemas.microsoft.com/office/drawing/2014/main" id="{413DFF40-A135-1589-1C81-FBA84F43E5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6477" y="6403399"/>
            <a:ext cx="1591045" cy="378577"/>
          </a:xfrm>
          <a:prstGeom prst="rect">
            <a:avLst/>
          </a:prstGeom>
        </p:spPr>
      </p:pic>
      <p:pic>
        <p:nvPicPr>
          <p:cNvPr id="15" name="Marcador de contenido 3">
            <a:extLst>
              <a:ext uri="{FF2B5EF4-FFF2-40B4-BE49-F238E27FC236}">
                <a16:creationId xmlns:a16="http://schemas.microsoft.com/office/drawing/2014/main" id="{472619BD-0ADC-8FEF-FE18-24F9EEBE1371}"/>
              </a:ext>
            </a:extLst>
          </p:cNvPr>
          <p:cNvPicPr>
            <a:picLocks noChangeAspect="1"/>
          </p:cNvPicPr>
          <p:nvPr/>
        </p:nvPicPr>
        <p:blipFill rotWithShape="1">
          <a:blip r:embed="rId4">
            <a:extLst>
              <a:ext uri="{28A0092B-C50C-407E-A947-70E740481C1C}">
                <a14:useLocalDpi xmlns:a14="http://schemas.microsoft.com/office/drawing/2010/main" val="0"/>
              </a:ext>
            </a:extLst>
          </a:blip>
          <a:srcRect l="38370" t="84136" r="30000" b="3"/>
          <a:stretch/>
        </p:blipFill>
        <p:spPr>
          <a:xfrm>
            <a:off x="6731261" y="6256769"/>
            <a:ext cx="1873187" cy="525207"/>
          </a:xfrm>
          <a:prstGeom prst="rect">
            <a:avLst/>
          </a:prstGeom>
        </p:spPr>
      </p:pic>
      <p:pic>
        <p:nvPicPr>
          <p:cNvPr id="4" name="Imagen 3">
            <a:extLst>
              <a:ext uri="{FF2B5EF4-FFF2-40B4-BE49-F238E27FC236}">
                <a16:creationId xmlns:a16="http://schemas.microsoft.com/office/drawing/2014/main" id="{A13FE389-6C3A-4B46-9862-DF73D6CDFD42}"/>
              </a:ext>
            </a:extLst>
          </p:cNvPr>
          <p:cNvPicPr>
            <a:picLocks noChangeAspect="1"/>
          </p:cNvPicPr>
          <p:nvPr/>
        </p:nvPicPr>
        <p:blipFill rotWithShape="1">
          <a:blip r:embed="rId5"/>
          <a:srcRect l="35038" t="24788" r="20075" b="20586"/>
          <a:stretch/>
        </p:blipFill>
        <p:spPr>
          <a:xfrm>
            <a:off x="323528" y="260648"/>
            <a:ext cx="8280920" cy="5665894"/>
          </a:xfrm>
          <a:prstGeom prst="rect">
            <a:avLst/>
          </a:prstGeom>
        </p:spPr>
      </p:pic>
    </p:spTree>
    <p:extLst>
      <p:ext uri="{BB962C8B-B14F-4D97-AF65-F5344CB8AC3E}">
        <p14:creationId xmlns:p14="http://schemas.microsoft.com/office/powerpoint/2010/main" val="2496688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Universidad Nacional de Chimborazo">
            <a:extLst>
              <a:ext uri="{FF2B5EF4-FFF2-40B4-BE49-F238E27FC236}">
                <a16:creationId xmlns:a16="http://schemas.microsoft.com/office/drawing/2014/main" id="{96115A05-E9E9-FC5A-FB9A-62E90AE9D6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316268"/>
            <a:ext cx="1257539" cy="465708"/>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a:extLst>
              <a:ext uri="{FF2B5EF4-FFF2-40B4-BE49-F238E27FC236}">
                <a16:creationId xmlns:a16="http://schemas.microsoft.com/office/drawing/2014/main" id="{413DFF40-A135-1589-1C81-FBA84F43E5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6477" y="6403399"/>
            <a:ext cx="1591045" cy="378577"/>
          </a:xfrm>
          <a:prstGeom prst="rect">
            <a:avLst/>
          </a:prstGeom>
        </p:spPr>
      </p:pic>
      <p:pic>
        <p:nvPicPr>
          <p:cNvPr id="15" name="Marcador de contenido 3">
            <a:extLst>
              <a:ext uri="{FF2B5EF4-FFF2-40B4-BE49-F238E27FC236}">
                <a16:creationId xmlns:a16="http://schemas.microsoft.com/office/drawing/2014/main" id="{472619BD-0ADC-8FEF-FE18-24F9EEBE1371}"/>
              </a:ext>
            </a:extLst>
          </p:cNvPr>
          <p:cNvPicPr>
            <a:picLocks noChangeAspect="1"/>
          </p:cNvPicPr>
          <p:nvPr/>
        </p:nvPicPr>
        <p:blipFill rotWithShape="1">
          <a:blip r:embed="rId4">
            <a:extLst>
              <a:ext uri="{28A0092B-C50C-407E-A947-70E740481C1C}">
                <a14:useLocalDpi xmlns:a14="http://schemas.microsoft.com/office/drawing/2010/main" val="0"/>
              </a:ext>
            </a:extLst>
          </a:blip>
          <a:srcRect l="38370" t="84136" r="30000" b="3"/>
          <a:stretch/>
        </p:blipFill>
        <p:spPr>
          <a:xfrm>
            <a:off x="6731261" y="6256769"/>
            <a:ext cx="1873187" cy="525207"/>
          </a:xfrm>
          <a:prstGeom prst="rect">
            <a:avLst/>
          </a:prstGeom>
        </p:spPr>
      </p:pic>
      <p:pic>
        <p:nvPicPr>
          <p:cNvPr id="4" name="Imagen 3" descr="Tabla&#10;&#10;Descripción generada automáticamente">
            <a:extLst>
              <a:ext uri="{FF2B5EF4-FFF2-40B4-BE49-F238E27FC236}">
                <a16:creationId xmlns:a16="http://schemas.microsoft.com/office/drawing/2014/main" id="{5502A3C2-12B6-CCD0-43AC-89199FEE86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33" y="76024"/>
            <a:ext cx="8665529" cy="6180745"/>
          </a:xfrm>
          <a:prstGeom prst="rect">
            <a:avLst/>
          </a:prstGeom>
        </p:spPr>
      </p:pic>
    </p:spTree>
    <p:extLst>
      <p:ext uri="{BB962C8B-B14F-4D97-AF65-F5344CB8AC3E}">
        <p14:creationId xmlns:p14="http://schemas.microsoft.com/office/powerpoint/2010/main" val="3680444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Universidad Nacional de Chimborazo">
            <a:extLst>
              <a:ext uri="{FF2B5EF4-FFF2-40B4-BE49-F238E27FC236}">
                <a16:creationId xmlns:a16="http://schemas.microsoft.com/office/drawing/2014/main" id="{96115A05-E9E9-FC5A-FB9A-62E90AE9D6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316268"/>
            <a:ext cx="1257539" cy="465708"/>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a:extLst>
              <a:ext uri="{FF2B5EF4-FFF2-40B4-BE49-F238E27FC236}">
                <a16:creationId xmlns:a16="http://schemas.microsoft.com/office/drawing/2014/main" id="{413DFF40-A135-1589-1C81-FBA84F43E5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6477" y="6403399"/>
            <a:ext cx="1591045" cy="378577"/>
          </a:xfrm>
          <a:prstGeom prst="rect">
            <a:avLst/>
          </a:prstGeom>
        </p:spPr>
      </p:pic>
      <p:pic>
        <p:nvPicPr>
          <p:cNvPr id="15" name="Marcador de contenido 3">
            <a:extLst>
              <a:ext uri="{FF2B5EF4-FFF2-40B4-BE49-F238E27FC236}">
                <a16:creationId xmlns:a16="http://schemas.microsoft.com/office/drawing/2014/main" id="{472619BD-0ADC-8FEF-FE18-24F9EEBE1371}"/>
              </a:ext>
            </a:extLst>
          </p:cNvPr>
          <p:cNvPicPr>
            <a:picLocks noChangeAspect="1"/>
          </p:cNvPicPr>
          <p:nvPr/>
        </p:nvPicPr>
        <p:blipFill rotWithShape="1">
          <a:blip r:embed="rId4">
            <a:extLst>
              <a:ext uri="{28A0092B-C50C-407E-A947-70E740481C1C}">
                <a14:useLocalDpi xmlns:a14="http://schemas.microsoft.com/office/drawing/2010/main" val="0"/>
              </a:ext>
            </a:extLst>
          </a:blip>
          <a:srcRect l="38370" t="84136" r="30000" b="3"/>
          <a:stretch/>
        </p:blipFill>
        <p:spPr>
          <a:xfrm>
            <a:off x="6731261" y="6256769"/>
            <a:ext cx="1873187" cy="525207"/>
          </a:xfrm>
          <a:prstGeom prst="rect">
            <a:avLst/>
          </a:prstGeom>
        </p:spPr>
      </p:pic>
      <p:pic>
        <p:nvPicPr>
          <p:cNvPr id="6" name="Imagen 5" descr="Diagrama&#10;&#10;Descripción generada automáticamente">
            <a:extLst>
              <a:ext uri="{FF2B5EF4-FFF2-40B4-BE49-F238E27FC236}">
                <a16:creationId xmlns:a16="http://schemas.microsoft.com/office/drawing/2014/main" id="{7177F033-1B70-7DBA-4FE0-07CC904F0CA4}"/>
              </a:ext>
            </a:extLst>
          </p:cNvPr>
          <p:cNvPicPr>
            <a:picLocks noChangeAspect="1"/>
          </p:cNvPicPr>
          <p:nvPr/>
        </p:nvPicPr>
        <p:blipFill rotWithShape="1">
          <a:blip r:embed="rId5">
            <a:extLst>
              <a:ext uri="{28A0092B-C50C-407E-A947-70E740481C1C}">
                <a14:useLocalDpi xmlns:a14="http://schemas.microsoft.com/office/drawing/2010/main" val="0"/>
              </a:ext>
            </a:extLst>
          </a:blip>
          <a:srcRect l="2481"/>
          <a:stretch/>
        </p:blipFill>
        <p:spPr>
          <a:xfrm>
            <a:off x="113048" y="1196752"/>
            <a:ext cx="8917901" cy="4104456"/>
          </a:xfrm>
          <a:prstGeom prst="rect">
            <a:avLst/>
          </a:prstGeom>
        </p:spPr>
      </p:pic>
      <p:sp>
        <p:nvSpPr>
          <p:cNvPr id="2" name="CuadroTexto 1">
            <a:extLst>
              <a:ext uri="{FF2B5EF4-FFF2-40B4-BE49-F238E27FC236}">
                <a16:creationId xmlns:a16="http://schemas.microsoft.com/office/drawing/2014/main" id="{0F730324-8F87-7F1E-38CE-2D0C3AAF7C94}"/>
              </a:ext>
            </a:extLst>
          </p:cNvPr>
          <p:cNvSpPr txBox="1"/>
          <p:nvPr/>
        </p:nvSpPr>
        <p:spPr>
          <a:xfrm>
            <a:off x="1168321" y="4077072"/>
            <a:ext cx="3187655" cy="523220"/>
          </a:xfrm>
          <a:prstGeom prst="rect">
            <a:avLst/>
          </a:prstGeom>
          <a:solidFill>
            <a:schemeClr val="bg1"/>
          </a:solidFill>
        </p:spPr>
        <p:txBody>
          <a:bodyPr wrap="square" rtlCol="0">
            <a:spAutoFit/>
          </a:bodyPr>
          <a:lstStyle/>
          <a:p>
            <a:pPr algn="just"/>
            <a:r>
              <a:rPr lang="es-ES" sz="1400" dirty="0"/>
              <a:t>Incorporar a las TIC dentro del proceso formativo como herramienta de ayuda</a:t>
            </a:r>
          </a:p>
        </p:txBody>
      </p:sp>
      <p:sp>
        <p:nvSpPr>
          <p:cNvPr id="3" name="CuadroTexto 2">
            <a:extLst>
              <a:ext uri="{FF2B5EF4-FFF2-40B4-BE49-F238E27FC236}">
                <a16:creationId xmlns:a16="http://schemas.microsoft.com/office/drawing/2014/main" id="{446D6B61-6DC2-3B98-33D1-5ABB6ADF135B}"/>
              </a:ext>
            </a:extLst>
          </p:cNvPr>
          <p:cNvSpPr txBox="1"/>
          <p:nvPr/>
        </p:nvSpPr>
        <p:spPr>
          <a:xfrm>
            <a:off x="1010870" y="4643556"/>
            <a:ext cx="1782376" cy="338554"/>
          </a:xfrm>
          <a:prstGeom prst="rect">
            <a:avLst/>
          </a:prstGeom>
          <a:noFill/>
        </p:spPr>
        <p:txBody>
          <a:bodyPr wrap="square" rtlCol="0">
            <a:spAutoFit/>
          </a:bodyPr>
          <a:lstStyle/>
          <a:p>
            <a:r>
              <a:rPr lang="es-ES" sz="1600" dirty="0"/>
              <a:t>(</a:t>
            </a:r>
            <a:r>
              <a:rPr lang="es-ES" sz="1600" dirty="0" err="1"/>
              <a:t>Gerver</a:t>
            </a:r>
            <a:r>
              <a:rPr lang="es-ES" sz="1600" dirty="0"/>
              <a:t>, 2010)</a:t>
            </a:r>
          </a:p>
        </p:txBody>
      </p:sp>
    </p:spTree>
    <p:extLst>
      <p:ext uri="{BB962C8B-B14F-4D97-AF65-F5344CB8AC3E}">
        <p14:creationId xmlns:p14="http://schemas.microsoft.com/office/powerpoint/2010/main" val="1409236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magen que contiene Diagrama&#10;&#10;Descripción generada automáticamente">
            <a:extLst>
              <a:ext uri="{FF2B5EF4-FFF2-40B4-BE49-F238E27FC236}">
                <a16:creationId xmlns:a16="http://schemas.microsoft.com/office/drawing/2014/main" id="{75732B5B-AD84-2F2D-544D-E67565A7D7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625" y="609374"/>
            <a:ext cx="6796680" cy="2170964"/>
          </a:xfrm>
          <a:prstGeom prst="rect">
            <a:avLst/>
          </a:prstGeom>
        </p:spPr>
      </p:pic>
      <p:pic>
        <p:nvPicPr>
          <p:cNvPr id="13" name="Picture 2" descr="Universidad Nacional de Chimborazo">
            <a:extLst>
              <a:ext uri="{FF2B5EF4-FFF2-40B4-BE49-F238E27FC236}">
                <a16:creationId xmlns:a16="http://schemas.microsoft.com/office/drawing/2014/main" id="{96115A05-E9E9-FC5A-FB9A-62E90AE9D6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6316268"/>
            <a:ext cx="1257539" cy="465708"/>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a:extLst>
              <a:ext uri="{FF2B5EF4-FFF2-40B4-BE49-F238E27FC236}">
                <a16:creationId xmlns:a16="http://schemas.microsoft.com/office/drawing/2014/main" id="{413DFF40-A135-1589-1C81-FBA84F43E5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6477" y="6403399"/>
            <a:ext cx="1591045" cy="378577"/>
          </a:xfrm>
          <a:prstGeom prst="rect">
            <a:avLst/>
          </a:prstGeom>
        </p:spPr>
      </p:pic>
      <p:pic>
        <p:nvPicPr>
          <p:cNvPr id="15" name="Marcador de contenido 3">
            <a:extLst>
              <a:ext uri="{FF2B5EF4-FFF2-40B4-BE49-F238E27FC236}">
                <a16:creationId xmlns:a16="http://schemas.microsoft.com/office/drawing/2014/main" id="{472619BD-0ADC-8FEF-FE18-24F9EEBE1371}"/>
              </a:ext>
            </a:extLst>
          </p:cNvPr>
          <p:cNvPicPr>
            <a:picLocks noChangeAspect="1"/>
          </p:cNvPicPr>
          <p:nvPr/>
        </p:nvPicPr>
        <p:blipFill rotWithShape="1">
          <a:blip r:embed="rId5">
            <a:extLst>
              <a:ext uri="{28A0092B-C50C-407E-A947-70E740481C1C}">
                <a14:useLocalDpi xmlns:a14="http://schemas.microsoft.com/office/drawing/2010/main" val="0"/>
              </a:ext>
            </a:extLst>
          </a:blip>
          <a:srcRect l="38370" t="84136" r="30000" b="3"/>
          <a:stretch/>
        </p:blipFill>
        <p:spPr>
          <a:xfrm>
            <a:off x="6731261" y="6256769"/>
            <a:ext cx="1873187" cy="525207"/>
          </a:xfrm>
          <a:prstGeom prst="rect">
            <a:avLst/>
          </a:prstGeom>
        </p:spPr>
      </p:pic>
      <p:pic>
        <p:nvPicPr>
          <p:cNvPr id="3" name="Imagen 2" descr="Gráfico, Gráfico radial&#10;&#10;Descripción generada automáticamente">
            <a:extLst>
              <a:ext uri="{FF2B5EF4-FFF2-40B4-BE49-F238E27FC236}">
                <a16:creationId xmlns:a16="http://schemas.microsoft.com/office/drawing/2014/main" id="{864DF923-E65D-45A7-70D9-2A23C79474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743" y="2349471"/>
            <a:ext cx="8960513" cy="3456384"/>
          </a:xfrm>
          <a:prstGeom prst="rect">
            <a:avLst/>
          </a:prstGeom>
        </p:spPr>
      </p:pic>
      <p:sp>
        <p:nvSpPr>
          <p:cNvPr id="7" name="CuadroTexto 6">
            <a:extLst>
              <a:ext uri="{FF2B5EF4-FFF2-40B4-BE49-F238E27FC236}">
                <a16:creationId xmlns:a16="http://schemas.microsoft.com/office/drawing/2014/main" id="{4F094266-F680-11F3-4E5E-DE665F1C3B6C}"/>
              </a:ext>
            </a:extLst>
          </p:cNvPr>
          <p:cNvSpPr txBox="1"/>
          <p:nvPr/>
        </p:nvSpPr>
        <p:spPr>
          <a:xfrm>
            <a:off x="4155268" y="1772821"/>
            <a:ext cx="3305706" cy="528452"/>
          </a:xfrm>
          <a:prstGeom prst="rect">
            <a:avLst/>
          </a:prstGeom>
          <a:solidFill>
            <a:schemeClr val="bg1"/>
          </a:solidFill>
        </p:spPr>
        <p:txBody>
          <a:bodyPr wrap="square" rtlCol="0">
            <a:spAutoFit/>
          </a:bodyPr>
          <a:lstStyle/>
          <a:p>
            <a:pPr algn="ctr"/>
            <a:r>
              <a:rPr lang="es-ES" sz="1400" dirty="0" err="1"/>
              <a:t>Bombini</a:t>
            </a:r>
            <a:r>
              <a:rPr lang="es-ES" sz="1400" dirty="0"/>
              <a:t> (2001); Fierro (2019); Parra (2021); Sánchez y Druker (2021)</a:t>
            </a:r>
          </a:p>
        </p:txBody>
      </p:sp>
    </p:spTree>
    <p:extLst>
      <p:ext uri="{BB962C8B-B14F-4D97-AF65-F5344CB8AC3E}">
        <p14:creationId xmlns:p14="http://schemas.microsoft.com/office/powerpoint/2010/main" val="1092148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Universidad Nacional de Chimborazo">
            <a:extLst>
              <a:ext uri="{FF2B5EF4-FFF2-40B4-BE49-F238E27FC236}">
                <a16:creationId xmlns:a16="http://schemas.microsoft.com/office/drawing/2014/main" id="{96115A05-E9E9-FC5A-FB9A-62E90AE9D6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316268"/>
            <a:ext cx="1257539" cy="465708"/>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a:extLst>
              <a:ext uri="{FF2B5EF4-FFF2-40B4-BE49-F238E27FC236}">
                <a16:creationId xmlns:a16="http://schemas.microsoft.com/office/drawing/2014/main" id="{413DFF40-A135-1589-1C81-FBA84F43E5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6477" y="6403399"/>
            <a:ext cx="1591045" cy="378577"/>
          </a:xfrm>
          <a:prstGeom prst="rect">
            <a:avLst/>
          </a:prstGeom>
        </p:spPr>
      </p:pic>
      <p:pic>
        <p:nvPicPr>
          <p:cNvPr id="15" name="Marcador de contenido 3">
            <a:extLst>
              <a:ext uri="{FF2B5EF4-FFF2-40B4-BE49-F238E27FC236}">
                <a16:creationId xmlns:a16="http://schemas.microsoft.com/office/drawing/2014/main" id="{472619BD-0ADC-8FEF-FE18-24F9EEBE1371}"/>
              </a:ext>
            </a:extLst>
          </p:cNvPr>
          <p:cNvPicPr>
            <a:picLocks noChangeAspect="1"/>
          </p:cNvPicPr>
          <p:nvPr/>
        </p:nvPicPr>
        <p:blipFill rotWithShape="1">
          <a:blip r:embed="rId4">
            <a:extLst>
              <a:ext uri="{28A0092B-C50C-407E-A947-70E740481C1C}">
                <a14:useLocalDpi xmlns:a14="http://schemas.microsoft.com/office/drawing/2010/main" val="0"/>
              </a:ext>
            </a:extLst>
          </a:blip>
          <a:srcRect l="38370" t="84136" r="30000" b="3"/>
          <a:stretch/>
        </p:blipFill>
        <p:spPr>
          <a:xfrm>
            <a:off x="6731261" y="6256769"/>
            <a:ext cx="1873187" cy="525207"/>
          </a:xfrm>
          <a:prstGeom prst="rect">
            <a:avLst/>
          </a:prstGeom>
        </p:spPr>
      </p:pic>
      <p:pic>
        <p:nvPicPr>
          <p:cNvPr id="4" name="Imagen 3" descr="Texto&#10;&#10;Descripción generada automáticamente">
            <a:extLst>
              <a:ext uri="{FF2B5EF4-FFF2-40B4-BE49-F238E27FC236}">
                <a16:creationId xmlns:a16="http://schemas.microsoft.com/office/drawing/2014/main" id="{4B41D51A-790F-0E03-4B54-2411B6EF74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3608" y="379174"/>
            <a:ext cx="6818504" cy="3024336"/>
          </a:xfrm>
          <a:prstGeom prst="rect">
            <a:avLst/>
          </a:prstGeom>
        </p:spPr>
      </p:pic>
      <p:sp>
        <p:nvSpPr>
          <p:cNvPr id="6" name="Flecha: a la derecha con bandas 5">
            <a:extLst>
              <a:ext uri="{FF2B5EF4-FFF2-40B4-BE49-F238E27FC236}">
                <a16:creationId xmlns:a16="http://schemas.microsoft.com/office/drawing/2014/main" id="{94B9AF52-A4AF-9AB7-D17D-2982880C115E}"/>
              </a:ext>
            </a:extLst>
          </p:cNvPr>
          <p:cNvSpPr/>
          <p:nvPr/>
        </p:nvSpPr>
        <p:spPr>
          <a:xfrm rot="5400000">
            <a:off x="4154463" y="3456915"/>
            <a:ext cx="835071" cy="792088"/>
          </a:xfrm>
          <a:prstGeom prst="stripedRightArrow">
            <a:avLst/>
          </a:prstGeom>
          <a:solidFill>
            <a:schemeClr val="tx2">
              <a:lumMod val="5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087E898D-A2E3-F272-B9DB-9521A520A999}"/>
              </a:ext>
            </a:extLst>
          </p:cNvPr>
          <p:cNvSpPr/>
          <p:nvPr/>
        </p:nvSpPr>
        <p:spPr>
          <a:xfrm>
            <a:off x="2312819" y="4257233"/>
            <a:ext cx="4418442" cy="971967"/>
          </a:xfrm>
          <a:prstGeom prst="rect">
            <a:avLst/>
          </a:prstGeom>
          <a:solidFill>
            <a:schemeClr val="bg1">
              <a:lumMod val="65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600" dirty="0">
                <a:solidFill>
                  <a:schemeClr val="tx1"/>
                </a:solidFill>
                <a:effectLst/>
                <a:ea typeface="Calibri" panose="020F0502020204030204" pitchFamily="34" charset="0"/>
                <a:cs typeface="Calibri" panose="020F0502020204030204" pitchFamily="34" charset="0"/>
              </a:rPr>
              <a:t>Crecimiento humano, del conocimiento desde la literatura y su goce estético con compromiso social y con proyecciones más humanizadas</a:t>
            </a:r>
            <a:endParaRPr lang="es-ES" sz="1600" dirty="0">
              <a:solidFill>
                <a:schemeClr val="tx1"/>
              </a:solidFill>
              <a:effectLst/>
              <a:ea typeface="Calibri" panose="020F0502020204030204" pitchFamily="34" charset="0"/>
              <a:cs typeface="Times New Roman" panose="02020603050405020304" pitchFamily="18" charset="0"/>
            </a:endParaRPr>
          </a:p>
        </p:txBody>
      </p:sp>
      <p:sp>
        <p:nvSpPr>
          <p:cNvPr id="8" name="CuadroTexto 7">
            <a:extLst>
              <a:ext uri="{FF2B5EF4-FFF2-40B4-BE49-F238E27FC236}">
                <a16:creationId xmlns:a16="http://schemas.microsoft.com/office/drawing/2014/main" id="{87547318-54E3-FC40-4216-667E053992E4}"/>
              </a:ext>
            </a:extLst>
          </p:cNvPr>
          <p:cNvSpPr txBox="1"/>
          <p:nvPr/>
        </p:nvSpPr>
        <p:spPr>
          <a:xfrm>
            <a:off x="4968043" y="3454491"/>
            <a:ext cx="2988333" cy="523220"/>
          </a:xfrm>
          <a:prstGeom prst="rect">
            <a:avLst/>
          </a:prstGeom>
          <a:solidFill>
            <a:schemeClr val="bg1"/>
          </a:solidFill>
        </p:spPr>
        <p:txBody>
          <a:bodyPr wrap="square" rtlCol="0">
            <a:spAutoFit/>
          </a:bodyPr>
          <a:lstStyle/>
          <a:p>
            <a:pPr algn="just"/>
            <a:r>
              <a:rPr lang="es-ES" sz="1400" dirty="0"/>
              <a:t>Domínguez </a:t>
            </a:r>
            <a:r>
              <a:rPr lang="es-ES" sz="1400" i="1" dirty="0"/>
              <a:t>et al. (2015); </a:t>
            </a:r>
            <a:r>
              <a:rPr lang="es-ES" sz="1400" dirty="0" err="1"/>
              <a:t>Afonso</a:t>
            </a:r>
            <a:r>
              <a:rPr lang="es-ES" sz="1400" dirty="0"/>
              <a:t> </a:t>
            </a:r>
            <a:r>
              <a:rPr lang="es-ES" sz="1400" i="1" dirty="0"/>
              <a:t>et al.</a:t>
            </a:r>
            <a:r>
              <a:rPr lang="es-ES" sz="1400" dirty="0"/>
              <a:t> (2018); Guerrero (2022)</a:t>
            </a:r>
          </a:p>
        </p:txBody>
      </p:sp>
    </p:spTree>
    <p:extLst>
      <p:ext uri="{BB962C8B-B14F-4D97-AF65-F5344CB8AC3E}">
        <p14:creationId xmlns:p14="http://schemas.microsoft.com/office/powerpoint/2010/main" val="2368659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4243149108"/>
              </p:ext>
            </p:extLst>
          </p:nvPr>
        </p:nvGraphicFramePr>
        <p:xfrm>
          <a:off x="457200" y="241192"/>
          <a:ext cx="8229600" cy="4515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2" descr="Universidad Nacional de Chimborazo">
            <a:extLst>
              <a:ext uri="{FF2B5EF4-FFF2-40B4-BE49-F238E27FC236}">
                <a16:creationId xmlns:a16="http://schemas.microsoft.com/office/drawing/2014/main" id="{13D4A80D-4097-6257-534D-BB9F7930844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552" y="6316268"/>
            <a:ext cx="1257539" cy="46570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id="{0F29A31F-9208-5B37-71D4-317B9412CD4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76477" y="6403399"/>
            <a:ext cx="1591045" cy="378577"/>
          </a:xfrm>
          <a:prstGeom prst="rect">
            <a:avLst/>
          </a:prstGeom>
        </p:spPr>
      </p:pic>
      <p:pic>
        <p:nvPicPr>
          <p:cNvPr id="11" name="Marcador de contenido 3">
            <a:extLst>
              <a:ext uri="{FF2B5EF4-FFF2-40B4-BE49-F238E27FC236}">
                <a16:creationId xmlns:a16="http://schemas.microsoft.com/office/drawing/2014/main" id="{4814E06E-EB88-9E06-0344-C434DEE794BE}"/>
              </a:ext>
            </a:extLst>
          </p:cNvPr>
          <p:cNvPicPr>
            <a:picLocks noChangeAspect="1"/>
          </p:cNvPicPr>
          <p:nvPr/>
        </p:nvPicPr>
        <p:blipFill rotWithShape="1">
          <a:blip r:embed="rId9">
            <a:extLst>
              <a:ext uri="{28A0092B-C50C-407E-A947-70E740481C1C}">
                <a14:useLocalDpi xmlns:a14="http://schemas.microsoft.com/office/drawing/2010/main" val="0"/>
              </a:ext>
            </a:extLst>
          </a:blip>
          <a:srcRect l="38370" t="84136" r="30000" b="3"/>
          <a:stretch/>
        </p:blipFill>
        <p:spPr>
          <a:xfrm>
            <a:off x="6731261" y="6256769"/>
            <a:ext cx="1873187" cy="525207"/>
          </a:xfrm>
          <a:prstGeom prst="rect">
            <a:avLst/>
          </a:prstGeom>
        </p:spPr>
      </p:pic>
      <p:pic>
        <p:nvPicPr>
          <p:cNvPr id="3" name="Imagen 2">
            <a:extLst>
              <a:ext uri="{FF2B5EF4-FFF2-40B4-BE49-F238E27FC236}">
                <a16:creationId xmlns:a16="http://schemas.microsoft.com/office/drawing/2014/main" id="{E656D26C-2278-4A82-AAC4-BD86B25957C5}"/>
              </a:ext>
            </a:extLst>
          </p:cNvPr>
          <p:cNvPicPr>
            <a:picLocks noChangeAspect="1"/>
          </p:cNvPicPr>
          <p:nvPr/>
        </p:nvPicPr>
        <p:blipFill rotWithShape="1">
          <a:blip r:embed="rId10"/>
          <a:srcRect l="35825" t="30390" r="17713" b="23388"/>
          <a:stretch/>
        </p:blipFill>
        <p:spPr>
          <a:xfrm>
            <a:off x="294473" y="1081992"/>
            <a:ext cx="8392327" cy="4694015"/>
          </a:xfrm>
          <a:prstGeom prst="rect">
            <a:avLst/>
          </a:prstGeom>
        </p:spPr>
      </p:pic>
    </p:spTree>
    <p:extLst>
      <p:ext uri="{BB962C8B-B14F-4D97-AF65-F5344CB8AC3E}">
        <p14:creationId xmlns:p14="http://schemas.microsoft.com/office/powerpoint/2010/main" val="1129475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Universidad Nacional de Chimborazo">
            <a:extLst>
              <a:ext uri="{FF2B5EF4-FFF2-40B4-BE49-F238E27FC236}">
                <a16:creationId xmlns:a16="http://schemas.microsoft.com/office/drawing/2014/main" id="{BBF8D337-51B5-F33B-B6EC-E58A27E798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316268"/>
            <a:ext cx="1257539" cy="46570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id="{29EAD90F-649F-44BD-2931-430B65DD86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6477" y="6403399"/>
            <a:ext cx="1591045" cy="378577"/>
          </a:xfrm>
          <a:prstGeom prst="rect">
            <a:avLst/>
          </a:prstGeom>
        </p:spPr>
      </p:pic>
      <p:pic>
        <p:nvPicPr>
          <p:cNvPr id="10" name="Marcador de contenido 3">
            <a:extLst>
              <a:ext uri="{FF2B5EF4-FFF2-40B4-BE49-F238E27FC236}">
                <a16:creationId xmlns:a16="http://schemas.microsoft.com/office/drawing/2014/main" id="{FF030C47-CBA0-080A-E676-4CA7E7F95CA7}"/>
              </a:ext>
            </a:extLst>
          </p:cNvPr>
          <p:cNvPicPr>
            <a:picLocks noChangeAspect="1"/>
          </p:cNvPicPr>
          <p:nvPr/>
        </p:nvPicPr>
        <p:blipFill rotWithShape="1">
          <a:blip r:embed="rId4">
            <a:extLst>
              <a:ext uri="{28A0092B-C50C-407E-A947-70E740481C1C}">
                <a14:useLocalDpi xmlns:a14="http://schemas.microsoft.com/office/drawing/2010/main" val="0"/>
              </a:ext>
            </a:extLst>
          </a:blip>
          <a:srcRect l="38370" t="84136" r="30000" b="3"/>
          <a:stretch/>
        </p:blipFill>
        <p:spPr>
          <a:xfrm>
            <a:off x="6731261" y="6256769"/>
            <a:ext cx="1873187" cy="525207"/>
          </a:xfrm>
          <a:prstGeom prst="rect">
            <a:avLst/>
          </a:prstGeom>
        </p:spPr>
      </p:pic>
      <p:pic>
        <p:nvPicPr>
          <p:cNvPr id="3" name="Imagen 2">
            <a:extLst>
              <a:ext uri="{FF2B5EF4-FFF2-40B4-BE49-F238E27FC236}">
                <a16:creationId xmlns:a16="http://schemas.microsoft.com/office/drawing/2014/main" id="{AEBC4D3D-D48E-4AA8-9B2B-323B97BEEBAE}"/>
              </a:ext>
            </a:extLst>
          </p:cNvPr>
          <p:cNvPicPr>
            <a:picLocks noChangeAspect="1"/>
          </p:cNvPicPr>
          <p:nvPr/>
        </p:nvPicPr>
        <p:blipFill rotWithShape="1">
          <a:blip r:embed="rId5"/>
          <a:srcRect l="41300" t="28990" r="26386" b="26188"/>
          <a:stretch/>
        </p:blipFill>
        <p:spPr>
          <a:xfrm>
            <a:off x="568224" y="76024"/>
            <a:ext cx="7272808" cy="5671622"/>
          </a:xfrm>
          <a:prstGeom prst="rect">
            <a:avLst/>
          </a:prstGeom>
        </p:spPr>
      </p:pic>
    </p:spTree>
    <p:extLst>
      <p:ext uri="{BB962C8B-B14F-4D97-AF65-F5344CB8AC3E}">
        <p14:creationId xmlns:p14="http://schemas.microsoft.com/office/powerpoint/2010/main" val="3008087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849746611"/>
              </p:ext>
            </p:extLst>
          </p:nvPr>
        </p:nvGraphicFramePr>
        <p:xfrm>
          <a:off x="385192" y="188640"/>
          <a:ext cx="8229600" cy="432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uadroTexto 9">
            <a:extLst>
              <a:ext uri="{FF2B5EF4-FFF2-40B4-BE49-F238E27FC236}">
                <a16:creationId xmlns:a16="http://schemas.microsoft.com/office/drawing/2014/main" id="{E2801345-F10E-DCA7-B172-7DAE56F9900E}"/>
              </a:ext>
            </a:extLst>
          </p:cNvPr>
          <p:cNvSpPr txBox="1"/>
          <p:nvPr/>
        </p:nvSpPr>
        <p:spPr>
          <a:xfrm>
            <a:off x="107504" y="926052"/>
            <a:ext cx="8784976" cy="338554"/>
          </a:xfrm>
          <a:prstGeom prst="rect">
            <a:avLst/>
          </a:prstGeom>
          <a:noFill/>
        </p:spPr>
        <p:txBody>
          <a:bodyPr wrap="square">
            <a:spAutoFit/>
          </a:bodyPr>
          <a:lstStyle/>
          <a:p>
            <a:pPr algn="ctr"/>
            <a:r>
              <a:rPr lang="es-ES" sz="1600" b="1" dirty="0">
                <a:effectLst/>
                <a:ea typeface="Calibri" panose="020F0502020204030204" pitchFamily="34" charset="0"/>
              </a:rPr>
              <a:t>Producción académica en torno al estatuto epistemológico de la pedagogía (Pedagogía como ciencia).</a:t>
            </a:r>
            <a:endParaRPr lang="es-ES" sz="1600" b="1" dirty="0"/>
          </a:p>
        </p:txBody>
      </p:sp>
      <p:graphicFrame>
        <p:nvGraphicFramePr>
          <p:cNvPr id="11" name="Diagrama 10">
            <a:extLst>
              <a:ext uri="{FF2B5EF4-FFF2-40B4-BE49-F238E27FC236}">
                <a16:creationId xmlns:a16="http://schemas.microsoft.com/office/drawing/2014/main" id="{4E03B39A-C8CC-3E6C-A760-2BA3A3BB1783}"/>
              </a:ext>
            </a:extLst>
          </p:cNvPr>
          <p:cNvGraphicFramePr/>
          <p:nvPr>
            <p:extLst>
              <p:ext uri="{D42A27DB-BD31-4B8C-83A1-F6EECF244321}">
                <p14:modId xmlns:p14="http://schemas.microsoft.com/office/powerpoint/2010/main" val="4097025043"/>
              </p:ext>
            </p:extLst>
          </p:nvPr>
        </p:nvGraphicFramePr>
        <p:xfrm>
          <a:off x="930423" y="1501422"/>
          <a:ext cx="7283152" cy="434457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Rectángulo 11">
            <a:extLst>
              <a:ext uri="{FF2B5EF4-FFF2-40B4-BE49-F238E27FC236}">
                <a16:creationId xmlns:a16="http://schemas.microsoft.com/office/drawing/2014/main" id="{F282B0FB-60E7-801F-C1DF-5D1B3BE232D5}"/>
              </a:ext>
            </a:extLst>
          </p:cNvPr>
          <p:cNvSpPr/>
          <p:nvPr/>
        </p:nvSpPr>
        <p:spPr>
          <a:xfrm>
            <a:off x="5004048" y="4594910"/>
            <a:ext cx="2160240" cy="100073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400" dirty="0" err="1">
                <a:solidFill>
                  <a:schemeClr val="tx2">
                    <a:lumMod val="50000"/>
                  </a:schemeClr>
                </a:solidFill>
                <a:effectLst/>
                <a:ea typeface="Calibri" panose="020F0502020204030204" pitchFamily="34" charset="0"/>
                <a:cs typeface="Times New Roman" panose="02020603050405020304" pitchFamily="18" charset="0"/>
              </a:rPr>
              <a:t>Latindex</a:t>
            </a:r>
            <a:r>
              <a:rPr lang="es-ES" sz="1400" dirty="0">
                <a:solidFill>
                  <a:schemeClr val="tx2">
                    <a:lumMod val="50000"/>
                  </a:schemeClr>
                </a:solidFill>
                <a:effectLst/>
                <a:ea typeface="Calibri" panose="020F0502020204030204" pitchFamily="34" charset="0"/>
                <a:cs typeface="Times New Roman" panose="02020603050405020304" pitchFamily="18" charset="0"/>
              </a:rPr>
              <a:t>, EBSCO, </a:t>
            </a:r>
            <a:r>
              <a:rPr lang="es-ES" sz="1400" dirty="0" err="1">
                <a:solidFill>
                  <a:schemeClr val="tx2">
                    <a:lumMod val="50000"/>
                  </a:schemeClr>
                </a:solidFill>
                <a:effectLst/>
                <a:ea typeface="Calibri" panose="020F0502020204030204" pitchFamily="34" charset="0"/>
                <a:cs typeface="Times New Roman" panose="02020603050405020304" pitchFamily="18" charset="0"/>
              </a:rPr>
              <a:t>Scientific</a:t>
            </a:r>
            <a:r>
              <a:rPr lang="es-ES" sz="1400" dirty="0">
                <a:solidFill>
                  <a:schemeClr val="tx2">
                    <a:lumMod val="50000"/>
                  </a:schemeClr>
                </a:solidFill>
                <a:effectLst/>
                <a:ea typeface="Calibri" panose="020F0502020204030204" pitchFamily="34" charset="0"/>
                <a:cs typeface="Times New Roman" panose="02020603050405020304" pitchFamily="18" charset="0"/>
              </a:rPr>
              <a:t> Electronic Library Online (SciELO), Redalyc, (DOAJ),</a:t>
            </a:r>
            <a:endParaRPr lang="es-ES" sz="1200" dirty="0">
              <a:solidFill>
                <a:schemeClr val="tx2">
                  <a:lumMod val="50000"/>
                </a:schemeClr>
              </a:solidFill>
              <a:effectLst/>
              <a:ea typeface="Calibri" panose="020F0502020204030204" pitchFamily="34" charset="0"/>
              <a:cs typeface="Times New Roman" panose="02020603050405020304" pitchFamily="18" charset="0"/>
            </a:endParaRPr>
          </a:p>
        </p:txBody>
      </p:sp>
      <p:pic>
        <p:nvPicPr>
          <p:cNvPr id="13" name="Picture 2" descr="Universidad Nacional de Chimborazo">
            <a:extLst>
              <a:ext uri="{FF2B5EF4-FFF2-40B4-BE49-F238E27FC236}">
                <a16:creationId xmlns:a16="http://schemas.microsoft.com/office/drawing/2014/main" id="{7F61B6EA-2E3A-9D60-D927-9613C21F049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9552" y="6316268"/>
            <a:ext cx="1257539" cy="465708"/>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a:extLst>
              <a:ext uri="{FF2B5EF4-FFF2-40B4-BE49-F238E27FC236}">
                <a16:creationId xmlns:a16="http://schemas.microsoft.com/office/drawing/2014/main" id="{FF0B5FA9-C9CA-45CC-D02B-7DA9177F451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776477" y="6403399"/>
            <a:ext cx="1591045" cy="378577"/>
          </a:xfrm>
          <a:prstGeom prst="rect">
            <a:avLst/>
          </a:prstGeom>
        </p:spPr>
      </p:pic>
      <p:pic>
        <p:nvPicPr>
          <p:cNvPr id="15" name="Marcador de contenido 3">
            <a:extLst>
              <a:ext uri="{FF2B5EF4-FFF2-40B4-BE49-F238E27FC236}">
                <a16:creationId xmlns:a16="http://schemas.microsoft.com/office/drawing/2014/main" id="{2E46A123-1152-EEC3-96D7-74D6590B5B7A}"/>
              </a:ext>
            </a:extLst>
          </p:cNvPr>
          <p:cNvPicPr>
            <a:picLocks noChangeAspect="1"/>
          </p:cNvPicPr>
          <p:nvPr/>
        </p:nvPicPr>
        <p:blipFill rotWithShape="1">
          <a:blip r:embed="rId14">
            <a:extLst>
              <a:ext uri="{28A0092B-C50C-407E-A947-70E740481C1C}">
                <a14:useLocalDpi xmlns:a14="http://schemas.microsoft.com/office/drawing/2010/main" val="0"/>
              </a:ext>
            </a:extLst>
          </a:blip>
          <a:srcRect l="38370" t="84136" r="30000" b="3"/>
          <a:stretch/>
        </p:blipFill>
        <p:spPr>
          <a:xfrm>
            <a:off x="6731261" y="6256769"/>
            <a:ext cx="1873187" cy="525207"/>
          </a:xfrm>
          <a:prstGeom prst="rect">
            <a:avLst/>
          </a:prstGeom>
        </p:spPr>
      </p:pic>
    </p:spTree>
    <p:extLst>
      <p:ext uri="{BB962C8B-B14F-4D97-AF65-F5344CB8AC3E}">
        <p14:creationId xmlns:p14="http://schemas.microsoft.com/office/powerpoint/2010/main" val="3234249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1"/>
          <p:cNvGraphicFramePr>
            <a:graphicFrameLocks noGrp="1"/>
          </p:cNvGraphicFramePr>
          <p:nvPr>
            <p:ph idx="1"/>
            <p:extLst>
              <p:ext uri="{D42A27DB-BD31-4B8C-83A1-F6EECF244321}">
                <p14:modId xmlns:p14="http://schemas.microsoft.com/office/powerpoint/2010/main" val="84268894"/>
              </p:ext>
            </p:extLst>
          </p:nvPr>
        </p:nvGraphicFramePr>
        <p:xfrm>
          <a:off x="457200" y="105273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7158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E2801345-F10E-DCA7-B172-7DAE56F9900E}"/>
              </a:ext>
            </a:extLst>
          </p:cNvPr>
          <p:cNvSpPr txBox="1"/>
          <p:nvPr/>
        </p:nvSpPr>
        <p:spPr>
          <a:xfrm>
            <a:off x="179511" y="595534"/>
            <a:ext cx="8784976" cy="584775"/>
          </a:xfrm>
          <a:prstGeom prst="rect">
            <a:avLst/>
          </a:prstGeom>
          <a:noFill/>
        </p:spPr>
        <p:txBody>
          <a:bodyPr wrap="square">
            <a:spAutoFit/>
          </a:bodyPr>
          <a:lstStyle/>
          <a:p>
            <a:pPr algn="ctr"/>
            <a:r>
              <a:rPr lang="es-ES" sz="1600" b="1" dirty="0">
                <a:effectLst/>
                <a:ea typeface="Calibri" panose="020F0502020204030204" pitchFamily="34" charset="0"/>
                <a:cs typeface="Times New Roman" panose="02020603050405020304" pitchFamily="18" charset="0"/>
              </a:rPr>
              <a:t>Producción académica en la educación literaria: Caracterización del rol de la Pedagogía y su alcance en la educación literaria en América Latina </a:t>
            </a:r>
            <a:endParaRPr lang="es-ES" sz="1400" b="1" dirty="0">
              <a:cs typeface="Times New Roman" panose="02020603050405020304" pitchFamily="18" charset="0"/>
            </a:endParaRPr>
          </a:p>
        </p:txBody>
      </p:sp>
      <p:graphicFrame>
        <p:nvGraphicFramePr>
          <p:cNvPr id="11" name="Diagrama 10">
            <a:extLst>
              <a:ext uri="{FF2B5EF4-FFF2-40B4-BE49-F238E27FC236}">
                <a16:creationId xmlns:a16="http://schemas.microsoft.com/office/drawing/2014/main" id="{4E03B39A-C8CC-3E6C-A760-2BA3A3BB1783}"/>
              </a:ext>
            </a:extLst>
          </p:cNvPr>
          <p:cNvGraphicFramePr/>
          <p:nvPr>
            <p:extLst>
              <p:ext uri="{D42A27DB-BD31-4B8C-83A1-F6EECF244321}">
                <p14:modId xmlns:p14="http://schemas.microsoft.com/office/powerpoint/2010/main" val="3383434274"/>
              </p:ext>
            </p:extLst>
          </p:nvPr>
        </p:nvGraphicFramePr>
        <p:xfrm>
          <a:off x="822412" y="1587099"/>
          <a:ext cx="7355160" cy="43445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Picture 2" descr="Universidad Nacional de Chimborazo">
            <a:extLst>
              <a:ext uri="{FF2B5EF4-FFF2-40B4-BE49-F238E27FC236}">
                <a16:creationId xmlns:a16="http://schemas.microsoft.com/office/drawing/2014/main" id="{7F61B6EA-2E3A-9D60-D927-9613C21F049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552" y="6316268"/>
            <a:ext cx="1257539" cy="465708"/>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a:extLst>
              <a:ext uri="{FF2B5EF4-FFF2-40B4-BE49-F238E27FC236}">
                <a16:creationId xmlns:a16="http://schemas.microsoft.com/office/drawing/2014/main" id="{FF0B5FA9-C9CA-45CC-D02B-7DA9177F451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76477" y="6403399"/>
            <a:ext cx="1591045" cy="378577"/>
          </a:xfrm>
          <a:prstGeom prst="rect">
            <a:avLst/>
          </a:prstGeom>
        </p:spPr>
      </p:pic>
      <p:pic>
        <p:nvPicPr>
          <p:cNvPr id="15" name="Marcador de contenido 3">
            <a:extLst>
              <a:ext uri="{FF2B5EF4-FFF2-40B4-BE49-F238E27FC236}">
                <a16:creationId xmlns:a16="http://schemas.microsoft.com/office/drawing/2014/main" id="{2E46A123-1152-EEC3-96D7-74D6590B5B7A}"/>
              </a:ext>
            </a:extLst>
          </p:cNvPr>
          <p:cNvPicPr>
            <a:picLocks noChangeAspect="1"/>
          </p:cNvPicPr>
          <p:nvPr/>
        </p:nvPicPr>
        <p:blipFill rotWithShape="1">
          <a:blip r:embed="rId9">
            <a:extLst>
              <a:ext uri="{28A0092B-C50C-407E-A947-70E740481C1C}">
                <a14:useLocalDpi xmlns:a14="http://schemas.microsoft.com/office/drawing/2010/main" val="0"/>
              </a:ext>
            </a:extLst>
          </a:blip>
          <a:srcRect l="38370" t="84136" r="30000" b="3"/>
          <a:stretch/>
        </p:blipFill>
        <p:spPr>
          <a:xfrm>
            <a:off x="6731261" y="6256769"/>
            <a:ext cx="1873187" cy="525207"/>
          </a:xfrm>
          <a:prstGeom prst="rect">
            <a:avLst/>
          </a:prstGeom>
        </p:spPr>
      </p:pic>
    </p:spTree>
    <p:extLst>
      <p:ext uri="{BB962C8B-B14F-4D97-AF65-F5344CB8AC3E}">
        <p14:creationId xmlns:p14="http://schemas.microsoft.com/office/powerpoint/2010/main" val="3553741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E2801345-F10E-DCA7-B172-7DAE56F9900E}"/>
              </a:ext>
            </a:extLst>
          </p:cNvPr>
          <p:cNvSpPr txBox="1"/>
          <p:nvPr/>
        </p:nvSpPr>
        <p:spPr>
          <a:xfrm>
            <a:off x="179511" y="856721"/>
            <a:ext cx="8784976" cy="646331"/>
          </a:xfrm>
          <a:prstGeom prst="rect">
            <a:avLst/>
          </a:prstGeom>
          <a:noFill/>
        </p:spPr>
        <p:txBody>
          <a:bodyPr wrap="square">
            <a:spAutoFit/>
          </a:bodyPr>
          <a:lstStyle/>
          <a:p>
            <a:pPr algn="ctr"/>
            <a:r>
              <a:rPr lang="es-ES" sz="1800" dirty="0">
                <a:effectLst/>
                <a:ea typeface="Calibri" panose="020F0502020204030204" pitchFamily="34" charset="0"/>
                <a:cs typeface="Times New Roman" panose="02020603050405020304" pitchFamily="18" charset="0"/>
              </a:rPr>
              <a:t>Caracterización del rol de la Pedagogía y su alcance en la educación literaria en América Latina </a:t>
            </a:r>
            <a:endParaRPr lang="es-ES" sz="1600" b="1" dirty="0">
              <a:cs typeface="Times New Roman" panose="02020603050405020304" pitchFamily="18" charset="0"/>
            </a:endParaRPr>
          </a:p>
        </p:txBody>
      </p:sp>
      <p:pic>
        <p:nvPicPr>
          <p:cNvPr id="13" name="Picture 2" descr="Universidad Nacional de Chimborazo">
            <a:extLst>
              <a:ext uri="{FF2B5EF4-FFF2-40B4-BE49-F238E27FC236}">
                <a16:creationId xmlns:a16="http://schemas.microsoft.com/office/drawing/2014/main" id="{7F61B6EA-2E3A-9D60-D927-9613C21F04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316268"/>
            <a:ext cx="1257539" cy="465708"/>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a:extLst>
              <a:ext uri="{FF2B5EF4-FFF2-40B4-BE49-F238E27FC236}">
                <a16:creationId xmlns:a16="http://schemas.microsoft.com/office/drawing/2014/main" id="{FF0B5FA9-C9CA-45CC-D02B-7DA9177F45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6477" y="6403399"/>
            <a:ext cx="1591045" cy="378577"/>
          </a:xfrm>
          <a:prstGeom prst="rect">
            <a:avLst/>
          </a:prstGeom>
        </p:spPr>
      </p:pic>
      <p:pic>
        <p:nvPicPr>
          <p:cNvPr id="15" name="Marcador de contenido 3">
            <a:extLst>
              <a:ext uri="{FF2B5EF4-FFF2-40B4-BE49-F238E27FC236}">
                <a16:creationId xmlns:a16="http://schemas.microsoft.com/office/drawing/2014/main" id="{2E46A123-1152-EEC3-96D7-74D6590B5B7A}"/>
              </a:ext>
            </a:extLst>
          </p:cNvPr>
          <p:cNvPicPr>
            <a:picLocks noChangeAspect="1"/>
          </p:cNvPicPr>
          <p:nvPr/>
        </p:nvPicPr>
        <p:blipFill rotWithShape="1">
          <a:blip r:embed="rId4">
            <a:extLst>
              <a:ext uri="{28A0092B-C50C-407E-A947-70E740481C1C}">
                <a14:useLocalDpi xmlns:a14="http://schemas.microsoft.com/office/drawing/2010/main" val="0"/>
              </a:ext>
            </a:extLst>
          </a:blip>
          <a:srcRect l="38370" t="84136" r="30000" b="3"/>
          <a:stretch/>
        </p:blipFill>
        <p:spPr>
          <a:xfrm>
            <a:off x="6731261" y="6256769"/>
            <a:ext cx="1873187" cy="525207"/>
          </a:xfrm>
          <a:prstGeom prst="rect">
            <a:avLst/>
          </a:prstGeom>
        </p:spPr>
      </p:pic>
      <p:graphicFrame>
        <p:nvGraphicFramePr>
          <p:cNvPr id="3" name="Tabla 2">
            <a:extLst>
              <a:ext uri="{FF2B5EF4-FFF2-40B4-BE49-F238E27FC236}">
                <a16:creationId xmlns:a16="http://schemas.microsoft.com/office/drawing/2014/main" id="{5FB3281F-C662-E303-CE1A-782E3DCAB071}"/>
              </a:ext>
            </a:extLst>
          </p:cNvPr>
          <p:cNvGraphicFramePr>
            <a:graphicFrameLocks noGrp="1"/>
          </p:cNvGraphicFramePr>
          <p:nvPr>
            <p:extLst>
              <p:ext uri="{D42A27DB-BD31-4B8C-83A1-F6EECF244321}">
                <p14:modId xmlns:p14="http://schemas.microsoft.com/office/powerpoint/2010/main" val="727790912"/>
              </p:ext>
            </p:extLst>
          </p:nvPr>
        </p:nvGraphicFramePr>
        <p:xfrm>
          <a:off x="1151619" y="2058327"/>
          <a:ext cx="6840760" cy="3466632"/>
        </p:xfrm>
        <a:graphic>
          <a:graphicData uri="http://schemas.openxmlformats.org/drawingml/2006/table">
            <a:tbl>
              <a:tblPr firstRow="1" firstCol="1" bandRow="1"/>
              <a:tblGrid>
                <a:gridCol w="3418009">
                  <a:extLst>
                    <a:ext uri="{9D8B030D-6E8A-4147-A177-3AD203B41FA5}">
                      <a16:colId xmlns:a16="http://schemas.microsoft.com/office/drawing/2014/main" val="229659061"/>
                    </a:ext>
                  </a:extLst>
                </a:gridCol>
                <a:gridCol w="3422751">
                  <a:extLst>
                    <a:ext uri="{9D8B030D-6E8A-4147-A177-3AD203B41FA5}">
                      <a16:colId xmlns:a16="http://schemas.microsoft.com/office/drawing/2014/main" val="4182255041"/>
                    </a:ext>
                  </a:extLst>
                </a:gridCol>
              </a:tblGrid>
              <a:tr h="468772">
                <a:tc>
                  <a:txBody>
                    <a:bodyPr/>
                    <a:lstStyle/>
                    <a:p>
                      <a:pPr>
                        <a:lnSpc>
                          <a:spcPct val="150000"/>
                        </a:lnSpc>
                        <a:spcAft>
                          <a:spcPts val="800"/>
                        </a:spcAft>
                      </a:pPr>
                      <a:r>
                        <a:rPr lang="es-ES" sz="16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El aprendizaje y escenario escolar</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nSpc>
                          <a:spcPct val="107000"/>
                        </a:lnSpc>
                        <a:spcAft>
                          <a:spcPts val="800"/>
                        </a:spcAft>
                      </a:pPr>
                      <a:r>
                        <a:rPr lang="es-E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Instauración conductual afectiva e intelectual (escenario natural y social)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extLst>
                  <a:ext uri="{0D108BD9-81ED-4DB2-BD59-A6C34878D82A}">
                    <a16:rowId xmlns:a16="http://schemas.microsoft.com/office/drawing/2014/main" val="822900945"/>
                  </a:ext>
                </a:extLst>
              </a:tr>
              <a:tr h="257405">
                <a:tc>
                  <a:txBody>
                    <a:bodyPr/>
                    <a:lstStyle/>
                    <a:p>
                      <a:pPr>
                        <a:lnSpc>
                          <a:spcPct val="150000"/>
                        </a:lnSpc>
                        <a:spcAft>
                          <a:spcPts val="800"/>
                        </a:spcAft>
                      </a:pPr>
                      <a:r>
                        <a:rPr lang="es-ES" sz="16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El Hombre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nSpc>
                          <a:spcPct val="107000"/>
                        </a:lnSpc>
                        <a:spcAft>
                          <a:spcPts val="800"/>
                        </a:spcAft>
                      </a:pPr>
                      <a:r>
                        <a:rPr lang="es-E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Desarrollo pleno proyectivo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extLst>
                  <a:ext uri="{0D108BD9-81ED-4DB2-BD59-A6C34878D82A}">
                    <a16:rowId xmlns:a16="http://schemas.microsoft.com/office/drawing/2014/main" val="37555655"/>
                  </a:ext>
                </a:extLst>
              </a:tr>
              <a:tr h="514810">
                <a:tc>
                  <a:txBody>
                    <a:bodyPr/>
                    <a:lstStyle/>
                    <a:p>
                      <a:pPr>
                        <a:lnSpc>
                          <a:spcPct val="150000"/>
                        </a:lnSpc>
                        <a:spcAft>
                          <a:spcPts val="800"/>
                        </a:spcAft>
                      </a:pPr>
                      <a:r>
                        <a:rPr lang="es-ES" sz="16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El proyecto educativo y la resolución de conflictos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nSpc>
                          <a:spcPct val="107000"/>
                        </a:lnSpc>
                        <a:spcAft>
                          <a:spcPts val="800"/>
                        </a:spcAft>
                      </a:pPr>
                      <a:r>
                        <a:rPr lang="es-E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Promoción lectora, valores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extLst>
                  <a:ext uri="{0D108BD9-81ED-4DB2-BD59-A6C34878D82A}">
                    <a16:rowId xmlns:a16="http://schemas.microsoft.com/office/drawing/2014/main" val="1123578019"/>
                  </a:ext>
                </a:extLst>
              </a:tr>
              <a:tr h="514810">
                <a:tc>
                  <a:txBody>
                    <a:bodyPr/>
                    <a:lstStyle/>
                    <a:p>
                      <a:pPr>
                        <a:lnSpc>
                          <a:spcPct val="150000"/>
                        </a:lnSpc>
                        <a:spcAft>
                          <a:spcPts val="800"/>
                        </a:spcAft>
                      </a:pPr>
                      <a:r>
                        <a:rPr lang="es-ES" sz="16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El campo didáctico y metodología trasversal</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nSpc>
                          <a:spcPct val="107000"/>
                        </a:lnSpc>
                        <a:spcAft>
                          <a:spcPts val="800"/>
                        </a:spcAft>
                      </a:pPr>
                      <a:r>
                        <a:rPr lang="es-E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Transversalización</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extLst>
                  <a:ext uri="{0D108BD9-81ED-4DB2-BD59-A6C34878D82A}">
                    <a16:rowId xmlns:a16="http://schemas.microsoft.com/office/drawing/2014/main" val="2000072907"/>
                  </a:ext>
                </a:extLst>
              </a:tr>
              <a:tr h="274513">
                <a:tc>
                  <a:txBody>
                    <a:bodyPr/>
                    <a:lstStyle/>
                    <a:p>
                      <a:pPr>
                        <a:lnSpc>
                          <a:spcPct val="150000"/>
                        </a:lnSpc>
                        <a:spcAft>
                          <a:spcPts val="800"/>
                        </a:spcAft>
                      </a:pPr>
                      <a:r>
                        <a:rPr lang="es-ES" sz="16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Los contenidos y el conocimiento</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nSpc>
                          <a:spcPct val="107000"/>
                        </a:lnSpc>
                        <a:spcAft>
                          <a:spcPts val="800"/>
                        </a:spcAft>
                      </a:pPr>
                      <a:r>
                        <a:rPr lang="es-E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Beneficio afectivo intelectual</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extLst>
                  <a:ext uri="{0D108BD9-81ED-4DB2-BD59-A6C34878D82A}">
                    <a16:rowId xmlns:a16="http://schemas.microsoft.com/office/drawing/2014/main" val="3088345585"/>
                  </a:ext>
                </a:extLst>
              </a:tr>
              <a:tr h="257405">
                <a:tc>
                  <a:txBody>
                    <a:bodyPr/>
                    <a:lstStyle/>
                    <a:p>
                      <a:pPr>
                        <a:lnSpc>
                          <a:spcPct val="150000"/>
                        </a:lnSpc>
                        <a:spcAft>
                          <a:spcPts val="800"/>
                        </a:spcAft>
                      </a:pPr>
                      <a:r>
                        <a:rPr lang="es-ES" sz="16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Cultura investigativa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nSpc>
                          <a:spcPct val="107000"/>
                        </a:lnSpc>
                        <a:spcAft>
                          <a:spcPts val="800"/>
                        </a:spcAft>
                      </a:pPr>
                      <a:r>
                        <a:rPr lang="es-E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Evaluación, academia y sus integrantes</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extLst>
                  <a:ext uri="{0D108BD9-81ED-4DB2-BD59-A6C34878D82A}">
                    <a16:rowId xmlns:a16="http://schemas.microsoft.com/office/drawing/2014/main" val="3176571286"/>
                  </a:ext>
                </a:extLst>
              </a:tr>
              <a:tr h="257405">
                <a:tc>
                  <a:txBody>
                    <a:bodyPr/>
                    <a:lstStyle/>
                    <a:p>
                      <a:pPr>
                        <a:lnSpc>
                          <a:spcPct val="150000"/>
                        </a:lnSpc>
                        <a:spcAft>
                          <a:spcPts val="800"/>
                        </a:spcAft>
                      </a:pPr>
                      <a:r>
                        <a:rPr lang="es-ES" sz="16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La evaluación circundante</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nSpc>
                          <a:spcPct val="107000"/>
                        </a:lnSpc>
                        <a:spcAft>
                          <a:spcPts val="800"/>
                        </a:spcAft>
                      </a:pPr>
                      <a:r>
                        <a:rPr lang="es-E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Mejora continua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extLst>
                  <a:ext uri="{0D108BD9-81ED-4DB2-BD59-A6C34878D82A}">
                    <a16:rowId xmlns:a16="http://schemas.microsoft.com/office/drawing/2014/main" val="19256542"/>
                  </a:ext>
                </a:extLst>
              </a:tr>
              <a:tr h="257405">
                <a:tc gridSpan="2">
                  <a:txBody>
                    <a:bodyPr/>
                    <a:lstStyle/>
                    <a:p>
                      <a:pPr algn="ctr">
                        <a:lnSpc>
                          <a:spcPct val="107000"/>
                        </a:lnSpc>
                        <a:spcAft>
                          <a:spcPts val="800"/>
                        </a:spcAft>
                      </a:pPr>
                      <a:r>
                        <a:rPr lang="es-ES"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Puntos de partida para el análisis sobre el aporte del estatuto a la E.L.</a:t>
                      </a:r>
                      <a:endParaRPr lang="es-E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s-ES"/>
                    </a:p>
                  </a:txBody>
                  <a:tcPr/>
                </a:tc>
                <a:extLst>
                  <a:ext uri="{0D108BD9-81ED-4DB2-BD59-A6C34878D82A}">
                    <a16:rowId xmlns:a16="http://schemas.microsoft.com/office/drawing/2014/main" val="1832808726"/>
                  </a:ext>
                </a:extLst>
              </a:tr>
            </a:tbl>
          </a:graphicData>
        </a:graphic>
      </p:graphicFrame>
    </p:spTree>
    <p:extLst>
      <p:ext uri="{BB962C8B-B14F-4D97-AF65-F5344CB8AC3E}">
        <p14:creationId xmlns:p14="http://schemas.microsoft.com/office/powerpoint/2010/main" val="3821534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E2801345-F10E-DCA7-B172-7DAE56F9900E}"/>
              </a:ext>
            </a:extLst>
          </p:cNvPr>
          <p:cNvSpPr txBox="1"/>
          <p:nvPr/>
        </p:nvSpPr>
        <p:spPr>
          <a:xfrm>
            <a:off x="179511" y="852960"/>
            <a:ext cx="8784976" cy="369332"/>
          </a:xfrm>
          <a:prstGeom prst="rect">
            <a:avLst/>
          </a:prstGeom>
          <a:noFill/>
        </p:spPr>
        <p:txBody>
          <a:bodyPr wrap="square">
            <a:spAutoFit/>
          </a:bodyPr>
          <a:lstStyle/>
          <a:p>
            <a:pPr algn="ctr"/>
            <a:r>
              <a:rPr lang="es-ES" sz="1800" b="1">
                <a:effectLst/>
                <a:ea typeface="Calibri" panose="020F0502020204030204" pitchFamily="34" charset="0"/>
              </a:rPr>
              <a:t>Aporte del Estatuto Epistemológico de la Pedagogía a la Educación Literaria </a:t>
            </a:r>
            <a:endParaRPr lang="es-ES" sz="1600" b="1" dirty="0"/>
          </a:p>
        </p:txBody>
      </p:sp>
      <p:pic>
        <p:nvPicPr>
          <p:cNvPr id="13" name="Picture 2" descr="Universidad Nacional de Chimborazo">
            <a:extLst>
              <a:ext uri="{FF2B5EF4-FFF2-40B4-BE49-F238E27FC236}">
                <a16:creationId xmlns:a16="http://schemas.microsoft.com/office/drawing/2014/main" id="{7F61B6EA-2E3A-9D60-D927-9613C21F04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316268"/>
            <a:ext cx="1257539" cy="465708"/>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a:extLst>
              <a:ext uri="{FF2B5EF4-FFF2-40B4-BE49-F238E27FC236}">
                <a16:creationId xmlns:a16="http://schemas.microsoft.com/office/drawing/2014/main" id="{FF0B5FA9-C9CA-45CC-D02B-7DA9177F45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6477" y="6403399"/>
            <a:ext cx="1591045" cy="378577"/>
          </a:xfrm>
          <a:prstGeom prst="rect">
            <a:avLst/>
          </a:prstGeom>
        </p:spPr>
      </p:pic>
      <p:pic>
        <p:nvPicPr>
          <p:cNvPr id="15" name="Marcador de contenido 3">
            <a:extLst>
              <a:ext uri="{FF2B5EF4-FFF2-40B4-BE49-F238E27FC236}">
                <a16:creationId xmlns:a16="http://schemas.microsoft.com/office/drawing/2014/main" id="{2E46A123-1152-EEC3-96D7-74D6590B5B7A}"/>
              </a:ext>
            </a:extLst>
          </p:cNvPr>
          <p:cNvPicPr>
            <a:picLocks noChangeAspect="1"/>
          </p:cNvPicPr>
          <p:nvPr/>
        </p:nvPicPr>
        <p:blipFill rotWithShape="1">
          <a:blip r:embed="rId4">
            <a:extLst>
              <a:ext uri="{28A0092B-C50C-407E-A947-70E740481C1C}">
                <a14:useLocalDpi xmlns:a14="http://schemas.microsoft.com/office/drawing/2010/main" val="0"/>
              </a:ext>
            </a:extLst>
          </a:blip>
          <a:srcRect l="38370" t="84136" r="30000" b="3"/>
          <a:stretch/>
        </p:blipFill>
        <p:spPr>
          <a:xfrm>
            <a:off x="6731261" y="6256769"/>
            <a:ext cx="1873187" cy="525207"/>
          </a:xfrm>
          <a:prstGeom prst="rect">
            <a:avLst/>
          </a:prstGeom>
        </p:spPr>
      </p:pic>
      <p:sp>
        <p:nvSpPr>
          <p:cNvPr id="8" name="CuadroTexto 7">
            <a:extLst>
              <a:ext uri="{FF2B5EF4-FFF2-40B4-BE49-F238E27FC236}">
                <a16:creationId xmlns:a16="http://schemas.microsoft.com/office/drawing/2014/main" id="{C9F5911B-DF40-77EA-8A50-4221CBB100AB}"/>
              </a:ext>
            </a:extLst>
          </p:cNvPr>
          <p:cNvSpPr txBox="1"/>
          <p:nvPr/>
        </p:nvSpPr>
        <p:spPr>
          <a:xfrm>
            <a:off x="899591" y="1579438"/>
            <a:ext cx="7344816" cy="830997"/>
          </a:xfrm>
          <a:prstGeom prst="rect">
            <a:avLst/>
          </a:prstGeom>
          <a:noFill/>
        </p:spPr>
        <p:txBody>
          <a:bodyPr wrap="square">
            <a:spAutoFit/>
          </a:bodyPr>
          <a:lstStyle/>
          <a:p>
            <a:pPr algn="just"/>
            <a:r>
              <a:rPr lang="es-ES" sz="1600" dirty="0">
                <a:ea typeface="Calibri" panose="020F0502020204030204" pitchFamily="34" charset="0"/>
              </a:rPr>
              <a:t>L</a:t>
            </a:r>
            <a:r>
              <a:rPr lang="es-ES" sz="1600" dirty="0">
                <a:effectLst/>
                <a:ea typeface="Calibri" panose="020F0502020204030204" pitchFamily="34" charset="0"/>
              </a:rPr>
              <a:t>a dimensión ontológica; axiológica; ética; formativa y el sujeto educativo, el nivel didáctico y curricular, lo Epistémico-Investigativo, la Praxis (Relación teoría – práctica) y la Educación dialógica</a:t>
            </a:r>
            <a:endParaRPr lang="es-ES" sz="1600" dirty="0"/>
          </a:p>
        </p:txBody>
      </p:sp>
      <p:graphicFrame>
        <p:nvGraphicFramePr>
          <p:cNvPr id="7" name="Tabla 6">
            <a:extLst>
              <a:ext uri="{FF2B5EF4-FFF2-40B4-BE49-F238E27FC236}">
                <a16:creationId xmlns:a16="http://schemas.microsoft.com/office/drawing/2014/main" id="{85AEE320-AA51-1B55-DF70-2B6FFE88EE6B}"/>
              </a:ext>
            </a:extLst>
          </p:cNvPr>
          <p:cNvGraphicFramePr>
            <a:graphicFrameLocks noGrp="1"/>
          </p:cNvGraphicFramePr>
          <p:nvPr>
            <p:extLst>
              <p:ext uri="{D42A27DB-BD31-4B8C-83A1-F6EECF244321}">
                <p14:modId xmlns:p14="http://schemas.microsoft.com/office/powerpoint/2010/main" val="2777678682"/>
              </p:ext>
            </p:extLst>
          </p:nvPr>
        </p:nvGraphicFramePr>
        <p:xfrm>
          <a:off x="709880" y="2863091"/>
          <a:ext cx="7724238" cy="2488367"/>
        </p:xfrm>
        <a:graphic>
          <a:graphicData uri="http://schemas.openxmlformats.org/drawingml/2006/table">
            <a:tbl>
              <a:tblPr firstRow="1" firstCol="1" bandRow="1"/>
              <a:tblGrid>
                <a:gridCol w="2205936">
                  <a:extLst>
                    <a:ext uri="{9D8B030D-6E8A-4147-A177-3AD203B41FA5}">
                      <a16:colId xmlns:a16="http://schemas.microsoft.com/office/drawing/2014/main" val="644040764"/>
                    </a:ext>
                  </a:extLst>
                </a:gridCol>
                <a:gridCol w="5518302">
                  <a:extLst>
                    <a:ext uri="{9D8B030D-6E8A-4147-A177-3AD203B41FA5}">
                      <a16:colId xmlns:a16="http://schemas.microsoft.com/office/drawing/2014/main" val="2345727070"/>
                    </a:ext>
                  </a:extLst>
                </a:gridCol>
              </a:tblGrid>
              <a:tr h="1172238">
                <a:tc>
                  <a:txBody>
                    <a:bodyPr/>
                    <a:lstStyle/>
                    <a:p>
                      <a:pPr>
                        <a:lnSpc>
                          <a:spcPct val="107000"/>
                        </a:lnSpc>
                        <a:spcAft>
                          <a:spcPts val="800"/>
                        </a:spcAft>
                      </a:pPr>
                      <a:r>
                        <a:rPr lang="es-ES" sz="1600" dirty="0">
                          <a:solidFill>
                            <a:schemeClr val="bg1"/>
                          </a:solidFill>
                          <a:effectLst/>
                          <a:latin typeface="+mn-lt"/>
                          <a:ea typeface="Calibri" panose="020F0502020204030204" pitchFamily="34" charset="0"/>
                          <a:cs typeface="Calibri" panose="020F0502020204030204" pitchFamily="34" charset="0"/>
                        </a:rPr>
                        <a:t>Dimensión Ontológica</a:t>
                      </a:r>
                      <a:endParaRPr lang="es-ES" sz="16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algn="just">
                        <a:lnSpc>
                          <a:spcPct val="107000"/>
                        </a:lnSpc>
                        <a:spcAft>
                          <a:spcPts val="800"/>
                        </a:spcAft>
                      </a:pPr>
                      <a:r>
                        <a:rPr lang="es-ES" sz="1600" dirty="0">
                          <a:solidFill>
                            <a:schemeClr val="bg1"/>
                          </a:solidFill>
                          <a:effectLst/>
                          <a:latin typeface="+mn-lt"/>
                          <a:ea typeface="Calibri" panose="020F0502020204030204" pitchFamily="34" charset="0"/>
                          <a:cs typeface="Calibri" panose="020F0502020204030204" pitchFamily="34" charset="0"/>
                        </a:rPr>
                        <a:t>Estudio del ser, de la realidad y de la percepción estética por los sentidos. Afectivo, espiritual, estético, ecológico</a:t>
                      </a:r>
                      <a:r>
                        <a:rPr lang="es-ES" sz="1600" dirty="0">
                          <a:solidFill>
                            <a:srgbClr val="000000"/>
                          </a:solidFill>
                          <a:effectLst/>
                          <a:latin typeface="+mn-lt"/>
                          <a:ea typeface="Calibri" panose="020F0502020204030204" pitchFamily="34" charset="0"/>
                          <a:cs typeface="Calibri" panose="020F0502020204030204" pitchFamily="34" charset="0"/>
                        </a:rPr>
                        <a:t>.</a:t>
                      </a:r>
                      <a:endParaRPr lang="es-ES" sz="1600" dirty="0">
                        <a:effectLst/>
                        <a:latin typeface="+mn-lt"/>
                        <a:ea typeface="Calibri" panose="020F0502020204030204" pitchFamily="34" charset="0"/>
                        <a:cs typeface="Times New Roman" panose="02020603050405020304" pitchFamily="18" charset="0"/>
                      </a:endParaRPr>
                    </a:p>
                    <a:p>
                      <a:pPr>
                        <a:lnSpc>
                          <a:spcPct val="100000"/>
                        </a:lnSpc>
                        <a:spcAft>
                          <a:spcPts val="800"/>
                        </a:spcAft>
                      </a:pPr>
                      <a:r>
                        <a:rPr lang="es-ES" sz="1600" dirty="0">
                          <a:latin typeface="+mn-lt"/>
                        </a:rPr>
                        <a:t>Arango (2010); Cárdenas (2011); Machado (2014)</a:t>
                      </a:r>
                    </a:p>
                    <a:p>
                      <a:pPr>
                        <a:lnSpc>
                          <a:spcPct val="100000"/>
                        </a:lnSpc>
                        <a:spcAft>
                          <a:spcPts val="800"/>
                        </a:spcAft>
                      </a:pPr>
                      <a:r>
                        <a:rPr lang="es-ES" sz="1600" dirty="0">
                          <a:latin typeface="+mn-lt"/>
                        </a:rPr>
                        <a:t>Rojas y Valera (2007).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2683905134"/>
                  </a:ext>
                </a:extLst>
              </a:tr>
              <a:tr h="1275644">
                <a:tc>
                  <a:txBody>
                    <a:bodyPr/>
                    <a:lstStyle/>
                    <a:p>
                      <a:pPr>
                        <a:lnSpc>
                          <a:spcPct val="107000"/>
                        </a:lnSpc>
                        <a:spcAft>
                          <a:spcPts val="800"/>
                        </a:spcAft>
                      </a:pPr>
                      <a:r>
                        <a:rPr lang="es-ES" sz="1600" dirty="0">
                          <a:solidFill>
                            <a:schemeClr val="bg1"/>
                          </a:solidFill>
                          <a:effectLst/>
                          <a:latin typeface="+mn-lt"/>
                          <a:ea typeface="Calibri" panose="020F0502020204030204" pitchFamily="34" charset="0"/>
                          <a:cs typeface="Calibri" panose="020F0502020204030204" pitchFamily="34" charset="0"/>
                        </a:rPr>
                        <a:t>Dimensión Axiológica</a:t>
                      </a:r>
                      <a:endParaRPr lang="es-ES" sz="16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algn="just">
                        <a:lnSpc>
                          <a:spcPct val="107000"/>
                        </a:lnSpc>
                        <a:spcAft>
                          <a:spcPts val="800"/>
                        </a:spcAft>
                      </a:pPr>
                      <a:r>
                        <a:rPr lang="es-ES" sz="1600" dirty="0">
                          <a:solidFill>
                            <a:schemeClr val="bg1"/>
                          </a:solidFill>
                          <a:effectLst/>
                          <a:latin typeface="+mn-lt"/>
                          <a:ea typeface="Calibri" panose="020F0502020204030204" pitchFamily="34" charset="0"/>
                          <a:cs typeface="Calibri" panose="020F0502020204030204" pitchFamily="34" charset="0"/>
                        </a:rPr>
                        <a:t>Contenidos y proceso de humanización. Relación hombre-hombre, hombre-sociedad, y hombre-naturaleza</a:t>
                      </a:r>
                      <a:endParaRPr lang="es-ES" sz="16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s-ES" sz="1600" dirty="0">
                          <a:solidFill>
                            <a:srgbClr val="000000"/>
                          </a:solidFill>
                          <a:effectLst/>
                          <a:latin typeface="+mn-lt"/>
                          <a:ea typeface="Calibri" panose="020F0502020204030204" pitchFamily="34" charset="0"/>
                          <a:cs typeface="Calibri" panose="020F0502020204030204" pitchFamily="34" charset="0"/>
                        </a:rPr>
                        <a:t>Cárdenas (2011); Cárdenas Páez (2009); </a:t>
                      </a:r>
                      <a:r>
                        <a:rPr lang="es-ES" sz="1600" dirty="0" err="1">
                          <a:solidFill>
                            <a:srgbClr val="000000"/>
                          </a:solidFill>
                          <a:effectLst/>
                          <a:latin typeface="+mn-lt"/>
                          <a:ea typeface="Calibri" panose="020F0502020204030204" pitchFamily="34" charset="0"/>
                          <a:cs typeface="Calibri" panose="020F0502020204030204" pitchFamily="34" charset="0"/>
                        </a:rPr>
                        <a:t>Covaleda</a:t>
                      </a:r>
                      <a:r>
                        <a:rPr lang="es-ES" sz="1600" dirty="0">
                          <a:solidFill>
                            <a:srgbClr val="000000"/>
                          </a:solidFill>
                          <a:effectLst/>
                          <a:latin typeface="+mn-lt"/>
                          <a:ea typeface="Calibri" panose="020F0502020204030204" pitchFamily="34" charset="0"/>
                          <a:cs typeface="Calibri" panose="020F0502020204030204" pitchFamily="34" charset="0"/>
                        </a:rPr>
                        <a:t> (2013); Esteves et al. (2019)</a:t>
                      </a:r>
                      <a:endParaRPr lang="es-ES"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166786622"/>
                  </a:ext>
                </a:extLst>
              </a:tr>
            </a:tbl>
          </a:graphicData>
        </a:graphic>
      </p:graphicFrame>
    </p:spTree>
    <p:extLst>
      <p:ext uri="{BB962C8B-B14F-4D97-AF65-F5344CB8AC3E}">
        <p14:creationId xmlns:p14="http://schemas.microsoft.com/office/powerpoint/2010/main" val="9134816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Universidad Nacional de Chimborazo">
            <a:extLst>
              <a:ext uri="{FF2B5EF4-FFF2-40B4-BE49-F238E27FC236}">
                <a16:creationId xmlns:a16="http://schemas.microsoft.com/office/drawing/2014/main" id="{7F61B6EA-2E3A-9D60-D927-9613C21F04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316268"/>
            <a:ext cx="1257539" cy="465708"/>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a:extLst>
              <a:ext uri="{FF2B5EF4-FFF2-40B4-BE49-F238E27FC236}">
                <a16:creationId xmlns:a16="http://schemas.microsoft.com/office/drawing/2014/main" id="{FF0B5FA9-C9CA-45CC-D02B-7DA9177F45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6477" y="6403399"/>
            <a:ext cx="1591045" cy="378577"/>
          </a:xfrm>
          <a:prstGeom prst="rect">
            <a:avLst/>
          </a:prstGeom>
        </p:spPr>
      </p:pic>
      <p:pic>
        <p:nvPicPr>
          <p:cNvPr id="15" name="Marcador de contenido 3">
            <a:extLst>
              <a:ext uri="{FF2B5EF4-FFF2-40B4-BE49-F238E27FC236}">
                <a16:creationId xmlns:a16="http://schemas.microsoft.com/office/drawing/2014/main" id="{2E46A123-1152-EEC3-96D7-74D6590B5B7A}"/>
              </a:ext>
            </a:extLst>
          </p:cNvPr>
          <p:cNvPicPr>
            <a:picLocks noChangeAspect="1"/>
          </p:cNvPicPr>
          <p:nvPr/>
        </p:nvPicPr>
        <p:blipFill rotWithShape="1">
          <a:blip r:embed="rId4">
            <a:extLst>
              <a:ext uri="{28A0092B-C50C-407E-A947-70E740481C1C}">
                <a14:useLocalDpi xmlns:a14="http://schemas.microsoft.com/office/drawing/2010/main" val="0"/>
              </a:ext>
            </a:extLst>
          </a:blip>
          <a:srcRect l="38370" t="84136" r="30000" b="3"/>
          <a:stretch/>
        </p:blipFill>
        <p:spPr>
          <a:xfrm>
            <a:off x="6731261" y="6256769"/>
            <a:ext cx="1873187" cy="525207"/>
          </a:xfrm>
          <a:prstGeom prst="rect">
            <a:avLst/>
          </a:prstGeom>
        </p:spPr>
      </p:pic>
      <p:graphicFrame>
        <p:nvGraphicFramePr>
          <p:cNvPr id="7" name="Tabla 6">
            <a:extLst>
              <a:ext uri="{FF2B5EF4-FFF2-40B4-BE49-F238E27FC236}">
                <a16:creationId xmlns:a16="http://schemas.microsoft.com/office/drawing/2014/main" id="{85AEE320-AA51-1B55-DF70-2B6FFE88EE6B}"/>
              </a:ext>
            </a:extLst>
          </p:cNvPr>
          <p:cNvGraphicFramePr>
            <a:graphicFrameLocks noGrp="1"/>
          </p:cNvGraphicFramePr>
          <p:nvPr>
            <p:extLst>
              <p:ext uri="{D42A27DB-BD31-4B8C-83A1-F6EECF244321}">
                <p14:modId xmlns:p14="http://schemas.microsoft.com/office/powerpoint/2010/main" val="2315110407"/>
              </p:ext>
            </p:extLst>
          </p:nvPr>
        </p:nvGraphicFramePr>
        <p:xfrm>
          <a:off x="709880" y="692696"/>
          <a:ext cx="7724238" cy="2566825"/>
        </p:xfrm>
        <a:graphic>
          <a:graphicData uri="http://schemas.openxmlformats.org/drawingml/2006/table">
            <a:tbl>
              <a:tblPr firstRow="1" firstCol="1" bandRow="1"/>
              <a:tblGrid>
                <a:gridCol w="2205936">
                  <a:extLst>
                    <a:ext uri="{9D8B030D-6E8A-4147-A177-3AD203B41FA5}">
                      <a16:colId xmlns:a16="http://schemas.microsoft.com/office/drawing/2014/main" val="644040764"/>
                    </a:ext>
                  </a:extLst>
                </a:gridCol>
                <a:gridCol w="5518302">
                  <a:extLst>
                    <a:ext uri="{9D8B030D-6E8A-4147-A177-3AD203B41FA5}">
                      <a16:colId xmlns:a16="http://schemas.microsoft.com/office/drawing/2014/main" val="2345727070"/>
                    </a:ext>
                  </a:extLst>
                </a:gridCol>
              </a:tblGrid>
              <a:tr h="1172238">
                <a:tc>
                  <a:txBody>
                    <a:bodyPr/>
                    <a:lstStyle/>
                    <a:p>
                      <a:pPr>
                        <a:lnSpc>
                          <a:spcPct val="107000"/>
                        </a:lnSpc>
                        <a:spcAft>
                          <a:spcPts val="800"/>
                        </a:spcAft>
                      </a:pPr>
                      <a:r>
                        <a:rPr lang="es-ES" sz="1600" dirty="0">
                          <a:solidFill>
                            <a:schemeClr val="bg1"/>
                          </a:solidFill>
                          <a:effectLst/>
                          <a:latin typeface="+mn-lt"/>
                          <a:ea typeface="Calibri" panose="020F0502020204030204" pitchFamily="34" charset="0"/>
                          <a:cs typeface="Calibri" panose="020F0502020204030204" pitchFamily="34" charset="0"/>
                        </a:rPr>
                        <a:t>Dimensión Ética</a:t>
                      </a:r>
                      <a:endParaRPr lang="es-ES" sz="12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algn="just">
                        <a:lnSpc>
                          <a:spcPct val="107000"/>
                        </a:lnSpc>
                        <a:spcAft>
                          <a:spcPts val="800"/>
                        </a:spcAft>
                      </a:pPr>
                      <a:r>
                        <a:rPr lang="es-ES" sz="1600" dirty="0">
                          <a:solidFill>
                            <a:schemeClr val="bg1"/>
                          </a:solidFill>
                          <a:effectLst/>
                          <a:latin typeface="+mn-lt"/>
                          <a:ea typeface="Calibri" panose="020F0502020204030204" pitchFamily="34" charset="0"/>
                          <a:cs typeface="Calibri" panose="020F0502020204030204" pitchFamily="34" charset="0"/>
                        </a:rPr>
                        <a:t>Compromiso íntegro de la enseñanza y lo que se enseña. Realidad social-ficción</a:t>
                      </a:r>
                    </a:p>
                    <a:p>
                      <a:pPr algn="just">
                        <a:lnSpc>
                          <a:spcPct val="107000"/>
                        </a:lnSpc>
                        <a:spcAft>
                          <a:spcPts val="800"/>
                        </a:spcAft>
                      </a:pPr>
                      <a:r>
                        <a:rPr lang="es-ES" sz="1600" dirty="0">
                          <a:latin typeface="+mn-lt"/>
                        </a:rPr>
                        <a:t>Cañón (2002); Cárdenas (2011); Fierro y Díaz (2018).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2683905134"/>
                  </a:ext>
                </a:extLst>
              </a:tr>
              <a:tr h="1275644">
                <a:tc>
                  <a:txBody>
                    <a:bodyPr/>
                    <a:lstStyle/>
                    <a:p>
                      <a:pPr>
                        <a:lnSpc>
                          <a:spcPct val="107000"/>
                        </a:lnSpc>
                        <a:spcAft>
                          <a:spcPts val="800"/>
                        </a:spcAft>
                      </a:pPr>
                      <a:r>
                        <a:rPr lang="es-ES" sz="1600" dirty="0">
                          <a:solidFill>
                            <a:schemeClr val="bg1"/>
                          </a:solidFill>
                          <a:effectLst/>
                          <a:latin typeface="+mn-lt"/>
                          <a:ea typeface="Calibri" panose="020F0502020204030204" pitchFamily="34" charset="0"/>
                          <a:cs typeface="Calibri" panose="020F0502020204030204" pitchFamily="34" charset="0"/>
                        </a:rPr>
                        <a:t>Dimensión formativa y el sujeto educativo</a:t>
                      </a:r>
                      <a:endParaRPr lang="es-ES" sz="12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algn="just">
                        <a:lnSpc>
                          <a:spcPct val="107000"/>
                        </a:lnSpc>
                        <a:spcAft>
                          <a:spcPts val="800"/>
                        </a:spcAft>
                      </a:pPr>
                      <a:r>
                        <a:rPr lang="es-ES" sz="1600" dirty="0">
                          <a:solidFill>
                            <a:schemeClr val="bg1"/>
                          </a:solidFill>
                          <a:effectLst/>
                          <a:latin typeface="+mn-lt"/>
                          <a:ea typeface="Calibri" panose="020F0502020204030204" pitchFamily="34" charset="0"/>
                          <a:cs typeface="Calibri" panose="020F0502020204030204" pitchFamily="34" charset="0"/>
                        </a:rPr>
                        <a:t>Alcance interpretativo, analítico y pertinente con el perfil profesional (ampliación teórica procedimental). Contenidos, evaluación, gestión, currículo</a:t>
                      </a:r>
                    </a:p>
                    <a:p>
                      <a:pPr algn="just">
                        <a:lnSpc>
                          <a:spcPct val="107000"/>
                        </a:lnSpc>
                        <a:spcAft>
                          <a:spcPts val="800"/>
                        </a:spcAft>
                      </a:pPr>
                      <a:r>
                        <a:rPr lang="es-ES" sz="1600" dirty="0">
                          <a:solidFill>
                            <a:srgbClr val="000000"/>
                          </a:solidFill>
                          <a:effectLst/>
                          <a:latin typeface="+mn-lt"/>
                          <a:ea typeface="Calibri" panose="020F0502020204030204" pitchFamily="34" charset="0"/>
                          <a:cs typeface="Calibri" panose="020F0502020204030204" pitchFamily="34" charset="0"/>
                        </a:rPr>
                        <a:t>Rodríguez Verdecia et al. (2020); Rojas y Valera (2007); Argüello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166786622"/>
                  </a:ext>
                </a:extLst>
              </a:tr>
            </a:tbl>
          </a:graphicData>
        </a:graphic>
      </p:graphicFrame>
      <p:graphicFrame>
        <p:nvGraphicFramePr>
          <p:cNvPr id="3" name="Tabla 2">
            <a:extLst>
              <a:ext uri="{FF2B5EF4-FFF2-40B4-BE49-F238E27FC236}">
                <a16:creationId xmlns:a16="http://schemas.microsoft.com/office/drawing/2014/main" id="{EF0AFD80-C654-51ED-DAB0-DB62B783755E}"/>
              </a:ext>
            </a:extLst>
          </p:cNvPr>
          <p:cNvGraphicFramePr>
            <a:graphicFrameLocks noGrp="1"/>
          </p:cNvGraphicFramePr>
          <p:nvPr>
            <p:extLst>
              <p:ext uri="{D42A27DB-BD31-4B8C-83A1-F6EECF244321}">
                <p14:modId xmlns:p14="http://schemas.microsoft.com/office/powerpoint/2010/main" val="3052428463"/>
              </p:ext>
            </p:extLst>
          </p:nvPr>
        </p:nvGraphicFramePr>
        <p:xfrm>
          <a:off x="709880" y="3280142"/>
          <a:ext cx="7724238" cy="2381106"/>
        </p:xfrm>
        <a:graphic>
          <a:graphicData uri="http://schemas.openxmlformats.org/drawingml/2006/table">
            <a:tbl>
              <a:tblPr firstRow="1" firstCol="1" bandRow="1"/>
              <a:tblGrid>
                <a:gridCol w="2205936">
                  <a:extLst>
                    <a:ext uri="{9D8B030D-6E8A-4147-A177-3AD203B41FA5}">
                      <a16:colId xmlns:a16="http://schemas.microsoft.com/office/drawing/2014/main" val="3238432913"/>
                    </a:ext>
                  </a:extLst>
                </a:gridCol>
                <a:gridCol w="5518302">
                  <a:extLst>
                    <a:ext uri="{9D8B030D-6E8A-4147-A177-3AD203B41FA5}">
                      <a16:colId xmlns:a16="http://schemas.microsoft.com/office/drawing/2014/main" val="495184169"/>
                    </a:ext>
                  </a:extLst>
                </a:gridCol>
              </a:tblGrid>
              <a:tr h="1190553">
                <a:tc>
                  <a:txBody>
                    <a:bodyPr/>
                    <a:lstStyle/>
                    <a:p>
                      <a:pPr>
                        <a:lnSpc>
                          <a:spcPct val="107000"/>
                        </a:lnSpc>
                        <a:spcAft>
                          <a:spcPts val="800"/>
                        </a:spcAft>
                      </a:pPr>
                      <a:r>
                        <a:rPr lang="es-ES" sz="1600" dirty="0">
                          <a:solidFill>
                            <a:schemeClr val="bg1"/>
                          </a:solidFill>
                          <a:effectLst/>
                          <a:latin typeface="+mn-lt"/>
                          <a:ea typeface="Calibri" panose="020F0502020204030204" pitchFamily="34" charset="0"/>
                          <a:cs typeface="Calibri" panose="020F0502020204030204" pitchFamily="34" charset="0"/>
                        </a:rPr>
                        <a:t>Nivel Didáctico</a:t>
                      </a:r>
                      <a:endParaRPr lang="es-ES" sz="16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a:lnSpc>
                          <a:spcPct val="107000"/>
                        </a:lnSpc>
                        <a:spcAft>
                          <a:spcPts val="800"/>
                        </a:spcAft>
                      </a:pPr>
                      <a:r>
                        <a:rPr lang="es-ES" sz="1600" dirty="0">
                          <a:solidFill>
                            <a:schemeClr val="bg1"/>
                          </a:solidFill>
                          <a:effectLst/>
                          <a:latin typeface="+mn-lt"/>
                          <a:ea typeface="Calibri" panose="020F0502020204030204" pitchFamily="34" charset="0"/>
                          <a:cs typeface="Calibri" panose="020F0502020204030204" pitchFamily="34" charset="0"/>
                        </a:rPr>
                        <a:t>Acciones localizadas, individuales, procederes afectivos intelectuales</a:t>
                      </a:r>
                      <a:endParaRPr lang="es-ES" sz="1600" dirty="0">
                        <a:solidFill>
                          <a:schemeClr val="bg1"/>
                        </a:solidFill>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s-ES" sz="1600" dirty="0" err="1">
                          <a:solidFill>
                            <a:srgbClr val="000000"/>
                          </a:solidFill>
                          <a:effectLst/>
                          <a:latin typeface="+mn-lt"/>
                          <a:ea typeface="Calibri" panose="020F0502020204030204" pitchFamily="34" charset="0"/>
                          <a:cs typeface="Calibri" panose="020F0502020204030204" pitchFamily="34" charset="0"/>
                        </a:rPr>
                        <a:t>Cimarro</a:t>
                      </a:r>
                      <a:r>
                        <a:rPr lang="es-ES" sz="1600" dirty="0">
                          <a:solidFill>
                            <a:srgbClr val="000000"/>
                          </a:solidFill>
                          <a:effectLst/>
                          <a:latin typeface="+mn-lt"/>
                          <a:ea typeface="Calibri" panose="020F0502020204030204" pitchFamily="34" charset="0"/>
                          <a:cs typeface="Calibri" panose="020F0502020204030204" pitchFamily="34" charset="0"/>
                        </a:rPr>
                        <a:t> (2011); Sánchez (2021); Argüello (2020)</a:t>
                      </a:r>
                      <a:endParaRPr lang="es-ES"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538987646"/>
                  </a:ext>
                </a:extLst>
              </a:tr>
              <a:tr h="1190553">
                <a:tc>
                  <a:txBody>
                    <a:bodyPr/>
                    <a:lstStyle/>
                    <a:p>
                      <a:pPr>
                        <a:lnSpc>
                          <a:spcPct val="107000"/>
                        </a:lnSpc>
                        <a:spcAft>
                          <a:spcPts val="800"/>
                        </a:spcAft>
                      </a:pPr>
                      <a:r>
                        <a:rPr lang="es-ES" sz="1600" dirty="0">
                          <a:solidFill>
                            <a:schemeClr val="bg1"/>
                          </a:solidFill>
                          <a:effectLst/>
                          <a:latin typeface="+mn-lt"/>
                          <a:ea typeface="Calibri" panose="020F0502020204030204" pitchFamily="34" charset="0"/>
                          <a:cs typeface="Calibri" panose="020F0502020204030204" pitchFamily="34" charset="0"/>
                        </a:rPr>
                        <a:t>Nivel Curricular</a:t>
                      </a:r>
                      <a:endParaRPr lang="es-ES" sz="16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a:lnSpc>
                          <a:spcPct val="107000"/>
                        </a:lnSpc>
                        <a:spcAft>
                          <a:spcPts val="800"/>
                        </a:spcAft>
                      </a:pPr>
                      <a:r>
                        <a:rPr lang="es-ES" sz="1600" dirty="0">
                          <a:solidFill>
                            <a:schemeClr val="bg1"/>
                          </a:solidFill>
                          <a:effectLst/>
                          <a:latin typeface="+mn-lt"/>
                          <a:ea typeface="Calibri" panose="020F0502020204030204" pitchFamily="34" charset="0"/>
                          <a:cs typeface="Calibri" panose="020F0502020204030204" pitchFamily="34" charset="0"/>
                        </a:rPr>
                        <a:t>Apertura de competencias con integridad, no ideológicas. Transversalización, cultura crítica (conciencia social histórica). </a:t>
                      </a:r>
                      <a:endParaRPr lang="es-ES" sz="1600" dirty="0">
                        <a:solidFill>
                          <a:schemeClr val="bg1"/>
                        </a:solidFill>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s-ES" sz="1600" dirty="0">
                          <a:solidFill>
                            <a:srgbClr val="000000"/>
                          </a:solidFill>
                          <a:effectLst/>
                          <a:latin typeface="+mn-lt"/>
                          <a:ea typeface="Calibri" panose="020F0502020204030204" pitchFamily="34" charset="0"/>
                          <a:cs typeface="Calibri" panose="020F0502020204030204" pitchFamily="34" charset="0"/>
                        </a:rPr>
                        <a:t>Sánchez (2021); Argüello (2020); Fierro y Díaz (2018)</a:t>
                      </a:r>
                      <a:endParaRPr lang="es-ES"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1693074497"/>
                  </a:ext>
                </a:extLst>
              </a:tr>
            </a:tbl>
          </a:graphicData>
        </a:graphic>
      </p:graphicFrame>
    </p:spTree>
    <p:extLst>
      <p:ext uri="{BB962C8B-B14F-4D97-AF65-F5344CB8AC3E}">
        <p14:creationId xmlns:p14="http://schemas.microsoft.com/office/powerpoint/2010/main" val="642229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Universidad Nacional de Chimborazo">
            <a:extLst>
              <a:ext uri="{FF2B5EF4-FFF2-40B4-BE49-F238E27FC236}">
                <a16:creationId xmlns:a16="http://schemas.microsoft.com/office/drawing/2014/main" id="{7F61B6EA-2E3A-9D60-D927-9613C21F04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316268"/>
            <a:ext cx="1257539" cy="465708"/>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a:extLst>
              <a:ext uri="{FF2B5EF4-FFF2-40B4-BE49-F238E27FC236}">
                <a16:creationId xmlns:a16="http://schemas.microsoft.com/office/drawing/2014/main" id="{FF0B5FA9-C9CA-45CC-D02B-7DA9177F45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6477" y="6403399"/>
            <a:ext cx="1591045" cy="378577"/>
          </a:xfrm>
          <a:prstGeom prst="rect">
            <a:avLst/>
          </a:prstGeom>
        </p:spPr>
      </p:pic>
      <p:pic>
        <p:nvPicPr>
          <p:cNvPr id="15" name="Marcador de contenido 3">
            <a:extLst>
              <a:ext uri="{FF2B5EF4-FFF2-40B4-BE49-F238E27FC236}">
                <a16:creationId xmlns:a16="http://schemas.microsoft.com/office/drawing/2014/main" id="{2E46A123-1152-EEC3-96D7-74D6590B5B7A}"/>
              </a:ext>
            </a:extLst>
          </p:cNvPr>
          <p:cNvPicPr>
            <a:picLocks noChangeAspect="1"/>
          </p:cNvPicPr>
          <p:nvPr/>
        </p:nvPicPr>
        <p:blipFill rotWithShape="1">
          <a:blip r:embed="rId4">
            <a:extLst>
              <a:ext uri="{28A0092B-C50C-407E-A947-70E740481C1C}">
                <a14:useLocalDpi xmlns:a14="http://schemas.microsoft.com/office/drawing/2010/main" val="0"/>
              </a:ext>
            </a:extLst>
          </a:blip>
          <a:srcRect l="38370" t="84136" r="30000" b="3"/>
          <a:stretch/>
        </p:blipFill>
        <p:spPr>
          <a:xfrm>
            <a:off x="6731261" y="6256769"/>
            <a:ext cx="1873187" cy="525207"/>
          </a:xfrm>
          <a:prstGeom prst="rect">
            <a:avLst/>
          </a:prstGeom>
        </p:spPr>
      </p:pic>
      <p:graphicFrame>
        <p:nvGraphicFramePr>
          <p:cNvPr id="7" name="Tabla 6">
            <a:extLst>
              <a:ext uri="{FF2B5EF4-FFF2-40B4-BE49-F238E27FC236}">
                <a16:creationId xmlns:a16="http://schemas.microsoft.com/office/drawing/2014/main" id="{85AEE320-AA51-1B55-DF70-2B6FFE88EE6B}"/>
              </a:ext>
            </a:extLst>
          </p:cNvPr>
          <p:cNvGraphicFramePr>
            <a:graphicFrameLocks noGrp="1"/>
          </p:cNvGraphicFramePr>
          <p:nvPr>
            <p:extLst>
              <p:ext uri="{D42A27DB-BD31-4B8C-83A1-F6EECF244321}">
                <p14:modId xmlns:p14="http://schemas.microsoft.com/office/powerpoint/2010/main" val="4280387612"/>
              </p:ext>
            </p:extLst>
          </p:nvPr>
        </p:nvGraphicFramePr>
        <p:xfrm>
          <a:off x="709880" y="1268760"/>
          <a:ext cx="7724238" cy="2750521"/>
        </p:xfrm>
        <a:graphic>
          <a:graphicData uri="http://schemas.openxmlformats.org/drawingml/2006/table">
            <a:tbl>
              <a:tblPr firstRow="1" firstCol="1" bandRow="1"/>
              <a:tblGrid>
                <a:gridCol w="2205936">
                  <a:extLst>
                    <a:ext uri="{9D8B030D-6E8A-4147-A177-3AD203B41FA5}">
                      <a16:colId xmlns:a16="http://schemas.microsoft.com/office/drawing/2014/main" val="644040764"/>
                    </a:ext>
                  </a:extLst>
                </a:gridCol>
                <a:gridCol w="5518302">
                  <a:extLst>
                    <a:ext uri="{9D8B030D-6E8A-4147-A177-3AD203B41FA5}">
                      <a16:colId xmlns:a16="http://schemas.microsoft.com/office/drawing/2014/main" val="2345727070"/>
                    </a:ext>
                  </a:extLst>
                </a:gridCol>
              </a:tblGrid>
              <a:tr h="1122082">
                <a:tc>
                  <a:txBody>
                    <a:bodyPr/>
                    <a:lstStyle/>
                    <a:p>
                      <a:pPr>
                        <a:lnSpc>
                          <a:spcPct val="107000"/>
                        </a:lnSpc>
                        <a:spcAft>
                          <a:spcPts val="800"/>
                        </a:spcAft>
                      </a:pPr>
                      <a:r>
                        <a:rPr lang="es-ES" sz="1600" dirty="0">
                          <a:solidFill>
                            <a:schemeClr val="bg1"/>
                          </a:solidFill>
                          <a:effectLst/>
                          <a:latin typeface="+mn-lt"/>
                          <a:ea typeface="Calibri" panose="020F0502020204030204" pitchFamily="34" charset="0"/>
                          <a:cs typeface="Times New Roman" panose="02020603050405020304" pitchFamily="18" charset="0"/>
                        </a:rPr>
                        <a:t>Epistémico-Investigativo</a:t>
                      </a:r>
                      <a:endParaRPr lang="es-ES" sz="12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algn="just">
                        <a:lnSpc>
                          <a:spcPct val="107000"/>
                        </a:lnSpc>
                        <a:spcAft>
                          <a:spcPts val="800"/>
                        </a:spcAft>
                      </a:pPr>
                      <a:r>
                        <a:rPr lang="es-ES" sz="1600" dirty="0">
                          <a:solidFill>
                            <a:schemeClr val="bg1"/>
                          </a:solidFill>
                          <a:effectLst/>
                          <a:latin typeface="+mn-lt"/>
                          <a:ea typeface="Calibri" panose="020F0502020204030204" pitchFamily="34" charset="0"/>
                          <a:cs typeface="Calibri" panose="020F0502020204030204" pitchFamily="34" charset="0"/>
                        </a:rPr>
                        <a:t>Relación científica, coherente, lógica, centrada, investigación y posicionamiento pedagógico </a:t>
                      </a:r>
                    </a:p>
                    <a:p>
                      <a:pPr algn="just">
                        <a:lnSpc>
                          <a:spcPct val="107000"/>
                        </a:lnSpc>
                        <a:spcAft>
                          <a:spcPts val="800"/>
                        </a:spcAft>
                      </a:pPr>
                      <a:r>
                        <a:rPr lang="es-ES" sz="1600" dirty="0">
                          <a:latin typeface="+mn-lt"/>
                        </a:rPr>
                        <a:t>Cárdenas (2011); Argüello (2020); Fierro y Díaz (2018)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2683905134"/>
                  </a:ext>
                </a:extLst>
              </a:tr>
              <a:tr h="1628439">
                <a:tc>
                  <a:txBody>
                    <a:bodyPr/>
                    <a:lstStyle/>
                    <a:p>
                      <a:pPr>
                        <a:lnSpc>
                          <a:spcPct val="107000"/>
                        </a:lnSpc>
                        <a:spcAft>
                          <a:spcPts val="800"/>
                        </a:spcAft>
                      </a:pPr>
                      <a:r>
                        <a:rPr lang="es-ES" sz="1600" dirty="0">
                          <a:solidFill>
                            <a:schemeClr val="bg1"/>
                          </a:solidFill>
                          <a:effectLst/>
                          <a:latin typeface="+mn-lt"/>
                          <a:ea typeface="Calibri" panose="020F0502020204030204" pitchFamily="34" charset="0"/>
                          <a:cs typeface="Times New Roman" panose="02020603050405020304" pitchFamily="18" charset="0"/>
                        </a:rPr>
                        <a:t>Praxis (Relación teoría – práctica)</a:t>
                      </a:r>
                      <a:endParaRPr lang="es-ES" sz="12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algn="just"/>
                      <a:r>
                        <a:rPr lang="es-ES" sz="1600" kern="1200" dirty="0">
                          <a:solidFill>
                            <a:schemeClr val="bg1"/>
                          </a:solidFill>
                          <a:effectLst/>
                          <a:latin typeface="+mn-lt"/>
                          <a:ea typeface="+mn-ea"/>
                          <a:cs typeface="+mn-cs"/>
                        </a:rPr>
                        <a:t>Pertinencia significativa, conocimiento (técnico, científico, filosófico). Desafíos de la enseñanza y la forma como uno mismo aprendió</a:t>
                      </a:r>
                    </a:p>
                    <a:p>
                      <a:pPr algn="just"/>
                      <a:endParaRPr lang="es-ES" sz="1600" kern="1200" dirty="0">
                        <a:solidFill>
                          <a:schemeClr val="tx1"/>
                        </a:solidFill>
                        <a:effectLst/>
                        <a:latin typeface="+mn-lt"/>
                        <a:ea typeface="+mn-ea"/>
                        <a:cs typeface="+mn-cs"/>
                      </a:endParaRPr>
                    </a:p>
                    <a:p>
                      <a:pPr algn="just"/>
                      <a:r>
                        <a:rPr lang="es-ES" sz="1600" kern="1200" dirty="0">
                          <a:solidFill>
                            <a:schemeClr val="tx1"/>
                          </a:solidFill>
                          <a:effectLst/>
                          <a:latin typeface="+mn-lt"/>
                          <a:ea typeface="+mn-ea"/>
                          <a:cs typeface="+mn-cs"/>
                        </a:rPr>
                        <a:t>Rodríguez Bernal et al. (2007); Rodríguez, Lidia et al. (2007); Sánchez (2021).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166786622"/>
                  </a:ext>
                </a:extLst>
              </a:tr>
            </a:tbl>
          </a:graphicData>
        </a:graphic>
      </p:graphicFrame>
      <p:graphicFrame>
        <p:nvGraphicFramePr>
          <p:cNvPr id="3" name="Tabla 2">
            <a:extLst>
              <a:ext uri="{FF2B5EF4-FFF2-40B4-BE49-F238E27FC236}">
                <a16:creationId xmlns:a16="http://schemas.microsoft.com/office/drawing/2014/main" id="{EF0AFD80-C654-51ED-DAB0-DB62B783755E}"/>
              </a:ext>
            </a:extLst>
          </p:cNvPr>
          <p:cNvGraphicFramePr>
            <a:graphicFrameLocks noGrp="1"/>
          </p:cNvGraphicFramePr>
          <p:nvPr>
            <p:extLst>
              <p:ext uri="{D42A27DB-BD31-4B8C-83A1-F6EECF244321}">
                <p14:modId xmlns:p14="http://schemas.microsoft.com/office/powerpoint/2010/main" val="2149712755"/>
              </p:ext>
            </p:extLst>
          </p:nvPr>
        </p:nvGraphicFramePr>
        <p:xfrm>
          <a:off x="709880" y="4019281"/>
          <a:ext cx="7724238" cy="1219200"/>
        </p:xfrm>
        <a:graphic>
          <a:graphicData uri="http://schemas.openxmlformats.org/drawingml/2006/table">
            <a:tbl>
              <a:tblPr firstRow="1" firstCol="1" bandRow="1"/>
              <a:tblGrid>
                <a:gridCol w="2205936">
                  <a:extLst>
                    <a:ext uri="{9D8B030D-6E8A-4147-A177-3AD203B41FA5}">
                      <a16:colId xmlns:a16="http://schemas.microsoft.com/office/drawing/2014/main" val="3238432913"/>
                    </a:ext>
                  </a:extLst>
                </a:gridCol>
                <a:gridCol w="5518302">
                  <a:extLst>
                    <a:ext uri="{9D8B030D-6E8A-4147-A177-3AD203B41FA5}">
                      <a16:colId xmlns:a16="http://schemas.microsoft.com/office/drawing/2014/main" val="495184169"/>
                    </a:ext>
                  </a:extLst>
                </a:gridCol>
              </a:tblGrid>
              <a:tr h="1190553">
                <a:tc>
                  <a:txBody>
                    <a:bodyPr/>
                    <a:lstStyle/>
                    <a:p>
                      <a:pPr>
                        <a:lnSpc>
                          <a:spcPct val="107000"/>
                        </a:lnSpc>
                        <a:spcAft>
                          <a:spcPts val="800"/>
                        </a:spcAft>
                      </a:pPr>
                      <a:r>
                        <a:rPr lang="es-ES" sz="1600" dirty="0">
                          <a:solidFill>
                            <a:schemeClr val="bg1"/>
                          </a:solidFill>
                          <a:effectLst/>
                          <a:latin typeface="+mn-lt"/>
                          <a:ea typeface="Calibri" panose="020F0502020204030204" pitchFamily="34" charset="0"/>
                          <a:cs typeface="Calibri" panose="020F0502020204030204" pitchFamily="34" charset="0"/>
                        </a:rPr>
                        <a:t>Educación dialógica</a:t>
                      </a:r>
                      <a:endParaRPr lang="es-ES" sz="16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algn="just"/>
                      <a:r>
                        <a:rPr lang="es-ES" sz="1600" kern="1200" dirty="0">
                          <a:solidFill>
                            <a:schemeClr val="bg1"/>
                          </a:solidFill>
                          <a:effectLst/>
                          <a:latin typeface="+mn-lt"/>
                          <a:ea typeface="+mn-ea"/>
                          <a:cs typeface="+mn-cs"/>
                        </a:rPr>
                        <a:t>Nadie ignora todo, nadie sabe todo. Pensamiento crítico contextualizado (conciencia). Relación dialéctica, interpretación de la realidad. </a:t>
                      </a:r>
                    </a:p>
                    <a:p>
                      <a:pPr algn="just"/>
                      <a:endParaRPr lang="es-ES" sz="1600" kern="1200" dirty="0">
                        <a:solidFill>
                          <a:schemeClr val="bg1"/>
                        </a:solidFill>
                        <a:effectLst/>
                        <a:latin typeface="+mn-lt"/>
                        <a:ea typeface="+mn-ea"/>
                        <a:cs typeface="+mn-cs"/>
                      </a:endParaRPr>
                    </a:p>
                    <a:p>
                      <a:pPr algn="just"/>
                      <a:r>
                        <a:rPr lang="es-ES" sz="1600" kern="1200" dirty="0">
                          <a:solidFill>
                            <a:schemeClr val="tx1"/>
                          </a:solidFill>
                          <a:effectLst/>
                          <a:latin typeface="+mn-lt"/>
                          <a:ea typeface="+mn-ea"/>
                          <a:cs typeface="+mn-cs"/>
                        </a:rPr>
                        <a:t>Rojas y Valera (2007); </a:t>
                      </a:r>
                      <a:r>
                        <a:rPr lang="es-ES" sz="1600" kern="1200" dirty="0" err="1">
                          <a:solidFill>
                            <a:schemeClr val="tx1"/>
                          </a:solidFill>
                          <a:effectLst/>
                          <a:latin typeface="+mn-lt"/>
                          <a:ea typeface="+mn-ea"/>
                          <a:cs typeface="+mn-cs"/>
                        </a:rPr>
                        <a:t>Perus</a:t>
                      </a:r>
                      <a:r>
                        <a:rPr lang="es-ES" sz="1600" kern="1200" dirty="0">
                          <a:solidFill>
                            <a:schemeClr val="tx1"/>
                          </a:solidFill>
                          <a:effectLst/>
                          <a:latin typeface="+mn-lt"/>
                          <a:ea typeface="+mn-ea"/>
                          <a:cs typeface="+mn-cs"/>
                        </a:rPr>
                        <a:t> (2009)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538987646"/>
                  </a:ext>
                </a:extLst>
              </a:tr>
            </a:tbl>
          </a:graphicData>
        </a:graphic>
      </p:graphicFrame>
    </p:spTree>
    <p:extLst>
      <p:ext uri="{BB962C8B-B14F-4D97-AF65-F5344CB8AC3E}">
        <p14:creationId xmlns:p14="http://schemas.microsoft.com/office/powerpoint/2010/main" val="211706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3376147269"/>
              </p:ext>
            </p:extLst>
          </p:nvPr>
        </p:nvGraphicFramePr>
        <p:xfrm>
          <a:off x="457200" y="274638"/>
          <a:ext cx="8229600" cy="634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a:extLst>
              <a:ext uri="{FF2B5EF4-FFF2-40B4-BE49-F238E27FC236}">
                <a16:creationId xmlns:a16="http://schemas.microsoft.com/office/drawing/2014/main" id="{8D0AC83C-18E3-B920-421D-7475510D47F2}"/>
              </a:ext>
            </a:extLst>
          </p:cNvPr>
          <p:cNvSpPr txBox="1"/>
          <p:nvPr/>
        </p:nvSpPr>
        <p:spPr>
          <a:xfrm>
            <a:off x="611560" y="1120948"/>
            <a:ext cx="7776864" cy="4923592"/>
          </a:xfrm>
          <a:prstGeom prst="rect">
            <a:avLst/>
          </a:prstGeom>
          <a:solidFill>
            <a:schemeClr val="bg1">
              <a:lumMod val="75000"/>
            </a:schemeClr>
          </a:solidFill>
        </p:spPr>
        <p:txBody>
          <a:bodyPr wrap="square">
            <a:spAutoFit/>
          </a:bodyPr>
          <a:lstStyle/>
          <a:p>
            <a:pPr algn="just">
              <a:lnSpc>
                <a:spcPct val="107000"/>
              </a:lnSpc>
              <a:spcAft>
                <a:spcPts val="800"/>
              </a:spcAft>
            </a:pPr>
            <a:r>
              <a:rPr lang="es-ES" sz="1800" dirty="0">
                <a:effectLst/>
                <a:latin typeface="Calibri" panose="020F0502020204030204" pitchFamily="34" charset="0"/>
                <a:ea typeface="Calibri" panose="020F0502020204030204" pitchFamily="34" charset="0"/>
                <a:cs typeface="Calibri" panose="020F0502020204030204" pitchFamily="34" charset="0"/>
              </a:rPr>
              <a:t>Los lineamientos sustanciales de la pedagogía como ciencia son establecidos desde la relación filosófica epistémica alejado de un paradigma positivista Kantiano pero que toma su caracterización lógica y hasta matemática. En Latinoamérica se tiene una mayor aceptación del concepto científico de la pedagogía y deja en claro que, en relación con las ciencias de la educación, la pedagogía es (desde el punto de vista metafórico) la columna vertebral de ellas. Es decir, la ciencia principal. (Vega, 2018; Di Marco, 2018; López, 2019; Vera </a:t>
            </a:r>
            <a:r>
              <a:rPr lang="es-ES" sz="1800" i="1" dirty="0">
                <a:effectLst/>
                <a:latin typeface="Calibri" panose="020F0502020204030204" pitchFamily="34" charset="0"/>
                <a:ea typeface="Calibri" panose="020F0502020204030204" pitchFamily="34" charset="0"/>
                <a:cs typeface="Calibri" panose="020F0502020204030204" pitchFamily="34" charset="0"/>
              </a:rPr>
              <a:t>et al.,</a:t>
            </a:r>
            <a:r>
              <a:rPr lang="es-ES" sz="1800" dirty="0">
                <a:effectLst/>
                <a:latin typeface="Calibri" panose="020F0502020204030204" pitchFamily="34" charset="0"/>
                <a:ea typeface="Calibri" panose="020F0502020204030204" pitchFamily="34" charset="0"/>
                <a:cs typeface="Calibri" panose="020F0502020204030204" pitchFamily="34" charset="0"/>
              </a:rPr>
              <a:t> 2020; otros).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800" dirty="0">
                <a:effectLst/>
                <a:latin typeface="Calibri" panose="020F0502020204030204" pitchFamily="34" charset="0"/>
                <a:ea typeface="Calibri" panose="020F0502020204030204" pitchFamily="34" charset="0"/>
                <a:cs typeface="Calibri" panose="020F0502020204030204" pitchFamily="34" charset="0"/>
              </a:rPr>
              <a:t>Hay quien rechaza esta posición definiendo como inútil e innecesario la relación pedagógica con la formación profesional, y el acto educativo pues se desenvuelven de mejor manera sin tener en cuenta una disciplina que la valore, además de no tener ningún lenguaje propio (Moreno, 2009). Pero es desmentido por Nubia (2012) quien obtiene resultados totalmente distintos en su investigación y además con el estudio de </a:t>
            </a:r>
            <a:r>
              <a:rPr lang="es-ES" sz="1800" dirty="0" err="1">
                <a:effectLst/>
                <a:latin typeface="Calibri" panose="020F0502020204030204" pitchFamily="34" charset="0"/>
                <a:ea typeface="Calibri" panose="020F0502020204030204" pitchFamily="34" charset="0"/>
                <a:cs typeface="Calibri" panose="020F0502020204030204" pitchFamily="34" charset="0"/>
              </a:rPr>
              <a:t>Touriñán</a:t>
            </a:r>
            <a:r>
              <a:rPr lang="es-ES" sz="1800" dirty="0">
                <a:effectLst/>
                <a:latin typeface="Calibri" panose="020F0502020204030204" pitchFamily="34" charset="0"/>
                <a:ea typeface="Calibri" panose="020F0502020204030204" pitchFamily="34" charset="0"/>
                <a:cs typeface="Calibri" panose="020F0502020204030204" pitchFamily="34" charset="0"/>
              </a:rPr>
              <a:t> y Sáez (2015) se revela el lenguaje técnico, profesionalizante y científico propio de la pedagogía. Sumado además el aporte de Freire en la contemporaneidad a todo el estatuto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2" descr="Universidad Nacional de Chimborazo">
            <a:extLst>
              <a:ext uri="{FF2B5EF4-FFF2-40B4-BE49-F238E27FC236}">
                <a16:creationId xmlns:a16="http://schemas.microsoft.com/office/drawing/2014/main" id="{363168B5-011E-59FB-8989-63BA3EB07D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552" y="6316268"/>
            <a:ext cx="1257539" cy="465708"/>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49BDBEA8-55D2-330A-940B-4EEA6634B6A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76477" y="6403399"/>
            <a:ext cx="1591045" cy="378577"/>
          </a:xfrm>
          <a:prstGeom prst="rect">
            <a:avLst/>
          </a:prstGeom>
        </p:spPr>
      </p:pic>
      <p:pic>
        <p:nvPicPr>
          <p:cNvPr id="10" name="Marcador de contenido 3">
            <a:extLst>
              <a:ext uri="{FF2B5EF4-FFF2-40B4-BE49-F238E27FC236}">
                <a16:creationId xmlns:a16="http://schemas.microsoft.com/office/drawing/2014/main" id="{9A7A8E5F-F613-C706-6FB8-057F0E1E5DC2}"/>
              </a:ext>
            </a:extLst>
          </p:cNvPr>
          <p:cNvPicPr>
            <a:picLocks noChangeAspect="1"/>
          </p:cNvPicPr>
          <p:nvPr/>
        </p:nvPicPr>
        <p:blipFill rotWithShape="1">
          <a:blip r:embed="rId9">
            <a:extLst>
              <a:ext uri="{28A0092B-C50C-407E-A947-70E740481C1C}">
                <a14:useLocalDpi xmlns:a14="http://schemas.microsoft.com/office/drawing/2010/main" val="0"/>
              </a:ext>
            </a:extLst>
          </a:blip>
          <a:srcRect l="38370" t="84136" r="30000" b="3"/>
          <a:stretch/>
        </p:blipFill>
        <p:spPr>
          <a:xfrm>
            <a:off x="6731261" y="6256769"/>
            <a:ext cx="1873187" cy="525207"/>
          </a:xfrm>
          <a:prstGeom prst="rect">
            <a:avLst/>
          </a:prstGeom>
        </p:spPr>
      </p:pic>
    </p:spTree>
    <p:extLst>
      <p:ext uri="{BB962C8B-B14F-4D97-AF65-F5344CB8AC3E}">
        <p14:creationId xmlns:p14="http://schemas.microsoft.com/office/powerpoint/2010/main" val="1582600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Universidad Nacional de Chimborazo">
            <a:extLst>
              <a:ext uri="{FF2B5EF4-FFF2-40B4-BE49-F238E27FC236}">
                <a16:creationId xmlns:a16="http://schemas.microsoft.com/office/drawing/2014/main" id="{363168B5-011E-59FB-8989-63BA3EB07D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316268"/>
            <a:ext cx="1257539" cy="465708"/>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49BDBEA8-55D2-330A-940B-4EEA6634B6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6477" y="6403399"/>
            <a:ext cx="1591045" cy="378577"/>
          </a:xfrm>
          <a:prstGeom prst="rect">
            <a:avLst/>
          </a:prstGeom>
        </p:spPr>
      </p:pic>
      <p:pic>
        <p:nvPicPr>
          <p:cNvPr id="10" name="Marcador de contenido 3">
            <a:extLst>
              <a:ext uri="{FF2B5EF4-FFF2-40B4-BE49-F238E27FC236}">
                <a16:creationId xmlns:a16="http://schemas.microsoft.com/office/drawing/2014/main" id="{9A7A8E5F-F613-C706-6FB8-057F0E1E5DC2}"/>
              </a:ext>
            </a:extLst>
          </p:cNvPr>
          <p:cNvPicPr>
            <a:picLocks noChangeAspect="1"/>
          </p:cNvPicPr>
          <p:nvPr/>
        </p:nvPicPr>
        <p:blipFill rotWithShape="1">
          <a:blip r:embed="rId4">
            <a:extLst>
              <a:ext uri="{28A0092B-C50C-407E-A947-70E740481C1C}">
                <a14:useLocalDpi xmlns:a14="http://schemas.microsoft.com/office/drawing/2010/main" val="0"/>
              </a:ext>
            </a:extLst>
          </a:blip>
          <a:srcRect l="38370" t="84136" r="30000" b="3"/>
          <a:stretch/>
        </p:blipFill>
        <p:spPr>
          <a:xfrm>
            <a:off x="6731261" y="6256769"/>
            <a:ext cx="1873187" cy="525207"/>
          </a:xfrm>
          <a:prstGeom prst="rect">
            <a:avLst/>
          </a:prstGeom>
        </p:spPr>
      </p:pic>
      <p:sp>
        <p:nvSpPr>
          <p:cNvPr id="9" name="CuadroTexto 8">
            <a:extLst>
              <a:ext uri="{FF2B5EF4-FFF2-40B4-BE49-F238E27FC236}">
                <a16:creationId xmlns:a16="http://schemas.microsoft.com/office/drawing/2014/main" id="{F8424ABE-D3A4-BA56-0D66-C5143B5B6363}"/>
              </a:ext>
            </a:extLst>
          </p:cNvPr>
          <p:cNvSpPr txBox="1"/>
          <p:nvPr/>
        </p:nvSpPr>
        <p:spPr>
          <a:xfrm>
            <a:off x="899591" y="764704"/>
            <a:ext cx="7344816" cy="2585323"/>
          </a:xfrm>
          <a:prstGeom prst="rect">
            <a:avLst/>
          </a:prstGeom>
          <a:solidFill>
            <a:schemeClr val="bg1">
              <a:lumMod val="75000"/>
            </a:schemeClr>
          </a:solidFill>
        </p:spPr>
        <p:txBody>
          <a:bodyPr wrap="square">
            <a:spAutoFit/>
          </a:bodyPr>
          <a:lstStyle/>
          <a:p>
            <a:pPr algn="just"/>
            <a:r>
              <a:rPr lang="es-ES" dirty="0">
                <a:effectLst/>
                <a:ea typeface="Calibri" panose="020F0502020204030204" pitchFamily="34" charset="0"/>
                <a:cs typeface="Times New Roman" panose="02020603050405020304" pitchFamily="18" charset="0"/>
              </a:rPr>
              <a:t>En la educación literaria existe un aporte significativo de carácter teórico-práctico, y eso se avista en los apartados reflexivos que se encontraron en los diversos artículos. El aval onto axiológico, ético, los contenidos trasversales de literatura, el alcance cognitivo, estético, social, afectivo merecen ser profundizados y tomados en cuenta. (Rojas y Valera, 2007; Cárdenas, 2011). Siguiendo con la lógica de </a:t>
            </a:r>
            <a:r>
              <a:rPr lang="es-ES" dirty="0">
                <a:effectLst/>
                <a:ea typeface="Calibri" panose="020F0502020204030204" pitchFamily="34" charset="0"/>
              </a:rPr>
              <a:t>Harold Bloom o Roland Barthes, se trata de dar una respuesta pedagógica a la enseñanza de la literatura, los aspectos estéticos- artísticos- literarios deben ser tratados como lo que son, pero sin desmerecer su alcance práctico para sensibilizar.</a:t>
            </a:r>
            <a:endParaRPr lang="es-ES" dirty="0"/>
          </a:p>
        </p:txBody>
      </p:sp>
    </p:spTree>
    <p:extLst>
      <p:ext uri="{BB962C8B-B14F-4D97-AF65-F5344CB8AC3E}">
        <p14:creationId xmlns:p14="http://schemas.microsoft.com/office/powerpoint/2010/main" val="816462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nvGraphicFramePr>
        <p:xfrm>
          <a:off x="457200" y="274638"/>
          <a:ext cx="8229600" cy="4180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uadroTexto 8">
            <a:extLst>
              <a:ext uri="{FF2B5EF4-FFF2-40B4-BE49-F238E27FC236}">
                <a16:creationId xmlns:a16="http://schemas.microsoft.com/office/drawing/2014/main" id="{48AAED01-E063-D251-AE20-E8BBD9F25BD9}"/>
              </a:ext>
            </a:extLst>
          </p:cNvPr>
          <p:cNvSpPr txBox="1"/>
          <p:nvPr/>
        </p:nvSpPr>
        <p:spPr>
          <a:xfrm>
            <a:off x="611560" y="1052736"/>
            <a:ext cx="7920880" cy="2585323"/>
          </a:xfrm>
          <a:prstGeom prst="rect">
            <a:avLst/>
          </a:prstGeom>
          <a:solidFill>
            <a:schemeClr val="bg1">
              <a:lumMod val="75000"/>
            </a:schemeClr>
          </a:solidFill>
        </p:spPr>
        <p:txBody>
          <a:bodyPr wrap="square">
            <a:spAutoFit/>
          </a:bodyPr>
          <a:lstStyle/>
          <a:p>
            <a:pPr algn="just">
              <a:spcBef>
                <a:spcPts val="1200"/>
              </a:spcBef>
              <a:spcAft>
                <a:spcPts val="800"/>
              </a:spcAft>
            </a:pPr>
            <a:r>
              <a:rPr lang="es-ES" dirty="0"/>
              <a:t>Los lineamientos que validan a la pedagogía como ciencia están dados por:</a:t>
            </a:r>
            <a:r>
              <a:rPr lang="es-ES" b="1" dirty="0"/>
              <a:t> su objeto de estudio</a:t>
            </a:r>
            <a:r>
              <a:rPr lang="es-ES" dirty="0"/>
              <a:t>: (la educación, formación, enseñanza, aprendizaje, capacitación, sujeto educativo y en formación); </a:t>
            </a:r>
            <a:r>
              <a:rPr lang="es-ES" b="1" dirty="0"/>
              <a:t>por su campo de estudio </a:t>
            </a:r>
            <a:r>
              <a:rPr lang="es-ES" dirty="0"/>
              <a:t>(educación escolarizada y no escolarizada) </a:t>
            </a:r>
            <a:r>
              <a:rPr lang="es-ES" b="1" dirty="0"/>
              <a:t>por su cuerpo metodológico validado </a:t>
            </a:r>
            <a:r>
              <a:rPr lang="es-ES" dirty="0"/>
              <a:t>(metodología propia, principios, leyes, hipótesis); </a:t>
            </a:r>
            <a:r>
              <a:rPr lang="es-ES" b="1" dirty="0"/>
              <a:t>por su proceso categorial </a:t>
            </a:r>
            <a:r>
              <a:rPr lang="es-ES" dirty="0"/>
              <a:t>(relación con las demás ciencias); </a:t>
            </a:r>
            <a:r>
              <a:rPr lang="es-ES" b="1" dirty="0"/>
              <a:t>por su lenguaje propio de reflexión-acción</a:t>
            </a:r>
            <a:r>
              <a:rPr lang="es-ES" dirty="0"/>
              <a:t>; </a:t>
            </a:r>
            <a:r>
              <a:rPr lang="es-ES" b="1" dirty="0"/>
              <a:t>su campo de acción en el currículo y didáctica </a:t>
            </a:r>
            <a:r>
              <a:rPr lang="es-ES" dirty="0"/>
              <a:t>(evaluación, enseñanza, gestión educativa) </a:t>
            </a:r>
            <a:r>
              <a:rPr lang="es-ES" b="1" dirty="0"/>
              <a:t>implementación dialéctica en el aula y contenidos; y el proceso educativo </a:t>
            </a:r>
            <a:r>
              <a:rPr lang="es-ES" dirty="0"/>
              <a:t>(crianza, instrucción, educación, autovaloración).</a:t>
            </a:r>
          </a:p>
        </p:txBody>
      </p:sp>
      <p:sp>
        <p:nvSpPr>
          <p:cNvPr id="11" name="CuadroTexto 10">
            <a:extLst>
              <a:ext uri="{FF2B5EF4-FFF2-40B4-BE49-F238E27FC236}">
                <a16:creationId xmlns:a16="http://schemas.microsoft.com/office/drawing/2014/main" id="{D1B7E29B-B965-F4D2-A022-D0F86B450FE0}"/>
              </a:ext>
            </a:extLst>
          </p:cNvPr>
          <p:cNvSpPr txBox="1"/>
          <p:nvPr/>
        </p:nvSpPr>
        <p:spPr>
          <a:xfrm>
            <a:off x="611560" y="4133542"/>
            <a:ext cx="7920880" cy="1477328"/>
          </a:xfrm>
          <a:prstGeom prst="rect">
            <a:avLst/>
          </a:prstGeom>
          <a:solidFill>
            <a:schemeClr val="tx2">
              <a:lumMod val="50000"/>
            </a:schemeClr>
          </a:solidFill>
        </p:spPr>
        <p:txBody>
          <a:bodyPr wrap="square">
            <a:spAutoFit/>
          </a:bodyPr>
          <a:lstStyle/>
          <a:p>
            <a:pPr algn="just"/>
            <a:r>
              <a:rPr lang="es-ES" sz="1800" dirty="0">
                <a:solidFill>
                  <a:schemeClr val="bg1"/>
                </a:solidFill>
                <a:effectLst/>
                <a:ea typeface="Calibri" panose="020F0502020204030204" pitchFamily="34" charset="0"/>
              </a:rPr>
              <a:t>Publicaciones en Educación literaria, resaltan hechos estéticos, históricos, canónicos, de obras literarias, no del hecho educativo torno al área literaria y en los procesos de enseñanza. No se toma en cuenta el valor ontológico, axiológico y alcance transdiciplinario de los contenidos. Por tal, las producciones académicas en el área literaria no tienen un apego o referencia pedagógica esencialmente.</a:t>
            </a:r>
            <a:endParaRPr lang="es-ES" dirty="0">
              <a:solidFill>
                <a:schemeClr val="bg1"/>
              </a:solidFill>
            </a:endParaRPr>
          </a:p>
        </p:txBody>
      </p:sp>
      <p:pic>
        <p:nvPicPr>
          <p:cNvPr id="12" name="Picture 2" descr="Universidad Nacional de Chimborazo">
            <a:extLst>
              <a:ext uri="{FF2B5EF4-FFF2-40B4-BE49-F238E27FC236}">
                <a16:creationId xmlns:a16="http://schemas.microsoft.com/office/drawing/2014/main" id="{0514913C-77E1-43FE-A979-5325E7EAB7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552" y="6316268"/>
            <a:ext cx="1257539" cy="465708"/>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a:extLst>
              <a:ext uri="{FF2B5EF4-FFF2-40B4-BE49-F238E27FC236}">
                <a16:creationId xmlns:a16="http://schemas.microsoft.com/office/drawing/2014/main" id="{97A5A9E9-0C59-66F6-4F3B-C24E3265060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76477" y="6403399"/>
            <a:ext cx="1591045" cy="378577"/>
          </a:xfrm>
          <a:prstGeom prst="rect">
            <a:avLst/>
          </a:prstGeom>
        </p:spPr>
      </p:pic>
      <p:pic>
        <p:nvPicPr>
          <p:cNvPr id="14" name="Marcador de contenido 3">
            <a:extLst>
              <a:ext uri="{FF2B5EF4-FFF2-40B4-BE49-F238E27FC236}">
                <a16:creationId xmlns:a16="http://schemas.microsoft.com/office/drawing/2014/main" id="{2F3AB5D8-575D-B2CD-F215-E57199D45A73}"/>
              </a:ext>
            </a:extLst>
          </p:cNvPr>
          <p:cNvPicPr>
            <a:picLocks noChangeAspect="1"/>
          </p:cNvPicPr>
          <p:nvPr/>
        </p:nvPicPr>
        <p:blipFill rotWithShape="1">
          <a:blip r:embed="rId9">
            <a:extLst>
              <a:ext uri="{28A0092B-C50C-407E-A947-70E740481C1C}">
                <a14:useLocalDpi xmlns:a14="http://schemas.microsoft.com/office/drawing/2010/main" val="0"/>
              </a:ext>
            </a:extLst>
          </a:blip>
          <a:srcRect l="38370" t="84136" r="30000" b="3"/>
          <a:stretch/>
        </p:blipFill>
        <p:spPr>
          <a:xfrm>
            <a:off x="6731261" y="6256769"/>
            <a:ext cx="1873187" cy="525207"/>
          </a:xfrm>
          <a:prstGeom prst="rect">
            <a:avLst/>
          </a:prstGeom>
        </p:spPr>
      </p:pic>
    </p:spTree>
    <p:extLst>
      <p:ext uri="{BB962C8B-B14F-4D97-AF65-F5344CB8AC3E}">
        <p14:creationId xmlns:p14="http://schemas.microsoft.com/office/powerpoint/2010/main" val="35739895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48AAED01-E063-D251-AE20-E8BBD9F25BD9}"/>
              </a:ext>
            </a:extLst>
          </p:cNvPr>
          <p:cNvSpPr txBox="1"/>
          <p:nvPr/>
        </p:nvSpPr>
        <p:spPr>
          <a:xfrm>
            <a:off x="611560" y="1124744"/>
            <a:ext cx="7920880" cy="1754326"/>
          </a:xfrm>
          <a:prstGeom prst="rect">
            <a:avLst/>
          </a:prstGeom>
          <a:solidFill>
            <a:schemeClr val="tx2">
              <a:lumMod val="50000"/>
            </a:schemeClr>
          </a:solidFill>
        </p:spPr>
        <p:txBody>
          <a:bodyPr wrap="square">
            <a:spAutoFit/>
          </a:bodyPr>
          <a:lstStyle/>
          <a:p>
            <a:pPr algn="just">
              <a:spcBef>
                <a:spcPts val="1200"/>
              </a:spcBef>
              <a:spcAft>
                <a:spcPts val="800"/>
              </a:spcAft>
            </a:pPr>
            <a:r>
              <a:rPr lang="es-ES" dirty="0">
                <a:solidFill>
                  <a:schemeClr val="bg1"/>
                </a:solidFill>
              </a:rPr>
              <a:t>Al caracterizar el rol de la Pedagogía se establece que esta logra fortalecer el proceso educativo, plantea transformarlo, actualizarlo e incentivar su perfeccionamiento e innovación. Su alcance está en la fuerte relación torno a la filosófica, ontológica y axiológica. Estos, suponen igual un seguimiento en la educación literaria en América Latina por la trasversalidad de los contenidos en la literatura para una educación en valores, ético-sensible, pero no moralizadora</a:t>
            </a:r>
          </a:p>
        </p:txBody>
      </p:sp>
      <p:sp>
        <p:nvSpPr>
          <p:cNvPr id="11" name="CuadroTexto 10">
            <a:extLst>
              <a:ext uri="{FF2B5EF4-FFF2-40B4-BE49-F238E27FC236}">
                <a16:creationId xmlns:a16="http://schemas.microsoft.com/office/drawing/2014/main" id="{D1B7E29B-B965-F4D2-A022-D0F86B450FE0}"/>
              </a:ext>
            </a:extLst>
          </p:cNvPr>
          <p:cNvSpPr txBox="1"/>
          <p:nvPr/>
        </p:nvSpPr>
        <p:spPr>
          <a:xfrm>
            <a:off x="611560" y="3127902"/>
            <a:ext cx="7920880" cy="2308324"/>
          </a:xfrm>
          <a:prstGeom prst="rect">
            <a:avLst/>
          </a:prstGeom>
          <a:solidFill>
            <a:schemeClr val="bg1">
              <a:lumMod val="85000"/>
            </a:schemeClr>
          </a:solidFill>
        </p:spPr>
        <p:txBody>
          <a:bodyPr wrap="square">
            <a:spAutoFit/>
          </a:bodyPr>
          <a:lstStyle/>
          <a:p>
            <a:pPr algn="just">
              <a:spcBef>
                <a:spcPts val="1200"/>
              </a:spcBef>
              <a:spcAft>
                <a:spcPts val="1200"/>
              </a:spcAft>
            </a:pPr>
            <a:r>
              <a:rPr lang="es-ES" dirty="0"/>
              <a:t>El aporte del sustento epistemológico de la Pedagogía a la educación literaria en América Latina está dada por estas categorías: </a:t>
            </a:r>
            <a:r>
              <a:rPr lang="es-ES" b="1" dirty="0"/>
              <a:t>dimensiones ontológicas </a:t>
            </a:r>
            <a:r>
              <a:rPr lang="es-ES" dirty="0"/>
              <a:t>(ser, realidad, sentidos), </a:t>
            </a:r>
            <a:r>
              <a:rPr lang="es-ES" b="1" dirty="0"/>
              <a:t>axiológicas </a:t>
            </a:r>
            <a:r>
              <a:rPr lang="es-ES" dirty="0"/>
              <a:t>(valores cognitivos, estéticos, éticos), </a:t>
            </a:r>
            <a:r>
              <a:rPr lang="es-ES" b="1" dirty="0"/>
              <a:t>formación (</a:t>
            </a:r>
            <a:r>
              <a:rPr lang="es-ES" dirty="0"/>
              <a:t>sujetos educativos), </a:t>
            </a:r>
            <a:r>
              <a:rPr lang="es-ES" b="1" dirty="0"/>
              <a:t>a nivel didáctico </a:t>
            </a:r>
            <a:r>
              <a:rPr lang="es-ES" dirty="0"/>
              <a:t>(enseñanza y aprendizaje, evaluación y procesos), </a:t>
            </a:r>
            <a:r>
              <a:rPr lang="es-ES" b="1" dirty="0"/>
              <a:t>a nivel curricular </a:t>
            </a:r>
            <a:r>
              <a:rPr lang="es-ES" dirty="0"/>
              <a:t>(integración afectivo </a:t>
            </a:r>
            <a:r>
              <a:rPr lang="es-ES" dirty="0" err="1"/>
              <a:t>concientizante</a:t>
            </a:r>
            <a:r>
              <a:rPr lang="es-ES" dirty="0"/>
              <a:t>), </a:t>
            </a:r>
            <a:r>
              <a:rPr lang="es-ES" b="1" dirty="0"/>
              <a:t>Epistémico-Investigativo </a:t>
            </a:r>
            <a:r>
              <a:rPr lang="es-ES" dirty="0"/>
              <a:t>(ciencia e innovación), </a:t>
            </a:r>
            <a:r>
              <a:rPr lang="es-ES" b="1" dirty="0"/>
              <a:t>en la Praxis </a:t>
            </a:r>
            <a:r>
              <a:rPr lang="es-ES" dirty="0"/>
              <a:t>(Relación teoría – práctica, el ejemplo) </a:t>
            </a:r>
            <a:r>
              <a:rPr lang="es-ES" b="1" dirty="0"/>
              <a:t>y desde el planteamiento actual a una educación dialógica </a:t>
            </a:r>
            <a:r>
              <a:rPr lang="es-ES" dirty="0"/>
              <a:t>(aporte de Freire). </a:t>
            </a:r>
          </a:p>
        </p:txBody>
      </p:sp>
      <p:pic>
        <p:nvPicPr>
          <p:cNvPr id="12" name="Picture 2" descr="Universidad Nacional de Chimborazo">
            <a:extLst>
              <a:ext uri="{FF2B5EF4-FFF2-40B4-BE49-F238E27FC236}">
                <a16:creationId xmlns:a16="http://schemas.microsoft.com/office/drawing/2014/main" id="{0514913C-77E1-43FE-A979-5325E7EAB7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316268"/>
            <a:ext cx="1257539" cy="465708"/>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a:extLst>
              <a:ext uri="{FF2B5EF4-FFF2-40B4-BE49-F238E27FC236}">
                <a16:creationId xmlns:a16="http://schemas.microsoft.com/office/drawing/2014/main" id="{97A5A9E9-0C59-66F6-4F3B-C24E326506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6477" y="6403399"/>
            <a:ext cx="1591045" cy="378577"/>
          </a:xfrm>
          <a:prstGeom prst="rect">
            <a:avLst/>
          </a:prstGeom>
        </p:spPr>
      </p:pic>
      <p:pic>
        <p:nvPicPr>
          <p:cNvPr id="14" name="Marcador de contenido 3">
            <a:extLst>
              <a:ext uri="{FF2B5EF4-FFF2-40B4-BE49-F238E27FC236}">
                <a16:creationId xmlns:a16="http://schemas.microsoft.com/office/drawing/2014/main" id="{2F3AB5D8-575D-B2CD-F215-E57199D45A73}"/>
              </a:ext>
            </a:extLst>
          </p:cNvPr>
          <p:cNvPicPr>
            <a:picLocks noChangeAspect="1"/>
          </p:cNvPicPr>
          <p:nvPr/>
        </p:nvPicPr>
        <p:blipFill rotWithShape="1">
          <a:blip r:embed="rId4">
            <a:extLst>
              <a:ext uri="{28A0092B-C50C-407E-A947-70E740481C1C}">
                <a14:useLocalDpi xmlns:a14="http://schemas.microsoft.com/office/drawing/2010/main" val="0"/>
              </a:ext>
            </a:extLst>
          </a:blip>
          <a:srcRect l="38370" t="84136" r="30000" b="3"/>
          <a:stretch/>
        </p:blipFill>
        <p:spPr>
          <a:xfrm>
            <a:off x="6731261" y="6256769"/>
            <a:ext cx="1873187" cy="525207"/>
          </a:xfrm>
          <a:prstGeom prst="rect">
            <a:avLst/>
          </a:prstGeom>
        </p:spPr>
      </p:pic>
    </p:spTree>
    <p:extLst>
      <p:ext uri="{BB962C8B-B14F-4D97-AF65-F5344CB8AC3E}">
        <p14:creationId xmlns:p14="http://schemas.microsoft.com/office/powerpoint/2010/main" val="97389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927697296"/>
              </p:ext>
            </p:extLst>
          </p:nvPr>
        </p:nvGraphicFramePr>
        <p:xfrm>
          <a:off x="457200" y="274638"/>
          <a:ext cx="8229600" cy="4180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uadroTexto 8">
            <a:extLst>
              <a:ext uri="{FF2B5EF4-FFF2-40B4-BE49-F238E27FC236}">
                <a16:creationId xmlns:a16="http://schemas.microsoft.com/office/drawing/2014/main" id="{48AAED01-E063-D251-AE20-E8BBD9F25BD9}"/>
              </a:ext>
            </a:extLst>
          </p:cNvPr>
          <p:cNvSpPr txBox="1"/>
          <p:nvPr/>
        </p:nvSpPr>
        <p:spPr>
          <a:xfrm>
            <a:off x="611560" y="1052736"/>
            <a:ext cx="7920880" cy="1200329"/>
          </a:xfrm>
          <a:prstGeom prst="rect">
            <a:avLst/>
          </a:prstGeom>
          <a:solidFill>
            <a:schemeClr val="bg1">
              <a:lumMod val="75000"/>
            </a:schemeClr>
          </a:solidFill>
        </p:spPr>
        <p:txBody>
          <a:bodyPr wrap="square">
            <a:spAutoFit/>
          </a:bodyPr>
          <a:lstStyle/>
          <a:p>
            <a:pPr algn="just">
              <a:spcBef>
                <a:spcPts val="1200"/>
              </a:spcBef>
              <a:spcAft>
                <a:spcPts val="800"/>
              </a:spcAft>
            </a:pPr>
            <a:r>
              <a:rPr lang="es-ES" dirty="0"/>
              <a:t>Dar continuidad investigativa torno a la pedagogía para la educación literaria (estudios más contextualizados a la realidad latinoamericana) sin tomar como base modelos globales y llegar a tener una ambivalencia epistemológica desde distintas realidades continentales. </a:t>
            </a:r>
          </a:p>
        </p:txBody>
      </p:sp>
      <p:sp>
        <p:nvSpPr>
          <p:cNvPr id="11" name="CuadroTexto 10">
            <a:extLst>
              <a:ext uri="{FF2B5EF4-FFF2-40B4-BE49-F238E27FC236}">
                <a16:creationId xmlns:a16="http://schemas.microsoft.com/office/drawing/2014/main" id="{D1B7E29B-B965-F4D2-A022-D0F86B450FE0}"/>
              </a:ext>
            </a:extLst>
          </p:cNvPr>
          <p:cNvSpPr txBox="1"/>
          <p:nvPr/>
        </p:nvSpPr>
        <p:spPr>
          <a:xfrm>
            <a:off x="611560" y="2704274"/>
            <a:ext cx="7920880" cy="1200329"/>
          </a:xfrm>
          <a:prstGeom prst="rect">
            <a:avLst/>
          </a:prstGeom>
          <a:solidFill>
            <a:schemeClr val="tx2">
              <a:lumMod val="50000"/>
            </a:schemeClr>
          </a:solidFill>
        </p:spPr>
        <p:txBody>
          <a:bodyPr wrap="square">
            <a:spAutoFit/>
          </a:bodyPr>
          <a:lstStyle/>
          <a:p>
            <a:pPr algn="just"/>
            <a:r>
              <a:rPr lang="es-ES" sz="1800" dirty="0">
                <a:solidFill>
                  <a:schemeClr val="bg1"/>
                </a:solidFill>
                <a:effectLst/>
                <a:ea typeface="Calibri" panose="020F0502020204030204" pitchFamily="34" charset="0"/>
              </a:rPr>
              <a:t>Se recomienda, que en carreras de profesionalización no se invisibilice a la pedagogía y su alcance epistémico al proceso educativo, sino que se dé un mayor realce en proponer investigaciones que no solo sean dadas en alguna de las disciplinas del área literaria o solo se de relevancia al campo de la lingüística.</a:t>
            </a:r>
            <a:endParaRPr lang="es-ES" dirty="0">
              <a:solidFill>
                <a:schemeClr val="bg1"/>
              </a:solidFill>
            </a:endParaRPr>
          </a:p>
        </p:txBody>
      </p:sp>
      <p:pic>
        <p:nvPicPr>
          <p:cNvPr id="12" name="Picture 2" descr="Universidad Nacional de Chimborazo">
            <a:extLst>
              <a:ext uri="{FF2B5EF4-FFF2-40B4-BE49-F238E27FC236}">
                <a16:creationId xmlns:a16="http://schemas.microsoft.com/office/drawing/2014/main" id="{0514913C-77E1-43FE-A979-5325E7EAB7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552" y="6316268"/>
            <a:ext cx="1257539" cy="465708"/>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a:extLst>
              <a:ext uri="{FF2B5EF4-FFF2-40B4-BE49-F238E27FC236}">
                <a16:creationId xmlns:a16="http://schemas.microsoft.com/office/drawing/2014/main" id="{97A5A9E9-0C59-66F6-4F3B-C24E3265060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76477" y="6403399"/>
            <a:ext cx="1591045" cy="378577"/>
          </a:xfrm>
          <a:prstGeom prst="rect">
            <a:avLst/>
          </a:prstGeom>
        </p:spPr>
      </p:pic>
      <p:pic>
        <p:nvPicPr>
          <p:cNvPr id="14" name="Marcador de contenido 3">
            <a:extLst>
              <a:ext uri="{FF2B5EF4-FFF2-40B4-BE49-F238E27FC236}">
                <a16:creationId xmlns:a16="http://schemas.microsoft.com/office/drawing/2014/main" id="{2F3AB5D8-575D-B2CD-F215-E57199D45A73}"/>
              </a:ext>
            </a:extLst>
          </p:cNvPr>
          <p:cNvPicPr>
            <a:picLocks noChangeAspect="1"/>
          </p:cNvPicPr>
          <p:nvPr/>
        </p:nvPicPr>
        <p:blipFill rotWithShape="1">
          <a:blip r:embed="rId9">
            <a:extLst>
              <a:ext uri="{28A0092B-C50C-407E-A947-70E740481C1C}">
                <a14:useLocalDpi xmlns:a14="http://schemas.microsoft.com/office/drawing/2010/main" val="0"/>
              </a:ext>
            </a:extLst>
          </a:blip>
          <a:srcRect l="38370" t="84136" r="30000" b="3"/>
          <a:stretch/>
        </p:blipFill>
        <p:spPr>
          <a:xfrm>
            <a:off x="6731261" y="6256769"/>
            <a:ext cx="1873187" cy="525207"/>
          </a:xfrm>
          <a:prstGeom prst="rect">
            <a:avLst/>
          </a:prstGeom>
        </p:spPr>
      </p:pic>
    </p:spTree>
    <p:extLst>
      <p:ext uri="{BB962C8B-B14F-4D97-AF65-F5344CB8AC3E}">
        <p14:creationId xmlns:p14="http://schemas.microsoft.com/office/powerpoint/2010/main" val="1625535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054221946"/>
              </p:ext>
            </p:extLst>
          </p:nvPr>
        </p:nvGraphicFramePr>
        <p:xfrm>
          <a:off x="512237" y="374753"/>
          <a:ext cx="8064896" cy="5252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5 Marcador de contenido"/>
          <p:cNvGraphicFramePr>
            <a:graphicFrameLocks/>
          </p:cNvGraphicFramePr>
          <p:nvPr>
            <p:extLst>
              <p:ext uri="{D42A27DB-BD31-4B8C-83A1-F6EECF244321}">
                <p14:modId xmlns:p14="http://schemas.microsoft.com/office/powerpoint/2010/main" val="3374559412"/>
              </p:ext>
            </p:extLst>
          </p:nvPr>
        </p:nvGraphicFramePr>
        <p:xfrm>
          <a:off x="762000" y="1796861"/>
          <a:ext cx="7620000" cy="422954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8" name="Marcador de contenido 3">
            <a:extLst>
              <a:ext uri="{FF2B5EF4-FFF2-40B4-BE49-F238E27FC236}">
                <a16:creationId xmlns:a16="http://schemas.microsoft.com/office/drawing/2014/main" id="{95C34BB3-6FA5-08A2-3322-4DC89F055C51}"/>
              </a:ext>
            </a:extLst>
          </p:cNvPr>
          <p:cNvPicPr>
            <a:picLocks noChangeAspect="1"/>
          </p:cNvPicPr>
          <p:nvPr/>
        </p:nvPicPr>
        <p:blipFill rotWithShape="1">
          <a:blip r:embed="rId12">
            <a:extLst>
              <a:ext uri="{28A0092B-C50C-407E-A947-70E740481C1C}">
                <a14:useLocalDpi xmlns:a14="http://schemas.microsoft.com/office/drawing/2010/main" val="0"/>
              </a:ext>
            </a:extLst>
          </a:blip>
          <a:srcRect l="38370" t="84136" r="30000" b="3"/>
          <a:stretch/>
        </p:blipFill>
        <p:spPr>
          <a:xfrm>
            <a:off x="6731261" y="6256769"/>
            <a:ext cx="1873187" cy="525207"/>
          </a:xfrm>
          <a:prstGeom prst="rect">
            <a:avLst/>
          </a:prstGeom>
        </p:spPr>
      </p:pic>
      <p:pic>
        <p:nvPicPr>
          <p:cNvPr id="9" name="Picture 2" descr="Universidad Nacional de Chimborazo">
            <a:extLst>
              <a:ext uri="{FF2B5EF4-FFF2-40B4-BE49-F238E27FC236}">
                <a16:creationId xmlns:a16="http://schemas.microsoft.com/office/drawing/2014/main" id="{78B09697-B5BC-B7B5-B04E-82549077226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9552" y="6316268"/>
            <a:ext cx="1257539" cy="465708"/>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a:extLst>
              <a:ext uri="{FF2B5EF4-FFF2-40B4-BE49-F238E27FC236}">
                <a16:creationId xmlns:a16="http://schemas.microsoft.com/office/drawing/2014/main" id="{04BB93A9-D672-E353-CDFC-1E23BF3EAED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707904" y="6363641"/>
            <a:ext cx="1591045" cy="378577"/>
          </a:xfrm>
          <a:prstGeom prst="rect">
            <a:avLst/>
          </a:prstGeom>
        </p:spPr>
      </p:pic>
      <p:grpSp>
        <p:nvGrpSpPr>
          <p:cNvPr id="15" name="Grupo 14">
            <a:extLst>
              <a:ext uri="{FF2B5EF4-FFF2-40B4-BE49-F238E27FC236}">
                <a16:creationId xmlns:a16="http://schemas.microsoft.com/office/drawing/2014/main" id="{448A13B0-BCD4-9581-983A-C0EEF17B1F2D}"/>
              </a:ext>
            </a:extLst>
          </p:cNvPr>
          <p:cNvGrpSpPr/>
          <p:nvPr/>
        </p:nvGrpSpPr>
        <p:grpSpPr>
          <a:xfrm>
            <a:off x="762000" y="1355586"/>
            <a:ext cx="7620000" cy="384929"/>
            <a:chOff x="0" y="0"/>
            <a:chExt cx="7620000" cy="384929"/>
          </a:xfrm>
        </p:grpSpPr>
        <p:sp>
          <p:nvSpPr>
            <p:cNvPr id="16" name="Rectángulo: esquinas redondeadas 15">
              <a:extLst>
                <a:ext uri="{FF2B5EF4-FFF2-40B4-BE49-F238E27FC236}">
                  <a16:creationId xmlns:a16="http://schemas.microsoft.com/office/drawing/2014/main" id="{11074ED4-979C-DA46-53CD-37623D6DBCF9}"/>
                </a:ext>
              </a:extLst>
            </p:cNvPr>
            <p:cNvSpPr/>
            <p:nvPr/>
          </p:nvSpPr>
          <p:spPr>
            <a:xfrm>
              <a:off x="0" y="0"/>
              <a:ext cx="7620000" cy="384929"/>
            </a:xfrm>
            <a:prstGeom prst="round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Rectángulo: esquinas redondeadas 4">
              <a:extLst>
                <a:ext uri="{FF2B5EF4-FFF2-40B4-BE49-F238E27FC236}">
                  <a16:creationId xmlns:a16="http://schemas.microsoft.com/office/drawing/2014/main" id="{603DD994-A9E8-55C0-9793-53B31FBB5420}"/>
                </a:ext>
              </a:extLst>
            </p:cNvPr>
            <p:cNvSpPr txBox="1"/>
            <p:nvPr/>
          </p:nvSpPr>
          <p:spPr>
            <a:xfrm>
              <a:off x="18791" y="18791"/>
              <a:ext cx="7582418" cy="34734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s-ES" sz="1600" b="0" kern="1200" dirty="0"/>
                <a:t>Introducción</a:t>
              </a:r>
            </a:p>
          </p:txBody>
        </p:sp>
      </p:grpSp>
    </p:spTree>
    <p:extLst>
      <p:ext uri="{BB962C8B-B14F-4D97-AF65-F5344CB8AC3E}">
        <p14:creationId xmlns:p14="http://schemas.microsoft.com/office/powerpoint/2010/main" val="9073492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1037">
            <a:extLst>
              <a:ext uri="{FF2B5EF4-FFF2-40B4-BE49-F238E27FC236}">
                <a16:creationId xmlns:a16="http://schemas.microsoft.com/office/drawing/2014/main" id="{14A2F755-5219-4C4E-9378-2C80BB08DF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45" name="Freeform: Shape 1039">
            <a:extLst>
              <a:ext uri="{FF2B5EF4-FFF2-40B4-BE49-F238E27FC236}">
                <a16:creationId xmlns:a16="http://schemas.microsoft.com/office/drawing/2014/main" id="{9A87AD7E-457F-4836-8DDE-FFE0F00938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pic>
        <p:nvPicPr>
          <p:cNvPr id="1030" name="Picture 6" descr="Universidad Nacional de Chimborazo">
            <a:extLst>
              <a:ext uri="{FF2B5EF4-FFF2-40B4-BE49-F238E27FC236}">
                <a16:creationId xmlns:a16="http://schemas.microsoft.com/office/drawing/2014/main" id="{D029123D-2996-033F-D31C-D4F876C3F1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32659"/>
            <a:ext cx="4539208" cy="1783260"/>
          </a:xfrm>
          <a:prstGeom prst="rect">
            <a:avLst/>
          </a:prstGeom>
          <a:noFill/>
          <a:extLst>
            <a:ext uri="{909E8E84-426E-40DD-AFC4-6F175D3DCCD1}">
              <a14:hiddenFill xmlns:a14="http://schemas.microsoft.com/office/drawing/2010/main">
                <a:solidFill>
                  <a:srgbClr val="FFFFFF"/>
                </a:solidFill>
              </a14:hiddenFill>
            </a:ext>
          </a:extLst>
        </p:spPr>
      </p:pic>
      <p:sp>
        <p:nvSpPr>
          <p:cNvPr id="23" name="CuadroTexto 22">
            <a:extLst>
              <a:ext uri="{FF2B5EF4-FFF2-40B4-BE49-F238E27FC236}">
                <a16:creationId xmlns:a16="http://schemas.microsoft.com/office/drawing/2014/main" id="{967D58AA-50A4-7D7A-1B62-30E525BA00EF}"/>
              </a:ext>
            </a:extLst>
          </p:cNvPr>
          <p:cNvSpPr txBox="1"/>
          <p:nvPr/>
        </p:nvSpPr>
        <p:spPr>
          <a:xfrm>
            <a:off x="2339752" y="3125093"/>
            <a:ext cx="4878288" cy="1938992"/>
          </a:xfrm>
          <a:prstGeom prst="rect">
            <a:avLst/>
          </a:prstGeom>
          <a:noFill/>
        </p:spPr>
        <p:txBody>
          <a:bodyPr wrap="square">
            <a:spAutoFit/>
          </a:bodyPr>
          <a:lstStyle/>
          <a:p>
            <a:pPr lvl="0" algn="ctr" rtl="0"/>
            <a:r>
              <a:rPr lang="es-ES" sz="2800" b="1" dirty="0">
                <a:solidFill>
                  <a:schemeClr val="tx2">
                    <a:lumMod val="75000"/>
                  </a:schemeClr>
                </a:solidFill>
              </a:rPr>
              <a:t>Se da apertura al panel de preguntas.</a:t>
            </a:r>
          </a:p>
          <a:p>
            <a:pPr lvl="0" algn="ctr" rtl="0"/>
            <a:endParaRPr lang="es-ES" sz="2800" b="1" dirty="0"/>
          </a:p>
          <a:p>
            <a:pPr lvl="0" algn="ctr" rtl="0"/>
            <a:r>
              <a:rPr lang="es-ES" dirty="0"/>
              <a:t>Un sincero agradecimiento por su asistencia y atención.</a:t>
            </a:r>
            <a:endParaRPr lang="es-CO" dirty="0"/>
          </a:p>
        </p:txBody>
      </p:sp>
    </p:spTree>
    <p:extLst>
      <p:ext uri="{BB962C8B-B14F-4D97-AF65-F5344CB8AC3E}">
        <p14:creationId xmlns:p14="http://schemas.microsoft.com/office/powerpoint/2010/main" val="2501320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749356996"/>
              </p:ext>
            </p:extLst>
          </p:nvPr>
        </p:nvGraphicFramePr>
        <p:xfrm>
          <a:off x="178161" y="84448"/>
          <a:ext cx="8229600" cy="770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uadroTexto 9">
            <a:extLst>
              <a:ext uri="{FF2B5EF4-FFF2-40B4-BE49-F238E27FC236}">
                <a16:creationId xmlns:a16="http://schemas.microsoft.com/office/drawing/2014/main" id="{BB205004-F4E0-C4BF-2051-0572FB9BA601}"/>
              </a:ext>
            </a:extLst>
          </p:cNvPr>
          <p:cNvSpPr txBox="1"/>
          <p:nvPr/>
        </p:nvSpPr>
        <p:spPr>
          <a:xfrm>
            <a:off x="827584" y="827178"/>
            <a:ext cx="7344816" cy="646331"/>
          </a:xfrm>
          <a:prstGeom prst="rect">
            <a:avLst/>
          </a:prstGeom>
          <a:noFill/>
        </p:spPr>
        <p:txBody>
          <a:bodyPr wrap="square">
            <a:spAutoFit/>
          </a:bodyPr>
          <a:lstStyle/>
          <a:p>
            <a:pPr algn="ctr"/>
            <a:r>
              <a:rPr lang="es-ES" sz="1800" b="1" dirty="0">
                <a:solidFill>
                  <a:schemeClr val="accent1">
                    <a:lumMod val="75000"/>
                  </a:schemeClr>
                </a:solidFill>
                <a:effectLst/>
                <a:latin typeface="Times New Roman" panose="02020603050405020304" pitchFamily="18" charset="0"/>
                <a:ea typeface="Times New Roman" panose="02020603050405020304" pitchFamily="18" charset="0"/>
              </a:rPr>
              <a:t>Pedagogía: objeto-conceptualización-ampliación de su campo de estudio</a:t>
            </a:r>
            <a:endParaRPr lang="es-ES" sz="2800" dirty="0">
              <a:solidFill>
                <a:schemeClr val="accent1">
                  <a:lumMod val="75000"/>
                </a:schemeClr>
              </a:solidFill>
              <a:effectLst/>
              <a:latin typeface="Times New Roman" panose="02020603050405020304" pitchFamily="18" charset="0"/>
              <a:ea typeface="Times New Roman" panose="02020603050405020304" pitchFamily="18" charset="0"/>
            </a:endParaRPr>
          </a:p>
          <a:p>
            <a:pPr algn="ctr"/>
            <a:r>
              <a:rPr lang="es-ES" sz="1800" b="1" dirty="0">
                <a:solidFill>
                  <a:schemeClr val="accent1">
                    <a:lumMod val="75000"/>
                  </a:schemeClr>
                </a:solidFill>
                <a:effectLst/>
                <a:latin typeface="Times New Roman" panose="02020603050405020304" pitchFamily="18" charset="0"/>
                <a:ea typeface="Times New Roman" panose="02020603050405020304" pitchFamily="18" charset="0"/>
              </a:rPr>
              <a:t>“la formación, el sujeto pedagógico, la socialización y la enseñanza</a:t>
            </a:r>
            <a:r>
              <a:rPr lang="es-ES" sz="1800" b="1" dirty="0">
                <a:effectLst/>
                <a:latin typeface="Times New Roman" panose="02020603050405020304" pitchFamily="18" charset="0"/>
                <a:ea typeface="Times New Roman" panose="02020603050405020304" pitchFamily="18" charset="0"/>
              </a:rPr>
              <a:t>”</a:t>
            </a:r>
            <a:endParaRPr lang="es-ES" sz="2800" dirty="0">
              <a:effectLst/>
              <a:latin typeface="Times New Roman" panose="02020603050405020304" pitchFamily="18" charset="0"/>
              <a:ea typeface="Times New Roman" panose="02020603050405020304" pitchFamily="18" charset="0"/>
            </a:endParaRPr>
          </a:p>
        </p:txBody>
      </p:sp>
      <p:pic>
        <p:nvPicPr>
          <p:cNvPr id="12" name="Imagen 11" descr="Forma, Polígono&#10;&#10;Descripción generada automáticamente">
            <a:extLst>
              <a:ext uri="{FF2B5EF4-FFF2-40B4-BE49-F238E27FC236}">
                <a16:creationId xmlns:a16="http://schemas.microsoft.com/office/drawing/2014/main" id="{13D01283-F2DE-6B64-6D7D-CA11BB11D3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1600" y="1741306"/>
            <a:ext cx="7200799" cy="4354537"/>
          </a:xfrm>
          <a:prstGeom prst="rect">
            <a:avLst/>
          </a:prstGeom>
        </p:spPr>
      </p:pic>
      <p:pic>
        <p:nvPicPr>
          <p:cNvPr id="13" name="Picture 2" descr="Universidad Nacional de Chimborazo">
            <a:extLst>
              <a:ext uri="{FF2B5EF4-FFF2-40B4-BE49-F238E27FC236}">
                <a16:creationId xmlns:a16="http://schemas.microsoft.com/office/drawing/2014/main" id="{A2FB15BD-3316-02F8-5471-A5416D3F42D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552" y="6316268"/>
            <a:ext cx="1257539" cy="465708"/>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a:extLst>
              <a:ext uri="{FF2B5EF4-FFF2-40B4-BE49-F238E27FC236}">
                <a16:creationId xmlns:a16="http://schemas.microsoft.com/office/drawing/2014/main" id="{43DAA50F-5D38-1051-49E4-4FD1AB44F0C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07904" y="6363641"/>
            <a:ext cx="1591045" cy="378577"/>
          </a:xfrm>
          <a:prstGeom prst="rect">
            <a:avLst/>
          </a:prstGeom>
        </p:spPr>
      </p:pic>
      <p:pic>
        <p:nvPicPr>
          <p:cNvPr id="15" name="Marcador de contenido 3">
            <a:extLst>
              <a:ext uri="{FF2B5EF4-FFF2-40B4-BE49-F238E27FC236}">
                <a16:creationId xmlns:a16="http://schemas.microsoft.com/office/drawing/2014/main" id="{35E4CA4E-F94B-BC9F-C9C5-46CD8A73D032}"/>
              </a:ext>
            </a:extLst>
          </p:cNvPr>
          <p:cNvPicPr>
            <a:picLocks noChangeAspect="1"/>
          </p:cNvPicPr>
          <p:nvPr/>
        </p:nvPicPr>
        <p:blipFill rotWithShape="1">
          <a:blip r:embed="rId10">
            <a:extLst>
              <a:ext uri="{28A0092B-C50C-407E-A947-70E740481C1C}">
                <a14:useLocalDpi xmlns:a14="http://schemas.microsoft.com/office/drawing/2010/main" val="0"/>
              </a:ext>
            </a:extLst>
          </a:blip>
          <a:srcRect l="38370" t="84136" r="30000" b="3"/>
          <a:stretch/>
        </p:blipFill>
        <p:spPr>
          <a:xfrm>
            <a:off x="6731261" y="6256769"/>
            <a:ext cx="1873187" cy="525207"/>
          </a:xfrm>
          <a:prstGeom prst="rect">
            <a:avLst/>
          </a:prstGeom>
        </p:spPr>
      </p:pic>
    </p:spTree>
    <p:extLst>
      <p:ext uri="{BB962C8B-B14F-4D97-AF65-F5344CB8AC3E}">
        <p14:creationId xmlns:p14="http://schemas.microsoft.com/office/powerpoint/2010/main" val="1404434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Universidad Nacional de Chimborazo">
            <a:extLst>
              <a:ext uri="{FF2B5EF4-FFF2-40B4-BE49-F238E27FC236}">
                <a16:creationId xmlns:a16="http://schemas.microsoft.com/office/drawing/2014/main" id="{A2FB15BD-3316-02F8-5471-A5416D3F42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316268"/>
            <a:ext cx="1257539" cy="465708"/>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a:extLst>
              <a:ext uri="{FF2B5EF4-FFF2-40B4-BE49-F238E27FC236}">
                <a16:creationId xmlns:a16="http://schemas.microsoft.com/office/drawing/2014/main" id="{43DAA50F-5D38-1051-49E4-4FD1AB44F0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904" y="6363641"/>
            <a:ext cx="1591045" cy="378577"/>
          </a:xfrm>
          <a:prstGeom prst="rect">
            <a:avLst/>
          </a:prstGeom>
        </p:spPr>
      </p:pic>
      <p:pic>
        <p:nvPicPr>
          <p:cNvPr id="15" name="Marcador de contenido 3">
            <a:extLst>
              <a:ext uri="{FF2B5EF4-FFF2-40B4-BE49-F238E27FC236}">
                <a16:creationId xmlns:a16="http://schemas.microsoft.com/office/drawing/2014/main" id="{35E4CA4E-F94B-BC9F-C9C5-46CD8A73D032}"/>
              </a:ext>
            </a:extLst>
          </p:cNvPr>
          <p:cNvPicPr>
            <a:picLocks noChangeAspect="1"/>
          </p:cNvPicPr>
          <p:nvPr/>
        </p:nvPicPr>
        <p:blipFill rotWithShape="1">
          <a:blip r:embed="rId4">
            <a:extLst>
              <a:ext uri="{28A0092B-C50C-407E-A947-70E740481C1C}">
                <a14:useLocalDpi xmlns:a14="http://schemas.microsoft.com/office/drawing/2010/main" val="0"/>
              </a:ext>
            </a:extLst>
          </a:blip>
          <a:srcRect l="38370" t="84136" r="30000" b="3"/>
          <a:stretch/>
        </p:blipFill>
        <p:spPr>
          <a:xfrm>
            <a:off x="6731261" y="6256769"/>
            <a:ext cx="1873187" cy="525207"/>
          </a:xfrm>
          <a:prstGeom prst="rect">
            <a:avLst/>
          </a:prstGeom>
        </p:spPr>
      </p:pic>
      <p:pic>
        <p:nvPicPr>
          <p:cNvPr id="4" name="Imagen 3">
            <a:extLst>
              <a:ext uri="{FF2B5EF4-FFF2-40B4-BE49-F238E27FC236}">
                <a16:creationId xmlns:a16="http://schemas.microsoft.com/office/drawing/2014/main" id="{2E8F80D6-B1CD-4287-86F0-4BADDDDA7AA8}"/>
              </a:ext>
            </a:extLst>
          </p:cNvPr>
          <p:cNvPicPr>
            <a:picLocks noChangeAspect="1"/>
          </p:cNvPicPr>
          <p:nvPr/>
        </p:nvPicPr>
        <p:blipFill rotWithShape="1">
          <a:blip r:embed="rId5"/>
          <a:srcRect l="33463" t="35993" r="19288" b="19186"/>
          <a:stretch/>
        </p:blipFill>
        <p:spPr>
          <a:xfrm>
            <a:off x="47930" y="761733"/>
            <a:ext cx="8916557" cy="4755499"/>
          </a:xfrm>
          <a:prstGeom prst="rect">
            <a:avLst/>
          </a:prstGeom>
        </p:spPr>
      </p:pic>
    </p:spTree>
    <p:extLst>
      <p:ext uri="{BB962C8B-B14F-4D97-AF65-F5344CB8AC3E}">
        <p14:creationId xmlns:p14="http://schemas.microsoft.com/office/powerpoint/2010/main" val="826503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3450936770"/>
              </p:ext>
            </p:extLst>
          </p:nvPr>
        </p:nvGraphicFramePr>
        <p:xfrm>
          <a:off x="457200" y="134201"/>
          <a:ext cx="8229600" cy="778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2" descr="Universidad Nacional de Chimborazo">
            <a:extLst>
              <a:ext uri="{FF2B5EF4-FFF2-40B4-BE49-F238E27FC236}">
                <a16:creationId xmlns:a16="http://schemas.microsoft.com/office/drawing/2014/main" id="{EB0A6144-421D-7FF7-794E-74FD7AE130D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552" y="6316268"/>
            <a:ext cx="1257539" cy="46570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id="{DE22DB11-E210-C5E2-2704-2A98501D7E3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76477" y="6368917"/>
            <a:ext cx="1591045" cy="378577"/>
          </a:xfrm>
          <a:prstGeom prst="rect">
            <a:avLst/>
          </a:prstGeom>
        </p:spPr>
      </p:pic>
      <p:pic>
        <p:nvPicPr>
          <p:cNvPr id="10" name="Marcador de contenido 3">
            <a:extLst>
              <a:ext uri="{FF2B5EF4-FFF2-40B4-BE49-F238E27FC236}">
                <a16:creationId xmlns:a16="http://schemas.microsoft.com/office/drawing/2014/main" id="{28DD59A2-71C3-250F-5404-B46D556E0115}"/>
              </a:ext>
            </a:extLst>
          </p:cNvPr>
          <p:cNvPicPr>
            <a:picLocks noChangeAspect="1"/>
          </p:cNvPicPr>
          <p:nvPr/>
        </p:nvPicPr>
        <p:blipFill rotWithShape="1">
          <a:blip r:embed="rId9">
            <a:extLst>
              <a:ext uri="{28A0092B-C50C-407E-A947-70E740481C1C}">
                <a14:useLocalDpi xmlns:a14="http://schemas.microsoft.com/office/drawing/2010/main" val="0"/>
              </a:ext>
            </a:extLst>
          </a:blip>
          <a:srcRect l="38370" t="84136" r="30000" b="3"/>
          <a:stretch/>
        </p:blipFill>
        <p:spPr>
          <a:xfrm>
            <a:off x="6731261" y="6256769"/>
            <a:ext cx="1873187" cy="525207"/>
          </a:xfrm>
          <a:prstGeom prst="rect">
            <a:avLst/>
          </a:prstGeom>
        </p:spPr>
      </p:pic>
      <p:pic>
        <p:nvPicPr>
          <p:cNvPr id="3" name="Imagen 2">
            <a:extLst>
              <a:ext uri="{FF2B5EF4-FFF2-40B4-BE49-F238E27FC236}">
                <a16:creationId xmlns:a16="http://schemas.microsoft.com/office/drawing/2014/main" id="{B7825B68-C75E-4C55-AF2F-2EFB65A62DE7}"/>
              </a:ext>
            </a:extLst>
          </p:cNvPr>
          <p:cNvPicPr>
            <a:picLocks noChangeAspect="1"/>
          </p:cNvPicPr>
          <p:nvPr/>
        </p:nvPicPr>
        <p:blipFill rotWithShape="1">
          <a:blip r:embed="rId10"/>
          <a:srcRect l="34876" t="30390" r="17712" b="19186"/>
          <a:stretch/>
        </p:blipFill>
        <p:spPr>
          <a:xfrm>
            <a:off x="354359" y="907037"/>
            <a:ext cx="8435281" cy="5043926"/>
          </a:xfrm>
          <a:prstGeom prst="rect">
            <a:avLst/>
          </a:prstGeom>
        </p:spPr>
      </p:pic>
    </p:spTree>
    <p:extLst>
      <p:ext uri="{BB962C8B-B14F-4D97-AF65-F5344CB8AC3E}">
        <p14:creationId xmlns:p14="http://schemas.microsoft.com/office/powerpoint/2010/main" val="1705102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1256120784"/>
              </p:ext>
            </p:extLst>
          </p:nvPr>
        </p:nvGraphicFramePr>
        <p:xfrm>
          <a:off x="457200" y="188640"/>
          <a:ext cx="8229600" cy="634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descr="Interfaz de usuario gráfica, Texto, Aplicación&#10;&#10;Descripción generada automáticamente">
            <a:extLst>
              <a:ext uri="{FF2B5EF4-FFF2-40B4-BE49-F238E27FC236}">
                <a16:creationId xmlns:a16="http://schemas.microsoft.com/office/drawing/2014/main" id="{6139DD08-33FA-7124-C6B7-85D7435EE6EA}"/>
              </a:ext>
            </a:extLst>
          </p:cNvPr>
          <p:cNvPicPr>
            <a:picLocks noChangeAspect="1"/>
          </p:cNvPicPr>
          <p:nvPr/>
        </p:nvPicPr>
        <p:blipFill rotWithShape="1">
          <a:blip r:embed="rId7">
            <a:extLst>
              <a:ext uri="{28A0092B-C50C-407E-A947-70E740481C1C}">
                <a14:useLocalDpi xmlns:a14="http://schemas.microsoft.com/office/drawing/2010/main" val="0"/>
              </a:ext>
            </a:extLst>
          </a:blip>
          <a:srcRect l="2007"/>
          <a:stretch/>
        </p:blipFill>
        <p:spPr>
          <a:xfrm>
            <a:off x="-10345" y="1054338"/>
            <a:ext cx="9135512" cy="3297603"/>
          </a:xfrm>
          <a:prstGeom prst="rect">
            <a:avLst/>
          </a:prstGeom>
        </p:spPr>
      </p:pic>
      <p:sp>
        <p:nvSpPr>
          <p:cNvPr id="8" name="CuadroTexto 7">
            <a:extLst>
              <a:ext uri="{FF2B5EF4-FFF2-40B4-BE49-F238E27FC236}">
                <a16:creationId xmlns:a16="http://schemas.microsoft.com/office/drawing/2014/main" id="{D721EC73-C020-E505-3761-DF6459D03C3E}"/>
              </a:ext>
            </a:extLst>
          </p:cNvPr>
          <p:cNvSpPr txBox="1"/>
          <p:nvPr/>
        </p:nvSpPr>
        <p:spPr>
          <a:xfrm>
            <a:off x="673834" y="4705976"/>
            <a:ext cx="7943055" cy="646331"/>
          </a:xfrm>
          <a:prstGeom prst="rect">
            <a:avLst/>
          </a:prstGeom>
          <a:noFill/>
        </p:spPr>
        <p:txBody>
          <a:bodyPr wrap="square">
            <a:spAutoFit/>
          </a:bodyPr>
          <a:lstStyle/>
          <a:p>
            <a:pPr algn="ctr">
              <a:spcBef>
                <a:spcPts val="1200"/>
              </a:spcBef>
              <a:spcAft>
                <a:spcPts val="800"/>
              </a:spcAft>
            </a:pPr>
            <a:r>
              <a:rPr lang="es-ES" b="1" dirty="0">
                <a:solidFill>
                  <a:srgbClr val="000000"/>
                </a:solidFill>
                <a:effectLst/>
                <a:latin typeface="+mj-lt"/>
                <a:ea typeface="Calibri" panose="020F0502020204030204" pitchFamily="34" charset="0"/>
                <a:cs typeface="Times New Roman" panose="02020603050405020304" pitchFamily="18" charset="0"/>
              </a:rPr>
              <a:t>¿</a:t>
            </a:r>
            <a:r>
              <a:rPr lang="es-ES" b="1" dirty="0"/>
              <a:t>Cuál es el sustento epistemológico de la pedagogía y qué aspectos aportan a la educación literaria? </a:t>
            </a:r>
          </a:p>
        </p:txBody>
      </p:sp>
      <p:pic>
        <p:nvPicPr>
          <p:cNvPr id="10" name="Gráfico 9" descr="Comilla de cierre con relleno sólido">
            <a:extLst>
              <a:ext uri="{FF2B5EF4-FFF2-40B4-BE49-F238E27FC236}">
                <a16:creationId xmlns:a16="http://schemas.microsoft.com/office/drawing/2014/main" id="{50BFDC6C-3AE6-34A6-F9D3-AEC7B05DB8A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8388424" y="1788740"/>
            <a:ext cx="914400" cy="914400"/>
          </a:xfrm>
          <a:prstGeom prst="rect">
            <a:avLst/>
          </a:prstGeom>
        </p:spPr>
      </p:pic>
      <p:pic>
        <p:nvPicPr>
          <p:cNvPr id="11" name="Picture 2" descr="Universidad Nacional de Chimborazo">
            <a:extLst>
              <a:ext uri="{FF2B5EF4-FFF2-40B4-BE49-F238E27FC236}">
                <a16:creationId xmlns:a16="http://schemas.microsoft.com/office/drawing/2014/main" id="{534FD1C4-6C64-5B2F-5B93-B8807961F26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9552" y="6316268"/>
            <a:ext cx="1257539" cy="465708"/>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a:extLst>
              <a:ext uri="{FF2B5EF4-FFF2-40B4-BE49-F238E27FC236}">
                <a16:creationId xmlns:a16="http://schemas.microsoft.com/office/drawing/2014/main" id="{78F203D7-A101-8E82-458F-56F443BC7CC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76477" y="6376422"/>
            <a:ext cx="1591045" cy="378577"/>
          </a:xfrm>
          <a:prstGeom prst="rect">
            <a:avLst/>
          </a:prstGeom>
        </p:spPr>
      </p:pic>
      <p:pic>
        <p:nvPicPr>
          <p:cNvPr id="13" name="Marcador de contenido 3">
            <a:extLst>
              <a:ext uri="{FF2B5EF4-FFF2-40B4-BE49-F238E27FC236}">
                <a16:creationId xmlns:a16="http://schemas.microsoft.com/office/drawing/2014/main" id="{9331F962-EFF1-B27C-3D8C-E25B554CC6D3}"/>
              </a:ext>
            </a:extLst>
          </p:cNvPr>
          <p:cNvPicPr>
            <a:picLocks noChangeAspect="1"/>
          </p:cNvPicPr>
          <p:nvPr/>
        </p:nvPicPr>
        <p:blipFill rotWithShape="1">
          <a:blip r:embed="rId12">
            <a:extLst>
              <a:ext uri="{28A0092B-C50C-407E-A947-70E740481C1C}">
                <a14:useLocalDpi xmlns:a14="http://schemas.microsoft.com/office/drawing/2010/main" val="0"/>
              </a:ext>
            </a:extLst>
          </a:blip>
          <a:srcRect l="38370" t="84136" r="30000" b="3"/>
          <a:stretch/>
        </p:blipFill>
        <p:spPr>
          <a:xfrm>
            <a:off x="6731261" y="6256769"/>
            <a:ext cx="1873187" cy="525207"/>
          </a:xfrm>
          <a:prstGeom prst="rect">
            <a:avLst/>
          </a:prstGeom>
        </p:spPr>
      </p:pic>
    </p:spTree>
    <p:extLst>
      <p:ext uri="{BB962C8B-B14F-4D97-AF65-F5344CB8AC3E}">
        <p14:creationId xmlns:p14="http://schemas.microsoft.com/office/powerpoint/2010/main" val="3516147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73477239"/>
              </p:ext>
            </p:extLst>
          </p:nvPr>
        </p:nvGraphicFramePr>
        <p:xfrm>
          <a:off x="457200" y="142912"/>
          <a:ext cx="8229600" cy="6120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2" descr="Universidad Nacional de Chimborazo">
            <a:extLst>
              <a:ext uri="{FF2B5EF4-FFF2-40B4-BE49-F238E27FC236}">
                <a16:creationId xmlns:a16="http://schemas.microsoft.com/office/drawing/2014/main" id="{D22714C4-0E35-9CF6-2482-4D481ABF597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552" y="6316268"/>
            <a:ext cx="1257539" cy="465708"/>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a:extLst>
              <a:ext uri="{FF2B5EF4-FFF2-40B4-BE49-F238E27FC236}">
                <a16:creationId xmlns:a16="http://schemas.microsoft.com/office/drawing/2014/main" id="{BA9FF7D3-AF0A-DB88-2909-0B22D5518F2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76477" y="6403399"/>
            <a:ext cx="1591045" cy="378577"/>
          </a:xfrm>
          <a:prstGeom prst="rect">
            <a:avLst/>
          </a:prstGeom>
        </p:spPr>
      </p:pic>
      <p:pic>
        <p:nvPicPr>
          <p:cNvPr id="13" name="Marcador de contenido 3">
            <a:extLst>
              <a:ext uri="{FF2B5EF4-FFF2-40B4-BE49-F238E27FC236}">
                <a16:creationId xmlns:a16="http://schemas.microsoft.com/office/drawing/2014/main" id="{2504BF7F-A307-8ADE-686B-F6869A780E90}"/>
              </a:ext>
            </a:extLst>
          </p:cNvPr>
          <p:cNvPicPr>
            <a:picLocks noChangeAspect="1"/>
          </p:cNvPicPr>
          <p:nvPr/>
        </p:nvPicPr>
        <p:blipFill rotWithShape="1">
          <a:blip r:embed="rId9">
            <a:extLst>
              <a:ext uri="{28A0092B-C50C-407E-A947-70E740481C1C}">
                <a14:useLocalDpi xmlns:a14="http://schemas.microsoft.com/office/drawing/2010/main" val="0"/>
              </a:ext>
            </a:extLst>
          </a:blip>
          <a:srcRect l="38370" t="84136" r="30000" b="3"/>
          <a:stretch/>
        </p:blipFill>
        <p:spPr>
          <a:xfrm>
            <a:off x="6731261" y="6256769"/>
            <a:ext cx="1873187" cy="525207"/>
          </a:xfrm>
          <a:prstGeom prst="rect">
            <a:avLst/>
          </a:prstGeom>
        </p:spPr>
      </p:pic>
      <p:pic>
        <p:nvPicPr>
          <p:cNvPr id="3" name="Imagen 2">
            <a:extLst>
              <a:ext uri="{FF2B5EF4-FFF2-40B4-BE49-F238E27FC236}">
                <a16:creationId xmlns:a16="http://schemas.microsoft.com/office/drawing/2014/main" id="{4070427B-8569-47B8-9BD8-48B894FCE9DB}"/>
              </a:ext>
            </a:extLst>
          </p:cNvPr>
          <p:cNvPicPr>
            <a:picLocks noChangeAspect="1"/>
          </p:cNvPicPr>
          <p:nvPr/>
        </p:nvPicPr>
        <p:blipFill rotWithShape="1">
          <a:blip r:embed="rId10"/>
          <a:srcRect l="36613" t="34593" r="18500" b="19185"/>
          <a:stretch/>
        </p:blipFill>
        <p:spPr>
          <a:xfrm>
            <a:off x="539552" y="1124744"/>
            <a:ext cx="8291264" cy="4800205"/>
          </a:xfrm>
          <a:prstGeom prst="rect">
            <a:avLst/>
          </a:prstGeom>
        </p:spPr>
      </p:pic>
    </p:spTree>
    <p:extLst>
      <p:ext uri="{BB962C8B-B14F-4D97-AF65-F5344CB8AC3E}">
        <p14:creationId xmlns:p14="http://schemas.microsoft.com/office/powerpoint/2010/main" val="2271925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339369342"/>
              </p:ext>
            </p:extLst>
          </p:nvPr>
        </p:nvGraphicFramePr>
        <p:xfrm>
          <a:off x="457200" y="274638"/>
          <a:ext cx="8229600" cy="4900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Marcador de contenido 4"/>
          <p:cNvGraphicFramePr>
            <a:graphicFrameLocks noGrp="1"/>
          </p:cNvGraphicFramePr>
          <p:nvPr>
            <p:ph idx="1"/>
            <p:extLst>
              <p:ext uri="{D42A27DB-BD31-4B8C-83A1-F6EECF244321}">
                <p14:modId xmlns:p14="http://schemas.microsoft.com/office/powerpoint/2010/main" val="687919996"/>
              </p:ext>
            </p:extLst>
          </p:nvPr>
        </p:nvGraphicFramePr>
        <p:xfrm>
          <a:off x="457200" y="1340768"/>
          <a:ext cx="8075240" cy="47525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Picture 2" descr="Universidad Nacional de Chimborazo">
            <a:extLst>
              <a:ext uri="{FF2B5EF4-FFF2-40B4-BE49-F238E27FC236}">
                <a16:creationId xmlns:a16="http://schemas.microsoft.com/office/drawing/2014/main" id="{926FC6FC-4DDB-D291-22C1-3F626E3A029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9552" y="6316268"/>
            <a:ext cx="1257539" cy="465708"/>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6874D382-E073-2950-8475-E24E5F434B1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776477" y="6403399"/>
            <a:ext cx="1591045" cy="378577"/>
          </a:xfrm>
          <a:prstGeom prst="rect">
            <a:avLst/>
          </a:prstGeom>
        </p:spPr>
      </p:pic>
      <p:pic>
        <p:nvPicPr>
          <p:cNvPr id="9" name="Marcador de contenido 3">
            <a:extLst>
              <a:ext uri="{FF2B5EF4-FFF2-40B4-BE49-F238E27FC236}">
                <a16:creationId xmlns:a16="http://schemas.microsoft.com/office/drawing/2014/main" id="{6614810D-72DA-547D-9AAD-44FC2D868EC2}"/>
              </a:ext>
            </a:extLst>
          </p:cNvPr>
          <p:cNvPicPr>
            <a:picLocks noChangeAspect="1"/>
          </p:cNvPicPr>
          <p:nvPr/>
        </p:nvPicPr>
        <p:blipFill rotWithShape="1">
          <a:blip r:embed="rId14">
            <a:extLst>
              <a:ext uri="{28A0092B-C50C-407E-A947-70E740481C1C}">
                <a14:useLocalDpi xmlns:a14="http://schemas.microsoft.com/office/drawing/2010/main" val="0"/>
              </a:ext>
            </a:extLst>
          </a:blip>
          <a:srcRect l="38370" t="84136" r="30000" b="3"/>
          <a:stretch/>
        </p:blipFill>
        <p:spPr>
          <a:xfrm>
            <a:off x="6731261" y="6256769"/>
            <a:ext cx="1873187" cy="525207"/>
          </a:xfrm>
          <a:prstGeom prst="rect">
            <a:avLst/>
          </a:prstGeom>
        </p:spPr>
      </p:pic>
    </p:spTree>
    <p:extLst>
      <p:ext uri="{BB962C8B-B14F-4D97-AF65-F5344CB8AC3E}">
        <p14:creationId xmlns:p14="http://schemas.microsoft.com/office/powerpoint/2010/main" val="241537946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Pizarra</Template>
  <TotalTime>8746</TotalTime>
  <Words>1991</Words>
  <Application>Microsoft Office PowerPoint</Application>
  <PresentationFormat>Presentación en pantalla (4:3)</PresentationFormat>
  <Paragraphs>134</Paragraphs>
  <Slides>30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30</vt:i4>
      </vt:variant>
    </vt:vector>
  </HeadingPairs>
  <TitlesOfParts>
    <vt:vector size="36" baseType="lpstr">
      <vt:lpstr>Arial</vt:lpstr>
      <vt:lpstr>Book Antiqua</vt:lpstr>
      <vt:lpstr>Calibri</vt:lpstr>
      <vt:lpstr>Symbol</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Luffi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de la tesis</dc:title>
  <dc:creator>Luffi</dc:creator>
  <cp:lastModifiedBy>Dr. Jorge Fernández Pino</cp:lastModifiedBy>
  <cp:revision>35</cp:revision>
  <dcterms:created xsi:type="dcterms:W3CDTF">2017-01-10T21:53:34Z</dcterms:created>
  <dcterms:modified xsi:type="dcterms:W3CDTF">2024-03-23T00:16:32Z</dcterms:modified>
</cp:coreProperties>
</file>