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1"/>
  </p:notesMasterIdLst>
  <p:handoutMasterIdLst>
    <p:handoutMasterId r:id="rId12"/>
  </p:handoutMasterIdLst>
  <p:sldIdLst>
    <p:sldId id="410" r:id="rId5"/>
    <p:sldId id="391" r:id="rId6"/>
    <p:sldId id="412" r:id="rId7"/>
    <p:sldId id="408" r:id="rId8"/>
    <p:sldId id="411" r:id="rId9"/>
    <p:sldId id="413" r:id="rId1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29" autoAdjust="0"/>
  </p:normalViewPr>
  <p:slideViewPr>
    <p:cSldViewPr snapToGrid="0">
      <p:cViewPr varScale="1">
        <p:scale>
          <a:sx n="60" d="100"/>
          <a:sy n="60" d="100"/>
        </p:scale>
        <p:origin x="840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E92A46E5-772B-4A8A-A167-62663A29553C}" type="datetime1">
              <a:rPr lang="es-ES" smtClean="0"/>
              <a:t>13/05/2024</a:t>
            </a:fld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E2C230DF-5933-439D-898F-38E9AC9BA6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8" name="Marcador de encabezado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16DB30B6-91B7-493F-B445-96E1D2848A7B}" type="datetime1">
              <a:rPr lang="es-ES" smtClean="0"/>
              <a:t>13/05/2024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A89C7E07-3C67-C64C-8DA0-0404F63039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A89C7E07-3C67-C64C-8DA0-0404F630397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A89C7E07-3C67-C64C-8DA0-0404F630397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A89C7E07-3C67-C64C-8DA0-0404F6303970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es-ES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y tabla del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orma libre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7" name="Forma libre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Marcador de conteni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es-ES" sz="2000"/>
            </a:lvl1pPr>
            <a:lvl2pPr marL="457200" indent="0">
              <a:spcBef>
                <a:spcPts val="1800"/>
              </a:spcBef>
              <a:buNone/>
              <a:defRPr lang="es-ES" sz="2000"/>
            </a:lvl2pPr>
            <a:lvl3pPr marL="914400" indent="0">
              <a:spcBef>
                <a:spcPts val="1800"/>
              </a:spcBef>
              <a:buNone/>
              <a:defRPr lang="es-ES" sz="2000"/>
            </a:lvl3pPr>
            <a:lvl4pPr marL="1371600" indent="0">
              <a:spcBef>
                <a:spcPts val="1800"/>
              </a:spcBef>
              <a:buNone/>
              <a:defRPr lang="es-ES" sz="2000"/>
            </a:lvl4pPr>
            <a:lvl5pPr marL="1828800" indent="0">
              <a:spcBef>
                <a:spcPts val="1800"/>
              </a:spcBef>
              <a:buNone/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s-ES" sz="2000"/>
            </a:lvl1pPr>
            <a:lvl2pPr>
              <a:spcBef>
                <a:spcPts val="600"/>
              </a:spcBef>
              <a:defRPr lang="es-ES" sz="2000"/>
            </a:lvl2pPr>
            <a:lvl3pPr>
              <a:spcBef>
                <a:spcPts val="1800"/>
              </a:spcBef>
              <a:defRPr lang="es-ES" sz="2000"/>
            </a:lvl3pPr>
            <a:lvl4pPr>
              <a:spcBef>
                <a:spcPts val="1800"/>
              </a:spcBef>
              <a:defRPr lang="es-ES" sz="2000"/>
            </a:lvl4pPr>
            <a:lvl5pPr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dos contenid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b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3" name="Forma lib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4" name="Forma lib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s-ES" sz="2000"/>
            </a:lvl1pPr>
            <a:lvl2pPr>
              <a:spcBef>
                <a:spcPts val="600"/>
              </a:spcBef>
              <a:defRPr lang="es-ES" sz="2000"/>
            </a:lvl2pPr>
            <a:lvl3pPr>
              <a:spcBef>
                <a:spcPts val="1800"/>
              </a:spcBef>
              <a:defRPr lang="es-ES" sz="2000"/>
            </a:lvl3pPr>
            <a:lvl4pPr>
              <a:spcBef>
                <a:spcPts val="1800"/>
              </a:spcBef>
              <a:defRPr lang="es-ES" sz="2000"/>
            </a:lvl4pPr>
            <a:lvl5pPr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conteni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es-ES" sz="2000"/>
            </a:lvl1pPr>
            <a:lvl2pPr>
              <a:spcBef>
                <a:spcPts val="1800"/>
              </a:spcBef>
              <a:defRPr lang="es-ES" sz="2000"/>
            </a:lvl2pPr>
            <a:lvl3pPr>
              <a:spcBef>
                <a:spcPts val="1800"/>
              </a:spcBef>
              <a:defRPr lang="es-ES" sz="2000"/>
            </a:lvl3pPr>
            <a:lvl4pPr>
              <a:spcBef>
                <a:spcPts val="1800"/>
              </a:spcBef>
              <a:defRPr lang="es-ES" sz="2000"/>
            </a:lvl4pPr>
            <a:lvl5pPr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9" name="Marcador de posición de la tab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es-ES"/>
            </a:lvl1pPr>
          </a:lstStyle>
          <a:p>
            <a:pPr rtl="0"/>
            <a:r>
              <a:rPr lang="es-ES"/>
              <a:t>Haga clic en el icono para agregar una tabla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es-ES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es-ES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es-ES" sz="4000"/>
            </a:lvl2pPr>
            <a:lvl3pPr>
              <a:defRPr lang="es-ES" sz="4000"/>
            </a:lvl3pPr>
            <a:lvl4pPr>
              <a:defRPr lang="es-ES" sz="4000"/>
            </a:lvl4pPr>
            <a:lvl5pPr>
              <a:defRPr lang="es-ES" sz="4000"/>
            </a:lvl5pPr>
          </a:lstStyle>
          <a:p>
            <a:pPr lvl="0" rtl="0"/>
            <a:r>
              <a:rPr lang="es-ES"/>
              <a:t>Haga clic para agregar texto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noProof="0" dirty="0"/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noProof="0" dirty="0"/>
            </a:p>
          </p:txBody>
        </p:sp>
        <p:sp>
          <p:nvSpPr>
            <p:cNvPr id="9" name="Forma lib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noProof="0" dirty="0"/>
            </a:p>
          </p:txBody>
        </p:sp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noProof="0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noProof="0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 spc="50" baseline="0">
                <a:latin typeface="+mj-lt"/>
              </a:defRPr>
            </a:lvl1pPr>
          </a:lstStyle>
          <a:p>
            <a:pPr rtl="0"/>
            <a:r>
              <a:rPr lang="es-ES" noProof="0" dirty="0"/>
              <a:t>Haga clic para agregar un título </a:t>
            </a:r>
          </a:p>
        </p:txBody>
      </p:sp>
      <p:sp>
        <p:nvSpPr>
          <p:cNvPr id="2" name="Marcador de contenido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s-E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es-ES" sz="2000"/>
            </a:lvl2pPr>
            <a:lvl3pPr indent="-283464">
              <a:spcBef>
                <a:spcPts val="1800"/>
              </a:spcBef>
              <a:defRPr lang="es-ES" sz="2000"/>
            </a:lvl3pPr>
            <a:lvl4pPr indent="-283464">
              <a:spcBef>
                <a:spcPts val="1800"/>
              </a:spcBef>
              <a:defRPr lang="es-ES" sz="2000"/>
            </a:lvl4pPr>
            <a:lvl5pPr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 noProof="0" dirty="0"/>
              <a:t>Haga clic para agregar contenido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3" name="Marcador de número de diapositiva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42" name="Marcador de fecha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noProof="0" dirty="0">
              <a:latin typeface="+mn-lt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secció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es-ES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es-ES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es-ES" sz="2000"/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es-ES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es-ES" sz="4000"/>
            </a:lvl2pPr>
            <a:lvl3pPr>
              <a:defRPr lang="es-ES" sz="4000"/>
            </a:lvl3pPr>
            <a:lvl4pPr>
              <a:defRPr lang="es-ES" sz="4000"/>
            </a:lvl4pPr>
            <a:lvl5pPr>
              <a:defRPr lang="es-ES" sz="4000"/>
            </a:lvl5pPr>
          </a:lstStyle>
          <a:p>
            <a:pPr lvl="0" rtl="0"/>
            <a:r>
              <a:rPr lang="es-ES"/>
              <a:t>Haga clic para agregar texto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n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o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orma libre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2" name="Forma libre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3" name="Forma libre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2" name="Marcador de contenido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es-ES" sz="2000"/>
            </a:lvl1pPr>
            <a:lvl2pPr indent="-283464">
              <a:spcBef>
                <a:spcPts val="1800"/>
              </a:spcBef>
              <a:defRPr lang="es-ES" sz="2000"/>
            </a:lvl2pPr>
            <a:lvl3pPr indent="-283464">
              <a:spcBef>
                <a:spcPts val="1800"/>
              </a:spcBef>
              <a:defRPr lang="es-ES" sz="2000"/>
            </a:lvl3pPr>
            <a:lvl4pPr indent="-283464">
              <a:spcBef>
                <a:spcPts val="1800"/>
              </a:spcBef>
              <a:defRPr lang="es-ES" sz="2000"/>
            </a:lvl4pPr>
            <a:lvl5pPr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es-ES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es-ES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es-ES" sz="4000"/>
            </a:lvl2pPr>
            <a:lvl3pPr>
              <a:defRPr lang="es-ES" sz="4000"/>
            </a:lvl3pPr>
            <a:lvl4pPr>
              <a:defRPr lang="es-ES" sz="4000"/>
            </a:lvl4pPr>
            <a:lvl5pPr>
              <a:defRPr lang="es-ES" sz="4000"/>
            </a:lvl5pPr>
          </a:lstStyle>
          <a:p>
            <a:pPr lvl="0" rtl="0"/>
            <a:r>
              <a:rPr lang="es-ES"/>
              <a:t>Haga clic para agregar texto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dos contenidos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b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3" name="Forma lib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4" name="Forma lib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2" name="Marcador de contenido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es-ES" sz="2000"/>
            </a:lvl1pPr>
            <a:lvl2pPr marL="283464" indent="-283464">
              <a:spcBef>
                <a:spcPts val="1800"/>
              </a:spcBef>
              <a:defRPr lang="es-ES" sz="2000"/>
            </a:lvl2pPr>
            <a:lvl3pPr marL="594360" indent="-283464">
              <a:spcBef>
                <a:spcPts val="1800"/>
              </a:spcBef>
              <a:defRPr lang="es-ES" sz="2000"/>
            </a:lvl3pPr>
            <a:lvl4pPr marL="822960" indent="-283464">
              <a:spcBef>
                <a:spcPts val="1800"/>
              </a:spcBef>
              <a:defRPr lang="es-ES" sz="2000"/>
            </a:lvl4pPr>
            <a:lvl5pPr marL="1005840"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" name="Marcador de contenido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es-ES" sz="2000"/>
            </a:lvl1pPr>
            <a:lvl2pPr marL="283464" indent="-283464">
              <a:spcBef>
                <a:spcPts val="1800"/>
              </a:spcBef>
              <a:defRPr lang="es-ES" sz="2000"/>
            </a:lvl2pPr>
            <a:lvl3pPr marL="548640" indent="-283464">
              <a:spcBef>
                <a:spcPts val="1800"/>
              </a:spcBef>
              <a:defRPr lang="es-ES" sz="2000"/>
            </a:lvl3pPr>
            <a:lvl4pPr marL="822960" indent="-283464">
              <a:spcBef>
                <a:spcPts val="1800"/>
              </a:spcBef>
              <a:defRPr lang="es-ES" sz="2000"/>
            </a:lvl4pPr>
            <a:lvl5pPr marL="1005840"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forma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3" name="Forma libre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4" name="Forma libre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8" name="Forma libre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19" name="Forma libre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Marcador de conteni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es-ES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es-ES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es-ES" sz="2000"/>
            </a:lvl3pPr>
            <a:lvl4pPr marL="1371600" indent="0">
              <a:spcBef>
                <a:spcPts val="1800"/>
              </a:spcBef>
              <a:buFont typeface="+mj-lt"/>
              <a:buNone/>
              <a:defRPr lang="es-ES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endParaRPr lang="es-ES" dirty="0"/>
          </a:p>
        </p:txBody>
      </p:sp>
      <p:sp>
        <p:nvSpPr>
          <p:cNvPr id="2" name="Marcador de contenido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es-ES" sz="2000"/>
            </a:lvl1pPr>
            <a:lvl2pPr marL="283464" indent="-283464">
              <a:spcBef>
                <a:spcPts val="1800"/>
              </a:spcBef>
              <a:defRPr lang="es-ES" sz="2000"/>
            </a:lvl2pPr>
            <a:lvl3pPr marL="548640" indent="-283464">
              <a:spcBef>
                <a:spcPts val="1800"/>
              </a:spcBef>
              <a:defRPr lang="es-ES" sz="2000"/>
            </a:lvl3pPr>
            <a:lvl4pPr marL="822960" indent="-283464">
              <a:spcBef>
                <a:spcPts val="1800"/>
              </a:spcBef>
              <a:defRPr lang="es-ES" sz="2000"/>
            </a:lvl4pPr>
            <a:lvl5pPr marL="1005840"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del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es-ES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/>
              <a:t>Haga clic para agregar un título </a:t>
            </a:r>
          </a:p>
        </p:txBody>
      </p:sp>
      <p:sp>
        <p:nvSpPr>
          <p:cNvPr id="3" name="Marcador de contenido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es-ES" sz="2000"/>
            </a:lvl1pPr>
            <a:lvl2pPr indent="-283464">
              <a:spcBef>
                <a:spcPts val="1800"/>
              </a:spcBef>
              <a:defRPr lang="es-ES" sz="2000"/>
            </a:lvl2pPr>
            <a:lvl3pPr indent="-283464">
              <a:spcBef>
                <a:spcPts val="1800"/>
              </a:spcBef>
              <a:defRPr lang="es-ES" sz="2000"/>
            </a:lvl3pPr>
            <a:lvl4pPr indent="-283464">
              <a:spcBef>
                <a:spcPts val="1800"/>
              </a:spcBef>
              <a:defRPr lang="es-ES" sz="2000"/>
            </a:lvl4pPr>
            <a:lvl5pPr indent="-283464">
              <a:spcBef>
                <a:spcPts val="1800"/>
              </a:spcBef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es-ES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>
              <a:latin typeface="+mn-lt"/>
            </a:endParaRP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2" name="Marcador de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</a:p>
        </p:txBody>
      </p:sp>
      <p:sp>
        <p:nvSpPr>
          <p:cNvPr id="30" name="Marcador de fech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es-ES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es-ES" dirty="0">
              <a:latin typeface="+mn-lt"/>
            </a:endParaRPr>
          </a:p>
        </p:txBody>
      </p:sp>
      <p:sp>
        <p:nvSpPr>
          <p:cNvPr id="32" name="Marcador de número de diapositiva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es-ES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es-ES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es-ES">
          <a:solidFill>
            <a:schemeClr val="tx2"/>
          </a:solidFill>
        </a:defRPr>
      </a:lvl2pPr>
      <a:lvl3pPr eaLnBrk="1" hangingPunct="1">
        <a:defRPr lang="es-ES">
          <a:solidFill>
            <a:schemeClr val="tx2"/>
          </a:solidFill>
        </a:defRPr>
      </a:lvl3pPr>
      <a:lvl4pPr eaLnBrk="1" hangingPunct="1">
        <a:defRPr lang="es-ES">
          <a:solidFill>
            <a:schemeClr val="tx2"/>
          </a:solidFill>
        </a:defRPr>
      </a:lvl4pPr>
      <a:lvl5pPr eaLnBrk="1" hangingPunct="1">
        <a:defRPr lang="es-ES">
          <a:solidFill>
            <a:schemeClr val="tx2"/>
          </a:solidFill>
        </a:defRPr>
      </a:lvl5pPr>
      <a:lvl6pPr eaLnBrk="1" hangingPunct="1">
        <a:defRPr lang="es-ES">
          <a:solidFill>
            <a:schemeClr val="tx2"/>
          </a:solidFill>
        </a:defRPr>
      </a:lvl6pPr>
      <a:lvl7pPr eaLnBrk="1" hangingPunct="1">
        <a:defRPr lang="es-ES">
          <a:solidFill>
            <a:schemeClr val="tx2"/>
          </a:solidFill>
        </a:defRPr>
      </a:lvl7pPr>
      <a:lvl8pPr eaLnBrk="1" hangingPunct="1">
        <a:defRPr lang="es-ES">
          <a:solidFill>
            <a:schemeClr val="tx2"/>
          </a:solidFill>
        </a:defRPr>
      </a:lvl8pPr>
      <a:lvl9pPr eaLnBrk="1" hangingPunct="1">
        <a:defRPr lang="es-ES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Listas doblemente enlazadas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Que son: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 rtlCol="0">
            <a:normAutofit fontScale="92500" lnSpcReduction="10000"/>
          </a:bodyPr>
          <a:lstStyle>
            <a:defPPr>
              <a:defRPr lang="es-ES"/>
            </a:defPPr>
          </a:lstStyle>
          <a:p>
            <a:pPr marL="0" indent="0" algn="just" rtl="0">
              <a:buNone/>
            </a:pPr>
            <a:r>
              <a:rPr lang="es-ES" sz="3600" b="0" i="0" dirty="0">
                <a:solidFill>
                  <a:srgbClr val="111111"/>
                </a:solidFill>
                <a:effectLst/>
                <a:latin typeface="-apple-system"/>
              </a:rPr>
              <a:t>Las listas dobles, o listas doblemente enlazadas, son una estructura de datos en C++ que permite la inserción y eliminación eficiente de elementos en cualquier posición de la lista. Cada nodo en una lista doblemente enlazada contiene tres partes: un dato, un puntero al nodo anterior y un puntero al nodo siguiente.</a:t>
            </a:r>
            <a:endParaRPr lang="es-ES" sz="3600" dirty="0"/>
          </a:p>
          <a:p>
            <a:pPr rtl="0"/>
            <a:endParaRPr lang="es-ES" dirty="0"/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bre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1" name="Forma libre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  <p:sp>
          <p:nvSpPr>
            <p:cNvPr id="22" name="Forma libre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es-ES"/>
              </a:defPPr>
            </a:lstStyle>
            <a:p>
              <a:pPr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F1607-E355-D1AE-EB79-C867BB0D9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Representación de listas dobles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E966B295-75F4-B22D-48DD-EDFE586B0E7B}"/>
              </a:ext>
            </a:extLst>
          </p:cNvPr>
          <p:cNvGrpSpPr/>
          <p:nvPr/>
        </p:nvGrpSpPr>
        <p:grpSpPr>
          <a:xfrm>
            <a:off x="1809419" y="3059295"/>
            <a:ext cx="8817932" cy="2867671"/>
            <a:chOff x="1809419" y="3059295"/>
            <a:chExt cx="8817932" cy="2867671"/>
          </a:xfrm>
        </p:grpSpPr>
        <p:graphicFrame>
          <p:nvGraphicFramePr>
            <p:cNvPr id="4" name="Marcador de contenido 5">
              <a:extLst>
                <a:ext uri="{FF2B5EF4-FFF2-40B4-BE49-F238E27FC236}">
                  <a16:creationId xmlns:a16="http://schemas.microsoft.com/office/drawing/2014/main" id="{A825EE01-A83D-1CCB-54ED-D6C5ACC3FA9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809419" y="3059295"/>
            <a:ext cx="2082098" cy="170409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2082098">
                    <a:extLst>
                      <a:ext uri="{9D8B030D-6E8A-4147-A177-3AD203B41FA5}">
                        <a16:colId xmlns:a16="http://schemas.microsoft.com/office/drawing/2014/main" val="2048930654"/>
                      </a:ext>
                    </a:extLst>
                  </a:gridCol>
                </a:tblGrid>
                <a:tr h="568030">
                  <a:tc>
                    <a:txBody>
                      <a:bodyPr/>
                      <a:lstStyle/>
                      <a:p>
                        <a:r>
                          <a:rPr lang="es-EC" b="0" dirty="0" err="1"/>
                          <a:t>NULL</a:t>
                        </a:r>
                        <a:endParaRPr lang="es-EC" b="0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762913630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/>
                          <a:t>dato 1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371076728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/>
                          <a:t>dato 2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65046326"/>
                    </a:ext>
                  </a:extLst>
                </a:tr>
              </a:tbl>
            </a:graphicData>
          </a:graphic>
        </p:graphicFrame>
        <p:graphicFrame>
          <p:nvGraphicFramePr>
            <p:cNvPr id="5" name="Marcador de contenido 5">
              <a:extLst>
                <a:ext uri="{FF2B5EF4-FFF2-40B4-BE49-F238E27FC236}">
                  <a16:creationId xmlns:a16="http://schemas.microsoft.com/office/drawing/2014/main" id="{5AC23741-5926-076C-F30D-C8C93D1D838E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5299721" y="3703559"/>
            <a:ext cx="2082098" cy="170409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2082098">
                    <a:extLst>
                      <a:ext uri="{9D8B030D-6E8A-4147-A177-3AD203B41FA5}">
                        <a16:colId xmlns:a16="http://schemas.microsoft.com/office/drawing/2014/main" val="2048930654"/>
                      </a:ext>
                    </a:extLst>
                  </a:gridCol>
                </a:tblGrid>
                <a:tr h="568030">
                  <a:tc>
                    <a:txBody>
                      <a:bodyPr/>
                      <a:lstStyle/>
                      <a:p>
                        <a:r>
                          <a:rPr lang="es-EC" b="0" dirty="0"/>
                          <a:t>dato 1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762913630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/>
                          <a:t>dato 2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371076728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/>
                          <a:t>dato 3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65046326"/>
                    </a:ext>
                  </a:extLst>
                </a:tr>
              </a:tbl>
            </a:graphicData>
          </a:graphic>
        </p:graphicFrame>
        <p:graphicFrame>
          <p:nvGraphicFramePr>
            <p:cNvPr id="6" name="Marcador de contenido 5">
              <a:extLst>
                <a:ext uri="{FF2B5EF4-FFF2-40B4-BE49-F238E27FC236}">
                  <a16:creationId xmlns:a16="http://schemas.microsoft.com/office/drawing/2014/main" id="{EA1FFA91-22D5-5D68-9096-EE8D002DF34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8545253" y="4222876"/>
            <a:ext cx="2082098" cy="170409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2082098">
                    <a:extLst>
                      <a:ext uri="{9D8B030D-6E8A-4147-A177-3AD203B41FA5}">
                        <a16:colId xmlns:a16="http://schemas.microsoft.com/office/drawing/2014/main" val="2048930654"/>
                      </a:ext>
                    </a:extLst>
                  </a:gridCol>
                </a:tblGrid>
                <a:tr h="568030">
                  <a:tc>
                    <a:txBody>
                      <a:bodyPr/>
                      <a:lstStyle/>
                      <a:p>
                        <a:r>
                          <a:rPr lang="es-EC" b="0" dirty="0"/>
                          <a:t>dato 2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762913630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/>
                          <a:t>dato 3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371076728"/>
                    </a:ext>
                  </a:extLst>
                </a:tr>
                <a:tr h="568030">
                  <a:tc>
                    <a:txBody>
                      <a:bodyPr/>
                      <a:lstStyle/>
                      <a:p>
                        <a:r>
                          <a:rPr lang="es-EC" dirty="0" err="1"/>
                          <a:t>NULL</a:t>
                        </a:r>
                        <a:endParaRPr lang="es-EC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65046326"/>
                    </a:ext>
                  </a:extLst>
                </a:tr>
              </a:tbl>
            </a:graphicData>
          </a:graphic>
        </p:graphicFrame>
        <p:cxnSp>
          <p:nvCxnSpPr>
            <p:cNvPr id="8" name="Conector recto de flecha 7">
              <a:extLst>
                <a:ext uri="{FF2B5EF4-FFF2-40B4-BE49-F238E27FC236}">
                  <a16:creationId xmlns:a16="http://schemas.microsoft.com/office/drawing/2014/main" id="{B8D1FB62-B6AF-CC86-9687-94E3DCA5377E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3891517" y="4555604"/>
              <a:ext cx="14082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C05C419D-F9B8-CCC9-A302-AB85453C888D}"/>
                </a:ext>
              </a:extLst>
            </p:cNvPr>
            <p:cNvCxnSpPr>
              <a:cxnSpLocks/>
              <a:endCxn id="6" idx="1"/>
            </p:cNvCxnSpPr>
            <p:nvPr/>
          </p:nvCxnSpPr>
          <p:spPr>
            <a:xfrm>
              <a:off x="7381819" y="5074921"/>
              <a:ext cx="116343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DDDA873E-3CE4-A7A2-855B-A7FC9E2613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81819" y="4407729"/>
              <a:ext cx="116343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80B7A58E-9446-F47D-1505-77364EF1655E}"/>
                </a:ext>
              </a:extLst>
            </p:cNvPr>
            <p:cNvCxnSpPr>
              <a:cxnSpLocks/>
              <a:endCxn id="4" idx="3"/>
            </p:cNvCxnSpPr>
            <p:nvPr/>
          </p:nvCxnSpPr>
          <p:spPr>
            <a:xfrm flipH="1">
              <a:off x="3891517" y="3911340"/>
              <a:ext cx="14082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740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Como se las representa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4168590-9FD5-35D4-FB9D-53406E4C1F41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375005894"/>
              </p:ext>
            </p:extLst>
          </p:nvPr>
        </p:nvGraphicFramePr>
        <p:xfrm>
          <a:off x="7136331" y="3123091"/>
          <a:ext cx="2082098" cy="170409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82098">
                  <a:extLst>
                    <a:ext uri="{9D8B030D-6E8A-4147-A177-3AD203B41FA5}">
                      <a16:colId xmlns:a16="http://schemas.microsoft.com/office/drawing/2014/main" val="2048930654"/>
                    </a:ext>
                  </a:extLst>
                </a:gridCol>
              </a:tblGrid>
              <a:tr h="568030">
                <a:tc>
                  <a:txBody>
                    <a:bodyPr/>
                    <a:lstStyle/>
                    <a:p>
                      <a:r>
                        <a:rPr lang="es-EC" dirty="0"/>
                        <a:t>*anterior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913630"/>
                  </a:ext>
                </a:extLst>
              </a:tr>
              <a:tr h="568030">
                <a:tc>
                  <a:txBody>
                    <a:bodyPr/>
                    <a:lstStyle/>
                    <a:p>
                      <a:r>
                        <a:rPr lang="es-EC" dirty="0"/>
                        <a:t>dato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76728"/>
                  </a:ext>
                </a:extLst>
              </a:tr>
              <a:tr h="568030">
                <a:tc>
                  <a:txBody>
                    <a:bodyPr/>
                    <a:lstStyle/>
                    <a:p>
                      <a:r>
                        <a:rPr lang="es-EC" dirty="0"/>
                        <a:t>*siguiente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04632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938B15E-DBC9-9807-7E1A-918FDED3AF59}"/>
              </a:ext>
            </a:extLst>
          </p:cNvPr>
          <p:cNvSpPr>
            <a:spLocks noGrp="1" noChangeArrowheads="1"/>
          </p:cNvSpPr>
          <p:nvPr>
            <p:ph sz="quarter" idx="15"/>
          </p:nvPr>
        </p:nvSpPr>
        <p:spPr bwMode="auto">
          <a:xfrm>
            <a:off x="593725" y="2736225"/>
            <a:ext cx="47997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struct</a:t>
            </a: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Nodo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</a:t>
            </a:r>
            <a:r>
              <a:rPr kumimoji="0" lang="es-EC" altLang="es-EC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int</a:t>
            </a: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dato;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Nodo *siguiente;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Nodo *anterior;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};</a:t>
            </a:r>
            <a:r>
              <a:rPr kumimoji="0" lang="es-EC" altLang="es-EC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C" altLang="es-EC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E6E1C15A-E297-A7A2-B1E3-4A0BC97736D0}"/>
              </a:ext>
            </a:extLst>
          </p:cNvPr>
          <p:cNvSpPr/>
          <p:nvPr/>
        </p:nvSpPr>
        <p:spPr>
          <a:xfrm>
            <a:off x="9426427" y="2637262"/>
            <a:ext cx="588598" cy="267574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A72655-0457-FB7C-36EF-00B35C8A933B}"/>
              </a:ext>
            </a:extLst>
          </p:cNvPr>
          <p:cNvSpPr txBox="1"/>
          <p:nvPr/>
        </p:nvSpPr>
        <p:spPr>
          <a:xfrm>
            <a:off x="10015025" y="3795823"/>
            <a:ext cx="830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Nodo</a:t>
            </a:r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26">
            <a:extLst>
              <a:ext uri="{FF2B5EF4-FFF2-40B4-BE49-F238E27FC236}">
                <a16:creationId xmlns:a16="http://schemas.microsoft.com/office/drawing/2014/main" id="{E4FF5B76-2D0F-CA2C-EF8D-31D1BDADC515}"/>
              </a:ext>
            </a:extLst>
          </p:cNvPr>
          <p:cNvSpPr txBox="1"/>
          <p:nvPr/>
        </p:nvSpPr>
        <p:spPr>
          <a:xfrm>
            <a:off x="5015909" y="2094774"/>
            <a:ext cx="60977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#include&lt;iostream&gt;</a:t>
            </a:r>
          </a:p>
          <a:p>
            <a:endParaRPr lang="es-EC" dirty="0">
              <a:solidFill>
                <a:schemeClr val="bg1"/>
              </a:solidFill>
            </a:endParaRPr>
          </a:p>
          <a:p>
            <a:r>
              <a:rPr lang="es-EC" dirty="0" err="1">
                <a:solidFill>
                  <a:schemeClr val="bg1"/>
                </a:solidFill>
              </a:rPr>
              <a:t>using</a:t>
            </a:r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namespace</a:t>
            </a:r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std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 err="1">
                <a:solidFill>
                  <a:schemeClr val="bg1"/>
                </a:solidFill>
              </a:rPr>
              <a:t>int</a:t>
            </a:r>
            <a:r>
              <a:rPr lang="es-EC" dirty="0">
                <a:solidFill>
                  <a:schemeClr val="bg1"/>
                </a:solidFill>
              </a:rPr>
              <a:t> Ascendente=1, Descendente=0;</a:t>
            </a:r>
          </a:p>
          <a:p>
            <a:endParaRPr lang="es-EC" dirty="0">
              <a:solidFill>
                <a:schemeClr val="bg1"/>
              </a:solidFill>
            </a:endParaRPr>
          </a:p>
          <a:p>
            <a:r>
              <a:rPr lang="es-EC" dirty="0">
                <a:solidFill>
                  <a:schemeClr val="bg1"/>
                </a:solidFill>
              </a:rPr>
              <a:t>//********* NODO *********************************//</a:t>
            </a:r>
          </a:p>
          <a:p>
            <a:r>
              <a:rPr lang="es-EC" dirty="0" err="1">
                <a:solidFill>
                  <a:schemeClr val="bg1"/>
                </a:solidFill>
              </a:rPr>
              <a:t>struct</a:t>
            </a:r>
            <a:r>
              <a:rPr lang="es-EC" dirty="0">
                <a:solidFill>
                  <a:schemeClr val="bg1"/>
                </a:solidFill>
              </a:rPr>
              <a:t> Nodo</a:t>
            </a:r>
          </a:p>
          <a:p>
            <a:r>
              <a:rPr lang="es-EC" dirty="0">
                <a:solidFill>
                  <a:schemeClr val="bg1"/>
                </a:solidFill>
              </a:rPr>
              <a:t>{</a:t>
            </a:r>
          </a:p>
          <a:p>
            <a:r>
              <a:rPr lang="es-EC" dirty="0">
                <a:solidFill>
                  <a:schemeClr val="bg1"/>
                </a:solidFill>
              </a:rPr>
              <a:t>  </a:t>
            </a:r>
            <a:r>
              <a:rPr lang="es-EC" dirty="0" err="1">
                <a:solidFill>
                  <a:schemeClr val="bg1"/>
                </a:solidFill>
              </a:rPr>
              <a:t>int</a:t>
            </a:r>
            <a:r>
              <a:rPr lang="es-EC" dirty="0">
                <a:solidFill>
                  <a:schemeClr val="bg1"/>
                </a:solidFill>
              </a:rPr>
              <a:t> dato;</a:t>
            </a:r>
          </a:p>
          <a:p>
            <a:r>
              <a:rPr lang="es-EC" dirty="0">
                <a:solidFill>
                  <a:schemeClr val="bg1"/>
                </a:solidFill>
              </a:rPr>
              <a:t>  Nodo *siguiente;</a:t>
            </a:r>
          </a:p>
          <a:p>
            <a:r>
              <a:rPr lang="es-EC" dirty="0">
                <a:solidFill>
                  <a:schemeClr val="bg1"/>
                </a:solidFill>
              </a:rPr>
              <a:t>  Nodo *anterior;</a:t>
            </a:r>
          </a:p>
          <a:p>
            <a:r>
              <a:rPr lang="es-EC" dirty="0">
                <a:solidFill>
                  <a:schemeClr val="bg1"/>
                </a:solidFill>
              </a:rPr>
              <a:t>};</a:t>
            </a:r>
          </a:p>
          <a:p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32" name="Título 1">
            <a:extLst>
              <a:ext uri="{FF2B5EF4-FFF2-40B4-BE49-F238E27FC236}">
                <a16:creationId xmlns:a16="http://schemas.microsoft.com/office/drawing/2014/main" id="{780C8E9C-4431-8B29-EEC8-B530B464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Codificación</a:t>
            </a:r>
          </a:p>
        </p:txBody>
      </p:sp>
    </p:spTree>
    <p:extLst>
      <p:ext uri="{BB962C8B-B14F-4D97-AF65-F5344CB8AC3E}">
        <p14:creationId xmlns:p14="http://schemas.microsoft.com/office/powerpoint/2010/main" val="316422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780C8E9C-4431-8B29-EEC8-B530B464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Codificación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5922FA5-C8CF-FD81-F45B-FD4014A3C121}"/>
              </a:ext>
            </a:extLst>
          </p:cNvPr>
          <p:cNvSpPr txBox="1"/>
          <p:nvPr/>
        </p:nvSpPr>
        <p:spPr>
          <a:xfrm>
            <a:off x="5026542" y="278129"/>
            <a:ext cx="403239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 err="1">
                <a:solidFill>
                  <a:schemeClr val="bg1"/>
                </a:solidFill>
              </a:rPr>
              <a:t>void</a:t>
            </a:r>
            <a:r>
              <a:rPr lang="es-EC" dirty="0">
                <a:solidFill>
                  <a:schemeClr val="bg1"/>
                </a:solidFill>
              </a:rPr>
              <a:t> insertar(Nodo *&amp;lista, </a:t>
            </a:r>
            <a:r>
              <a:rPr lang="es-EC" dirty="0" err="1">
                <a:solidFill>
                  <a:schemeClr val="bg1"/>
                </a:solidFill>
              </a:rPr>
              <a:t>int</a:t>
            </a:r>
            <a:r>
              <a:rPr lang="es-EC" dirty="0">
                <a:solidFill>
                  <a:schemeClr val="bg1"/>
                </a:solidFill>
              </a:rPr>
              <a:t> x)</a:t>
            </a:r>
          </a:p>
          <a:p>
            <a:r>
              <a:rPr lang="es-EC" dirty="0">
                <a:solidFill>
                  <a:schemeClr val="bg1"/>
                </a:solidFill>
              </a:rPr>
              <a:t>{</a:t>
            </a:r>
          </a:p>
          <a:p>
            <a:endParaRPr lang="es-EC" dirty="0">
              <a:solidFill>
                <a:schemeClr val="bg1"/>
              </a:solidFill>
            </a:endParaRPr>
          </a:p>
          <a:p>
            <a:r>
              <a:rPr lang="es-EC" dirty="0">
                <a:solidFill>
                  <a:schemeClr val="bg1"/>
                </a:solidFill>
              </a:rPr>
              <a:t> Nodo *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= new Nodo(); </a:t>
            </a:r>
          </a:p>
          <a:p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-&gt;dato = x;</a:t>
            </a:r>
          </a:p>
          <a:p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-&gt;siguiente = </a:t>
            </a:r>
            <a:r>
              <a:rPr lang="es-EC" dirty="0" err="1">
                <a:solidFill>
                  <a:schemeClr val="bg1"/>
                </a:solidFill>
              </a:rPr>
              <a:t>NULL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-&gt;anterior = </a:t>
            </a:r>
            <a:r>
              <a:rPr lang="es-EC" dirty="0" err="1">
                <a:solidFill>
                  <a:schemeClr val="bg1"/>
                </a:solidFill>
              </a:rPr>
              <a:t>NULL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Nodo *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=</a:t>
            </a:r>
            <a:r>
              <a:rPr lang="es-EC" dirty="0" err="1">
                <a:solidFill>
                  <a:schemeClr val="bg1"/>
                </a:solidFill>
              </a:rPr>
              <a:t>NULL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if</a:t>
            </a:r>
            <a:r>
              <a:rPr lang="es-EC" dirty="0">
                <a:solidFill>
                  <a:schemeClr val="bg1"/>
                </a:solidFill>
              </a:rPr>
              <a:t>(lista== </a:t>
            </a:r>
            <a:r>
              <a:rPr lang="es-EC" dirty="0" err="1">
                <a:solidFill>
                  <a:schemeClr val="bg1"/>
                </a:solidFill>
              </a:rPr>
              <a:t>NULL</a:t>
            </a:r>
            <a:r>
              <a:rPr lang="es-EC" dirty="0">
                <a:solidFill>
                  <a:schemeClr val="bg1"/>
                </a:solidFill>
              </a:rPr>
              <a:t>)</a:t>
            </a:r>
          </a:p>
          <a:p>
            <a:r>
              <a:rPr lang="es-EC" dirty="0">
                <a:solidFill>
                  <a:schemeClr val="bg1"/>
                </a:solidFill>
              </a:rPr>
              <a:t> {</a:t>
            </a:r>
          </a:p>
          <a:p>
            <a:r>
              <a:rPr lang="es-EC" dirty="0">
                <a:solidFill>
                  <a:schemeClr val="bg1"/>
                </a:solidFill>
              </a:rPr>
              <a:t>    lista=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}</a:t>
            </a:r>
          </a:p>
          <a:p>
            <a:r>
              <a:rPr lang="es-EC" dirty="0">
                <a:solidFill>
                  <a:schemeClr val="bg1"/>
                </a:solidFill>
              </a:rPr>
              <a:t> </a:t>
            </a:r>
            <a:r>
              <a:rPr lang="es-EC" dirty="0" err="1">
                <a:solidFill>
                  <a:schemeClr val="bg1"/>
                </a:solidFill>
              </a:rPr>
              <a:t>else</a:t>
            </a:r>
            <a:endParaRPr lang="es-EC" dirty="0">
              <a:solidFill>
                <a:schemeClr val="bg1"/>
              </a:solidFill>
            </a:endParaRPr>
          </a:p>
          <a:p>
            <a:r>
              <a:rPr lang="es-EC" dirty="0">
                <a:solidFill>
                  <a:schemeClr val="bg1"/>
                </a:solidFill>
              </a:rPr>
              <a:t> {</a:t>
            </a:r>
          </a:p>
          <a:p>
            <a:r>
              <a:rPr lang="es-EC" dirty="0">
                <a:solidFill>
                  <a:schemeClr val="bg1"/>
                </a:solidFill>
              </a:rPr>
              <a:t>    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= lista;</a:t>
            </a:r>
          </a:p>
          <a:p>
            <a:r>
              <a:rPr lang="es-EC" dirty="0">
                <a:solidFill>
                  <a:schemeClr val="bg1"/>
                </a:solidFill>
              </a:rPr>
              <a:t>    </a:t>
            </a:r>
            <a:r>
              <a:rPr lang="es-EC" dirty="0" err="1">
                <a:solidFill>
                  <a:schemeClr val="bg1"/>
                </a:solidFill>
              </a:rPr>
              <a:t>while</a:t>
            </a:r>
            <a:r>
              <a:rPr lang="es-EC" dirty="0">
                <a:solidFill>
                  <a:schemeClr val="bg1"/>
                </a:solidFill>
              </a:rPr>
              <a:t>(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-&gt;siguiente != </a:t>
            </a:r>
            <a:r>
              <a:rPr lang="es-EC" dirty="0" err="1">
                <a:solidFill>
                  <a:schemeClr val="bg1"/>
                </a:solidFill>
              </a:rPr>
              <a:t>NULL</a:t>
            </a:r>
            <a:r>
              <a:rPr lang="es-EC" dirty="0">
                <a:solidFill>
                  <a:schemeClr val="bg1"/>
                </a:solidFill>
              </a:rPr>
              <a:t>) </a:t>
            </a:r>
          </a:p>
          <a:p>
            <a:r>
              <a:rPr lang="es-EC" dirty="0">
                <a:solidFill>
                  <a:schemeClr val="bg1"/>
                </a:solidFill>
              </a:rPr>
              <a:t>    {</a:t>
            </a:r>
          </a:p>
          <a:p>
            <a:r>
              <a:rPr lang="es-EC" dirty="0">
                <a:solidFill>
                  <a:schemeClr val="bg1"/>
                </a:solidFill>
              </a:rPr>
              <a:t>          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= 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-&gt;siguiente;</a:t>
            </a:r>
          </a:p>
          <a:p>
            <a:r>
              <a:rPr lang="es-EC" dirty="0">
                <a:solidFill>
                  <a:schemeClr val="bg1"/>
                </a:solidFill>
              </a:rPr>
              <a:t>    }</a:t>
            </a:r>
          </a:p>
          <a:p>
            <a:r>
              <a:rPr lang="es-EC" dirty="0">
                <a:solidFill>
                  <a:schemeClr val="bg1"/>
                </a:solidFill>
              </a:rPr>
              <a:t>    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-&gt;siguiente = 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   </a:t>
            </a:r>
            <a:r>
              <a:rPr lang="es-EC" dirty="0" err="1">
                <a:solidFill>
                  <a:schemeClr val="bg1"/>
                </a:solidFill>
              </a:rPr>
              <a:t>nuevo_nodo</a:t>
            </a:r>
            <a:r>
              <a:rPr lang="es-EC" dirty="0">
                <a:solidFill>
                  <a:schemeClr val="bg1"/>
                </a:solidFill>
              </a:rPr>
              <a:t>-&gt;anterior=</a:t>
            </a:r>
            <a:r>
              <a:rPr lang="es-EC" dirty="0" err="1">
                <a:solidFill>
                  <a:schemeClr val="bg1"/>
                </a:solidFill>
              </a:rPr>
              <a:t>aux</a:t>
            </a:r>
            <a:r>
              <a:rPr lang="es-EC" dirty="0">
                <a:solidFill>
                  <a:schemeClr val="bg1"/>
                </a:solidFill>
              </a:rPr>
              <a:t>;</a:t>
            </a:r>
          </a:p>
          <a:p>
            <a:r>
              <a:rPr lang="es-EC" dirty="0">
                <a:solidFill>
                  <a:schemeClr val="bg1"/>
                </a:solidFill>
              </a:rPr>
              <a:t> }</a:t>
            </a:r>
          </a:p>
          <a:p>
            <a:endParaRPr lang="es-EC" dirty="0">
              <a:solidFill>
                <a:schemeClr val="bg1"/>
              </a:solidFill>
            </a:endParaRPr>
          </a:p>
          <a:p>
            <a:r>
              <a:rPr lang="es-EC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7499678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97_TF78853419_Win32" id="{89881BBC-4720-4DBD-B653-230ED84EDDDD}" vid="{D5D0700E-9D65-401B-B37B-B3D39C01EE2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{BD4F4A3C-7A42-40BF-BC79-146600A43452}tf78853419_win32</Template>
  <TotalTime>49</TotalTime>
  <Words>280</Words>
  <Application>Microsoft Office PowerPoint</Application>
  <PresentationFormat>Panorámica</PresentationFormat>
  <Paragraphs>64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Arial Unicode MS</vt:lpstr>
      <vt:lpstr>Calibri</vt:lpstr>
      <vt:lpstr>Franklin Gothic Book</vt:lpstr>
      <vt:lpstr>Franklin Gothic Demi</vt:lpstr>
      <vt:lpstr>Personalizar</vt:lpstr>
      <vt:lpstr>Listas doblemente enlazadas</vt:lpstr>
      <vt:lpstr>Que son:</vt:lpstr>
      <vt:lpstr>Representación de listas dobles</vt:lpstr>
      <vt:lpstr>Como se las representa</vt:lpstr>
      <vt:lpstr>Codificación</vt:lpstr>
      <vt:lpstr>Codificación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Listas doblemente enlazadas</dc:title>
  <dc:creator>Lady Marieliza Espinoza Tinoco</dc:creator>
  <cp:lastModifiedBy>Lady Marieliza Espinoza Tinoco</cp:lastModifiedBy>
  <cp:revision>2</cp:revision>
  <dcterms:created xsi:type="dcterms:W3CDTF">2024-05-13T15:44:08Z</dcterms:created>
  <dcterms:modified xsi:type="dcterms:W3CDTF">2024-05-13T16:33:58Z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