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Funciones con estructuras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6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06998" y="409329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#include&lt;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#include&lt;</a:t>
            </a:r>
            <a:r>
              <a:rPr lang="en-US" dirty="0" err="1"/>
              <a:t>conio.h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windows.h</a:t>
            </a:r>
            <a:r>
              <a:rPr lang="en-US" dirty="0"/>
              <a:t>&gt; </a:t>
            </a:r>
          </a:p>
          <a:p>
            <a:endParaRPr lang="en-US" dirty="0"/>
          </a:p>
          <a:p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void </a:t>
            </a:r>
            <a:r>
              <a:rPr lang="en-US" dirty="0" err="1"/>
              <a:t>gotoxy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x,int</a:t>
            </a:r>
            <a:r>
              <a:rPr lang="en-US" dirty="0"/>
              <a:t> y)</a:t>
            </a:r>
          </a:p>
          <a:p>
            <a:r>
              <a:rPr lang="en-US" dirty="0"/>
              <a:t>{ </a:t>
            </a:r>
          </a:p>
          <a:p>
            <a:r>
              <a:rPr lang="en-US" dirty="0"/>
              <a:t>  HANDLE </a:t>
            </a:r>
            <a:r>
              <a:rPr lang="en-US" dirty="0" err="1"/>
              <a:t>hcon</a:t>
            </a:r>
            <a:r>
              <a:rPr lang="en-US" dirty="0"/>
              <a:t>; </a:t>
            </a:r>
          </a:p>
          <a:p>
            <a:r>
              <a:rPr lang="en-US" dirty="0"/>
              <a:t>  </a:t>
            </a:r>
            <a:r>
              <a:rPr lang="en-US" dirty="0" err="1"/>
              <a:t>hcon</a:t>
            </a:r>
            <a:r>
              <a:rPr lang="en-US" dirty="0"/>
              <a:t> = </a:t>
            </a:r>
            <a:r>
              <a:rPr lang="en-US" dirty="0" err="1"/>
              <a:t>GetStdHandle</a:t>
            </a:r>
            <a:r>
              <a:rPr lang="en-US" dirty="0"/>
              <a:t>(STD_OUTPUT_HANDLE); </a:t>
            </a:r>
          </a:p>
          <a:p>
            <a:r>
              <a:rPr lang="en-US" dirty="0"/>
              <a:t>  COORD </a:t>
            </a:r>
            <a:r>
              <a:rPr lang="en-US" dirty="0" err="1"/>
              <a:t>dwPos</a:t>
            </a:r>
            <a:r>
              <a:rPr lang="en-US" dirty="0"/>
              <a:t>; </a:t>
            </a:r>
          </a:p>
          <a:p>
            <a:r>
              <a:rPr lang="en-US" dirty="0"/>
              <a:t>  </a:t>
            </a:r>
            <a:r>
              <a:rPr lang="en-US" dirty="0" err="1"/>
              <a:t>dwPos.X</a:t>
            </a:r>
            <a:r>
              <a:rPr lang="en-US" dirty="0"/>
              <a:t> = x; </a:t>
            </a:r>
          </a:p>
          <a:p>
            <a:r>
              <a:rPr lang="en-US" dirty="0"/>
              <a:t>  </a:t>
            </a:r>
            <a:r>
              <a:rPr lang="en-US" dirty="0" err="1"/>
              <a:t>dwPos.Y</a:t>
            </a:r>
            <a:r>
              <a:rPr lang="en-US" dirty="0"/>
              <a:t>= y; </a:t>
            </a:r>
          </a:p>
          <a:p>
            <a:r>
              <a:rPr lang="en-US" dirty="0"/>
              <a:t>  </a:t>
            </a:r>
            <a:r>
              <a:rPr lang="en-US" dirty="0" err="1"/>
              <a:t>SetConsoleCursorPosition</a:t>
            </a:r>
            <a:r>
              <a:rPr lang="en-US" dirty="0"/>
              <a:t>(</a:t>
            </a:r>
            <a:r>
              <a:rPr lang="en-US" dirty="0" err="1"/>
              <a:t>hcon,dwPos</a:t>
            </a:r>
            <a:r>
              <a:rPr lang="en-US" dirty="0"/>
              <a:t>); </a:t>
            </a:r>
          </a:p>
          <a:p>
            <a:r>
              <a:rPr lang="en-US" dirty="0"/>
              <a:t>} </a:t>
            </a:r>
            <a:endParaRPr lang="en-US" dirty="0" smtClean="0"/>
          </a:p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datos</a:t>
            </a:r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codigo</a:t>
            </a:r>
            <a:r>
              <a:rPr lang="en-US" dirty="0"/>
              <a:t>;</a:t>
            </a:r>
          </a:p>
          <a:p>
            <a:r>
              <a:rPr lang="en-US" dirty="0"/>
              <a:t>  char </a:t>
            </a:r>
            <a:r>
              <a:rPr lang="en-US" dirty="0" err="1"/>
              <a:t>nombre</a:t>
            </a:r>
            <a:r>
              <a:rPr lang="en-US" dirty="0"/>
              <a:t>[25];</a:t>
            </a:r>
          </a:p>
          <a:p>
            <a:r>
              <a:rPr lang="en-US" dirty="0"/>
              <a:t>  char </a:t>
            </a:r>
            <a:r>
              <a:rPr lang="en-US" dirty="0" err="1"/>
              <a:t>apellido</a:t>
            </a:r>
            <a:r>
              <a:rPr lang="en-US" dirty="0"/>
              <a:t>[25];</a:t>
            </a:r>
          </a:p>
          <a:p>
            <a:r>
              <a:rPr lang="en-US" dirty="0"/>
              <a:t>  char </a:t>
            </a:r>
            <a:r>
              <a:rPr lang="en-US" dirty="0" err="1"/>
              <a:t>direccion</a:t>
            </a:r>
            <a:r>
              <a:rPr lang="en-US" dirty="0"/>
              <a:t>[50];</a:t>
            </a:r>
          </a:p>
          <a:p>
            <a:r>
              <a:rPr lang="en-US" dirty="0"/>
              <a:t>};</a:t>
            </a:r>
            <a:endParaRPr lang="en-U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933538"/>
              </p:ext>
            </p:extLst>
          </p:nvPr>
        </p:nvGraphicFramePr>
        <p:xfrm>
          <a:off x="7970982" y="2169390"/>
          <a:ext cx="21151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127">
                  <a:extLst>
                    <a:ext uri="{9D8B030D-6E8A-4147-A177-3AD203B41FA5}">
                      <a16:colId xmlns:a16="http://schemas.microsoft.com/office/drawing/2014/main" val="2486816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Datos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385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codigo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66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80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apellido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403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dirección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08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69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57836" y="1021051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ingreso(datos d[]);</a:t>
            </a:r>
          </a:p>
          <a:p>
            <a:r>
              <a:rPr lang="es-EC" dirty="0" err="1"/>
              <a:t>void</a:t>
            </a:r>
            <a:r>
              <a:rPr lang="es-EC" dirty="0"/>
              <a:t> imprimir(datos d[]);</a:t>
            </a:r>
          </a:p>
          <a:p>
            <a:endParaRPr lang="es-EC" dirty="0"/>
          </a:p>
          <a:p>
            <a:r>
              <a:rPr lang="es-EC" dirty="0" err="1"/>
              <a:t>int</a:t>
            </a:r>
            <a:r>
              <a:rPr lang="es-EC" dirty="0"/>
              <a:t> </a:t>
            </a:r>
            <a:r>
              <a:rPr lang="es-EC" dirty="0" err="1"/>
              <a:t>main</a:t>
            </a:r>
            <a:r>
              <a:rPr lang="es-EC" dirty="0"/>
              <a:t>()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datos d[2];</a:t>
            </a:r>
          </a:p>
          <a:p>
            <a:r>
              <a:rPr lang="es-EC" dirty="0"/>
              <a:t>  </a:t>
            </a:r>
            <a:r>
              <a:rPr lang="es-EC" dirty="0" err="1"/>
              <a:t>gotoxy</a:t>
            </a:r>
            <a:r>
              <a:rPr lang="es-EC" dirty="0"/>
              <a:t>(15,5);</a:t>
            </a:r>
          </a:p>
          <a:p>
            <a:r>
              <a:rPr lang="es-EC" dirty="0"/>
              <a:t>  ingreso(d);</a:t>
            </a:r>
          </a:p>
          <a:p>
            <a:r>
              <a:rPr lang="es-EC" dirty="0"/>
              <a:t>  imprimir(d);</a:t>
            </a:r>
          </a:p>
          <a:p>
            <a:r>
              <a:rPr lang="es-EC" dirty="0"/>
              <a:t>  </a:t>
            </a:r>
            <a:r>
              <a:rPr lang="es-EC" dirty="0" err="1"/>
              <a:t>return</a:t>
            </a:r>
            <a:r>
              <a:rPr lang="es-EC" dirty="0"/>
              <a:t> 0;</a:t>
            </a:r>
          </a:p>
          <a:p>
            <a:r>
              <a:rPr lang="es-EC" dirty="0" smtClean="0"/>
              <a:t>}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6096000" y="248861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ingreso(datos d[])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  </a:t>
            </a:r>
            <a:r>
              <a:rPr lang="es-EC" dirty="0" err="1"/>
              <a:t>for</a:t>
            </a:r>
            <a:r>
              <a:rPr lang="es-EC" dirty="0"/>
              <a:t>(</a:t>
            </a:r>
            <a:r>
              <a:rPr lang="es-EC" dirty="0" err="1"/>
              <a:t>int</a:t>
            </a:r>
            <a:r>
              <a:rPr lang="es-EC" dirty="0"/>
              <a:t> i=0;i&lt; 2; i++)</a:t>
            </a:r>
          </a:p>
          <a:p>
            <a:r>
              <a:rPr lang="es-EC" dirty="0"/>
              <a:t>    {</a:t>
            </a:r>
          </a:p>
          <a:p>
            <a:r>
              <a:rPr lang="es-EC" dirty="0"/>
              <a:t>    </a:t>
            </a:r>
            <a:r>
              <a:rPr lang="es-EC" dirty="0" err="1"/>
              <a:t>system</a:t>
            </a:r>
            <a:r>
              <a:rPr lang="es-EC" dirty="0"/>
              <a:t>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(20,3);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("Ingrese datos del estudiante   de 2:");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(10,7);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</a:t>
            </a:r>
            <a:r>
              <a:rPr lang="es-EC" dirty="0" err="1"/>
              <a:t>codigo</a:t>
            </a:r>
            <a:r>
              <a:rPr lang="es-EC" dirty="0"/>
              <a:t>:");</a:t>
            </a:r>
          </a:p>
          <a:p>
            <a:r>
              <a:rPr lang="es-EC" dirty="0"/>
              <a:t>    </a:t>
            </a:r>
            <a:r>
              <a:rPr lang="es-EC" dirty="0" err="1"/>
              <a:t>scanf</a:t>
            </a:r>
            <a:r>
              <a:rPr lang="es-EC" dirty="0"/>
              <a:t>("%d", &amp;d[i].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 </a:t>
            </a:r>
            <a:r>
              <a:rPr lang="es-EC" dirty="0" err="1"/>
              <a:t>getchar</a:t>
            </a:r>
            <a:r>
              <a:rPr lang="es-EC" dirty="0"/>
              <a:t>();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(10,8);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("Nombre:");</a:t>
            </a:r>
          </a:p>
          <a:p>
            <a:r>
              <a:rPr lang="es-EC" dirty="0"/>
              <a:t>    </a:t>
            </a:r>
            <a:r>
              <a:rPr lang="es-EC" dirty="0" err="1"/>
              <a:t>gets</a:t>
            </a:r>
            <a:r>
              <a:rPr lang="es-EC" dirty="0"/>
              <a:t>(d[i].nombre);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(10,9);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("Apellido:");</a:t>
            </a:r>
          </a:p>
          <a:p>
            <a:r>
              <a:rPr lang="es-EC" dirty="0"/>
              <a:t>    </a:t>
            </a:r>
            <a:r>
              <a:rPr lang="es-EC" dirty="0" err="1"/>
              <a:t>gets</a:t>
            </a:r>
            <a:r>
              <a:rPr lang="es-EC" dirty="0"/>
              <a:t>(d[i].apellido);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(10,10);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</a:t>
            </a:r>
            <a:r>
              <a:rPr lang="es-EC" dirty="0" err="1"/>
              <a:t>direcci¢n</a:t>
            </a:r>
            <a:r>
              <a:rPr lang="es-EC" dirty="0"/>
              <a:t>:");</a:t>
            </a:r>
          </a:p>
          <a:p>
            <a:r>
              <a:rPr lang="es-EC" dirty="0"/>
              <a:t>    </a:t>
            </a:r>
            <a:r>
              <a:rPr lang="es-EC" dirty="0" err="1"/>
              <a:t>gets</a:t>
            </a:r>
            <a:r>
              <a:rPr lang="es-EC" dirty="0"/>
              <a:t>(d[i].</a:t>
            </a:r>
            <a:r>
              <a:rPr lang="es-EC" dirty="0" err="1"/>
              <a:t>direccion</a:t>
            </a:r>
            <a:r>
              <a:rPr lang="es-EC" dirty="0"/>
              <a:t>);</a:t>
            </a:r>
          </a:p>
          <a:p>
            <a:r>
              <a:rPr lang="es-EC" dirty="0"/>
              <a:t>    </a:t>
            </a:r>
            <a:r>
              <a:rPr lang="es-EC" dirty="0" err="1"/>
              <a:t>getchar</a:t>
            </a:r>
            <a:r>
              <a:rPr lang="es-EC" dirty="0"/>
              <a:t>();</a:t>
            </a:r>
          </a:p>
          <a:p>
            <a:r>
              <a:rPr lang="es-EC" dirty="0"/>
              <a:t>    }</a:t>
            </a:r>
          </a:p>
          <a:p>
            <a:r>
              <a:rPr lang="es-EC" dirty="0"/>
              <a:t>}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1122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42693" y="580751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imprimir(datos d[])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  </a:t>
            </a:r>
            <a:r>
              <a:rPr lang="es-EC" dirty="0" err="1"/>
              <a:t>for</a:t>
            </a:r>
            <a:r>
              <a:rPr lang="es-EC" dirty="0"/>
              <a:t>(</a:t>
            </a:r>
            <a:r>
              <a:rPr lang="es-EC" dirty="0" err="1"/>
              <a:t>int</a:t>
            </a:r>
            <a:r>
              <a:rPr lang="es-EC" dirty="0"/>
              <a:t> i=0;i&lt; 2; i++)</a:t>
            </a:r>
          </a:p>
          <a:p>
            <a:r>
              <a:rPr lang="es-EC" dirty="0"/>
              <a:t>    {</a:t>
            </a:r>
          </a:p>
          <a:p>
            <a:r>
              <a:rPr lang="es-EC" dirty="0"/>
              <a:t>    </a:t>
            </a:r>
            <a:r>
              <a:rPr lang="es-EC" dirty="0" err="1"/>
              <a:t>system</a:t>
            </a:r>
            <a:r>
              <a:rPr lang="es-EC" dirty="0"/>
              <a:t>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(20,3);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("Ingrese datos del estudiante   de 2:");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(10,7);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</a:t>
            </a:r>
            <a:r>
              <a:rPr lang="es-EC" dirty="0" err="1"/>
              <a:t>codigo</a:t>
            </a:r>
            <a:r>
              <a:rPr lang="es-EC" dirty="0"/>
              <a:t>: %d", d[i].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(10,8);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("Nombre: %</a:t>
            </a:r>
            <a:r>
              <a:rPr lang="es-EC" dirty="0" err="1"/>
              <a:t>s",d</a:t>
            </a:r>
            <a:r>
              <a:rPr lang="es-EC" dirty="0"/>
              <a:t>[i].nombre);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(10,9);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("Apellido: %</a:t>
            </a:r>
            <a:r>
              <a:rPr lang="es-EC" dirty="0" err="1"/>
              <a:t>s",d</a:t>
            </a:r>
            <a:r>
              <a:rPr lang="es-EC" dirty="0"/>
              <a:t>[i].apellido);</a:t>
            </a:r>
          </a:p>
          <a:p>
            <a:r>
              <a:rPr lang="es-EC" dirty="0"/>
              <a:t>    </a:t>
            </a:r>
            <a:r>
              <a:rPr lang="es-EC" dirty="0" err="1"/>
              <a:t>gotoxy</a:t>
            </a:r>
            <a:r>
              <a:rPr lang="es-EC" dirty="0"/>
              <a:t>(10,10);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</a:t>
            </a:r>
            <a:r>
              <a:rPr lang="es-EC" dirty="0" err="1"/>
              <a:t>direcci¢n</a:t>
            </a:r>
            <a:r>
              <a:rPr lang="es-EC" dirty="0"/>
              <a:t>: %</a:t>
            </a:r>
            <a:r>
              <a:rPr lang="es-EC" dirty="0" err="1"/>
              <a:t>s",d</a:t>
            </a:r>
            <a:r>
              <a:rPr lang="es-EC" dirty="0"/>
              <a:t>[i].</a:t>
            </a:r>
            <a:r>
              <a:rPr lang="es-EC" dirty="0" err="1"/>
              <a:t>direccion</a:t>
            </a:r>
            <a:r>
              <a:rPr lang="es-EC" dirty="0"/>
              <a:t>);</a:t>
            </a:r>
          </a:p>
          <a:p>
            <a:r>
              <a:rPr lang="es-EC" dirty="0"/>
              <a:t>    </a:t>
            </a:r>
            <a:r>
              <a:rPr lang="es-EC" dirty="0" err="1"/>
              <a:t>getchar</a:t>
            </a:r>
            <a:r>
              <a:rPr lang="es-EC" dirty="0"/>
              <a:t>();</a:t>
            </a:r>
          </a:p>
          <a:p>
            <a:r>
              <a:rPr lang="es-EC" dirty="0"/>
              <a:t>    }</a:t>
            </a:r>
          </a:p>
          <a:p>
            <a:r>
              <a:rPr lang="es-EC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33855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14</TotalTime>
  <Words>307</Words>
  <Application>Microsoft Office PowerPoint</Application>
  <PresentationFormat>Panorámica</PresentationFormat>
  <Paragraphs>80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Circuito</vt:lpstr>
      <vt:lpstr>Funciones con estructuras</vt:lpstr>
      <vt:lpstr>Presentación de PowerPoint</vt:lpstr>
      <vt:lpstr>Presentación de PowerPoint</vt:lpstr>
      <vt:lpstr>Presentación de PowerPoint</vt:lpstr>
    </vt:vector>
  </TitlesOfParts>
  <Company>Escuela Superior Politecnica de Chimborazo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con estructuras</dc:title>
  <dc:creator>DTIC SECRETARÍA</dc:creator>
  <cp:lastModifiedBy>Pc</cp:lastModifiedBy>
  <cp:revision>3</cp:revision>
  <dcterms:created xsi:type="dcterms:W3CDTF">2020-08-03T20:47:22Z</dcterms:created>
  <dcterms:modified xsi:type="dcterms:W3CDTF">2022-10-13T20:50:44Z</dcterms:modified>
</cp:coreProperties>
</file>