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309" r:id="rId6"/>
    <p:sldId id="310" r:id="rId7"/>
    <p:sldId id="316" r:id="rId8"/>
    <p:sldId id="260" r:id="rId9"/>
    <p:sldId id="261" r:id="rId10"/>
    <p:sldId id="262" r:id="rId11"/>
    <p:sldId id="263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6152117-CC5B-4F3E-B76F-916B812A894E}">
  <a:tblStyle styleId="{F6152117-CC5B-4F3E-B76F-916B812A894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5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Google Shape;770;g781cec09da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1" name="Google Shape;771;g781cec09da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" name="Google Shape;821;g855a3ff242_3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2" name="Google Shape;822;g855a3ff242_3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" name="Google Shape;828;g781cec09d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9" name="Google Shape;829;g781cec09d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Google Shape;776;g855a3ff242_0_2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7" name="Google Shape;777;g855a3ff242_0_2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g855a3ff242_0_2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3" name="Google Shape;783;g855a3ff242_0_2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Google Shape;788;g8b1099f8da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9" name="Google Shape;789;g8b1099f8da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Google Shape;788;g8b1099f8da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9" name="Google Shape;789;g8b1099f8da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355315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Google Shape;788;g8b1099f8da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9" name="Google Shape;789;g8b1099f8da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7080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Google Shape;788;g8b1099f8da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9" name="Google Shape;789;g8b1099f8da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37627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" name="Google Shape;805;g8b1099f8d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6" name="Google Shape;806;g8b1099f8d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" name="Google Shape;815;g855a3ff242_3_2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6" name="Google Shape;816;g855a3ff242_3_2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3017600" y="1691225"/>
            <a:ext cx="3108900" cy="161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eucha"/>
              <a:buNone/>
              <a:defRPr sz="52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967250" y="3264800"/>
            <a:ext cx="5209500" cy="5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solidFill>
                  <a:srgbClr val="22222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-135125" y="-456842"/>
            <a:ext cx="3022749" cy="1597492"/>
            <a:chOff x="-6707700" y="-2796350"/>
            <a:chExt cx="893300" cy="472100"/>
          </a:xfrm>
        </p:grpSpPr>
        <p:sp>
          <p:nvSpPr>
            <p:cNvPr id="12" name="Google Shape;12;p2"/>
            <p:cNvSpPr/>
            <p:nvPr/>
          </p:nvSpPr>
          <p:spPr>
            <a:xfrm>
              <a:off x="-6707700" y="-2796350"/>
              <a:ext cx="893300" cy="472100"/>
            </a:xfrm>
            <a:custGeom>
              <a:avLst/>
              <a:gdLst/>
              <a:ahLst/>
              <a:cxnLst/>
              <a:rect l="l" t="t" r="r" b="b"/>
              <a:pathLst>
                <a:path w="35732" h="18884" extrusionOk="0">
                  <a:moveTo>
                    <a:pt x="11516" y="1"/>
                  </a:moveTo>
                  <a:cubicBezTo>
                    <a:pt x="9310" y="1"/>
                    <a:pt x="7104" y="67"/>
                    <a:pt x="4942" y="286"/>
                  </a:cubicBezTo>
                  <a:cubicBezTo>
                    <a:pt x="1132" y="679"/>
                    <a:pt x="144" y="4549"/>
                    <a:pt x="739" y="7835"/>
                  </a:cubicBezTo>
                  <a:cubicBezTo>
                    <a:pt x="858" y="8466"/>
                    <a:pt x="1096" y="9252"/>
                    <a:pt x="1453" y="10026"/>
                  </a:cubicBezTo>
                  <a:cubicBezTo>
                    <a:pt x="656" y="10276"/>
                    <a:pt x="1" y="11133"/>
                    <a:pt x="251" y="12026"/>
                  </a:cubicBezTo>
                  <a:cubicBezTo>
                    <a:pt x="1203" y="15276"/>
                    <a:pt x="3930" y="17801"/>
                    <a:pt x="7204" y="18670"/>
                  </a:cubicBezTo>
                  <a:cubicBezTo>
                    <a:pt x="7734" y="18808"/>
                    <a:pt x="8262" y="18883"/>
                    <a:pt x="8773" y="18883"/>
                  </a:cubicBezTo>
                  <a:cubicBezTo>
                    <a:pt x="10017" y="18883"/>
                    <a:pt x="11165" y="18439"/>
                    <a:pt x="12026" y="17384"/>
                  </a:cubicBezTo>
                  <a:cubicBezTo>
                    <a:pt x="12538" y="16777"/>
                    <a:pt x="12859" y="16050"/>
                    <a:pt x="13038" y="15276"/>
                  </a:cubicBezTo>
                  <a:cubicBezTo>
                    <a:pt x="13205" y="14574"/>
                    <a:pt x="13050" y="13205"/>
                    <a:pt x="13586" y="12633"/>
                  </a:cubicBezTo>
                  <a:cubicBezTo>
                    <a:pt x="13946" y="12248"/>
                    <a:pt x="14520" y="12116"/>
                    <a:pt x="15162" y="12116"/>
                  </a:cubicBezTo>
                  <a:cubicBezTo>
                    <a:pt x="16304" y="12116"/>
                    <a:pt x="17661" y="12532"/>
                    <a:pt x="18408" y="12669"/>
                  </a:cubicBezTo>
                  <a:cubicBezTo>
                    <a:pt x="20634" y="13062"/>
                    <a:pt x="22837" y="13490"/>
                    <a:pt x="25051" y="13848"/>
                  </a:cubicBezTo>
                  <a:cubicBezTo>
                    <a:pt x="25893" y="13984"/>
                    <a:pt x="26783" y="14071"/>
                    <a:pt x="27669" y="14071"/>
                  </a:cubicBezTo>
                  <a:cubicBezTo>
                    <a:pt x="30430" y="14071"/>
                    <a:pt x="33155" y="13222"/>
                    <a:pt x="34291" y="10347"/>
                  </a:cubicBezTo>
                  <a:cubicBezTo>
                    <a:pt x="35731" y="6704"/>
                    <a:pt x="33124" y="3168"/>
                    <a:pt x="29873" y="1763"/>
                  </a:cubicBezTo>
                  <a:cubicBezTo>
                    <a:pt x="26135" y="132"/>
                    <a:pt x="21801" y="179"/>
                    <a:pt x="17801" y="108"/>
                  </a:cubicBezTo>
                  <a:cubicBezTo>
                    <a:pt x="15730" y="61"/>
                    <a:pt x="13623" y="1"/>
                    <a:pt x="1151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-6680950" y="-2504925"/>
              <a:ext cx="69775" cy="49025"/>
            </a:xfrm>
            <a:custGeom>
              <a:avLst/>
              <a:gdLst/>
              <a:ahLst/>
              <a:cxnLst/>
              <a:rect l="l" t="t" r="r" b="b"/>
              <a:pathLst>
                <a:path w="2791" h="1961" extrusionOk="0">
                  <a:moveTo>
                    <a:pt x="444" y="0"/>
                  </a:moveTo>
                  <a:cubicBezTo>
                    <a:pt x="208" y="0"/>
                    <a:pt x="1" y="302"/>
                    <a:pt x="205" y="524"/>
                  </a:cubicBezTo>
                  <a:cubicBezTo>
                    <a:pt x="740" y="1095"/>
                    <a:pt x="1371" y="1572"/>
                    <a:pt x="2086" y="1917"/>
                  </a:cubicBezTo>
                  <a:cubicBezTo>
                    <a:pt x="2143" y="1947"/>
                    <a:pt x="2200" y="1961"/>
                    <a:pt x="2253" y="1961"/>
                  </a:cubicBezTo>
                  <a:cubicBezTo>
                    <a:pt x="2577" y="1961"/>
                    <a:pt x="2790" y="1473"/>
                    <a:pt x="2443" y="1310"/>
                  </a:cubicBezTo>
                  <a:cubicBezTo>
                    <a:pt x="1788" y="1000"/>
                    <a:pt x="1181" y="595"/>
                    <a:pt x="645" y="83"/>
                  </a:cubicBezTo>
                  <a:cubicBezTo>
                    <a:pt x="582" y="25"/>
                    <a:pt x="512" y="0"/>
                    <a:pt x="444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-6591950" y="-2443350"/>
              <a:ext cx="94125" cy="35025"/>
            </a:xfrm>
            <a:custGeom>
              <a:avLst/>
              <a:gdLst/>
              <a:ahLst/>
              <a:cxnLst/>
              <a:rect l="l" t="t" r="r" b="b"/>
              <a:pathLst>
                <a:path w="3765" h="1401" extrusionOk="0">
                  <a:moveTo>
                    <a:pt x="369" y="0"/>
                  </a:moveTo>
                  <a:cubicBezTo>
                    <a:pt x="118" y="0"/>
                    <a:pt x="1" y="414"/>
                    <a:pt x="252" y="561"/>
                  </a:cubicBezTo>
                  <a:cubicBezTo>
                    <a:pt x="1086" y="1017"/>
                    <a:pt x="2087" y="1400"/>
                    <a:pt x="3069" y="1400"/>
                  </a:cubicBezTo>
                  <a:cubicBezTo>
                    <a:pt x="3138" y="1400"/>
                    <a:pt x="3207" y="1398"/>
                    <a:pt x="3276" y="1395"/>
                  </a:cubicBezTo>
                  <a:cubicBezTo>
                    <a:pt x="3634" y="1371"/>
                    <a:pt x="3765" y="799"/>
                    <a:pt x="3360" y="716"/>
                  </a:cubicBezTo>
                  <a:cubicBezTo>
                    <a:pt x="2348" y="537"/>
                    <a:pt x="1431" y="418"/>
                    <a:pt x="478" y="25"/>
                  </a:cubicBezTo>
                  <a:cubicBezTo>
                    <a:pt x="440" y="8"/>
                    <a:pt x="403" y="0"/>
                    <a:pt x="369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-6491350" y="-2558100"/>
              <a:ext cx="81950" cy="141900"/>
            </a:xfrm>
            <a:custGeom>
              <a:avLst/>
              <a:gdLst/>
              <a:ahLst/>
              <a:cxnLst/>
              <a:rect l="l" t="t" r="r" b="b"/>
              <a:pathLst>
                <a:path w="3278" h="5676" extrusionOk="0">
                  <a:moveTo>
                    <a:pt x="2813" y="0"/>
                  </a:moveTo>
                  <a:cubicBezTo>
                    <a:pt x="2790" y="0"/>
                    <a:pt x="2766" y="2"/>
                    <a:pt x="2741" y="8"/>
                  </a:cubicBezTo>
                  <a:cubicBezTo>
                    <a:pt x="1777" y="222"/>
                    <a:pt x="1241" y="1401"/>
                    <a:pt x="1479" y="2317"/>
                  </a:cubicBezTo>
                  <a:cubicBezTo>
                    <a:pt x="1491" y="2377"/>
                    <a:pt x="1527" y="2413"/>
                    <a:pt x="1550" y="2436"/>
                  </a:cubicBezTo>
                  <a:cubicBezTo>
                    <a:pt x="1455" y="2436"/>
                    <a:pt x="1348" y="2484"/>
                    <a:pt x="1300" y="2591"/>
                  </a:cubicBezTo>
                  <a:cubicBezTo>
                    <a:pt x="1122" y="3008"/>
                    <a:pt x="1098" y="3460"/>
                    <a:pt x="943" y="3901"/>
                  </a:cubicBezTo>
                  <a:cubicBezTo>
                    <a:pt x="765" y="4437"/>
                    <a:pt x="467" y="4889"/>
                    <a:pt x="122" y="5330"/>
                  </a:cubicBezTo>
                  <a:cubicBezTo>
                    <a:pt x="0" y="5488"/>
                    <a:pt x="127" y="5676"/>
                    <a:pt x="285" y="5676"/>
                  </a:cubicBezTo>
                  <a:cubicBezTo>
                    <a:pt x="329" y="5676"/>
                    <a:pt x="375" y="5661"/>
                    <a:pt x="419" y="5627"/>
                  </a:cubicBezTo>
                  <a:cubicBezTo>
                    <a:pt x="1217" y="4984"/>
                    <a:pt x="2086" y="3734"/>
                    <a:pt x="1884" y="2663"/>
                  </a:cubicBezTo>
                  <a:cubicBezTo>
                    <a:pt x="1872" y="2567"/>
                    <a:pt x="1788" y="2496"/>
                    <a:pt x="1717" y="2472"/>
                  </a:cubicBezTo>
                  <a:cubicBezTo>
                    <a:pt x="1812" y="2448"/>
                    <a:pt x="1896" y="2377"/>
                    <a:pt x="1896" y="2258"/>
                  </a:cubicBezTo>
                  <a:cubicBezTo>
                    <a:pt x="1896" y="1472"/>
                    <a:pt x="2348" y="984"/>
                    <a:pt x="2979" y="579"/>
                  </a:cubicBezTo>
                  <a:cubicBezTo>
                    <a:pt x="3277" y="402"/>
                    <a:pt x="3114" y="0"/>
                    <a:pt x="2813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-6379900" y="-2571075"/>
              <a:ext cx="109625" cy="22425"/>
            </a:xfrm>
            <a:custGeom>
              <a:avLst/>
              <a:gdLst/>
              <a:ahLst/>
              <a:cxnLst/>
              <a:rect l="l" t="t" r="r" b="b"/>
              <a:pathLst>
                <a:path w="4385" h="897" extrusionOk="0">
                  <a:moveTo>
                    <a:pt x="2245" y="1"/>
                  </a:moveTo>
                  <a:cubicBezTo>
                    <a:pt x="1568" y="1"/>
                    <a:pt x="890" y="74"/>
                    <a:pt x="247" y="193"/>
                  </a:cubicBezTo>
                  <a:cubicBezTo>
                    <a:pt x="1" y="228"/>
                    <a:pt x="55" y="634"/>
                    <a:pt x="297" y="634"/>
                  </a:cubicBezTo>
                  <a:cubicBezTo>
                    <a:pt x="300" y="634"/>
                    <a:pt x="303" y="634"/>
                    <a:pt x="307" y="634"/>
                  </a:cubicBezTo>
                  <a:cubicBezTo>
                    <a:pt x="355" y="633"/>
                    <a:pt x="403" y="633"/>
                    <a:pt x="451" y="633"/>
                  </a:cubicBezTo>
                  <a:cubicBezTo>
                    <a:pt x="1626" y="633"/>
                    <a:pt x="2759" y="770"/>
                    <a:pt x="3915" y="896"/>
                  </a:cubicBezTo>
                  <a:cubicBezTo>
                    <a:pt x="3922" y="896"/>
                    <a:pt x="3929" y="896"/>
                    <a:pt x="3936" y="896"/>
                  </a:cubicBezTo>
                  <a:cubicBezTo>
                    <a:pt x="4322" y="896"/>
                    <a:pt x="4384" y="275"/>
                    <a:pt x="4022" y="193"/>
                  </a:cubicBezTo>
                  <a:cubicBezTo>
                    <a:pt x="3449" y="59"/>
                    <a:pt x="2848" y="1"/>
                    <a:pt x="2245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-6242750" y="-2556500"/>
              <a:ext cx="85300" cy="26900"/>
            </a:xfrm>
            <a:custGeom>
              <a:avLst/>
              <a:gdLst/>
              <a:ahLst/>
              <a:cxnLst/>
              <a:rect l="l" t="t" r="r" b="b"/>
              <a:pathLst>
                <a:path w="3412" h="1076" extrusionOk="0">
                  <a:moveTo>
                    <a:pt x="371" y="1"/>
                  </a:moveTo>
                  <a:cubicBezTo>
                    <a:pt x="109" y="1"/>
                    <a:pt x="1" y="387"/>
                    <a:pt x="286" y="444"/>
                  </a:cubicBezTo>
                  <a:cubicBezTo>
                    <a:pt x="1155" y="646"/>
                    <a:pt x="2012" y="872"/>
                    <a:pt x="2893" y="1063"/>
                  </a:cubicBezTo>
                  <a:cubicBezTo>
                    <a:pt x="2923" y="1071"/>
                    <a:pt x="2952" y="1075"/>
                    <a:pt x="2978" y="1075"/>
                  </a:cubicBezTo>
                  <a:cubicBezTo>
                    <a:pt x="3297" y="1075"/>
                    <a:pt x="3411" y="533"/>
                    <a:pt x="3060" y="467"/>
                  </a:cubicBezTo>
                  <a:cubicBezTo>
                    <a:pt x="2179" y="301"/>
                    <a:pt x="1286" y="158"/>
                    <a:pt x="405" y="3"/>
                  </a:cubicBezTo>
                  <a:cubicBezTo>
                    <a:pt x="393" y="2"/>
                    <a:pt x="382" y="1"/>
                    <a:pt x="371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-6076975" y="-2547475"/>
              <a:ext cx="97500" cy="30825"/>
            </a:xfrm>
            <a:custGeom>
              <a:avLst/>
              <a:gdLst/>
              <a:ahLst/>
              <a:cxnLst/>
              <a:rect l="l" t="t" r="r" b="b"/>
              <a:pathLst>
                <a:path w="3900" h="1233" extrusionOk="0">
                  <a:moveTo>
                    <a:pt x="3278" y="0"/>
                  </a:moveTo>
                  <a:cubicBezTo>
                    <a:pt x="3214" y="0"/>
                    <a:pt x="3144" y="15"/>
                    <a:pt x="3073" y="47"/>
                  </a:cubicBezTo>
                  <a:cubicBezTo>
                    <a:pt x="2442" y="345"/>
                    <a:pt x="1837" y="546"/>
                    <a:pt x="1186" y="546"/>
                  </a:cubicBezTo>
                  <a:cubicBezTo>
                    <a:pt x="953" y="546"/>
                    <a:pt x="714" y="520"/>
                    <a:pt x="465" y="464"/>
                  </a:cubicBezTo>
                  <a:cubicBezTo>
                    <a:pt x="441" y="459"/>
                    <a:pt x="419" y="456"/>
                    <a:pt x="397" y="456"/>
                  </a:cubicBezTo>
                  <a:cubicBezTo>
                    <a:pt x="103" y="456"/>
                    <a:pt x="0" y="877"/>
                    <a:pt x="311" y="988"/>
                  </a:cubicBezTo>
                  <a:cubicBezTo>
                    <a:pt x="755" y="1144"/>
                    <a:pt x="1243" y="1232"/>
                    <a:pt x="1730" y="1232"/>
                  </a:cubicBezTo>
                  <a:cubicBezTo>
                    <a:pt x="2352" y="1232"/>
                    <a:pt x="2974" y="1089"/>
                    <a:pt x="3501" y="761"/>
                  </a:cubicBezTo>
                  <a:cubicBezTo>
                    <a:pt x="3899" y="516"/>
                    <a:pt x="3668" y="0"/>
                    <a:pt x="3278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-5971550" y="-2637450"/>
              <a:ext cx="32125" cy="64700"/>
            </a:xfrm>
            <a:custGeom>
              <a:avLst/>
              <a:gdLst/>
              <a:ahLst/>
              <a:cxnLst/>
              <a:rect l="l" t="t" r="r" b="b"/>
              <a:pathLst>
                <a:path w="1285" h="2588" extrusionOk="0">
                  <a:moveTo>
                    <a:pt x="546" y="1"/>
                  </a:moveTo>
                  <a:cubicBezTo>
                    <a:pt x="275" y="1"/>
                    <a:pt x="1" y="285"/>
                    <a:pt x="166" y="598"/>
                  </a:cubicBezTo>
                  <a:cubicBezTo>
                    <a:pt x="463" y="1146"/>
                    <a:pt x="558" y="1693"/>
                    <a:pt x="320" y="2277"/>
                  </a:cubicBezTo>
                  <a:cubicBezTo>
                    <a:pt x="251" y="2462"/>
                    <a:pt x="402" y="2587"/>
                    <a:pt x="559" y="2587"/>
                  </a:cubicBezTo>
                  <a:cubicBezTo>
                    <a:pt x="644" y="2587"/>
                    <a:pt x="730" y="2551"/>
                    <a:pt x="785" y="2467"/>
                  </a:cubicBezTo>
                  <a:cubicBezTo>
                    <a:pt x="1213" y="1789"/>
                    <a:pt x="1285" y="896"/>
                    <a:pt x="868" y="193"/>
                  </a:cubicBezTo>
                  <a:cubicBezTo>
                    <a:pt x="787" y="57"/>
                    <a:pt x="667" y="1"/>
                    <a:pt x="546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-6033225" y="-2727700"/>
              <a:ext cx="63725" cy="54100"/>
            </a:xfrm>
            <a:custGeom>
              <a:avLst/>
              <a:gdLst/>
              <a:ahLst/>
              <a:cxnLst/>
              <a:rect l="l" t="t" r="r" b="b"/>
              <a:pathLst>
                <a:path w="2549" h="2164" extrusionOk="0">
                  <a:moveTo>
                    <a:pt x="542" y="0"/>
                  </a:moveTo>
                  <a:cubicBezTo>
                    <a:pt x="211" y="0"/>
                    <a:pt x="1" y="502"/>
                    <a:pt x="263" y="743"/>
                  </a:cubicBezTo>
                  <a:cubicBezTo>
                    <a:pt x="513" y="981"/>
                    <a:pt x="835" y="1112"/>
                    <a:pt x="1109" y="1315"/>
                  </a:cubicBezTo>
                  <a:cubicBezTo>
                    <a:pt x="1370" y="1541"/>
                    <a:pt x="1609" y="1779"/>
                    <a:pt x="1823" y="2053"/>
                  </a:cubicBezTo>
                  <a:cubicBezTo>
                    <a:pt x="1889" y="2131"/>
                    <a:pt x="1972" y="2164"/>
                    <a:pt x="2055" y="2164"/>
                  </a:cubicBezTo>
                  <a:cubicBezTo>
                    <a:pt x="2301" y="2164"/>
                    <a:pt x="2549" y="1877"/>
                    <a:pt x="2371" y="1636"/>
                  </a:cubicBezTo>
                  <a:cubicBezTo>
                    <a:pt x="2132" y="1315"/>
                    <a:pt x="1894" y="1017"/>
                    <a:pt x="1609" y="755"/>
                  </a:cubicBezTo>
                  <a:cubicBezTo>
                    <a:pt x="1323" y="481"/>
                    <a:pt x="1049" y="184"/>
                    <a:pt x="680" y="29"/>
                  </a:cubicBezTo>
                  <a:cubicBezTo>
                    <a:pt x="632" y="9"/>
                    <a:pt x="586" y="0"/>
                    <a:pt x="542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" name="Google Shape;21;p2"/>
          <p:cNvGrpSpPr/>
          <p:nvPr/>
        </p:nvGrpSpPr>
        <p:grpSpPr>
          <a:xfrm>
            <a:off x="7914219" y="225635"/>
            <a:ext cx="1735106" cy="2642090"/>
            <a:chOff x="7682969" y="470735"/>
            <a:chExt cx="1735106" cy="2642090"/>
          </a:xfrm>
        </p:grpSpPr>
        <p:sp>
          <p:nvSpPr>
            <p:cNvPr id="22" name="Google Shape;22;p2"/>
            <p:cNvSpPr/>
            <p:nvPr/>
          </p:nvSpPr>
          <p:spPr>
            <a:xfrm rot="10800000">
              <a:off x="7682969" y="470735"/>
              <a:ext cx="1670767" cy="2642090"/>
            </a:xfrm>
            <a:custGeom>
              <a:avLst/>
              <a:gdLst/>
              <a:ahLst/>
              <a:cxnLst/>
              <a:rect l="l" t="t" r="r" b="b"/>
              <a:pathLst>
                <a:path w="13919" h="22011" extrusionOk="0">
                  <a:moveTo>
                    <a:pt x="2421" y="1"/>
                  </a:moveTo>
                  <a:cubicBezTo>
                    <a:pt x="2211" y="1"/>
                    <a:pt x="1999" y="11"/>
                    <a:pt x="1786" y="34"/>
                  </a:cubicBezTo>
                  <a:cubicBezTo>
                    <a:pt x="1477" y="58"/>
                    <a:pt x="1155" y="118"/>
                    <a:pt x="893" y="296"/>
                  </a:cubicBezTo>
                  <a:cubicBezTo>
                    <a:pt x="786" y="356"/>
                    <a:pt x="715" y="451"/>
                    <a:pt x="703" y="558"/>
                  </a:cubicBezTo>
                  <a:cubicBezTo>
                    <a:pt x="667" y="808"/>
                    <a:pt x="715" y="1023"/>
                    <a:pt x="893" y="1213"/>
                  </a:cubicBezTo>
                  <a:cubicBezTo>
                    <a:pt x="1096" y="1439"/>
                    <a:pt x="1370" y="1487"/>
                    <a:pt x="1655" y="1511"/>
                  </a:cubicBezTo>
                  <a:cubicBezTo>
                    <a:pt x="2036" y="1558"/>
                    <a:pt x="2429" y="1582"/>
                    <a:pt x="2810" y="1618"/>
                  </a:cubicBezTo>
                  <a:cubicBezTo>
                    <a:pt x="3465" y="1713"/>
                    <a:pt x="4108" y="1916"/>
                    <a:pt x="4751" y="2094"/>
                  </a:cubicBezTo>
                  <a:cubicBezTo>
                    <a:pt x="5918" y="2440"/>
                    <a:pt x="7037" y="2928"/>
                    <a:pt x="8061" y="3606"/>
                  </a:cubicBezTo>
                  <a:cubicBezTo>
                    <a:pt x="9668" y="4642"/>
                    <a:pt x="10859" y="6023"/>
                    <a:pt x="11549" y="7833"/>
                  </a:cubicBezTo>
                  <a:cubicBezTo>
                    <a:pt x="11930" y="8857"/>
                    <a:pt x="12228" y="9917"/>
                    <a:pt x="12169" y="11024"/>
                  </a:cubicBezTo>
                  <a:cubicBezTo>
                    <a:pt x="12145" y="11441"/>
                    <a:pt x="12133" y="11857"/>
                    <a:pt x="12085" y="12226"/>
                  </a:cubicBezTo>
                  <a:cubicBezTo>
                    <a:pt x="12026" y="12869"/>
                    <a:pt x="11847" y="13500"/>
                    <a:pt x="11728" y="14131"/>
                  </a:cubicBezTo>
                  <a:cubicBezTo>
                    <a:pt x="11609" y="14834"/>
                    <a:pt x="11299" y="15465"/>
                    <a:pt x="10906" y="16036"/>
                  </a:cubicBezTo>
                  <a:cubicBezTo>
                    <a:pt x="10585" y="16536"/>
                    <a:pt x="10133" y="16917"/>
                    <a:pt x="9621" y="17191"/>
                  </a:cubicBezTo>
                  <a:cubicBezTo>
                    <a:pt x="9263" y="17370"/>
                    <a:pt x="8906" y="17572"/>
                    <a:pt x="8549" y="17787"/>
                  </a:cubicBezTo>
                  <a:cubicBezTo>
                    <a:pt x="7716" y="18287"/>
                    <a:pt x="6823" y="18656"/>
                    <a:pt x="5870" y="18894"/>
                  </a:cubicBezTo>
                  <a:cubicBezTo>
                    <a:pt x="4834" y="19168"/>
                    <a:pt x="3810" y="19430"/>
                    <a:pt x="2786" y="19668"/>
                  </a:cubicBezTo>
                  <a:cubicBezTo>
                    <a:pt x="2334" y="19775"/>
                    <a:pt x="1893" y="19882"/>
                    <a:pt x="1429" y="19882"/>
                  </a:cubicBezTo>
                  <a:cubicBezTo>
                    <a:pt x="1108" y="19882"/>
                    <a:pt x="810" y="20001"/>
                    <a:pt x="512" y="20132"/>
                  </a:cubicBezTo>
                  <a:cubicBezTo>
                    <a:pt x="179" y="20287"/>
                    <a:pt x="0" y="20692"/>
                    <a:pt x="36" y="21061"/>
                  </a:cubicBezTo>
                  <a:cubicBezTo>
                    <a:pt x="68" y="21458"/>
                    <a:pt x="720" y="22010"/>
                    <a:pt x="1206" y="22010"/>
                  </a:cubicBezTo>
                  <a:cubicBezTo>
                    <a:pt x="1259" y="22010"/>
                    <a:pt x="1310" y="22004"/>
                    <a:pt x="1358" y="21990"/>
                  </a:cubicBezTo>
                  <a:cubicBezTo>
                    <a:pt x="1953" y="21847"/>
                    <a:pt x="2560" y="21751"/>
                    <a:pt x="3144" y="21597"/>
                  </a:cubicBezTo>
                  <a:cubicBezTo>
                    <a:pt x="4334" y="21263"/>
                    <a:pt x="5525" y="20906"/>
                    <a:pt x="6704" y="20537"/>
                  </a:cubicBezTo>
                  <a:cubicBezTo>
                    <a:pt x="7299" y="20358"/>
                    <a:pt x="7858" y="20120"/>
                    <a:pt x="8406" y="19823"/>
                  </a:cubicBezTo>
                  <a:cubicBezTo>
                    <a:pt x="9216" y="19394"/>
                    <a:pt x="9978" y="18906"/>
                    <a:pt x="10716" y="18382"/>
                  </a:cubicBezTo>
                  <a:cubicBezTo>
                    <a:pt x="11442" y="17858"/>
                    <a:pt x="12038" y="17191"/>
                    <a:pt x="12466" y="16382"/>
                  </a:cubicBezTo>
                  <a:cubicBezTo>
                    <a:pt x="12954" y="15489"/>
                    <a:pt x="13276" y="14560"/>
                    <a:pt x="13466" y="13572"/>
                  </a:cubicBezTo>
                  <a:cubicBezTo>
                    <a:pt x="13681" y="12453"/>
                    <a:pt x="13919" y="11345"/>
                    <a:pt x="13812" y="10179"/>
                  </a:cubicBezTo>
                  <a:cubicBezTo>
                    <a:pt x="13776" y="9821"/>
                    <a:pt x="13764" y="9464"/>
                    <a:pt x="13704" y="9107"/>
                  </a:cubicBezTo>
                  <a:cubicBezTo>
                    <a:pt x="13502" y="7857"/>
                    <a:pt x="13038" y="6714"/>
                    <a:pt x="12454" y="5595"/>
                  </a:cubicBezTo>
                  <a:cubicBezTo>
                    <a:pt x="11680" y="4083"/>
                    <a:pt x="10537" y="2916"/>
                    <a:pt x="9049" y="2082"/>
                  </a:cubicBezTo>
                  <a:cubicBezTo>
                    <a:pt x="7573" y="1261"/>
                    <a:pt x="6049" y="630"/>
                    <a:pt x="4394" y="249"/>
                  </a:cubicBezTo>
                  <a:cubicBezTo>
                    <a:pt x="3735" y="104"/>
                    <a:pt x="3082" y="1"/>
                    <a:pt x="2421" y="1"/>
                  </a:cubicBezTo>
                  <a:close/>
                </a:path>
              </a:pathLst>
            </a:custGeom>
            <a:solidFill>
              <a:srgbClr val="FFCC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 rot="10800000">
              <a:off x="8096010" y="836603"/>
              <a:ext cx="1316304" cy="1944087"/>
            </a:xfrm>
            <a:custGeom>
              <a:avLst/>
              <a:gdLst/>
              <a:ahLst/>
              <a:cxnLst/>
              <a:rect l="l" t="t" r="r" b="b"/>
              <a:pathLst>
                <a:path w="10966" h="16196" extrusionOk="0">
                  <a:moveTo>
                    <a:pt x="2204" y="0"/>
                  </a:moveTo>
                  <a:cubicBezTo>
                    <a:pt x="2035" y="0"/>
                    <a:pt x="1864" y="9"/>
                    <a:pt x="1691" y="30"/>
                  </a:cubicBezTo>
                  <a:cubicBezTo>
                    <a:pt x="1405" y="65"/>
                    <a:pt x="1155" y="125"/>
                    <a:pt x="917" y="280"/>
                  </a:cubicBezTo>
                  <a:cubicBezTo>
                    <a:pt x="750" y="387"/>
                    <a:pt x="715" y="506"/>
                    <a:pt x="750" y="696"/>
                  </a:cubicBezTo>
                  <a:cubicBezTo>
                    <a:pt x="786" y="839"/>
                    <a:pt x="846" y="958"/>
                    <a:pt x="953" y="1042"/>
                  </a:cubicBezTo>
                  <a:cubicBezTo>
                    <a:pt x="1107" y="1197"/>
                    <a:pt x="1310" y="1256"/>
                    <a:pt x="1512" y="1280"/>
                  </a:cubicBezTo>
                  <a:cubicBezTo>
                    <a:pt x="2227" y="1411"/>
                    <a:pt x="2941" y="1578"/>
                    <a:pt x="3632" y="1804"/>
                  </a:cubicBezTo>
                  <a:cubicBezTo>
                    <a:pt x="4025" y="1935"/>
                    <a:pt x="4417" y="2066"/>
                    <a:pt x="4787" y="2280"/>
                  </a:cubicBezTo>
                  <a:cubicBezTo>
                    <a:pt x="5632" y="2756"/>
                    <a:pt x="6441" y="3256"/>
                    <a:pt x="7215" y="3840"/>
                  </a:cubicBezTo>
                  <a:cubicBezTo>
                    <a:pt x="7870" y="4328"/>
                    <a:pt x="8311" y="4971"/>
                    <a:pt x="8489" y="5780"/>
                  </a:cubicBezTo>
                  <a:cubicBezTo>
                    <a:pt x="8751" y="6888"/>
                    <a:pt x="8823" y="8019"/>
                    <a:pt x="8716" y="9150"/>
                  </a:cubicBezTo>
                  <a:cubicBezTo>
                    <a:pt x="8644" y="9983"/>
                    <a:pt x="8335" y="10733"/>
                    <a:pt x="7715" y="11341"/>
                  </a:cubicBezTo>
                  <a:cubicBezTo>
                    <a:pt x="7144" y="11912"/>
                    <a:pt x="6453" y="12305"/>
                    <a:pt x="5727" y="12603"/>
                  </a:cubicBezTo>
                  <a:cubicBezTo>
                    <a:pt x="5060" y="12888"/>
                    <a:pt x="4322" y="13019"/>
                    <a:pt x="3632" y="13246"/>
                  </a:cubicBezTo>
                  <a:cubicBezTo>
                    <a:pt x="2953" y="13460"/>
                    <a:pt x="2274" y="13662"/>
                    <a:pt x="1572" y="13722"/>
                  </a:cubicBezTo>
                  <a:cubicBezTo>
                    <a:pt x="1203" y="13769"/>
                    <a:pt x="905" y="13948"/>
                    <a:pt x="596" y="14091"/>
                  </a:cubicBezTo>
                  <a:cubicBezTo>
                    <a:pt x="191" y="14305"/>
                    <a:pt x="0" y="15020"/>
                    <a:pt x="191" y="15401"/>
                  </a:cubicBezTo>
                  <a:cubicBezTo>
                    <a:pt x="400" y="15840"/>
                    <a:pt x="985" y="16196"/>
                    <a:pt x="1495" y="16196"/>
                  </a:cubicBezTo>
                  <a:cubicBezTo>
                    <a:pt x="1566" y="16196"/>
                    <a:pt x="1636" y="16189"/>
                    <a:pt x="1703" y="16175"/>
                  </a:cubicBezTo>
                  <a:cubicBezTo>
                    <a:pt x="1858" y="16151"/>
                    <a:pt x="2024" y="16139"/>
                    <a:pt x="2179" y="16103"/>
                  </a:cubicBezTo>
                  <a:cubicBezTo>
                    <a:pt x="2596" y="16032"/>
                    <a:pt x="3012" y="15960"/>
                    <a:pt x="3405" y="15805"/>
                  </a:cubicBezTo>
                  <a:cubicBezTo>
                    <a:pt x="3834" y="15639"/>
                    <a:pt x="4286" y="15508"/>
                    <a:pt x="4727" y="15377"/>
                  </a:cubicBezTo>
                  <a:cubicBezTo>
                    <a:pt x="5906" y="15043"/>
                    <a:pt x="7025" y="14603"/>
                    <a:pt x="8037" y="13912"/>
                  </a:cubicBezTo>
                  <a:cubicBezTo>
                    <a:pt x="8680" y="13484"/>
                    <a:pt x="9204" y="12960"/>
                    <a:pt x="9609" y="12329"/>
                  </a:cubicBezTo>
                  <a:cubicBezTo>
                    <a:pt x="10442" y="10983"/>
                    <a:pt x="10966" y="9543"/>
                    <a:pt x="10906" y="7983"/>
                  </a:cubicBezTo>
                  <a:cubicBezTo>
                    <a:pt x="10966" y="6769"/>
                    <a:pt x="10632" y="5542"/>
                    <a:pt x="10121" y="4530"/>
                  </a:cubicBezTo>
                  <a:cubicBezTo>
                    <a:pt x="9763" y="3828"/>
                    <a:pt x="9335" y="3185"/>
                    <a:pt x="8704" y="2685"/>
                  </a:cubicBezTo>
                  <a:cubicBezTo>
                    <a:pt x="8406" y="2447"/>
                    <a:pt x="8085" y="2232"/>
                    <a:pt x="7751" y="2006"/>
                  </a:cubicBezTo>
                  <a:cubicBezTo>
                    <a:pt x="6680" y="1292"/>
                    <a:pt x="5549" y="720"/>
                    <a:pt x="4310" y="363"/>
                  </a:cubicBezTo>
                  <a:cubicBezTo>
                    <a:pt x="3625" y="170"/>
                    <a:pt x="2931" y="0"/>
                    <a:pt x="2204" y="0"/>
                  </a:cubicBezTo>
                  <a:close/>
                </a:path>
              </a:pathLst>
            </a:custGeom>
            <a:solidFill>
              <a:srgbClr val="FFCC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 rot="10800000">
              <a:off x="8517572" y="1234521"/>
              <a:ext cx="900503" cy="1181264"/>
            </a:xfrm>
            <a:custGeom>
              <a:avLst/>
              <a:gdLst/>
              <a:ahLst/>
              <a:cxnLst/>
              <a:rect l="l" t="t" r="r" b="b"/>
              <a:pathLst>
                <a:path w="7502" h="9841" extrusionOk="0">
                  <a:moveTo>
                    <a:pt x="2197" y="1"/>
                  </a:moveTo>
                  <a:cubicBezTo>
                    <a:pt x="1887" y="1"/>
                    <a:pt x="1623" y="57"/>
                    <a:pt x="1394" y="240"/>
                  </a:cubicBezTo>
                  <a:cubicBezTo>
                    <a:pt x="1132" y="431"/>
                    <a:pt x="1084" y="681"/>
                    <a:pt x="1263" y="954"/>
                  </a:cubicBezTo>
                  <a:cubicBezTo>
                    <a:pt x="1417" y="1145"/>
                    <a:pt x="1608" y="1276"/>
                    <a:pt x="1846" y="1335"/>
                  </a:cubicBezTo>
                  <a:cubicBezTo>
                    <a:pt x="2215" y="1431"/>
                    <a:pt x="2572" y="1526"/>
                    <a:pt x="2941" y="1633"/>
                  </a:cubicBezTo>
                  <a:cubicBezTo>
                    <a:pt x="3644" y="1847"/>
                    <a:pt x="4287" y="2145"/>
                    <a:pt x="4870" y="2598"/>
                  </a:cubicBezTo>
                  <a:cubicBezTo>
                    <a:pt x="5287" y="2931"/>
                    <a:pt x="5549" y="3312"/>
                    <a:pt x="5644" y="3824"/>
                  </a:cubicBezTo>
                  <a:cubicBezTo>
                    <a:pt x="5668" y="4014"/>
                    <a:pt x="5704" y="4229"/>
                    <a:pt x="5704" y="4419"/>
                  </a:cubicBezTo>
                  <a:cubicBezTo>
                    <a:pt x="5716" y="5003"/>
                    <a:pt x="5585" y="5550"/>
                    <a:pt x="5489" y="6110"/>
                  </a:cubicBezTo>
                  <a:cubicBezTo>
                    <a:pt x="5418" y="6562"/>
                    <a:pt x="5180" y="6800"/>
                    <a:pt x="4775" y="6943"/>
                  </a:cubicBezTo>
                  <a:cubicBezTo>
                    <a:pt x="4227" y="7158"/>
                    <a:pt x="3644" y="7265"/>
                    <a:pt x="3060" y="7384"/>
                  </a:cubicBezTo>
                  <a:cubicBezTo>
                    <a:pt x="2632" y="7467"/>
                    <a:pt x="2191" y="7574"/>
                    <a:pt x="1739" y="7574"/>
                  </a:cubicBezTo>
                  <a:cubicBezTo>
                    <a:pt x="1394" y="7574"/>
                    <a:pt x="1084" y="7682"/>
                    <a:pt x="763" y="7753"/>
                  </a:cubicBezTo>
                  <a:cubicBezTo>
                    <a:pt x="286" y="7872"/>
                    <a:pt x="1" y="8527"/>
                    <a:pt x="120" y="8896"/>
                  </a:cubicBezTo>
                  <a:cubicBezTo>
                    <a:pt x="227" y="9241"/>
                    <a:pt x="465" y="9444"/>
                    <a:pt x="727" y="9658"/>
                  </a:cubicBezTo>
                  <a:cubicBezTo>
                    <a:pt x="889" y="9780"/>
                    <a:pt x="1068" y="9841"/>
                    <a:pt x="1260" y="9841"/>
                  </a:cubicBezTo>
                  <a:cubicBezTo>
                    <a:pt x="1349" y="9841"/>
                    <a:pt x="1442" y="9827"/>
                    <a:pt x="1536" y="9801"/>
                  </a:cubicBezTo>
                  <a:cubicBezTo>
                    <a:pt x="1751" y="9741"/>
                    <a:pt x="1977" y="9706"/>
                    <a:pt x="2203" y="9658"/>
                  </a:cubicBezTo>
                  <a:cubicBezTo>
                    <a:pt x="2644" y="9587"/>
                    <a:pt x="3084" y="9479"/>
                    <a:pt x="3501" y="9313"/>
                  </a:cubicBezTo>
                  <a:cubicBezTo>
                    <a:pt x="3977" y="9134"/>
                    <a:pt x="4454" y="8967"/>
                    <a:pt x="4906" y="8765"/>
                  </a:cubicBezTo>
                  <a:cubicBezTo>
                    <a:pt x="5382" y="8551"/>
                    <a:pt x="5847" y="8313"/>
                    <a:pt x="6263" y="7991"/>
                  </a:cubicBezTo>
                  <a:cubicBezTo>
                    <a:pt x="6668" y="7682"/>
                    <a:pt x="6978" y="7277"/>
                    <a:pt x="7097" y="6789"/>
                  </a:cubicBezTo>
                  <a:cubicBezTo>
                    <a:pt x="7287" y="6015"/>
                    <a:pt x="7502" y="5253"/>
                    <a:pt x="7430" y="4443"/>
                  </a:cubicBezTo>
                  <a:cubicBezTo>
                    <a:pt x="7382" y="3848"/>
                    <a:pt x="7263" y="3276"/>
                    <a:pt x="7049" y="2717"/>
                  </a:cubicBezTo>
                  <a:cubicBezTo>
                    <a:pt x="6918" y="2395"/>
                    <a:pt x="6751" y="2097"/>
                    <a:pt x="6513" y="1847"/>
                  </a:cubicBezTo>
                  <a:cubicBezTo>
                    <a:pt x="6061" y="1371"/>
                    <a:pt x="5537" y="966"/>
                    <a:pt x="4989" y="609"/>
                  </a:cubicBezTo>
                  <a:cubicBezTo>
                    <a:pt x="4846" y="514"/>
                    <a:pt x="4715" y="478"/>
                    <a:pt x="4573" y="419"/>
                  </a:cubicBezTo>
                  <a:cubicBezTo>
                    <a:pt x="3882" y="157"/>
                    <a:pt x="3168" y="14"/>
                    <a:pt x="2489" y="14"/>
                  </a:cubicBezTo>
                  <a:cubicBezTo>
                    <a:pt x="2387" y="6"/>
                    <a:pt x="2290" y="1"/>
                    <a:pt x="2197" y="1"/>
                  </a:cubicBezTo>
                  <a:close/>
                </a:path>
              </a:pathLst>
            </a:custGeom>
            <a:solidFill>
              <a:srgbClr val="FFCC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" name="Google Shape;25;p2"/>
          <p:cNvGrpSpPr/>
          <p:nvPr/>
        </p:nvGrpSpPr>
        <p:grpSpPr>
          <a:xfrm rot="-5400000">
            <a:off x="7153024" y="3877729"/>
            <a:ext cx="1211777" cy="1655002"/>
            <a:chOff x="-2936700" y="3658900"/>
            <a:chExt cx="341750" cy="466750"/>
          </a:xfrm>
        </p:grpSpPr>
        <p:sp>
          <p:nvSpPr>
            <p:cNvPr id="26" name="Google Shape;26;p2"/>
            <p:cNvSpPr/>
            <p:nvPr/>
          </p:nvSpPr>
          <p:spPr>
            <a:xfrm>
              <a:off x="-2835200" y="3698850"/>
              <a:ext cx="96775" cy="91550"/>
            </a:xfrm>
            <a:custGeom>
              <a:avLst/>
              <a:gdLst/>
              <a:ahLst/>
              <a:cxnLst/>
              <a:rect l="l" t="t" r="r" b="b"/>
              <a:pathLst>
                <a:path w="3871" h="3662" extrusionOk="0">
                  <a:moveTo>
                    <a:pt x="2069" y="0"/>
                  </a:moveTo>
                  <a:cubicBezTo>
                    <a:pt x="1933" y="0"/>
                    <a:pt x="1795" y="15"/>
                    <a:pt x="1656" y="46"/>
                  </a:cubicBezTo>
                  <a:cubicBezTo>
                    <a:pt x="668" y="272"/>
                    <a:pt x="1" y="1082"/>
                    <a:pt x="25" y="2058"/>
                  </a:cubicBezTo>
                  <a:cubicBezTo>
                    <a:pt x="49" y="2153"/>
                    <a:pt x="61" y="2296"/>
                    <a:pt x="72" y="2427"/>
                  </a:cubicBezTo>
                  <a:cubicBezTo>
                    <a:pt x="132" y="2820"/>
                    <a:pt x="311" y="3118"/>
                    <a:pt x="620" y="3332"/>
                  </a:cubicBezTo>
                  <a:cubicBezTo>
                    <a:pt x="906" y="3547"/>
                    <a:pt x="1215" y="3558"/>
                    <a:pt x="1537" y="3630"/>
                  </a:cubicBezTo>
                  <a:cubicBezTo>
                    <a:pt x="1629" y="3651"/>
                    <a:pt x="1729" y="3661"/>
                    <a:pt x="1832" y="3661"/>
                  </a:cubicBezTo>
                  <a:cubicBezTo>
                    <a:pt x="2489" y="3661"/>
                    <a:pt x="3314" y="3241"/>
                    <a:pt x="3632" y="2439"/>
                  </a:cubicBezTo>
                  <a:cubicBezTo>
                    <a:pt x="3823" y="1999"/>
                    <a:pt x="3871" y="1522"/>
                    <a:pt x="3680" y="1058"/>
                  </a:cubicBezTo>
                  <a:cubicBezTo>
                    <a:pt x="3401" y="400"/>
                    <a:pt x="2770" y="0"/>
                    <a:pt x="2069" y="0"/>
                  </a:cubicBezTo>
                  <a:close/>
                </a:path>
              </a:pathLst>
            </a:custGeom>
            <a:solidFill>
              <a:srgbClr val="FF72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-2793825" y="3815375"/>
              <a:ext cx="92900" cy="93225"/>
            </a:xfrm>
            <a:custGeom>
              <a:avLst/>
              <a:gdLst/>
              <a:ahLst/>
              <a:cxnLst/>
              <a:rect l="l" t="t" r="r" b="b"/>
              <a:pathLst>
                <a:path w="3716" h="3729" extrusionOk="0">
                  <a:moveTo>
                    <a:pt x="1935" y="0"/>
                  </a:moveTo>
                  <a:cubicBezTo>
                    <a:pt x="1198" y="0"/>
                    <a:pt x="457" y="416"/>
                    <a:pt x="203" y="1255"/>
                  </a:cubicBezTo>
                  <a:cubicBezTo>
                    <a:pt x="180" y="1326"/>
                    <a:pt x="168" y="1422"/>
                    <a:pt x="132" y="1493"/>
                  </a:cubicBezTo>
                  <a:cubicBezTo>
                    <a:pt x="1" y="1898"/>
                    <a:pt x="60" y="2267"/>
                    <a:pt x="299" y="2612"/>
                  </a:cubicBezTo>
                  <a:cubicBezTo>
                    <a:pt x="501" y="2886"/>
                    <a:pt x="739" y="3160"/>
                    <a:pt x="1013" y="3386"/>
                  </a:cubicBezTo>
                  <a:cubicBezTo>
                    <a:pt x="1286" y="3616"/>
                    <a:pt x="1628" y="3728"/>
                    <a:pt x="1973" y="3728"/>
                  </a:cubicBezTo>
                  <a:cubicBezTo>
                    <a:pt x="2396" y="3728"/>
                    <a:pt x="2824" y="3559"/>
                    <a:pt x="3132" y="3231"/>
                  </a:cubicBezTo>
                  <a:cubicBezTo>
                    <a:pt x="3537" y="2826"/>
                    <a:pt x="3704" y="2326"/>
                    <a:pt x="3704" y="1755"/>
                  </a:cubicBezTo>
                  <a:cubicBezTo>
                    <a:pt x="3716" y="1207"/>
                    <a:pt x="3525" y="731"/>
                    <a:pt x="3061" y="374"/>
                  </a:cubicBezTo>
                  <a:cubicBezTo>
                    <a:pt x="2741" y="125"/>
                    <a:pt x="2338" y="0"/>
                    <a:pt x="1935" y="0"/>
                  </a:cubicBezTo>
                  <a:close/>
                </a:path>
              </a:pathLst>
            </a:custGeom>
            <a:solidFill>
              <a:srgbClr val="FF72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-2936700" y="3658900"/>
              <a:ext cx="80100" cy="96075"/>
            </a:xfrm>
            <a:custGeom>
              <a:avLst/>
              <a:gdLst/>
              <a:ahLst/>
              <a:cxnLst/>
              <a:rect l="l" t="t" r="r" b="b"/>
              <a:pathLst>
                <a:path w="3204" h="3843" extrusionOk="0">
                  <a:moveTo>
                    <a:pt x="1528" y="1"/>
                  </a:moveTo>
                  <a:cubicBezTo>
                    <a:pt x="1458" y="1"/>
                    <a:pt x="1385" y="5"/>
                    <a:pt x="1311" y="13"/>
                  </a:cubicBezTo>
                  <a:cubicBezTo>
                    <a:pt x="680" y="84"/>
                    <a:pt x="322" y="501"/>
                    <a:pt x="108" y="1037"/>
                  </a:cubicBezTo>
                  <a:cubicBezTo>
                    <a:pt x="13" y="1251"/>
                    <a:pt x="1" y="1454"/>
                    <a:pt x="72" y="1680"/>
                  </a:cubicBezTo>
                  <a:cubicBezTo>
                    <a:pt x="132" y="1846"/>
                    <a:pt x="156" y="2025"/>
                    <a:pt x="132" y="2156"/>
                  </a:cubicBezTo>
                  <a:cubicBezTo>
                    <a:pt x="132" y="2323"/>
                    <a:pt x="120" y="2442"/>
                    <a:pt x="144" y="2537"/>
                  </a:cubicBezTo>
                  <a:cubicBezTo>
                    <a:pt x="227" y="3120"/>
                    <a:pt x="525" y="3573"/>
                    <a:pt x="1084" y="3763"/>
                  </a:cubicBezTo>
                  <a:cubicBezTo>
                    <a:pt x="1239" y="3817"/>
                    <a:pt x="1387" y="3842"/>
                    <a:pt x="1527" y="3842"/>
                  </a:cubicBezTo>
                  <a:cubicBezTo>
                    <a:pt x="1914" y="3842"/>
                    <a:pt x="2245" y="3650"/>
                    <a:pt x="2525" y="3335"/>
                  </a:cubicBezTo>
                  <a:cubicBezTo>
                    <a:pt x="2823" y="3001"/>
                    <a:pt x="3025" y="2597"/>
                    <a:pt x="3108" y="2168"/>
                  </a:cubicBezTo>
                  <a:cubicBezTo>
                    <a:pt x="3204" y="1668"/>
                    <a:pt x="3156" y="1168"/>
                    <a:pt x="2870" y="739"/>
                  </a:cubicBezTo>
                  <a:cubicBezTo>
                    <a:pt x="2542" y="253"/>
                    <a:pt x="2092" y="1"/>
                    <a:pt x="1528" y="1"/>
                  </a:cubicBezTo>
                  <a:close/>
                </a:path>
              </a:pathLst>
            </a:custGeom>
            <a:solidFill>
              <a:srgbClr val="FF72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-2690225" y="3888850"/>
              <a:ext cx="95275" cy="90100"/>
            </a:xfrm>
            <a:custGeom>
              <a:avLst/>
              <a:gdLst/>
              <a:ahLst/>
              <a:cxnLst/>
              <a:rect l="l" t="t" r="r" b="b"/>
              <a:pathLst>
                <a:path w="3811" h="3604" extrusionOk="0">
                  <a:moveTo>
                    <a:pt x="1649" y="1"/>
                  </a:moveTo>
                  <a:cubicBezTo>
                    <a:pt x="1524" y="1"/>
                    <a:pt x="1399" y="18"/>
                    <a:pt x="1274" y="54"/>
                  </a:cubicBezTo>
                  <a:cubicBezTo>
                    <a:pt x="1036" y="126"/>
                    <a:pt x="810" y="245"/>
                    <a:pt x="596" y="388"/>
                  </a:cubicBezTo>
                  <a:cubicBezTo>
                    <a:pt x="203" y="649"/>
                    <a:pt x="0" y="1257"/>
                    <a:pt x="155" y="1721"/>
                  </a:cubicBezTo>
                  <a:cubicBezTo>
                    <a:pt x="203" y="1852"/>
                    <a:pt x="227" y="1995"/>
                    <a:pt x="215" y="2090"/>
                  </a:cubicBezTo>
                  <a:lnTo>
                    <a:pt x="215" y="2293"/>
                  </a:lnTo>
                  <a:cubicBezTo>
                    <a:pt x="266" y="3078"/>
                    <a:pt x="830" y="3604"/>
                    <a:pt x="1554" y="3604"/>
                  </a:cubicBezTo>
                  <a:cubicBezTo>
                    <a:pt x="1664" y="3604"/>
                    <a:pt x="1777" y="3592"/>
                    <a:pt x="1893" y="3566"/>
                  </a:cubicBezTo>
                  <a:cubicBezTo>
                    <a:pt x="2286" y="3483"/>
                    <a:pt x="2608" y="3245"/>
                    <a:pt x="2858" y="2947"/>
                  </a:cubicBezTo>
                  <a:cubicBezTo>
                    <a:pt x="3810" y="1816"/>
                    <a:pt x="3251" y="471"/>
                    <a:pt x="2024" y="54"/>
                  </a:cubicBezTo>
                  <a:cubicBezTo>
                    <a:pt x="1899" y="18"/>
                    <a:pt x="1774" y="1"/>
                    <a:pt x="1649" y="1"/>
                  </a:cubicBezTo>
                  <a:close/>
                </a:path>
              </a:pathLst>
            </a:custGeom>
            <a:solidFill>
              <a:srgbClr val="FF72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-2903950" y="3786525"/>
              <a:ext cx="79500" cy="90850"/>
            </a:xfrm>
            <a:custGeom>
              <a:avLst/>
              <a:gdLst/>
              <a:ahLst/>
              <a:cxnLst/>
              <a:rect l="l" t="t" r="r" b="b"/>
              <a:pathLst>
                <a:path w="3180" h="3634" extrusionOk="0">
                  <a:moveTo>
                    <a:pt x="1742" y="1"/>
                  </a:moveTo>
                  <a:cubicBezTo>
                    <a:pt x="1671" y="1"/>
                    <a:pt x="1598" y="5"/>
                    <a:pt x="1525" y="16"/>
                  </a:cubicBezTo>
                  <a:cubicBezTo>
                    <a:pt x="667" y="135"/>
                    <a:pt x="1" y="944"/>
                    <a:pt x="24" y="1861"/>
                  </a:cubicBezTo>
                  <a:lnTo>
                    <a:pt x="24" y="2123"/>
                  </a:lnTo>
                  <a:cubicBezTo>
                    <a:pt x="60" y="2421"/>
                    <a:pt x="144" y="2695"/>
                    <a:pt x="382" y="2885"/>
                  </a:cubicBezTo>
                  <a:cubicBezTo>
                    <a:pt x="489" y="2968"/>
                    <a:pt x="572" y="3076"/>
                    <a:pt x="655" y="3183"/>
                  </a:cubicBezTo>
                  <a:cubicBezTo>
                    <a:pt x="865" y="3474"/>
                    <a:pt x="1193" y="3633"/>
                    <a:pt x="1543" y="3633"/>
                  </a:cubicBezTo>
                  <a:cubicBezTo>
                    <a:pt x="1651" y="3633"/>
                    <a:pt x="1761" y="3618"/>
                    <a:pt x="1870" y="3588"/>
                  </a:cubicBezTo>
                  <a:cubicBezTo>
                    <a:pt x="2156" y="3492"/>
                    <a:pt x="2382" y="3326"/>
                    <a:pt x="2572" y="3111"/>
                  </a:cubicBezTo>
                  <a:cubicBezTo>
                    <a:pt x="3001" y="2599"/>
                    <a:pt x="3180" y="1992"/>
                    <a:pt x="3156" y="1337"/>
                  </a:cubicBezTo>
                  <a:cubicBezTo>
                    <a:pt x="3123" y="564"/>
                    <a:pt x="2503" y="1"/>
                    <a:pt x="1742" y="1"/>
                  </a:cubicBezTo>
                  <a:close/>
                </a:path>
              </a:pathLst>
            </a:custGeom>
            <a:solidFill>
              <a:srgbClr val="FF72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-2866450" y="3914500"/>
              <a:ext cx="83075" cy="82025"/>
            </a:xfrm>
            <a:custGeom>
              <a:avLst/>
              <a:gdLst/>
              <a:ahLst/>
              <a:cxnLst/>
              <a:rect l="l" t="t" r="r" b="b"/>
              <a:pathLst>
                <a:path w="3323" h="3281" extrusionOk="0">
                  <a:moveTo>
                    <a:pt x="1823" y="0"/>
                  </a:moveTo>
                  <a:cubicBezTo>
                    <a:pt x="1136" y="0"/>
                    <a:pt x="458" y="448"/>
                    <a:pt x="191" y="1124"/>
                  </a:cubicBezTo>
                  <a:cubicBezTo>
                    <a:pt x="1" y="1600"/>
                    <a:pt x="108" y="2064"/>
                    <a:pt x="287" y="2517"/>
                  </a:cubicBezTo>
                  <a:cubicBezTo>
                    <a:pt x="477" y="2981"/>
                    <a:pt x="846" y="3207"/>
                    <a:pt x="1334" y="3243"/>
                  </a:cubicBezTo>
                  <a:cubicBezTo>
                    <a:pt x="1441" y="3243"/>
                    <a:pt x="1549" y="3243"/>
                    <a:pt x="1656" y="3255"/>
                  </a:cubicBezTo>
                  <a:cubicBezTo>
                    <a:pt x="1746" y="3272"/>
                    <a:pt x="1835" y="3281"/>
                    <a:pt x="1922" y="3281"/>
                  </a:cubicBezTo>
                  <a:cubicBezTo>
                    <a:pt x="2429" y="3281"/>
                    <a:pt x="2863" y="2991"/>
                    <a:pt x="3096" y="2493"/>
                  </a:cubicBezTo>
                  <a:cubicBezTo>
                    <a:pt x="3239" y="2171"/>
                    <a:pt x="3287" y="1826"/>
                    <a:pt x="3323" y="1528"/>
                  </a:cubicBezTo>
                  <a:cubicBezTo>
                    <a:pt x="3323" y="814"/>
                    <a:pt x="2942" y="290"/>
                    <a:pt x="2334" y="88"/>
                  </a:cubicBezTo>
                  <a:cubicBezTo>
                    <a:pt x="2167" y="28"/>
                    <a:pt x="1995" y="0"/>
                    <a:pt x="1823" y="0"/>
                  </a:cubicBezTo>
                  <a:close/>
                </a:path>
              </a:pathLst>
            </a:custGeom>
            <a:solidFill>
              <a:srgbClr val="FF72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-2722075" y="3662175"/>
              <a:ext cx="81575" cy="84050"/>
            </a:xfrm>
            <a:custGeom>
              <a:avLst/>
              <a:gdLst/>
              <a:ahLst/>
              <a:cxnLst/>
              <a:rect l="l" t="t" r="r" b="b"/>
              <a:pathLst>
                <a:path w="3263" h="3362" extrusionOk="0">
                  <a:moveTo>
                    <a:pt x="1774" y="1"/>
                  </a:moveTo>
                  <a:cubicBezTo>
                    <a:pt x="1727" y="1"/>
                    <a:pt x="1632" y="13"/>
                    <a:pt x="1536" y="25"/>
                  </a:cubicBezTo>
                  <a:cubicBezTo>
                    <a:pt x="655" y="180"/>
                    <a:pt x="0" y="1120"/>
                    <a:pt x="60" y="2037"/>
                  </a:cubicBezTo>
                  <a:cubicBezTo>
                    <a:pt x="72" y="2108"/>
                    <a:pt x="84" y="2192"/>
                    <a:pt x="119" y="2263"/>
                  </a:cubicBezTo>
                  <a:cubicBezTo>
                    <a:pt x="286" y="2585"/>
                    <a:pt x="489" y="2870"/>
                    <a:pt x="762" y="3097"/>
                  </a:cubicBezTo>
                  <a:cubicBezTo>
                    <a:pt x="905" y="3216"/>
                    <a:pt x="1084" y="3287"/>
                    <a:pt x="1274" y="3335"/>
                  </a:cubicBezTo>
                  <a:cubicBezTo>
                    <a:pt x="1370" y="3353"/>
                    <a:pt x="1463" y="3361"/>
                    <a:pt x="1553" y="3361"/>
                  </a:cubicBezTo>
                  <a:cubicBezTo>
                    <a:pt x="1999" y="3361"/>
                    <a:pt x="2374" y="3150"/>
                    <a:pt x="2691" y="2823"/>
                  </a:cubicBezTo>
                  <a:cubicBezTo>
                    <a:pt x="3048" y="2466"/>
                    <a:pt x="3179" y="1989"/>
                    <a:pt x="3215" y="1501"/>
                  </a:cubicBezTo>
                  <a:cubicBezTo>
                    <a:pt x="3263" y="668"/>
                    <a:pt x="2632" y="1"/>
                    <a:pt x="1774" y="1"/>
                  </a:cubicBezTo>
                  <a:close/>
                </a:path>
              </a:pathLst>
            </a:custGeom>
            <a:solidFill>
              <a:srgbClr val="FF72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-2772375" y="3963625"/>
              <a:ext cx="83075" cy="82275"/>
            </a:xfrm>
            <a:custGeom>
              <a:avLst/>
              <a:gdLst/>
              <a:ahLst/>
              <a:cxnLst/>
              <a:rect l="l" t="t" r="r" b="b"/>
              <a:pathLst>
                <a:path w="3323" h="3291" extrusionOk="0">
                  <a:moveTo>
                    <a:pt x="1574" y="1"/>
                  </a:moveTo>
                  <a:cubicBezTo>
                    <a:pt x="884" y="1"/>
                    <a:pt x="250" y="484"/>
                    <a:pt x="119" y="1242"/>
                  </a:cubicBezTo>
                  <a:cubicBezTo>
                    <a:pt x="95" y="1504"/>
                    <a:pt x="84" y="1730"/>
                    <a:pt x="60" y="1992"/>
                  </a:cubicBezTo>
                  <a:cubicBezTo>
                    <a:pt x="0" y="2707"/>
                    <a:pt x="512" y="3254"/>
                    <a:pt x="1298" y="3290"/>
                  </a:cubicBezTo>
                  <a:cubicBezTo>
                    <a:pt x="1358" y="3290"/>
                    <a:pt x="1488" y="3290"/>
                    <a:pt x="1608" y="3242"/>
                  </a:cubicBezTo>
                  <a:cubicBezTo>
                    <a:pt x="2060" y="3123"/>
                    <a:pt x="2489" y="2909"/>
                    <a:pt x="2810" y="2564"/>
                  </a:cubicBezTo>
                  <a:cubicBezTo>
                    <a:pt x="3215" y="2159"/>
                    <a:pt x="3322" y="1647"/>
                    <a:pt x="3108" y="1099"/>
                  </a:cubicBezTo>
                  <a:cubicBezTo>
                    <a:pt x="2965" y="695"/>
                    <a:pt x="2691" y="409"/>
                    <a:pt x="2334" y="206"/>
                  </a:cubicBezTo>
                  <a:cubicBezTo>
                    <a:pt x="2088" y="66"/>
                    <a:pt x="1827" y="1"/>
                    <a:pt x="1574" y="1"/>
                  </a:cubicBezTo>
                  <a:close/>
                </a:path>
              </a:pathLst>
            </a:custGeom>
            <a:solidFill>
              <a:srgbClr val="FF72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-2686350" y="3772775"/>
              <a:ext cx="85150" cy="82950"/>
            </a:xfrm>
            <a:custGeom>
              <a:avLst/>
              <a:gdLst/>
              <a:ahLst/>
              <a:cxnLst/>
              <a:rect l="l" t="t" r="r" b="b"/>
              <a:pathLst>
                <a:path w="3406" h="3318" extrusionOk="0">
                  <a:moveTo>
                    <a:pt x="1941" y="1"/>
                  </a:moveTo>
                  <a:cubicBezTo>
                    <a:pt x="1662" y="1"/>
                    <a:pt x="1377" y="70"/>
                    <a:pt x="1119" y="209"/>
                  </a:cubicBezTo>
                  <a:cubicBezTo>
                    <a:pt x="429" y="566"/>
                    <a:pt x="0" y="1613"/>
                    <a:pt x="607" y="2375"/>
                  </a:cubicBezTo>
                  <a:cubicBezTo>
                    <a:pt x="679" y="2447"/>
                    <a:pt x="714" y="2554"/>
                    <a:pt x="762" y="2649"/>
                  </a:cubicBezTo>
                  <a:cubicBezTo>
                    <a:pt x="941" y="3030"/>
                    <a:pt x="1238" y="3245"/>
                    <a:pt x="1631" y="3304"/>
                  </a:cubicBezTo>
                  <a:cubicBezTo>
                    <a:pt x="1700" y="3313"/>
                    <a:pt x="1768" y="3317"/>
                    <a:pt x="1835" y="3317"/>
                  </a:cubicBezTo>
                  <a:cubicBezTo>
                    <a:pt x="2490" y="3317"/>
                    <a:pt x="3058" y="2904"/>
                    <a:pt x="3274" y="2256"/>
                  </a:cubicBezTo>
                  <a:cubicBezTo>
                    <a:pt x="3358" y="1994"/>
                    <a:pt x="3393" y="1709"/>
                    <a:pt x="3405" y="1459"/>
                  </a:cubicBezTo>
                  <a:cubicBezTo>
                    <a:pt x="3405" y="1042"/>
                    <a:pt x="3286" y="685"/>
                    <a:pt x="2977" y="399"/>
                  </a:cubicBezTo>
                  <a:cubicBezTo>
                    <a:pt x="2706" y="135"/>
                    <a:pt x="2330" y="1"/>
                    <a:pt x="1941" y="1"/>
                  </a:cubicBezTo>
                  <a:close/>
                </a:path>
              </a:pathLst>
            </a:custGeom>
            <a:solidFill>
              <a:srgbClr val="FF72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-2834900" y="4046025"/>
              <a:ext cx="84575" cy="79625"/>
            </a:xfrm>
            <a:custGeom>
              <a:avLst/>
              <a:gdLst/>
              <a:ahLst/>
              <a:cxnLst/>
              <a:rect l="l" t="t" r="r" b="b"/>
              <a:pathLst>
                <a:path w="3383" h="3185" extrusionOk="0">
                  <a:moveTo>
                    <a:pt x="1740" y="0"/>
                  </a:moveTo>
                  <a:cubicBezTo>
                    <a:pt x="1577" y="0"/>
                    <a:pt x="1409" y="23"/>
                    <a:pt x="1239" y="66"/>
                  </a:cubicBezTo>
                  <a:cubicBezTo>
                    <a:pt x="596" y="208"/>
                    <a:pt x="251" y="673"/>
                    <a:pt x="60" y="1268"/>
                  </a:cubicBezTo>
                  <a:cubicBezTo>
                    <a:pt x="1" y="1423"/>
                    <a:pt x="13" y="1566"/>
                    <a:pt x="49" y="1721"/>
                  </a:cubicBezTo>
                  <a:cubicBezTo>
                    <a:pt x="96" y="1923"/>
                    <a:pt x="179" y="2113"/>
                    <a:pt x="251" y="2316"/>
                  </a:cubicBezTo>
                  <a:cubicBezTo>
                    <a:pt x="513" y="2911"/>
                    <a:pt x="965" y="3161"/>
                    <a:pt x="1596" y="3185"/>
                  </a:cubicBezTo>
                  <a:cubicBezTo>
                    <a:pt x="1894" y="3185"/>
                    <a:pt x="2156" y="3114"/>
                    <a:pt x="2418" y="2947"/>
                  </a:cubicBezTo>
                  <a:cubicBezTo>
                    <a:pt x="3037" y="2578"/>
                    <a:pt x="3382" y="1721"/>
                    <a:pt x="3168" y="1018"/>
                  </a:cubicBezTo>
                  <a:cubicBezTo>
                    <a:pt x="3108" y="839"/>
                    <a:pt x="3037" y="673"/>
                    <a:pt x="2906" y="530"/>
                  </a:cubicBezTo>
                  <a:cubicBezTo>
                    <a:pt x="2569" y="159"/>
                    <a:pt x="2170" y="0"/>
                    <a:pt x="1740" y="0"/>
                  </a:cubicBezTo>
                  <a:close/>
                </a:path>
              </a:pathLst>
            </a:custGeom>
            <a:solidFill>
              <a:srgbClr val="FF72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2"/>
          <p:cNvSpPr/>
          <p:nvPr/>
        </p:nvSpPr>
        <p:spPr>
          <a:xfrm rot="-2700000">
            <a:off x="-107512" y="3142229"/>
            <a:ext cx="1655031" cy="2652539"/>
          </a:xfrm>
          <a:custGeom>
            <a:avLst/>
            <a:gdLst/>
            <a:ahLst/>
            <a:cxnLst/>
            <a:rect l="l" t="t" r="r" b="b"/>
            <a:pathLst>
              <a:path w="19837" h="31793" extrusionOk="0">
                <a:moveTo>
                  <a:pt x="10747" y="4876"/>
                </a:moveTo>
                <a:cubicBezTo>
                  <a:pt x="10764" y="4876"/>
                  <a:pt x="10783" y="4885"/>
                  <a:pt x="10800" y="4901"/>
                </a:cubicBezTo>
                <a:cubicBezTo>
                  <a:pt x="11014" y="5020"/>
                  <a:pt x="11205" y="5401"/>
                  <a:pt x="11193" y="5699"/>
                </a:cubicBezTo>
                <a:cubicBezTo>
                  <a:pt x="11145" y="6663"/>
                  <a:pt x="11205" y="7675"/>
                  <a:pt x="11264" y="8675"/>
                </a:cubicBezTo>
                <a:cubicBezTo>
                  <a:pt x="11276" y="8830"/>
                  <a:pt x="11312" y="8961"/>
                  <a:pt x="11264" y="9128"/>
                </a:cubicBezTo>
                <a:cubicBezTo>
                  <a:pt x="11121" y="8723"/>
                  <a:pt x="11086" y="8330"/>
                  <a:pt x="11002" y="7961"/>
                </a:cubicBezTo>
                <a:lnTo>
                  <a:pt x="10550" y="6092"/>
                </a:lnTo>
                <a:cubicBezTo>
                  <a:pt x="10431" y="5592"/>
                  <a:pt x="10598" y="5270"/>
                  <a:pt x="10705" y="4913"/>
                </a:cubicBezTo>
                <a:cubicBezTo>
                  <a:pt x="10711" y="4887"/>
                  <a:pt x="10728" y="4876"/>
                  <a:pt x="10747" y="4876"/>
                </a:cubicBezTo>
                <a:close/>
                <a:moveTo>
                  <a:pt x="12884" y="10199"/>
                </a:moveTo>
                <a:cubicBezTo>
                  <a:pt x="13634" y="11664"/>
                  <a:pt x="15050" y="21094"/>
                  <a:pt x="14967" y="24034"/>
                </a:cubicBezTo>
                <a:cubicBezTo>
                  <a:pt x="13776" y="19439"/>
                  <a:pt x="13229" y="14843"/>
                  <a:pt x="12884" y="10199"/>
                </a:cubicBezTo>
                <a:close/>
                <a:moveTo>
                  <a:pt x="10943" y="18117"/>
                </a:moveTo>
                <a:cubicBezTo>
                  <a:pt x="11479" y="21486"/>
                  <a:pt x="11991" y="24856"/>
                  <a:pt x="12157" y="28190"/>
                </a:cubicBezTo>
                <a:cubicBezTo>
                  <a:pt x="11455" y="24796"/>
                  <a:pt x="11181" y="21463"/>
                  <a:pt x="10943" y="18117"/>
                </a:cubicBezTo>
                <a:close/>
                <a:moveTo>
                  <a:pt x="7154" y="0"/>
                </a:moveTo>
                <a:cubicBezTo>
                  <a:pt x="6831" y="0"/>
                  <a:pt x="6570" y="233"/>
                  <a:pt x="6418" y="686"/>
                </a:cubicBezTo>
                <a:cubicBezTo>
                  <a:pt x="6311" y="996"/>
                  <a:pt x="6264" y="1341"/>
                  <a:pt x="6252" y="1698"/>
                </a:cubicBezTo>
                <a:cubicBezTo>
                  <a:pt x="6216" y="2234"/>
                  <a:pt x="6240" y="2794"/>
                  <a:pt x="6252" y="3365"/>
                </a:cubicBezTo>
                <a:cubicBezTo>
                  <a:pt x="6252" y="3472"/>
                  <a:pt x="6264" y="3591"/>
                  <a:pt x="6204" y="3675"/>
                </a:cubicBezTo>
                <a:cubicBezTo>
                  <a:pt x="5978" y="3270"/>
                  <a:pt x="5787" y="2901"/>
                  <a:pt x="5537" y="2591"/>
                </a:cubicBezTo>
                <a:cubicBezTo>
                  <a:pt x="5242" y="2240"/>
                  <a:pt x="4949" y="2069"/>
                  <a:pt x="4696" y="2069"/>
                </a:cubicBezTo>
                <a:cubicBezTo>
                  <a:pt x="4358" y="2069"/>
                  <a:pt x="4092" y="2374"/>
                  <a:pt x="3990" y="2960"/>
                </a:cubicBezTo>
                <a:cubicBezTo>
                  <a:pt x="3918" y="3353"/>
                  <a:pt x="3918" y="3770"/>
                  <a:pt x="3918" y="4187"/>
                </a:cubicBezTo>
                <a:cubicBezTo>
                  <a:pt x="3918" y="5330"/>
                  <a:pt x="3978" y="6485"/>
                  <a:pt x="4037" y="7651"/>
                </a:cubicBezTo>
                <a:cubicBezTo>
                  <a:pt x="4049" y="7770"/>
                  <a:pt x="4049" y="7890"/>
                  <a:pt x="4049" y="8068"/>
                </a:cubicBezTo>
                <a:cubicBezTo>
                  <a:pt x="3870" y="7818"/>
                  <a:pt x="3751" y="7604"/>
                  <a:pt x="3597" y="7437"/>
                </a:cubicBezTo>
                <a:cubicBezTo>
                  <a:pt x="3377" y="7194"/>
                  <a:pt x="3154" y="7072"/>
                  <a:pt x="2952" y="7072"/>
                </a:cubicBezTo>
                <a:cubicBezTo>
                  <a:pt x="2738" y="7072"/>
                  <a:pt x="2547" y="7209"/>
                  <a:pt x="2406" y="7485"/>
                </a:cubicBezTo>
                <a:cubicBezTo>
                  <a:pt x="2287" y="7711"/>
                  <a:pt x="2227" y="7997"/>
                  <a:pt x="2192" y="8271"/>
                </a:cubicBezTo>
                <a:cubicBezTo>
                  <a:pt x="2096" y="8854"/>
                  <a:pt x="2073" y="9449"/>
                  <a:pt x="2049" y="10056"/>
                </a:cubicBezTo>
                <a:lnTo>
                  <a:pt x="2049" y="11342"/>
                </a:lnTo>
                <a:cubicBezTo>
                  <a:pt x="1954" y="11342"/>
                  <a:pt x="1906" y="11223"/>
                  <a:pt x="1906" y="11104"/>
                </a:cubicBezTo>
                <a:cubicBezTo>
                  <a:pt x="1647" y="10804"/>
                  <a:pt x="1389" y="10655"/>
                  <a:pt x="1153" y="10655"/>
                </a:cubicBezTo>
                <a:cubicBezTo>
                  <a:pt x="922" y="10655"/>
                  <a:pt x="714" y="10798"/>
                  <a:pt x="549" y="11080"/>
                </a:cubicBezTo>
                <a:cubicBezTo>
                  <a:pt x="465" y="11271"/>
                  <a:pt x="382" y="11485"/>
                  <a:pt x="322" y="11700"/>
                </a:cubicBezTo>
                <a:cubicBezTo>
                  <a:pt x="25" y="12700"/>
                  <a:pt x="1" y="13831"/>
                  <a:pt x="49" y="14986"/>
                </a:cubicBezTo>
                <a:cubicBezTo>
                  <a:pt x="191" y="19129"/>
                  <a:pt x="739" y="23320"/>
                  <a:pt x="1203" y="27499"/>
                </a:cubicBezTo>
                <a:cubicBezTo>
                  <a:pt x="1239" y="27725"/>
                  <a:pt x="1311" y="27940"/>
                  <a:pt x="1382" y="28142"/>
                </a:cubicBezTo>
                <a:cubicBezTo>
                  <a:pt x="1485" y="28399"/>
                  <a:pt x="1668" y="28559"/>
                  <a:pt x="1847" y="28559"/>
                </a:cubicBezTo>
                <a:cubicBezTo>
                  <a:pt x="1874" y="28559"/>
                  <a:pt x="1902" y="28555"/>
                  <a:pt x="1930" y="28547"/>
                </a:cubicBezTo>
                <a:cubicBezTo>
                  <a:pt x="2204" y="28475"/>
                  <a:pt x="2346" y="28118"/>
                  <a:pt x="2251" y="27666"/>
                </a:cubicBezTo>
                <a:cubicBezTo>
                  <a:pt x="1989" y="26475"/>
                  <a:pt x="1906" y="25296"/>
                  <a:pt x="1775" y="24106"/>
                </a:cubicBezTo>
                <a:cubicBezTo>
                  <a:pt x="1442" y="21129"/>
                  <a:pt x="1203" y="18153"/>
                  <a:pt x="1132" y="15224"/>
                </a:cubicBezTo>
                <a:cubicBezTo>
                  <a:pt x="1096" y="14462"/>
                  <a:pt x="1096" y="13712"/>
                  <a:pt x="1251" y="13021"/>
                </a:cubicBezTo>
                <a:cubicBezTo>
                  <a:pt x="1275" y="12902"/>
                  <a:pt x="1299" y="12759"/>
                  <a:pt x="1382" y="12664"/>
                </a:cubicBezTo>
                <a:cubicBezTo>
                  <a:pt x="1418" y="12735"/>
                  <a:pt x="1430" y="12771"/>
                  <a:pt x="1442" y="12819"/>
                </a:cubicBezTo>
                <a:cubicBezTo>
                  <a:pt x="1751" y="13771"/>
                  <a:pt x="1977" y="14736"/>
                  <a:pt x="2204" y="15700"/>
                </a:cubicBezTo>
                <a:cubicBezTo>
                  <a:pt x="2311" y="16164"/>
                  <a:pt x="2406" y="16641"/>
                  <a:pt x="2454" y="17117"/>
                </a:cubicBezTo>
                <a:cubicBezTo>
                  <a:pt x="2620" y="18950"/>
                  <a:pt x="2847" y="20796"/>
                  <a:pt x="3049" y="22641"/>
                </a:cubicBezTo>
                <a:cubicBezTo>
                  <a:pt x="3275" y="24665"/>
                  <a:pt x="3632" y="26666"/>
                  <a:pt x="3930" y="28690"/>
                </a:cubicBezTo>
                <a:cubicBezTo>
                  <a:pt x="3942" y="28845"/>
                  <a:pt x="3990" y="28975"/>
                  <a:pt x="4049" y="29106"/>
                </a:cubicBezTo>
                <a:cubicBezTo>
                  <a:pt x="4156" y="29328"/>
                  <a:pt x="4317" y="29452"/>
                  <a:pt x="4460" y="29452"/>
                </a:cubicBezTo>
                <a:cubicBezTo>
                  <a:pt x="4539" y="29452"/>
                  <a:pt x="4613" y="29414"/>
                  <a:pt x="4668" y="29333"/>
                </a:cubicBezTo>
                <a:cubicBezTo>
                  <a:pt x="4752" y="29214"/>
                  <a:pt x="4823" y="29083"/>
                  <a:pt x="4823" y="28892"/>
                </a:cubicBezTo>
                <a:lnTo>
                  <a:pt x="4823" y="28356"/>
                </a:lnTo>
                <a:cubicBezTo>
                  <a:pt x="4763" y="24987"/>
                  <a:pt x="4311" y="21570"/>
                  <a:pt x="3751" y="18141"/>
                </a:cubicBezTo>
                <a:cubicBezTo>
                  <a:pt x="3525" y="16724"/>
                  <a:pt x="3228" y="15319"/>
                  <a:pt x="3239" y="13914"/>
                </a:cubicBezTo>
                <a:cubicBezTo>
                  <a:pt x="3239" y="13450"/>
                  <a:pt x="3216" y="12962"/>
                  <a:pt x="3204" y="12485"/>
                </a:cubicBezTo>
                <a:cubicBezTo>
                  <a:pt x="3168" y="11485"/>
                  <a:pt x="3156" y="10473"/>
                  <a:pt x="3263" y="9509"/>
                </a:cubicBezTo>
                <a:cubicBezTo>
                  <a:pt x="3275" y="9425"/>
                  <a:pt x="3239" y="9271"/>
                  <a:pt x="3347" y="9259"/>
                </a:cubicBezTo>
                <a:cubicBezTo>
                  <a:pt x="3478" y="9580"/>
                  <a:pt x="3585" y="9914"/>
                  <a:pt x="3692" y="10259"/>
                </a:cubicBezTo>
                <a:cubicBezTo>
                  <a:pt x="3954" y="11176"/>
                  <a:pt x="4156" y="12128"/>
                  <a:pt x="4371" y="13069"/>
                </a:cubicBezTo>
                <a:cubicBezTo>
                  <a:pt x="4454" y="13402"/>
                  <a:pt x="4525" y="13747"/>
                  <a:pt x="4549" y="14093"/>
                </a:cubicBezTo>
                <a:cubicBezTo>
                  <a:pt x="5085" y="19343"/>
                  <a:pt x="5656" y="24606"/>
                  <a:pt x="6442" y="29868"/>
                </a:cubicBezTo>
                <a:cubicBezTo>
                  <a:pt x="6478" y="30047"/>
                  <a:pt x="6502" y="30226"/>
                  <a:pt x="6549" y="30392"/>
                </a:cubicBezTo>
                <a:cubicBezTo>
                  <a:pt x="6633" y="30714"/>
                  <a:pt x="6871" y="31000"/>
                  <a:pt x="7073" y="31047"/>
                </a:cubicBezTo>
                <a:cubicBezTo>
                  <a:pt x="7096" y="31053"/>
                  <a:pt x="7119" y="31055"/>
                  <a:pt x="7141" y="31055"/>
                </a:cubicBezTo>
                <a:cubicBezTo>
                  <a:pt x="7317" y="31055"/>
                  <a:pt x="7473" y="30893"/>
                  <a:pt x="7526" y="30619"/>
                </a:cubicBezTo>
                <a:cubicBezTo>
                  <a:pt x="7561" y="30440"/>
                  <a:pt x="7573" y="30238"/>
                  <a:pt x="7585" y="30047"/>
                </a:cubicBezTo>
                <a:cubicBezTo>
                  <a:pt x="7633" y="29142"/>
                  <a:pt x="7609" y="28190"/>
                  <a:pt x="7526" y="27237"/>
                </a:cubicBezTo>
                <a:cubicBezTo>
                  <a:pt x="7204" y="22784"/>
                  <a:pt x="6609" y="18331"/>
                  <a:pt x="5728" y="13855"/>
                </a:cubicBezTo>
                <a:cubicBezTo>
                  <a:pt x="5645" y="13366"/>
                  <a:pt x="5490" y="12890"/>
                  <a:pt x="5466" y="12402"/>
                </a:cubicBezTo>
                <a:cubicBezTo>
                  <a:pt x="5311" y="9985"/>
                  <a:pt x="5240" y="7592"/>
                  <a:pt x="5228" y="5223"/>
                </a:cubicBezTo>
                <a:cubicBezTo>
                  <a:pt x="5228" y="5139"/>
                  <a:pt x="5192" y="5032"/>
                  <a:pt x="5264" y="4984"/>
                </a:cubicBezTo>
                <a:cubicBezTo>
                  <a:pt x="5406" y="5294"/>
                  <a:pt x="5502" y="5615"/>
                  <a:pt x="5609" y="5937"/>
                </a:cubicBezTo>
                <a:cubicBezTo>
                  <a:pt x="5978" y="7128"/>
                  <a:pt x="6252" y="8342"/>
                  <a:pt x="6537" y="9556"/>
                </a:cubicBezTo>
                <a:cubicBezTo>
                  <a:pt x="6668" y="10152"/>
                  <a:pt x="6835" y="10747"/>
                  <a:pt x="6895" y="11354"/>
                </a:cubicBezTo>
                <a:cubicBezTo>
                  <a:pt x="7145" y="14069"/>
                  <a:pt x="7442" y="16784"/>
                  <a:pt x="7752" y="19498"/>
                </a:cubicBezTo>
                <a:cubicBezTo>
                  <a:pt x="8145" y="22891"/>
                  <a:pt x="8526" y="26297"/>
                  <a:pt x="9062" y="29702"/>
                </a:cubicBezTo>
                <a:cubicBezTo>
                  <a:pt x="9133" y="30178"/>
                  <a:pt x="9216" y="30654"/>
                  <a:pt x="9371" y="31119"/>
                </a:cubicBezTo>
                <a:cubicBezTo>
                  <a:pt x="9516" y="31531"/>
                  <a:pt x="9785" y="31792"/>
                  <a:pt x="10025" y="31792"/>
                </a:cubicBezTo>
                <a:cubicBezTo>
                  <a:pt x="10062" y="31792"/>
                  <a:pt x="10098" y="31786"/>
                  <a:pt x="10133" y="31773"/>
                </a:cubicBezTo>
                <a:cubicBezTo>
                  <a:pt x="10312" y="31714"/>
                  <a:pt x="10419" y="31523"/>
                  <a:pt x="10467" y="31273"/>
                </a:cubicBezTo>
                <a:cubicBezTo>
                  <a:pt x="10538" y="30928"/>
                  <a:pt x="10550" y="30559"/>
                  <a:pt x="10562" y="30178"/>
                </a:cubicBezTo>
                <a:cubicBezTo>
                  <a:pt x="10621" y="28678"/>
                  <a:pt x="10586" y="27142"/>
                  <a:pt x="10443" y="25594"/>
                </a:cubicBezTo>
                <a:cubicBezTo>
                  <a:pt x="10240" y="23201"/>
                  <a:pt x="9895" y="20808"/>
                  <a:pt x="9550" y="18391"/>
                </a:cubicBezTo>
                <a:cubicBezTo>
                  <a:pt x="9133" y="15533"/>
                  <a:pt x="8657" y="12664"/>
                  <a:pt x="8050" y="9806"/>
                </a:cubicBezTo>
                <a:cubicBezTo>
                  <a:pt x="7990" y="9497"/>
                  <a:pt x="7883" y="9187"/>
                  <a:pt x="7871" y="8866"/>
                </a:cubicBezTo>
                <a:cubicBezTo>
                  <a:pt x="7764" y="7068"/>
                  <a:pt x="7680" y="5282"/>
                  <a:pt x="7692" y="3508"/>
                </a:cubicBezTo>
                <a:cubicBezTo>
                  <a:pt x="7692" y="3389"/>
                  <a:pt x="7669" y="3246"/>
                  <a:pt x="7740" y="3139"/>
                </a:cubicBezTo>
                <a:cubicBezTo>
                  <a:pt x="7800" y="3270"/>
                  <a:pt x="7871" y="3389"/>
                  <a:pt x="7919" y="3532"/>
                </a:cubicBezTo>
                <a:cubicBezTo>
                  <a:pt x="8240" y="4401"/>
                  <a:pt x="8514" y="5294"/>
                  <a:pt x="8764" y="6211"/>
                </a:cubicBezTo>
                <a:cubicBezTo>
                  <a:pt x="9014" y="7056"/>
                  <a:pt x="9157" y="7901"/>
                  <a:pt x="9157" y="8747"/>
                </a:cubicBezTo>
                <a:cubicBezTo>
                  <a:pt x="9157" y="8973"/>
                  <a:pt x="9169" y="9223"/>
                  <a:pt x="9181" y="9461"/>
                </a:cubicBezTo>
                <a:cubicBezTo>
                  <a:pt x="9455" y="13736"/>
                  <a:pt x="9847" y="18022"/>
                  <a:pt x="10312" y="22320"/>
                </a:cubicBezTo>
                <a:cubicBezTo>
                  <a:pt x="10550" y="24558"/>
                  <a:pt x="10824" y="26785"/>
                  <a:pt x="11336" y="29023"/>
                </a:cubicBezTo>
                <a:cubicBezTo>
                  <a:pt x="11502" y="29726"/>
                  <a:pt x="11717" y="30392"/>
                  <a:pt x="12014" y="31011"/>
                </a:cubicBezTo>
                <a:cubicBezTo>
                  <a:pt x="12255" y="31511"/>
                  <a:pt x="12549" y="31766"/>
                  <a:pt x="12809" y="31766"/>
                </a:cubicBezTo>
                <a:cubicBezTo>
                  <a:pt x="13039" y="31766"/>
                  <a:pt x="13243" y="31568"/>
                  <a:pt x="13360" y="31166"/>
                </a:cubicBezTo>
                <a:cubicBezTo>
                  <a:pt x="13443" y="30880"/>
                  <a:pt x="13479" y="30583"/>
                  <a:pt x="13515" y="30273"/>
                </a:cubicBezTo>
                <a:cubicBezTo>
                  <a:pt x="13586" y="29487"/>
                  <a:pt x="13598" y="28678"/>
                  <a:pt x="13598" y="27880"/>
                </a:cubicBezTo>
                <a:cubicBezTo>
                  <a:pt x="13586" y="26392"/>
                  <a:pt x="13503" y="24904"/>
                  <a:pt x="13360" y="23380"/>
                </a:cubicBezTo>
                <a:cubicBezTo>
                  <a:pt x="13348" y="23213"/>
                  <a:pt x="13300" y="23022"/>
                  <a:pt x="13360" y="22844"/>
                </a:cubicBezTo>
                <a:cubicBezTo>
                  <a:pt x="13634" y="23963"/>
                  <a:pt x="13931" y="25035"/>
                  <a:pt x="14288" y="26094"/>
                </a:cubicBezTo>
                <a:cubicBezTo>
                  <a:pt x="14479" y="26654"/>
                  <a:pt x="14669" y="27237"/>
                  <a:pt x="14943" y="27761"/>
                </a:cubicBezTo>
                <a:cubicBezTo>
                  <a:pt x="15181" y="28202"/>
                  <a:pt x="15467" y="28511"/>
                  <a:pt x="15824" y="28535"/>
                </a:cubicBezTo>
                <a:cubicBezTo>
                  <a:pt x="16193" y="28535"/>
                  <a:pt x="16384" y="28249"/>
                  <a:pt x="16491" y="27821"/>
                </a:cubicBezTo>
                <a:cubicBezTo>
                  <a:pt x="16539" y="27594"/>
                  <a:pt x="16574" y="27356"/>
                  <a:pt x="16598" y="27118"/>
                </a:cubicBezTo>
                <a:cubicBezTo>
                  <a:pt x="16622" y="26820"/>
                  <a:pt x="16622" y="26511"/>
                  <a:pt x="16634" y="26213"/>
                </a:cubicBezTo>
                <a:cubicBezTo>
                  <a:pt x="16682" y="24022"/>
                  <a:pt x="16574" y="21784"/>
                  <a:pt x="16336" y="19522"/>
                </a:cubicBezTo>
                <a:cubicBezTo>
                  <a:pt x="16015" y="16391"/>
                  <a:pt x="15420" y="13259"/>
                  <a:pt x="14610" y="10140"/>
                </a:cubicBezTo>
                <a:cubicBezTo>
                  <a:pt x="14229" y="8604"/>
                  <a:pt x="13717" y="7128"/>
                  <a:pt x="13086" y="5699"/>
                </a:cubicBezTo>
                <a:cubicBezTo>
                  <a:pt x="12967" y="5413"/>
                  <a:pt x="12967" y="5282"/>
                  <a:pt x="13062" y="5056"/>
                </a:cubicBezTo>
                <a:cubicBezTo>
                  <a:pt x="13096" y="4989"/>
                  <a:pt x="13137" y="4952"/>
                  <a:pt x="13188" y="4952"/>
                </a:cubicBezTo>
                <a:cubicBezTo>
                  <a:pt x="13227" y="4952"/>
                  <a:pt x="13272" y="4974"/>
                  <a:pt x="13324" y="5020"/>
                </a:cubicBezTo>
                <a:cubicBezTo>
                  <a:pt x="13455" y="5151"/>
                  <a:pt x="13574" y="5294"/>
                  <a:pt x="13693" y="5473"/>
                </a:cubicBezTo>
                <a:cubicBezTo>
                  <a:pt x="14062" y="6056"/>
                  <a:pt x="14360" y="6699"/>
                  <a:pt x="14586" y="7378"/>
                </a:cubicBezTo>
                <a:cubicBezTo>
                  <a:pt x="15181" y="9164"/>
                  <a:pt x="15622" y="10985"/>
                  <a:pt x="16098" y="12795"/>
                </a:cubicBezTo>
                <a:cubicBezTo>
                  <a:pt x="16432" y="14069"/>
                  <a:pt x="16741" y="15331"/>
                  <a:pt x="17051" y="16593"/>
                </a:cubicBezTo>
                <a:cubicBezTo>
                  <a:pt x="17205" y="17188"/>
                  <a:pt x="17348" y="17784"/>
                  <a:pt x="17491" y="18379"/>
                </a:cubicBezTo>
                <a:cubicBezTo>
                  <a:pt x="17848" y="20022"/>
                  <a:pt x="18182" y="21653"/>
                  <a:pt x="18503" y="23308"/>
                </a:cubicBezTo>
                <a:cubicBezTo>
                  <a:pt x="18563" y="23630"/>
                  <a:pt x="18694" y="23915"/>
                  <a:pt x="18872" y="24165"/>
                </a:cubicBezTo>
                <a:cubicBezTo>
                  <a:pt x="18983" y="24340"/>
                  <a:pt x="19107" y="24408"/>
                  <a:pt x="19235" y="24408"/>
                </a:cubicBezTo>
                <a:cubicBezTo>
                  <a:pt x="19273" y="24408"/>
                  <a:pt x="19311" y="24402"/>
                  <a:pt x="19349" y="24392"/>
                </a:cubicBezTo>
                <a:cubicBezTo>
                  <a:pt x="19670" y="24308"/>
                  <a:pt x="19837" y="23927"/>
                  <a:pt x="19813" y="23391"/>
                </a:cubicBezTo>
                <a:cubicBezTo>
                  <a:pt x="19670" y="21284"/>
                  <a:pt x="19349" y="19153"/>
                  <a:pt x="18896" y="17045"/>
                </a:cubicBezTo>
                <a:cubicBezTo>
                  <a:pt x="18539" y="15319"/>
                  <a:pt x="18146" y="13593"/>
                  <a:pt x="17741" y="11866"/>
                </a:cubicBezTo>
                <a:cubicBezTo>
                  <a:pt x="17384" y="10342"/>
                  <a:pt x="17039" y="8830"/>
                  <a:pt x="16551" y="7354"/>
                </a:cubicBezTo>
                <a:cubicBezTo>
                  <a:pt x="16217" y="6366"/>
                  <a:pt x="15836" y="5401"/>
                  <a:pt x="15312" y="4544"/>
                </a:cubicBezTo>
                <a:cubicBezTo>
                  <a:pt x="14884" y="3794"/>
                  <a:pt x="14384" y="3175"/>
                  <a:pt x="13788" y="2770"/>
                </a:cubicBezTo>
                <a:cubicBezTo>
                  <a:pt x="13452" y="2542"/>
                  <a:pt x="13128" y="2430"/>
                  <a:pt x="12829" y="2430"/>
                </a:cubicBezTo>
                <a:cubicBezTo>
                  <a:pt x="12409" y="2430"/>
                  <a:pt x="12038" y="2653"/>
                  <a:pt x="11752" y="3091"/>
                </a:cubicBezTo>
                <a:cubicBezTo>
                  <a:pt x="11671" y="3229"/>
                  <a:pt x="11633" y="3294"/>
                  <a:pt x="11575" y="3294"/>
                </a:cubicBezTo>
                <a:cubicBezTo>
                  <a:pt x="11522" y="3294"/>
                  <a:pt x="11454" y="3241"/>
                  <a:pt x="11324" y="3139"/>
                </a:cubicBezTo>
                <a:cubicBezTo>
                  <a:pt x="11012" y="2896"/>
                  <a:pt x="10713" y="2757"/>
                  <a:pt x="10435" y="2757"/>
                </a:cubicBezTo>
                <a:cubicBezTo>
                  <a:pt x="10181" y="2757"/>
                  <a:pt x="9944" y="2872"/>
                  <a:pt x="9728" y="3127"/>
                </a:cubicBezTo>
                <a:cubicBezTo>
                  <a:pt x="9705" y="3151"/>
                  <a:pt x="9669" y="3175"/>
                  <a:pt x="9633" y="3210"/>
                </a:cubicBezTo>
                <a:cubicBezTo>
                  <a:pt x="9550" y="3056"/>
                  <a:pt x="9490" y="2901"/>
                  <a:pt x="9419" y="2734"/>
                </a:cubicBezTo>
                <a:cubicBezTo>
                  <a:pt x="9157" y="2139"/>
                  <a:pt x="8859" y="1567"/>
                  <a:pt x="8502" y="1055"/>
                </a:cubicBezTo>
                <a:cubicBezTo>
                  <a:pt x="8276" y="746"/>
                  <a:pt x="8038" y="448"/>
                  <a:pt x="7764" y="234"/>
                </a:cubicBezTo>
                <a:cubicBezTo>
                  <a:pt x="7546" y="77"/>
                  <a:pt x="7340" y="0"/>
                  <a:pt x="7154" y="0"/>
                </a:cubicBezTo>
                <a:close/>
              </a:path>
            </a:pathLst>
          </a:custGeom>
          <a:solidFill>
            <a:srgbClr val="FFCC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3_1"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" name="Google Shape;252;p17"/>
          <p:cNvGrpSpPr/>
          <p:nvPr/>
        </p:nvGrpSpPr>
        <p:grpSpPr>
          <a:xfrm>
            <a:off x="-135125" y="-456842"/>
            <a:ext cx="3022749" cy="1597492"/>
            <a:chOff x="-6707700" y="-2796350"/>
            <a:chExt cx="893300" cy="472100"/>
          </a:xfrm>
        </p:grpSpPr>
        <p:sp>
          <p:nvSpPr>
            <p:cNvPr id="253" name="Google Shape;253;p17"/>
            <p:cNvSpPr/>
            <p:nvPr/>
          </p:nvSpPr>
          <p:spPr>
            <a:xfrm>
              <a:off x="-6707700" y="-2796350"/>
              <a:ext cx="893300" cy="472100"/>
            </a:xfrm>
            <a:custGeom>
              <a:avLst/>
              <a:gdLst/>
              <a:ahLst/>
              <a:cxnLst/>
              <a:rect l="l" t="t" r="r" b="b"/>
              <a:pathLst>
                <a:path w="35732" h="18884" extrusionOk="0">
                  <a:moveTo>
                    <a:pt x="11516" y="1"/>
                  </a:moveTo>
                  <a:cubicBezTo>
                    <a:pt x="9310" y="1"/>
                    <a:pt x="7104" y="67"/>
                    <a:pt x="4942" y="286"/>
                  </a:cubicBezTo>
                  <a:cubicBezTo>
                    <a:pt x="1132" y="679"/>
                    <a:pt x="144" y="4549"/>
                    <a:pt x="739" y="7835"/>
                  </a:cubicBezTo>
                  <a:cubicBezTo>
                    <a:pt x="858" y="8466"/>
                    <a:pt x="1096" y="9252"/>
                    <a:pt x="1453" y="10026"/>
                  </a:cubicBezTo>
                  <a:cubicBezTo>
                    <a:pt x="656" y="10276"/>
                    <a:pt x="1" y="11133"/>
                    <a:pt x="251" y="12026"/>
                  </a:cubicBezTo>
                  <a:cubicBezTo>
                    <a:pt x="1203" y="15276"/>
                    <a:pt x="3930" y="17801"/>
                    <a:pt x="7204" y="18670"/>
                  </a:cubicBezTo>
                  <a:cubicBezTo>
                    <a:pt x="7734" y="18808"/>
                    <a:pt x="8262" y="18883"/>
                    <a:pt x="8773" y="18883"/>
                  </a:cubicBezTo>
                  <a:cubicBezTo>
                    <a:pt x="10017" y="18883"/>
                    <a:pt x="11165" y="18439"/>
                    <a:pt x="12026" y="17384"/>
                  </a:cubicBezTo>
                  <a:cubicBezTo>
                    <a:pt x="12538" y="16777"/>
                    <a:pt x="12859" y="16050"/>
                    <a:pt x="13038" y="15276"/>
                  </a:cubicBezTo>
                  <a:cubicBezTo>
                    <a:pt x="13205" y="14574"/>
                    <a:pt x="13050" y="13205"/>
                    <a:pt x="13586" y="12633"/>
                  </a:cubicBezTo>
                  <a:cubicBezTo>
                    <a:pt x="13946" y="12248"/>
                    <a:pt x="14520" y="12116"/>
                    <a:pt x="15162" y="12116"/>
                  </a:cubicBezTo>
                  <a:cubicBezTo>
                    <a:pt x="16304" y="12116"/>
                    <a:pt x="17661" y="12532"/>
                    <a:pt x="18408" y="12669"/>
                  </a:cubicBezTo>
                  <a:cubicBezTo>
                    <a:pt x="20634" y="13062"/>
                    <a:pt x="22837" y="13490"/>
                    <a:pt x="25051" y="13848"/>
                  </a:cubicBezTo>
                  <a:cubicBezTo>
                    <a:pt x="25893" y="13984"/>
                    <a:pt x="26783" y="14071"/>
                    <a:pt x="27669" y="14071"/>
                  </a:cubicBezTo>
                  <a:cubicBezTo>
                    <a:pt x="30430" y="14071"/>
                    <a:pt x="33155" y="13222"/>
                    <a:pt x="34291" y="10347"/>
                  </a:cubicBezTo>
                  <a:cubicBezTo>
                    <a:pt x="35731" y="6704"/>
                    <a:pt x="33124" y="3168"/>
                    <a:pt x="29873" y="1763"/>
                  </a:cubicBezTo>
                  <a:cubicBezTo>
                    <a:pt x="26135" y="132"/>
                    <a:pt x="21801" y="179"/>
                    <a:pt x="17801" y="108"/>
                  </a:cubicBezTo>
                  <a:cubicBezTo>
                    <a:pt x="15730" y="61"/>
                    <a:pt x="13623" y="1"/>
                    <a:pt x="1151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17"/>
            <p:cNvSpPr/>
            <p:nvPr/>
          </p:nvSpPr>
          <p:spPr>
            <a:xfrm>
              <a:off x="-6680950" y="-2504925"/>
              <a:ext cx="69775" cy="49025"/>
            </a:xfrm>
            <a:custGeom>
              <a:avLst/>
              <a:gdLst/>
              <a:ahLst/>
              <a:cxnLst/>
              <a:rect l="l" t="t" r="r" b="b"/>
              <a:pathLst>
                <a:path w="2791" h="1961" extrusionOk="0">
                  <a:moveTo>
                    <a:pt x="444" y="0"/>
                  </a:moveTo>
                  <a:cubicBezTo>
                    <a:pt x="208" y="0"/>
                    <a:pt x="1" y="302"/>
                    <a:pt x="205" y="524"/>
                  </a:cubicBezTo>
                  <a:cubicBezTo>
                    <a:pt x="740" y="1095"/>
                    <a:pt x="1371" y="1572"/>
                    <a:pt x="2086" y="1917"/>
                  </a:cubicBezTo>
                  <a:cubicBezTo>
                    <a:pt x="2143" y="1947"/>
                    <a:pt x="2200" y="1961"/>
                    <a:pt x="2253" y="1961"/>
                  </a:cubicBezTo>
                  <a:cubicBezTo>
                    <a:pt x="2577" y="1961"/>
                    <a:pt x="2790" y="1473"/>
                    <a:pt x="2443" y="1310"/>
                  </a:cubicBezTo>
                  <a:cubicBezTo>
                    <a:pt x="1788" y="1000"/>
                    <a:pt x="1181" y="595"/>
                    <a:pt x="645" y="83"/>
                  </a:cubicBezTo>
                  <a:cubicBezTo>
                    <a:pt x="582" y="25"/>
                    <a:pt x="512" y="0"/>
                    <a:pt x="444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17"/>
            <p:cNvSpPr/>
            <p:nvPr/>
          </p:nvSpPr>
          <p:spPr>
            <a:xfrm>
              <a:off x="-6591950" y="-2443350"/>
              <a:ext cx="94125" cy="35025"/>
            </a:xfrm>
            <a:custGeom>
              <a:avLst/>
              <a:gdLst/>
              <a:ahLst/>
              <a:cxnLst/>
              <a:rect l="l" t="t" r="r" b="b"/>
              <a:pathLst>
                <a:path w="3765" h="1401" extrusionOk="0">
                  <a:moveTo>
                    <a:pt x="369" y="0"/>
                  </a:moveTo>
                  <a:cubicBezTo>
                    <a:pt x="118" y="0"/>
                    <a:pt x="1" y="414"/>
                    <a:pt x="252" y="561"/>
                  </a:cubicBezTo>
                  <a:cubicBezTo>
                    <a:pt x="1086" y="1017"/>
                    <a:pt x="2087" y="1400"/>
                    <a:pt x="3069" y="1400"/>
                  </a:cubicBezTo>
                  <a:cubicBezTo>
                    <a:pt x="3138" y="1400"/>
                    <a:pt x="3207" y="1398"/>
                    <a:pt x="3276" y="1395"/>
                  </a:cubicBezTo>
                  <a:cubicBezTo>
                    <a:pt x="3634" y="1371"/>
                    <a:pt x="3765" y="799"/>
                    <a:pt x="3360" y="716"/>
                  </a:cubicBezTo>
                  <a:cubicBezTo>
                    <a:pt x="2348" y="537"/>
                    <a:pt x="1431" y="418"/>
                    <a:pt x="478" y="25"/>
                  </a:cubicBezTo>
                  <a:cubicBezTo>
                    <a:pt x="440" y="8"/>
                    <a:pt x="403" y="0"/>
                    <a:pt x="369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17"/>
            <p:cNvSpPr/>
            <p:nvPr/>
          </p:nvSpPr>
          <p:spPr>
            <a:xfrm>
              <a:off x="-6491350" y="-2558100"/>
              <a:ext cx="81950" cy="141900"/>
            </a:xfrm>
            <a:custGeom>
              <a:avLst/>
              <a:gdLst/>
              <a:ahLst/>
              <a:cxnLst/>
              <a:rect l="l" t="t" r="r" b="b"/>
              <a:pathLst>
                <a:path w="3278" h="5676" extrusionOk="0">
                  <a:moveTo>
                    <a:pt x="2813" y="0"/>
                  </a:moveTo>
                  <a:cubicBezTo>
                    <a:pt x="2790" y="0"/>
                    <a:pt x="2766" y="2"/>
                    <a:pt x="2741" y="8"/>
                  </a:cubicBezTo>
                  <a:cubicBezTo>
                    <a:pt x="1777" y="222"/>
                    <a:pt x="1241" y="1401"/>
                    <a:pt x="1479" y="2317"/>
                  </a:cubicBezTo>
                  <a:cubicBezTo>
                    <a:pt x="1491" y="2377"/>
                    <a:pt x="1527" y="2413"/>
                    <a:pt x="1550" y="2436"/>
                  </a:cubicBezTo>
                  <a:cubicBezTo>
                    <a:pt x="1455" y="2436"/>
                    <a:pt x="1348" y="2484"/>
                    <a:pt x="1300" y="2591"/>
                  </a:cubicBezTo>
                  <a:cubicBezTo>
                    <a:pt x="1122" y="3008"/>
                    <a:pt x="1098" y="3460"/>
                    <a:pt x="943" y="3901"/>
                  </a:cubicBezTo>
                  <a:cubicBezTo>
                    <a:pt x="765" y="4437"/>
                    <a:pt x="467" y="4889"/>
                    <a:pt x="122" y="5330"/>
                  </a:cubicBezTo>
                  <a:cubicBezTo>
                    <a:pt x="0" y="5488"/>
                    <a:pt x="127" y="5676"/>
                    <a:pt x="285" y="5676"/>
                  </a:cubicBezTo>
                  <a:cubicBezTo>
                    <a:pt x="329" y="5676"/>
                    <a:pt x="375" y="5661"/>
                    <a:pt x="419" y="5627"/>
                  </a:cubicBezTo>
                  <a:cubicBezTo>
                    <a:pt x="1217" y="4984"/>
                    <a:pt x="2086" y="3734"/>
                    <a:pt x="1884" y="2663"/>
                  </a:cubicBezTo>
                  <a:cubicBezTo>
                    <a:pt x="1872" y="2567"/>
                    <a:pt x="1788" y="2496"/>
                    <a:pt x="1717" y="2472"/>
                  </a:cubicBezTo>
                  <a:cubicBezTo>
                    <a:pt x="1812" y="2448"/>
                    <a:pt x="1896" y="2377"/>
                    <a:pt x="1896" y="2258"/>
                  </a:cubicBezTo>
                  <a:cubicBezTo>
                    <a:pt x="1896" y="1472"/>
                    <a:pt x="2348" y="984"/>
                    <a:pt x="2979" y="579"/>
                  </a:cubicBezTo>
                  <a:cubicBezTo>
                    <a:pt x="3277" y="402"/>
                    <a:pt x="3114" y="0"/>
                    <a:pt x="2813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17"/>
            <p:cNvSpPr/>
            <p:nvPr/>
          </p:nvSpPr>
          <p:spPr>
            <a:xfrm>
              <a:off x="-6379900" y="-2571075"/>
              <a:ext cx="109625" cy="22425"/>
            </a:xfrm>
            <a:custGeom>
              <a:avLst/>
              <a:gdLst/>
              <a:ahLst/>
              <a:cxnLst/>
              <a:rect l="l" t="t" r="r" b="b"/>
              <a:pathLst>
                <a:path w="4385" h="897" extrusionOk="0">
                  <a:moveTo>
                    <a:pt x="2245" y="1"/>
                  </a:moveTo>
                  <a:cubicBezTo>
                    <a:pt x="1568" y="1"/>
                    <a:pt x="890" y="74"/>
                    <a:pt x="247" y="193"/>
                  </a:cubicBezTo>
                  <a:cubicBezTo>
                    <a:pt x="1" y="228"/>
                    <a:pt x="55" y="634"/>
                    <a:pt x="297" y="634"/>
                  </a:cubicBezTo>
                  <a:cubicBezTo>
                    <a:pt x="300" y="634"/>
                    <a:pt x="303" y="634"/>
                    <a:pt x="307" y="634"/>
                  </a:cubicBezTo>
                  <a:cubicBezTo>
                    <a:pt x="355" y="633"/>
                    <a:pt x="403" y="633"/>
                    <a:pt x="451" y="633"/>
                  </a:cubicBezTo>
                  <a:cubicBezTo>
                    <a:pt x="1626" y="633"/>
                    <a:pt x="2759" y="770"/>
                    <a:pt x="3915" y="896"/>
                  </a:cubicBezTo>
                  <a:cubicBezTo>
                    <a:pt x="3922" y="896"/>
                    <a:pt x="3929" y="896"/>
                    <a:pt x="3936" y="896"/>
                  </a:cubicBezTo>
                  <a:cubicBezTo>
                    <a:pt x="4322" y="896"/>
                    <a:pt x="4384" y="275"/>
                    <a:pt x="4022" y="193"/>
                  </a:cubicBezTo>
                  <a:cubicBezTo>
                    <a:pt x="3449" y="59"/>
                    <a:pt x="2848" y="1"/>
                    <a:pt x="2245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17"/>
            <p:cNvSpPr/>
            <p:nvPr/>
          </p:nvSpPr>
          <p:spPr>
            <a:xfrm>
              <a:off x="-6242750" y="-2556500"/>
              <a:ext cx="85300" cy="26900"/>
            </a:xfrm>
            <a:custGeom>
              <a:avLst/>
              <a:gdLst/>
              <a:ahLst/>
              <a:cxnLst/>
              <a:rect l="l" t="t" r="r" b="b"/>
              <a:pathLst>
                <a:path w="3412" h="1076" extrusionOk="0">
                  <a:moveTo>
                    <a:pt x="371" y="1"/>
                  </a:moveTo>
                  <a:cubicBezTo>
                    <a:pt x="109" y="1"/>
                    <a:pt x="1" y="387"/>
                    <a:pt x="286" y="444"/>
                  </a:cubicBezTo>
                  <a:cubicBezTo>
                    <a:pt x="1155" y="646"/>
                    <a:pt x="2012" y="872"/>
                    <a:pt x="2893" y="1063"/>
                  </a:cubicBezTo>
                  <a:cubicBezTo>
                    <a:pt x="2923" y="1071"/>
                    <a:pt x="2952" y="1075"/>
                    <a:pt x="2978" y="1075"/>
                  </a:cubicBezTo>
                  <a:cubicBezTo>
                    <a:pt x="3297" y="1075"/>
                    <a:pt x="3411" y="533"/>
                    <a:pt x="3060" y="467"/>
                  </a:cubicBezTo>
                  <a:cubicBezTo>
                    <a:pt x="2179" y="301"/>
                    <a:pt x="1286" y="158"/>
                    <a:pt x="405" y="3"/>
                  </a:cubicBezTo>
                  <a:cubicBezTo>
                    <a:pt x="393" y="2"/>
                    <a:pt x="382" y="1"/>
                    <a:pt x="371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17"/>
            <p:cNvSpPr/>
            <p:nvPr/>
          </p:nvSpPr>
          <p:spPr>
            <a:xfrm>
              <a:off x="-6076975" y="-2547475"/>
              <a:ext cx="97500" cy="30825"/>
            </a:xfrm>
            <a:custGeom>
              <a:avLst/>
              <a:gdLst/>
              <a:ahLst/>
              <a:cxnLst/>
              <a:rect l="l" t="t" r="r" b="b"/>
              <a:pathLst>
                <a:path w="3900" h="1233" extrusionOk="0">
                  <a:moveTo>
                    <a:pt x="3278" y="0"/>
                  </a:moveTo>
                  <a:cubicBezTo>
                    <a:pt x="3214" y="0"/>
                    <a:pt x="3144" y="15"/>
                    <a:pt x="3073" y="47"/>
                  </a:cubicBezTo>
                  <a:cubicBezTo>
                    <a:pt x="2442" y="345"/>
                    <a:pt x="1837" y="546"/>
                    <a:pt x="1186" y="546"/>
                  </a:cubicBezTo>
                  <a:cubicBezTo>
                    <a:pt x="953" y="546"/>
                    <a:pt x="714" y="520"/>
                    <a:pt x="465" y="464"/>
                  </a:cubicBezTo>
                  <a:cubicBezTo>
                    <a:pt x="441" y="459"/>
                    <a:pt x="419" y="456"/>
                    <a:pt x="397" y="456"/>
                  </a:cubicBezTo>
                  <a:cubicBezTo>
                    <a:pt x="103" y="456"/>
                    <a:pt x="0" y="877"/>
                    <a:pt x="311" y="988"/>
                  </a:cubicBezTo>
                  <a:cubicBezTo>
                    <a:pt x="755" y="1144"/>
                    <a:pt x="1243" y="1232"/>
                    <a:pt x="1730" y="1232"/>
                  </a:cubicBezTo>
                  <a:cubicBezTo>
                    <a:pt x="2352" y="1232"/>
                    <a:pt x="2974" y="1089"/>
                    <a:pt x="3501" y="761"/>
                  </a:cubicBezTo>
                  <a:cubicBezTo>
                    <a:pt x="3899" y="516"/>
                    <a:pt x="3668" y="0"/>
                    <a:pt x="3278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17"/>
            <p:cNvSpPr/>
            <p:nvPr/>
          </p:nvSpPr>
          <p:spPr>
            <a:xfrm>
              <a:off x="-5971550" y="-2637450"/>
              <a:ext cx="32125" cy="64700"/>
            </a:xfrm>
            <a:custGeom>
              <a:avLst/>
              <a:gdLst/>
              <a:ahLst/>
              <a:cxnLst/>
              <a:rect l="l" t="t" r="r" b="b"/>
              <a:pathLst>
                <a:path w="1285" h="2588" extrusionOk="0">
                  <a:moveTo>
                    <a:pt x="546" y="1"/>
                  </a:moveTo>
                  <a:cubicBezTo>
                    <a:pt x="275" y="1"/>
                    <a:pt x="1" y="285"/>
                    <a:pt x="166" y="598"/>
                  </a:cubicBezTo>
                  <a:cubicBezTo>
                    <a:pt x="463" y="1146"/>
                    <a:pt x="558" y="1693"/>
                    <a:pt x="320" y="2277"/>
                  </a:cubicBezTo>
                  <a:cubicBezTo>
                    <a:pt x="251" y="2462"/>
                    <a:pt x="402" y="2587"/>
                    <a:pt x="559" y="2587"/>
                  </a:cubicBezTo>
                  <a:cubicBezTo>
                    <a:pt x="644" y="2587"/>
                    <a:pt x="730" y="2551"/>
                    <a:pt x="785" y="2467"/>
                  </a:cubicBezTo>
                  <a:cubicBezTo>
                    <a:pt x="1213" y="1789"/>
                    <a:pt x="1285" y="896"/>
                    <a:pt x="868" y="193"/>
                  </a:cubicBezTo>
                  <a:cubicBezTo>
                    <a:pt x="787" y="57"/>
                    <a:pt x="667" y="1"/>
                    <a:pt x="546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17"/>
            <p:cNvSpPr/>
            <p:nvPr/>
          </p:nvSpPr>
          <p:spPr>
            <a:xfrm>
              <a:off x="-6033225" y="-2727700"/>
              <a:ext cx="63725" cy="54100"/>
            </a:xfrm>
            <a:custGeom>
              <a:avLst/>
              <a:gdLst/>
              <a:ahLst/>
              <a:cxnLst/>
              <a:rect l="l" t="t" r="r" b="b"/>
              <a:pathLst>
                <a:path w="2549" h="2164" extrusionOk="0">
                  <a:moveTo>
                    <a:pt x="542" y="0"/>
                  </a:moveTo>
                  <a:cubicBezTo>
                    <a:pt x="211" y="0"/>
                    <a:pt x="1" y="502"/>
                    <a:pt x="263" y="743"/>
                  </a:cubicBezTo>
                  <a:cubicBezTo>
                    <a:pt x="513" y="981"/>
                    <a:pt x="835" y="1112"/>
                    <a:pt x="1109" y="1315"/>
                  </a:cubicBezTo>
                  <a:cubicBezTo>
                    <a:pt x="1370" y="1541"/>
                    <a:pt x="1609" y="1779"/>
                    <a:pt x="1823" y="2053"/>
                  </a:cubicBezTo>
                  <a:cubicBezTo>
                    <a:pt x="1889" y="2131"/>
                    <a:pt x="1972" y="2164"/>
                    <a:pt x="2055" y="2164"/>
                  </a:cubicBezTo>
                  <a:cubicBezTo>
                    <a:pt x="2301" y="2164"/>
                    <a:pt x="2549" y="1877"/>
                    <a:pt x="2371" y="1636"/>
                  </a:cubicBezTo>
                  <a:cubicBezTo>
                    <a:pt x="2132" y="1315"/>
                    <a:pt x="1894" y="1017"/>
                    <a:pt x="1609" y="755"/>
                  </a:cubicBezTo>
                  <a:cubicBezTo>
                    <a:pt x="1323" y="481"/>
                    <a:pt x="1049" y="184"/>
                    <a:pt x="680" y="29"/>
                  </a:cubicBezTo>
                  <a:cubicBezTo>
                    <a:pt x="632" y="9"/>
                    <a:pt x="586" y="0"/>
                    <a:pt x="542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2" name="Google Shape;262;p17"/>
          <p:cNvSpPr/>
          <p:nvPr/>
        </p:nvSpPr>
        <p:spPr>
          <a:xfrm>
            <a:off x="-970375" y="3162275"/>
            <a:ext cx="2614302" cy="2565542"/>
          </a:xfrm>
          <a:custGeom>
            <a:avLst/>
            <a:gdLst/>
            <a:ahLst/>
            <a:cxnLst/>
            <a:rect l="l" t="t" r="r" b="b"/>
            <a:pathLst>
              <a:path w="26790" h="26345" extrusionOk="0">
                <a:moveTo>
                  <a:pt x="9121" y="11614"/>
                </a:moveTo>
                <a:cubicBezTo>
                  <a:pt x="9133" y="11614"/>
                  <a:pt x="9156" y="11626"/>
                  <a:pt x="9168" y="11626"/>
                </a:cubicBezTo>
                <a:lnTo>
                  <a:pt x="9073" y="11626"/>
                </a:lnTo>
                <a:cubicBezTo>
                  <a:pt x="9061" y="11626"/>
                  <a:pt x="9061" y="11614"/>
                  <a:pt x="9049" y="11614"/>
                </a:cubicBezTo>
                <a:close/>
                <a:moveTo>
                  <a:pt x="22131" y="0"/>
                </a:moveTo>
                <a:cubicBezTo>
                  <a:pt x="22038" y="0"/>
                  <a:pt x="21944" y="10"/>
                  <a:pt x="21848" y="30"/>
                </a:cubicBezTo>
                <a:cubicBezTo>
                  <a:pt x="20824" y="256"/>
                  <a:pt x="19789" y="482"/>
                  <a:pt x="18765" y="684"/>
                </a:cubicBezTo>
                <a:cubicBezTo>
                  <a:pt x="16372" y="1196"/>
                  <a:pt x="13978" y="1685"/>
                  <a:pt x="11597" y="2232"/>
                </a:cubicBezTo>
                <a:cubicBezTo>
                  <a:pt x="9859" y="2637"/>
                  <a:pt x="8192" y="3197"/>
                  <a:pt x="6620" y="4006"/>
                </a:cubicBezTo>
                <a:cubicBezTo>
                  <a:pt x="6001" y="4316"/>
                  <a:pt x="5382" y="4661"/>
                  <a:pt x="4822" y="5066"/>
                </a:cubicBezTo>
                <a:cubicBezTo>
                  <a:pt x="4227" y="5495"/>
                  <a:pt x="3894" y="6078"/>
                  <a:pt x="3822" y="6792"/>
                </a:cubicBezTo>
                <a:cubicBezTo>
                  <a:pt x="3763" y="7400"/>
                  <a:pt x="3953" y="7923"/>
                  <a:pt x="4465" y="8293"/>
                </a:cubicBezTo>
                <a:cubicBezTo>
                  <a:pt x="4715" y="8471"/>
                  <a:pt x="4989" y="8602"/>
                  <a:pt x="5287" y="8697"/>
                </a:cubicBezTo>
                <a:cubicBezTo>
                  <a:pt x="5818" y="8861"/>
                  <a:pt x="6355" y="8923"/>
                  <a:pt x="6894" y="8923"/>
                </a:cubicBezTo>
                <a:cubicBezTo>
                  <a:pt x="7140" y="8923"/>
                  <a:pt x="7386" y="8910"/>
                  <a:pt x="7632" y="8888"/>
                </a:cubicBezTo>
                <a:cubicBezTo>
                  <a:pt x="8418" y="8816"/>
                  <a:pt x="9180" y="8602"/>
                  <a:pt x="9942" y="8364"/>
                </a:cubicBezTo>
                <a:cubicBezTo>
                  <a:pt x="10728" y="8114"/>
                  <a:pt x="11502" y="7888"/>
                  <a:pt x="12323" y="7769"/>
                </a:cubicBezTo>
                <a:cubicBezTo>
                  <a:pt x="12919" y="7685"/>
                  <a:pt x="13514" y="7578"/>
                  <a:pt x="14097" y="7447"/>
                </a:cubicBezTo>
                <a:cubicBezTo>
                  <a:pt x="14990" y="7245"/>
                  <a:pt x="15883" y="7030"/>
                  <a:pt x="16776" y="6852"/>
                </a:cubicBezTo>
                <a:cubicBezTo>
                  <a:pt x="17741" y="6649"/>
                  <a:pt x="18741" y="6507"/>
                  <a:pt x="19717" y="6328"/>
                </a:cubicBezTo>
                <a:cubicBezTo>
                  <a:pt x="20384" y="6209"/>
                  <a:pt x="21039" y="6078"/>
                  <a:pt x="21729" y="6030"/>
                </a:cubicBezTo>
                <a:cubicBezTo>
                  <a:pt x="21763" y="6025"/>
                  <a:pt x="21797" y="6014"/>
                  <a:pt x="21829" y="6014"/>
                </a:cubicBezTo>
                <a:cubicBezTo>
                  <a:pt x="21865" y="6014"/>
                  <a:pt x="21900" y="6028"/>
                  <a:pt x="21932" y="6078"/>
                </a:cubicBezTo>
                <a:cubicBezTo>
                  <a:pt x="21741" y="6233"/>
                  <a:pt x="21515" y="6340"/>
                  <a:pt x="21301" y="6447"/>
                </a:cubicBezTo>
                <a:cubicBezTo>
                  <a:pt x="19670" y="7209"/>
                  <a:pt x="17979" y="7781"/>
                  <a:pt x="16205" y="8114"/>
                </a:cubicBezTo>
                <a:cubicBezTo>
                  <a:pt x="15229" y="8293"/>
                  <a:pt x="14240" y="8459"/>
                  <a:pt x="13264" y="8638"/>
                </a:cubicBezTo>
                <a:cubicBezTo>
                  <a:pt x="12323" y="8793"/>
                  <a:pt x="11419" y="9019"/>
                  <a:pt x="10478" y="9174"/>
                </a:cubicBezTo>
                <a:cubicBezTo>
                  <a:pt x="9704" y="9293"/>
                  <a:pt x="8942" y="9376"/>
                  <a:pt x="8180" y="9507"/>
                </a:cubicBezTo>
                <a:cubicBezTo>
                  <a:pt x="7073" y="9709"/>
                  <a:pt x="5965" y="9912"/>
                  <a:pt x="4870" y="10126"/>
                </a:cubicBezTo>
                <a:cubicBezTo>
                  <a:pt x="4418" y="10209"/>
                  <a:pt x="3953" y="10281"/>
                  <a:pt x="3513" y="10448"/>
                </a:cubicBezTo>
                <a:cubicBezTo>
                  <a:pt x="3084" y="10602"/>
                  <a:pt x="2691" y="10817"/>
                  <a:pt x="2405" y="11198"/>
                </a:cubicBezTo>
                <a:cubicBezTo>
                  <a:pt x="1917" y="11817"/>
                  <a:pt x="1810" y="12817"/>
                  <a:pt x="2786" y="13412"/>
                </a:cubicBezTo>
                <a:cubicBezTo>
                  <a:pt x="2977" y="13531"/>
                  <a:pt x="3203" y="13638"/>
                  <a:pt x="3418" y="13710"/>
                </a:cubicBezTo>
                <a:cubicBezTo>
                  <a:pt x="4075" y="13935"/>
                  <a:pt x="4740" y="14042"/>
                  <a:pt x="5424" y="14042"/>
                </a:cubicBezTo>
                <a:cubicBezTo>
                  <a:pt x="5607" y="14042"/>
                  <a:pt x="5791" y="14034"/>
                  <a:pt x="5977" y="14019"/>
                </a:cubicBezTo>
                <a:cubicBezTo>
                  <a:pt x="7204" y="13912"/>
                  <a:pt x="8406" y="13793"/>
                  <a:pt x="9633" y="13674"/>
                </a:cubicBezTo>
                <a:cubicBezTo>
                  <a:pt x="10823" y="13555"/>
                  <a:pt x="11990" y="13460"/>
                  <a:pt x="13181" y="13353"/>
                </a:cubicBezTo>
                <a:cubicBezTo>
                  <a:pt x="14062" y="13257"/>
                  <a:pt x="14943" y="13174"/>
                  <a:pt x="15824" y="13043"/>
                </a:cubicBezTo>
                <a:cubicBezTo>
                  <a:pt x="17562" y="12757"/>
                  <a:pt x="19300" y="12543"/>
                  <a:pt x="21063" y="12388"/>
                </a:cubicBezTo>
                <a:cubicBezTo>
                  <a:pt x="21106" y="12380"/>
                  <a:pt x="21150" y="12378"/>
                  <a:pt x="21195" y="12378"/>
                </a:cubicBezTo>
                <a:cubicBezTo>
                  <a:pt x="21286" y="12378"/>
                  <a:pt x="21384" y="12388"/>
                  <a:pt x="21503" y="12388"/>
                </a:cubicBezTo>
                <a:cubicBezTo>
                  <a:pt x="21372" y="12448"/>
                  <a:pt x="21277" y="12472"/>
                  <a:pt x="21194" y="12484"/>
                </a:cubicBezTo>
                <a:cubicBezTo>
                  <a:pt x="20503" y="12638"/>
                  <a:pt x="19812" y="12781"/>
                  <a:pt x="19122" y="12924"/>
                </a:cubicBezTo>
                <a:cubicBezTo>
                  <a:pt x="17848" y="13174"/>
                  <a:pt x="16562" y="13424"/>
                  <a:pt x="15264" y="13591"/>
                </a:cubicBezTo>
                <a:cubicBezTo>
                  <a:pt x="14181" y="13722"/>
                  <a:pt x="13109" y="13853"/>
                  <a:pt x="12038" y="14031"/>
                </a:cubicBezTo>
                <a:cubicBezTo>
                  <a:pt x="11097" y="14198"/>
                  <a:pt x="10156" y="14353"/>
                  <a:pt x="9228" y="14496"/>
                </a:cubicBezTo>
                <a:cubicBezTo>
                  <a:pt x="7990" y="14686"/>
                  <a:pt x="6739" y="14865"/>
                  <a:pt x="5513" y="15186"/>
                </a:cubicBezTo>
                <a:cubicBezTo>
                  <a:pt x="4358" y="15484"/>
                  <a:pt x="3203" y="15793"/>
                  <a:pt x="2096" y="16270"/>
                </a:cubicBezTo>
                <a:cubicBezTo>
                  <a:pt x="1691" y="16448"/>
                  <a:pt x="1310" y="16651"/>
                  <a:pt x="965" y="16936"/>
                </a:cubicBezTo>
                <a:cubicBezTo>
                  <a:pt x="0" y="17770"/>
                  <a:pt x="24" y="19175"/>
                  <a:pt x="1036" y="19961"/>
                </a:cubicBezTo>
                <a:cubicBezTo>
                  <a:pt x="1334" y="20187"/>
                  <a:pt x="1667" y="20342"/>
                  <a:pt x="2013" y="20449"/>
                </a:cubicBezTo>
                <a:cubicBezTo>
                  <a:pt x="2563" y="20618"/>
                  <a:pt x="3132" y="20703"/>
                  <a:pt x="3712" y="20703"/>
                </a:cubicBezTo>
                <a:cubicBezTo>
                  <a:pt x="3784" y="20703"/>
                  <a:pt x="3857" y="20701"/>
                  <a:pt x="3929" y="20699"/>
                </a:cubicBezTo>
                <a:cubicBezTo>
                  <a:pt x="4942" y="20687"/>
                  <a:pt x="5954" y="20568"/>
                  <a:pt x="6966" y="20425"/>
                </a:cubicBezTo>
                <a:cubicBezTo>
                  <a:pt x="7930" y="20270"/>
                  <a:pt x="8894" y="20139"/>
                  <a:pt x="9847" y="19984"/>
                </a:cubicBezTo>
                <a:cubicBezTo>
                  <a:pt x="11252" y="19782"/>
                  <a:pt x="12645" y="19568"/>
                  <a:pt x="14038" y="19330"/>
                </a:cubicBezTo>
                <a:cubicBezTo>
                  <a:pt x="15729" y="19056"/>
                  <a:pt x="17431" y="18830"/>
                  <a:pt x="19122" y="18615"/>
                </a:cubicBezTo>
                <a:cubicBezTo>
                  <a:pt x="20170" y="18496"/>
                  <a:pt x="21205" y="18377"/>
                  <a:pt x="22253" y="18306"/>
                </a:cubicBezTo>
                <a:cubicBezTo>
                  <a:pt x="22528" y="18292"/>
                  <a:pt x="22807" y="18278"/>
                  <a:pt x="23095" y="18278"/>
                </a:cubicBezTo>
                <a:cubicBezTo>
                  <a:pt x="23305" y="18278"/>
                  <a:pt x="23520" y="18286"/>
                  <a:pt x="23741" y="18306"/>
                </a:cubicBezTo>
                <a:cubicBezTo>
                  <a:pt x="23575" y="18437"/>
                  <a:pt x="23408" y="18472"/>
                  <a:pt x="23265" y="18520"/>
                </a:cubicBezTo>
                <a:cubicBezTo>
                  <a:pt x="21598" y="19032"/>
                  <a:pt x="19896" y="19389"/>
                  <a:pt x="18181" y="19651"/>
                </a:cubicBezTo>
                <a:cubicBezTo>
                  <a:pt x="17324" y="19770"/>
                  <a:pt x="16443" y="19853"/>
                  <a:pt x="15586" y="19973"/>
                </a:cubicBezTo>
                <a:cubicBezTo>
                  <a:pt x="14181" y="20151"/>
                  <a:pt x="12788" y="20318"/>
                  <a:pt x="11383" y="20449"/>
                </a:cubicBezTo>
                <a:cubicBezTo>
                  <a:pt x="10287" y="20556"/>
                  <a:pt x="9192" y="20735"/>
                  <a:pt x="8120" y="21032"/>
                </a:cubicBezTo>
                <a:cubicBezTo>
                  <a:pt x="7251" y="21282"/>
                  <a:pt x="6382" y="21580"/>
                  <a:pt x="5596" y="22056"/>
                </a:cubicBezTo>
                <a:cubicBezTo>
                  <a:pt x="5251" y="22247"/>
                  <a:pt x="4953" y="22485"/>
                  <a:pt x="4703" y="22806"/>
                </a:cubicBezTo>
                <a:cubicBezTo>
                  <a:pt x="3941" y="23723"/>
                  <a:pt x="4072" y="24890"/>
                  <a:pt x="5013" y="25616"/>
                </a:cubicBezTo>
                <a:cubicBezTo>
                  <a:pt x="5311" y="25842"/>
                  <a:pt x="5620" y="25997"/>
                  <a:pt x="5977" y="26104"/>
                </a:cubicBezTo>
                <a:cubicBezTo>
                  <a:pt x="6537" y="26271"/>
                  <a:pt x="7085" y="26342"/>
                  <a:pt x="7644" y="26342"/>
                </a:cubicBezTo>
                <a:cubicBezTo>
                  <a:pt x="7722" y="26344"/>
                  <a:pt x="7800" y="26345"/>
                  <a:pt x="7877" y="26345"/>
                </a:cubicBezTo>
                <a:cubicBezTo>
                  <a:pt x="8366" y="26345"/>
                  <a:pt x="8842" y="26315"/>
                  <a:pt x="9335" y="26295"/>
                </a:cubicBezTo>
                <a:cubicBezTo>
                  <a:pt x="10228" y="26271"/>
                  <a:pt x="11097" y="26176"/>
                  <a:pt x="11978" y="26092"/>
                </a:cubicBezTo>
                <a:cubicBezTo>
                  <a:pt x="13121" y="25961"/>
                  <a:pt x="14288" y="25854"/>
                  <a:pt x="15443" y="25783"/>
                </a:cubicBezTo>
                <a:cubicBezTo>
                  <a:pt x="16491" y="25699"/>
                  <a:pt x="17515" y="25676"/>
                  <a:pt x="18562" y="25604"/>
                </a:cubicBezTo>
                <a:cubicBezTo>
                  <a:pt x="19658" y="25521"/>
                  <a:pt x="20777" y="25390"/>
                  <a:pt x="21872" y="25271"/>
                </a:cubicBezTo>
                <a:cubicBezTo>
                  <a:pt x="22702" y="25197"/>
                  <a:pt x="23522" y="25124"/>
                  <a:pt x="24341" y="25124"/>
                </a:cubicBezTo>
                <a:cubicBezTo>
                  <a:pt x="24451" y="25124"/>
                  <a:pt x="24561" y="25125"/>
                  <a:pt x="24670" y="25128"/>
                </a:cubicBezTo>
                <a:cubicBezTo>
                  <a:pt x="25039" y="25128"/>
                  <a:pt x="25373" y="25045"/>
                  <a:pt x="25718" y="24961"/>
                </a:cubicBezTo>
                <a:cubicBezTo>
                  <a:pt x="26111" y="24854"/>
                  <a:pt x="26492" y="24247"/>
                  <a:pt x="26325" y="23759"/>
                </a:cubicBezTo>
                <a:cubicBezTo>
                  <a:pt x="26151" y="23249"/>
                  <a:pt x="25571" y="22829"/>
                  <a:pt x="25024" y="22829"/>
                </a:cubicBezTo>
                <a:cubicBezTo>
                  <a:pt x="25010" y="22829"/>
                  <a:pt x="24995" y="22829"/>
                  <a:pt x="24980" y="22830"/>
                </a:cubicBezTo>
                <a:cubicBezTo>
                  <a:pt x="24599" y="22866"/>
                  <a:pt x="24230" y="22878"/>
                  <a:pt x="23837" y="22890"/>
                </a:cubicBezTo>
                <a:cubicBezTo>
                  <a:pt x="22956" y="22925"/>
                  <a:pt x="22087" y="22997"/>
                  <a:pt x="21217" y="23116"/>
                </a:cubicBezTo>
                <a:cubicBezTo>
                  <a:pt x="20610" y="23199"/>
                  <a:pt x="20015" y="23306"/>
                  <a:pt x="19408" y="23366"/>
                </a:cubicBezTo>
                <a:cubicBezTo>
                  <a:pt x="18062" y="23497"/>
                  <a:pt x="16729" y="23556"/>
                  <a:pt x="15383" y="23640"/>
                </a:cubicBezTo>
                <a:cubicBezTo>
                  <a:pt x="14490" y="23699"/>
                  <a:pt x="13621" y="23771"/>
                  <a:pt x="12740" y="23854"/>
                </a:cubicBezTo>
                <a:cubicBezTo>
                  <a:pt x="12109" y="23913"/>
                  <a:pt x="11490" y="23997"/>
                  <a:pt x="10859" y="24068"/>
                </a:cubicBezTo>
                <a:cubicBezTo>
                  <a:pt x="10299" y="24140"/>
                  <a:pt x="9716" y="24152"/>
                  <a:pt x="9156" y="24199"/>
                </a:cubicBezTo>
                <a:cubicBezTo>
                  <a:pt x="8550" y="24240"/>
                  <a:pt x="7952" y="24299"/>
                  <a:pt x="7356" y="24299"/>
                </a:cubicBezTo>
                <a:cubicBezTo>
                  <a:pt x="7261" y="24299"/>
                  <a:pt x="7167" y="24298"/>
                  <a:pt x="7073" y="24294"/>
                </a:cubicBezTo>
                <a:cubicBezTo>
                  <a:pt x="6918" y="24271"/>
                  <a:pt x="6775" y="24271"/>
                  <a:pt x="6620" y="24211"/>
                </a:cubicBezTo>
                <a:cubicBezTo>
                  <a:pt x="6644" y="24140"/>
                  <a:pt x="6727" y="24128"/>
                  <a:pt x="6739" y="24033"/>
                </a:cubicBezTo>
                <a:cubicBezTo>
                  <a:pt x="6977" y="23913"/>
                  <a:pt x="7228" y="23794"/>
                  <a:pt x="7501" y="23711"/>
                </a:cubicBezTo>
                <a:cubicBezTo>
                  <a:pt x="8859" y="23247"/>
                  <a:pt x="10252" y="23009"/>
                  <a:pt x="11680" y="22854"/>
                </a:cubicBezTo>
                <a:cubicBezTo>
                  <a:pt x="12526" y="22770"/>
                  <a:pt x="13395" y="22711"/>
                  <a:pt x="14240" y="22604"/>
                </a:cubicBezTo>
                <a:cubicBezTo>
                  <a:pt x="15645" y="22437"/>
                  <a:pt x="17026" y="22282"/>
                  <a:pt x="18407" y="22056"/>
                </a:cubicBezTo>
                <a:cubicBezTo>
                  <a:pt x="19943" y="21818"/>
                  <a:pt x="21444" y="21508"/>
                  <a:pt x="22920" y="21032"/>
                </a:cubicBezTo>
                <a:cubicBezTo>
                  <a:pt x="23575" y="20818"/>
                  <a:pt x="24230" y="20580"/>
                  <a:pt x="24837" y="20234"/>
                </a:cubicBezTo>
                <a:cubicBezTo>
                  <a:pt x="25432" y="19913"/>
                  <a:pt x="25956" y="19496"/>
                  <a:pt x="26313" y="18913"/>
                </a:cubicBezTo>
                <a:cubicBezTo>
                  <a:pt x="26789" y="18151"/>
                  <a:pt x="26635" y="17401"/>
                  <a:pt x="25908" y="16865"/>
                </a:cubicBezTo>
                <a:cubicBezTo>
                  <a:pt x="25623" y="16651"/>
                  <a:pt x="25313" y="16520"/>
                  <a:pt x="24992" y="16413"/>
                </a:cubicBezTo>
                <a:cubicBezTo>
                  <a:pt x="24351" y="16208"/>
                  <a:pt x="23695" y="16134"/>
                  <a:pt x="23031" y="16134"/>
                </a:cubicBezTo>
                <a:cubicBezTo>
                  <a:pt x="22844" y="16134"/>
                  <a:pt x="22656" y="16140"/>
                  <a:pt x="22468" y="16151"/>
                </a:cubicBezTo>
                <a:cubicBezTo>
                  <a:pt x="21074" y="16210"/>
                  <a:pt x="19670" y="16365"/>
                  <a:pt x="18288" y="16544"/>
                </a:cubicBezTo>
                <a:cubicBezTo>
                  <a:pt x="16657" y="16770"/>
                  <a:pt x="15014" y="17044"/>
                  <a:pt x="13383" y="17294"/>
                </a:cubicBezTo>
                <a:cubicBezTo>
                  <a:pt x="10645" y="17722"/>
                  <a:pt x="7918" y="18210"/>
                  <a:pt x="5168" y="18568"/>
                </a:cubicBezTo>
                <a:cubicBezTo>
                  <a:pt x="4611" y="18652"/>
                  <a:pt x="4063" y="18726"/>
                  <a:pt x="3508" y="18726"/>
                </a:cubicBezTo>
                <a:cubicBezTo>
                  <a:pt x="3434" y="18726"/>
                  <a:pt x="3361" y="18725"/>
                  <a:pt x="3287" y="18722"/>
                </a:cubicBezTo>
                <a:cubicBezTo>
                  <a:pt x="3048" y="18710"/>
                  <a:pt x="2810" y="18687"/>
                  <a:pt x="2560" y="18591"/>
                </a:cubicBezTo>
                <a:cubicBezTo>
                  <a:pt x="2691" y="18484"/>
                  <a:pt x="2846" y="18437"/>
                  <a:pt x="2989" y="18389"/>
                </a:cubicBezTo>
                <a:cubicBezTo>
                  <a:pt x="4406" y="17901"/>
                  <a:pt x="5846" y="17496"/>
                  <a:pt x="7323" y="17234"/>
                </a:cubicBezTo>
                <a:cubicBezTo>
                  <a:pt x="8561" y="17008"/>
                  <a:pt x="9775" y="16817"/>
                  <a:pt x="11014" y="16603"/>
                </a:cubicBezTo>
                <a:cubicBezTo>
                  <a:pt x="12038" y="16448"/>
                  <a:pt x="13062" y="16246"/>
                  <a:pt x="14097" y="16115"/>
                </a:cubicBezTo>
                <a:cubicBezTo>
                  <a:pt x="14943" y="16008"/>
                  <a:pt x="15788" y="15912"/>
                  <a:pt x="16633" y="15770"/>
                </a:cubicBezTo>
                <a:cubicBezTo>
                  <a:pt x="18134" y="15555"/>
                  <a:pt x="19622" y="15198"/>
                  <a:pt x="21098" y="14841"/>
                </a:cubicBezTo>
                <a:cubicBezTo>
                  <a:pt x="22182" y="14567"/>
                  <a:pt x="23253" y="14222"/>
                  <a:pt x="24253" y="13686"/>
                </a:cubicBezTo>
                <a:cubicBezTo>
                  <a:pt x="24587" y="13531"/>
                  <a:pt x="24896" y="13329"/>
                  <a:pt x="25158" y="13067"/>
                </a:cubicBezTo>
                <a:cubicBezTo>
                  <a:pt x="25873" y="12376"/>
                  <a:pt x="25813" y="11448"/>
                  <a:pt x="25027" y="10852"/>
                </a:cubicBezTo>
                <a:cubicBezTo>
                  <a:pt x="24718" y="10614"/>
                  <a:pt x="24361" y="10471"/>
                  <a:pt x="23992" y="10400"/>
                </a:cubicBezTo>
                <a:cubicBezTo>
                  <a:pt x="23440" y="10288"/>
                  <a:pt x="22882" y="10249"/>
                  <a:pt x="22321" y="10249"/>
                </a:cubicBezTo>
                <a:cubicBezTo>
                  <a:pt x="22168" y="10249"/>
                  <a:pt x="22014" y="10252"/>
                  <a:pt x="21860" y="10257"/>
                </a:cubicBezTo>
                <a:cubicBezTo>
                  <a:pt x="20610" y="10281"/>
                  <a:pt x="19360" y="10436"/>
                  <a:pt x="18110" y="10579"/>
                </a:cubicBezTo>
                <a:cubicBezTo>
                  <a:pt x="16324" y="10805"/>
                  <a:pt x="14550" y="11138"/>
                  <a:pt x="12752" y="11281"/>
                </a:cubicBezTo>
                <a:cubicBezTo>
                  <a:pt x="11692" y="11376"/>
                  <a:pt x="10657" y="11483"/>
                  <a:pt x="9597" y="11591"/>
                </a:cubicBezTo>
                <a:cubicBezTo>
                  <a:pt x="9567" y="11591"/>
                  <a:pt x="9528" y="11599"/>
                  <a:pt x="9488" y="11599"/>
                </a:cubicBezTo>
                <a:cubicBezTo>
                  <a:pt x="9448" y="11599"/>
                  <a:pt x="9406" y="11591"/>
                  <a:pt x="9371" y="11555"/>
                </a:cubicBezTo>
                <a:cubicBezTo>
                  <a:pt x="9823" y="11495"/>
                  <a:pt x="10252" y="11412"/>
                  <a:pt x="10680" y="11341"/>
                </a:cubicBezTo>
                <a:cubicBezTo>
                  <a:pt x="12478" y="11019"/>
                  <a:pt x="14300" y="10686"/>
                  <a:pt x="16098" y="10340"/>
                </a:cubicBezTo>
                <a:cubicBezTo>
                  <a:pt x="17955" y="10007"/>
                  <a:pt x="19741" y="9436"/>
                  <a:pt x="21432" y="8590"/>
                </a:cubicBezTo>
                <a:cubicBezTo>
                  <a:pt x="22087" y="8245"/>
                  <a:pt x="22718" y="7864"/>
                  <a:pt x="23277" y="7352"/>
                </a:cubicBezTo>
                <a:cubicBezTo>
                  <a:pt x="23622" y="7054"/>
                  <a:pt x="23932" y="6745"/>
                  <a:pt x="24146" y="6340"/>
                </a:cubicBezTo>
                <a:cubicBezTo>
                  <a:pt x="24432" y="5816"/>
                  <a:pt x="24313" y="5316"/>
                  <a:pt x="23849" y="4971"/>
                </a:cubicBezTo>
                <a:cubicBezTo>
                  <a:pt x="23575" y="4768"/>
                  <a:pt x="23253" y="4649"/>
                  <a:pt x="22920" y="4566"/>
                </a:cubicBezTo>
                <a:cubicBezTo>
                  <a:pt x="22528" y="4476"/>
                  <a:pt x="22136" y="4442"/>
                  <a:pt x="21743" y="4442"/>
                </a:cubicBezTo>
                <a:cubicBezTo>
                  <a:pt x="21302" y="4442"/>
                  <a:pt x="20861" y="4485"/>
                  <a:pt x="20420" y="4542"/>
                </a:cubicBezTo>
                <a:cubicBezTo>
                  <a:pt x="19705" y="4625"/>
                  <a:pt x="18991" y="4744"/>
                  <a:pt x="18277" y="4852"/>
                </a:cubicBezTo>
                <a:cubicBezTo>
                  <a:pt x="17324" y="4983"/>
                  <a:pt x="16372" y="5090"/>
                  <a:pt x="15431" y="5280"/>
                </a:cubicBezTo>
                <a:cubicBezTo>
                  <a:pt x="14407" y="5495"/>
                  <a:pt x="13359" y="5685"/>
                  <a:pt x="12311" y="5745"/>
                </a:cubicBezTo>
                <a:cubicBezTo>
                  <a:pt x="11538" y="5792"/>
                  <a:pt x="10764" y="5840"/>
                  <a:pt x="9990" y="5983"/>
                </a:cubicBezTo>
                <a:cubicBezTo>
                  <a:pt x="9633" y="6054"/>
                  <a:pt x="9263" y="6137"/>
                  <a:pt x="8882" y="6209"/>
                </a:cubicBezTo>
                <a:cubicBezTo>
                  <a:pt x="8990" y="6114"/>
                  <a:pt x="9097" y="6090"/>
                  <a:pt x="9180" y="6042"/>
                </a:cubicBezTo>
                <a:cubicBezTo>
                  <a:pt x="9775" y="5780"/>
                  <a:pt x="10383" y="5578"/>
                  <a:pt x="11002" y="5423"/>
                </a:cubicBezTo>
                <a:cubicBezTo>
                  <a:pt x="13990" y="4649"/>
                  <a:pt x="16872" y="3590"/>
                  <a:pt x="19812" y="2625"/>
                </a:cubicBezTo>
                <a:cubicBezTo>
                  <a:pt x="20622" y="2339"/>
                  <a:pt x="21420" y="1994"/>
                  <a:pt x="22158" y="1530"/>
                </a:cubicBezTo>
                <a:cubicBezTo>
                  <a:pt x="22456" y="1351"/>
                  <a:pt x="22729" y="1149"/>
                  <a:pt x="22944" y="875"/>
                </a:cubicBezTo>
                <a:cubicBezTo>
                  <a:pt x="23087" y="732"/>
                  <a:pt x="23087" y="577"/>
                  <a:pt x="23003" y="399"/>
                </a:cubicBezTo>
                <a:cubicBezTo>
                  <a:pt x="22932" y="256"/>
                  <a:pt x="22825" y="161"/>
                  <a:pt x="22682" y="101"/>
                </a:cubicBezTo>
                <a:cubicBezTo>
                  <a:pt x="22499" y="38"/>
                  <a:pt x="22317" y="0"/>
                  <a:pt x="22131" y="0"/>
                </a:cubicBezTo>
                <a:close/>
              </a:path>
            </a:pathLst>
          </a:custGeom>
          <a:solidFill>
            <a:srgbClr val="FFCC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3_1_1"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8"/>
          <p:cNvSpPr/>
          <p:nvPr/>
        </p:nvSpPr>
        <p:spPr>
          <a:xfrm>
            <a:off x="7013200" y="-189287"/>
            <a:ext cx="2920643" cy="6544568"/>
          </a:xfrm>
          <a:custGeom>
            <a:avLst/>
            <a:gdLst/>
            <a:ahLst/>
            <a:cxnLst/>
            <a:rect l="l" t="t" r="r" b="b"/>
            <a:pathLst>
              <a:path w="15015" h="33646" extrusionOk="0">
                <a:moveTo>
                  <a:pt x="13059" y="1"/>
                </a:moveTo>
                <a:cubicBezTo>
                  <a:pt x="12879" y="1"/>
                  <a:pt x="12700" y="10"/>
                  <a:pt x="12526" y="22"/>
                </a:cubicBezTo>
                <a:cubicBezTo>
                  <a:pt x="10561" y="153"/>
                  <a:pt x="8585" y="355"/>
                  <a:pt x="6620" y="391"/>
                </a:cubicBezTo>
                <a:cubicBezTo>
                  <a:pt x="6560" y="393"/>
                  <a:pt x="6499" y="394"/>
                  <a:pt x="6437" y="394"/>
                </a:cubicBezTo>
                <a:cubicBezTo>
                  <a:pt x="5900" y="394"/>
                  <a:pt x="5281" y="323"/>
                  <a:pt x="4685" y="323"/>
                </a:cubicBezTo>
                <a:cubicBezTo>
                  <a:pt x="4182" y="323"/>
                  <a:pt x="3696" y="373"/>
                  <a:pt x="3286" y="558"/>
                </a:cubicBezTo>
                <a:cubicBezTo>
                  <a:pt x="0" y="1998"/>
                  <a:pt x="2572" y="5785"/>
                  <a:pt x="3918" y="7618"/>
                </a:cubicBezTo>
                <a:cubicBezTo>
                  <a:pt x="4751" y="8761"/>
                  <a:pt x="5477" y="10178"/>
                  <a:pt x="5108" y="11547"/>
                </a:cubicBezTo>
                <a:cubicBezTo>
                  <a:pt x="4668" y="13131"/>
                  <a:pt x="2965" y="14024"/>
                  <a:pt x="2263" y="15536"/>
                </a:cubicBezTo>
                <a:cubicBezTo>
                  <a:pt x="1715" y="16738"/>
                  <a:pt x="1905" y="18191"/>
                  <a:pt x="2584" y="19346"/>
                </a:cubicBezTo>
                <a:cubicBezTo>
                  <a:pt x="3263" y="20489"/>
                  <a:pt x="4346" y="21334"/>
                  <a:pt x="5525" y="21965"/>
                </a:cubicBezTo>
                <a:cubicBezTo>
                  <a:pt x="6537" y="22501"/>
                  <a:pt x="7692" y="22941"/>
                  <a:pt x="8275" y="23930"/>
                </a:cubicBezTo>
                <a:cubicBezTo>
                  <a:pt x="9252" y="25573"/>
                  <a:pt x="8049" y="27656"/>
                  <a:pt x="8097" y="29585"/>
                </a:cubicBezTo>
                <a:cubicBezTo>
                  <a:pt x="8144" y="31466"/>
                  <a:pt x="9597" y="33240"/>
                  <a:pt x="11442" y="33645"/>
                </a:cubicBezTo>
                <a:cubicBezTo>
                  <a:pt x="12442" y="32681"/>
                  <a:pt x="12919" y="31288"/>
                  <a:pt x="13240" y="29918"/>
                </a:cubicBezTo>
                <a:cubicBezTo>
                  <a:pt x="13824" y="27513"/>
                  <a:pt x="14050" y="25037"/>
                  <a:pt x="14228" y="22572"/>
                </a:cubicBezTo>
                <a:cubicBezTo>
                  <a:pt x="14728" y="15833"/>
                  <a:pt x="14990" y="9059"/>
                  <a:pt x="15014" y="2296"/>
                </a:cubicBezTo>
                <a:cubicBezTo>
                  <a:pt x="15014" y="1641"/>
                  <a:pt x="14990" y="927"/>
                  <a:pt x="14538" y="474"/>
                </a:cubicBezTo>
                <a:cubicBezTo>
                  <a:pt x="14153" y="89"/>
                  <a:pt x="13606" y="1"/>
                  <a:pt x="13059" y="1"/>
                </a:cubicBezTo>
                <a:close/>
              </a:path>
            </a:pathLst>
          </a:custGeom>
          <a:solidFill>
            <a:srgbClr val="FFCC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18"/>
          <p:cNvSpPr/>
          <p:nvPr/>
        </p:nvSpPr>
        <p:spPr>
          <a:xfrm>
            <a:off x="-1256125" y="-238275"/>
            <a:ext cx="2614302" cy="2565542"/>
          </a:xfrm>
          <a:custGeom>
            <a:avLst/>
            <a:gdLst/>
            <a:ahLst/>
            <a:cxnLst/>
            <a:rect l="l" t="t" r="r" b="b"/>
            <a:pathLst>
              <a:path w="26790" h="26345" extrusionOk="0">
                <a:moveTo>
                  <a:pt x="9121" y="11614"/>
                </a:moveTo>
                <a:cubicBezTo>
                  <a:pt x="9133" y="11614"/>
                  <a:pt x="9156" y="11626"/>
                  <a:pt x="9168" y="11626"/>
                </a:cubicBezTo>
                <a:lnTo>
                  <a:pt x="9073" y="11626"/>
                </a:lnTo>
                <a:cubicBezTo>
                  <a:pt x="9061" y="11626"/>
                  <a:pt x="9061" y="11614"/>
                  <a:pt x="9049" y="11614"/>
                </a:cubicBezTo>
                <a:close/>
                <a:moveTo>
                  <a:pt x="22131" y="0"/>
                </a:moveTo>
                <a:cubicBezTo>
                  <a:pt x="22038" y="0"/>
                  <a:pt x="21944" y="10"/>
                  <a:pt x="21848" y="30"/>
                </a:cubicBezTo>
                <a:cubicBezTo>
                  <a:pt x="20824" y="256"/>
                  <a:pt x="19789" y="482"/>
                  <a:pt x="18765" y="684"/>
                </a:cubicBezTo>
                <a:cubicBezTo>
                  <a:pt x="16372" y="1196"/>
                  <a:pt x="13978" y="1685"/>
                  <a:pt x="11597" y="2232"/>
                </a:cubicBezTo>
                <a:cubicBezTo>
                  <a:pt x="9859" y="2637"/>
                  <a:pt x="8192" y="3197"/>
                  <a:pt x="6620" y="4006"/>
                </a:cubicBezTo>
                <a:cubicBezTo>
                  <a:pt x="6001" y="4316"/>
                  <a:pt x="5382" y="4661"/>
                  <a:pt x="4822" y="5066"/>
                </a:cubicBezTo>
                <a:cubicBezTo>
                  <a:pt x="4227" y="5495"/>
                  <a:pt x="3894" y="6078"/>
                  <a:pt x="3822" y="6792"/>
                </a:cubicBezTo>
                <a:cubicBezTo>
                  <a:pt x="3763" y="7400"/>
                  <a:pt x="3953" y="7923"/>
                  <a:pt x="4465" y="8293"/>
                </a:cubicBezTo>
                <a:cubicBezTo>
                  <a:pt x="4715" y="8471"/>
                  <a:pt x="4989" y="8602"/>
                  <a:pt x="5287" y="8697"/>
                </a:cubicBezTo>
                <a:cubicBezTo>
                  <a:pt x="5818" y="8861"/>
                  <a:pt x="6355" y="8923"/>
                  <a:pt x="6894" y="8923"/>
                </a:cubicBezTo>
                <a:cubicBezTo>
                  <a:pt x="7140" y="8923"/>
                  <a:pt x="7386" y="8910"/>
                  <a:pt x="7632" y="8888"/>
                </a:cubicBezTo>
                <a:cubicBezTo>
                  <a:pt x="8418" y="8816"/>
                  <a:pt x="9180" y="8602"/>
                  <a:pt x="9942" y="8364"/>
                </a:cubicBezTo>
                <a:cubicBezTo>
                  <a:pt x="10728" y="8114"/>
                  <a:pt x="11502" y="7888"/>
                  <a:pt x="12323" y="7769"/>
                </a:cubicBezTo>
                <a:cubicBezTo>
                  <a:pt x="12919" y="7685"/>
                  <a:pt x="13514" y="7578"/>
                  <a:pt x="14097" y="7447"/>
                </a:cubicBezTo>
                <a:cubicBezTo>
                  <a:pt x="14990" y="7245"/>
                  <a:pt x="15883" y="7030"/>
                  <a:pt x="16776" y="6852"/>
                </a:cubicBezTo>
                <a:cubicBezTo>
                  <a:pt x="17741" y="6649"/>
                  <a:pt x="18741" y="6507"/>
                  <a:pt x="19717" y="6328"/>
                </a:cubicBezTo>
                <a:cubicBezTo>
                  <a:pt x="20384" y="6209"/>
                  <a:pt x="21039" y="6078"/>
                  <a:pt x="21729" y="6030"/>
                </a:cubicBezTo>
                <a:cubicBezTo>
                  <a:pt x="21763" y="6025"/>
                  <a:pt x="21797" y="6014"/>
                  <a:pt x="21829" y="6014"/>
                </a:cubicBezTo>
                <a:cubicBezTo>
                  <a:pt x="21865" y="6014"/>
                  <a:pt x="21900" y="6028"/>
                  <a:pt x="21932" y="6078"/>
                </a:cubicBezTo>
                <a:cubicBezTo>
                  <a:pt x="21741" y="6233"/>
                  <a:pt x="21515" y="6340"/>
                  <a:pt x="21301" y="6447"/>
                </a:cubicBezTo>
                <a:cubicBezTo>
                  <a:pt x="19670" y="7209"/>
                  <a:pt x="17979" y="7781"/>
                  <a:pt x="16205" y="8114"/>
                </a:cubicBezTo>
                <a:cubicBezTo>
                  <a:pt x="15229" y="8293"/>
                  <a:pt x="14240" y="8459"/>
                  <a:pt x="13264" y="8638"/>
                </a:cubicBezTo>
                <a:cubicBezTo>
                  <a:pt x="12323" y="8793"/>
                  <a:pt x="11419" y="9019"/>
                  <a:pt x="10478" y="9174"/>
                </a:cubicBezTo>
                <a:cubicBezTo>
                  <a:pt x="9704" y="9293"/>
                  <a:pt x="8942" y="9376"/>
                  <a:pt x="8180" y="9507"/>
                </a:cubicBezTo>
                <a:cubicBezTo>
                  <a:pt x="7073" y="9709"/>
                  <a:pt x="5965" y="9912"/>
                  <a:pt x="4870" y="10126"/>
                </a:cubicBezTo>
                <a:cubicBezTo>
                  <a:pt x="4418" y="10209"/>
                  <a:pt x="3953" y="10281"/>
                  <a:pt x="3513" y="10448"/>
                </a:cubicBezTo>
                <a:cubicBezTo>
                  <a:pt x="3084" y="10602"/>
                  <a:pt x="2691" y="10817"/>
                  <a:pt x="2405" y="11198"/>
                </a:cubicBezTo>
                <a:cubicBezTo>
                  <a:pt x="1917" y="11817"/>
                  <a:pt x="1810" y="12817"/>
                  <a:pt x="2786" y="13412"/>
                </a:cubicBezTo>
                <a:cubicBezTo>
                  <a:pt x="2977" y="13531"/>
                  <a:pt x="3203" y="13638"/>
                  <a:pt x="3418" y="13710"/>
                </a:cubicBezTo>
                <a:cubicBezTo>
                  <a:pt x="4075" y="13935"/>
                  <a:pt x="4740" y="14042"/>
                  <a:pt x="5424" y="14042"/>
                </a:cubicBezTo>
                <a:cubicBezTo>
                  <a:pt x="5607" y="14042"/>
                  <a:pt x="5791" y="14034"/>
                  <a:pt x="5977" y="14019"/>
                </a:cubicBezTo>
                <a:cubicBezTo>
                  <a:pt x="7204" y="13912"/>
                  <a:pt x="8406" y="13793"/>
                  <a:pt x="9633" y="13674"/>
                </a:cubicBezTo>
                <a:cubicBezTo>
                  <a:pt x="10823" y="13555"/>
                  <a:pt x="11990" y="13460"/>
                  <a:pt x="13181" y="13353"/>
                </a:cubicBezTo>
                <a:cubicBezTo>
                  <a:pt x="14062" y="13257"/>
                  <a:pt x="14943" y="13174"/>
                  <a:pt x="15824" y="13043"/>
                </a:cubicBezTo>
                <a:cubicBezTo>
                  <a:pt x="17562" y="12757"/>
                  <a:pt x="19300" y="12543"/>
                  <a:pt x="21063" y="12388"/>
                </a:cubicBezTo>
                <a:cubicBezTo>
                  <a:pt x="21106" y="12380"/>
                  <a:pt x="21150" y="12378"/>
                  <a:pt x="21195" y="12378"/>
                </a:cubicBezTo>
                <a:cubicBezTo>
                  <a:pt x="21286" y="12378"/>
                  <a:pt x="21384" y="12388"/>
                  <a:pt x="21503" y="12388"/>
                </a:cubicBezTo>
                <a:cubicBezTo>
                  <a:pt x="21372" y="12448"/>
                  <a:pt x="21277" y="12472"/>
                  <a:pt x="21194" y="12484"/>
                </a:cubicBezTo>
                <a:cubicBezTo>
                  <a:pt x="20503" y="12638"/>
                  <a:pt x="19812" y="12781"/>
                  <a:pt x="19122" y="12924"/>
                </a:cubicBezTo>
                <a:cubicBezTo>
                  <a:pt x="17848" y="13174"/>
                  <a:pt x="16562" y="13424"/>
                  <a:pt x="15264" y="13591"/>
                </a:cubicBezTo>
                <a:cubicBezTo>
                  <a:pt x="14181" y="13722"/>
                  <a:pt x="13109" y="13853"/>
                  <a:pt x="12038" y="14031"/>
                </a:cubicBezTo>
                <a:cubicBezTo>
                  <a:pt x="11097" y="14198"/>
                  <a:pt x="10156" y="14353"/>
                  <a:pt x="9228" y="14496"/>
                </a:cubicBezTo>
                <a:cubicBezTo>
                  <a:pt x="7990" y="14686"/>
                  <a:pt x="6739" y="14865"/>
                  <a:pt x="5513" y="15186"/>
                </a:cubicBezTo>
                <a:cubicBezTo>
                  <a:pt x="4358" y="15484"/>
                  <a:pt x="3203" y="15793"/>
                  <a:pt x="2096" y="16270"/>
                </a:cubicBezTo>
                <a:cubicBezTo>
                  <a:pt x="1691" y="16448"/>
                  <a:pt x="1310" y="16651"/>
                  <a:pt x="965" y="16936"/>
                </a:cubicBezTo>
                <a:cubicBezTo>
                  <a:pt x="0" y="17770"/>
                  <a:pt x="24" y="19175"/>
                  <a:pt x="1036" y="19961"/>
                </a:cubicBezTo>
                <a:cubicBezTo>
                  <a:pt x="1334" y="20187"/>
                  <a:pt x="1667" y="20342"/>
                  <a:pt x="2013" y="20449"/>
                </a:cubicBezTo>
                <a:cubicBezTo>
                  <a:pt x="2563" y="20618"/>
                  <a:pt x="3132" y="20703"/>
                  <a:pt x="3712" y="20703"/>
                </a:cubicBezTo>
                <a:cubicBezTo>
                  <a:pt x="3784" y="20703"/>
                  <a:pt x="3857" y="20701"/>
                  <a:pt x="3929" y="20699"/>
                </a:cubicBezTo>
                <a:cubicBezTo>
                  <a:pt x="4942" y="20687"/>
                  <a:pt x="5954" y="20568"/>
                  <a:pt x="6966" y="20425"/>
                </a:cubicBezTo>
                <a:cubicBezTo>
                  <a:pt x="7930" y="20270"/>
                  <a:pt x="8894" y="20139"/>
                  <a:pt x="9847" y="19984"/>
                </a:cubicBezTo>
                <a:cubicBezTo>
                  <a:pt x="11252" y="19782"/>
                  <a:pt x="12645" y="19568"/>
                  <a:pt x="14038" y="19330"/>
                </a:cubicBezTo>
                <a:cubicBezTo>
                  <a:pt x="15729" y="19056"/>
                  <a:pt x="17431" y="18830"/>
                  <a:pt x="19122" y="18615"/>
                </a:cubicBezTo>
                <a:cubicBezTo>
                  <a:pt x="20170" y="18496"/>
                  <a:pt x="21205" y="18377"/>
                  <a:pt x="22253" y="18306"/>
                </a:cubicBezTo>
                <a:cubicBezTo>
                  <a:pt x="22528" y="18292"/>
                  <a:pt x="22807" y="18278"/>
                  <a:pt x="23095" y="18278"/>
                </a:cubicBezTo>
                <a:cubicBezTo>
                  <a:pt x="23305" y="18278"/>
                  <a:pt x="23520" y="18286"/>
                  <a:pt x="23741" y="18306"/>
                </a:cubicBezTo>
                <a:cubicBezTo>
                  <a:pt x="23575" y="18437"/>
                  <a:pt x="23408" y="18472"/>
                  <a:pt x="23265" y="18520"/>
                </a:cubicBezTo>
                <a:cubicBezTo>
                  <a:pt x="21598" y="19032"/>
                  <a:pt x="19896" y="19389"/>
                  <a:pt x="18181" y="19651"/>
                </a:cubicBezTo>
                <a:cubicBezTo>
                  <a:pt x="17324" y="19770"/>
                  <a:pt x="16443" y="19853"/>
                  <a:pt x="15586" y="19973"/>
                </a:cubicBezTo>
                <a:cubicBezTo>
                  <a:pt x="14181" y="20151"/>
                  <a:pt x="12788" y="20318"/>
                  <a:pt x="11383" y="20449"/>
                </a:cubicBezTo>
                <a:cubicBezTo>
                  <a:pt x="10287" y="20556"/>
                  <a:pt x="9192" y="20735"/>
                  <a:pt x="8120" y="21032"/>
                </a:cubicBezTo>
                <a:cubicBezTo>
                  <a:pt x="7251" y="21282"/>
                  <a:pt x="6382" y="21580"/>
                  <a:pt x="5596" y="22056"/>
                </a:cubicBezTo>
                <a:cubicBezTo>
                  <a:pt x="5251" y="22247"/>
                  <a:pt x="4953" y="22485"/>
                  <a:pt x="4703" y="22806"/>
                </a:cubicBezTo>
                <a:cubicBezTo>
                  <a:pt x="3941" y="23723"/>
                  <a:pt x="4072" y="24890"/>
                  <a:pt x="5013" y="25616"/>
                </a:cubicBezTo>
                <a:cubicBezTo>
                  <a:pt x="5311" y="25842"/>
                  <a:pt x="5620" y="25997"/>
                  <a:pt x="5977" y="26104"/>
                </a:cubicBezTo>
                <a:cubicBezTo>
                  <a:pt x="6537" y="26271"/>
                  <a:pt x="7085" y="26342"/>
                  <a:pt x="7644" y="26342"/>
                </a:cubicBezTo>
                <a:cubicBezTo>
                  <a:pt x="7722" y="26344"/>
                  <a:pt x="7800" y="26345"/>
                  <a:pt x="7877" y="26345"/>
                </a:cubicBezTo>
                <a:cubicBezTo>
                  <a:pt x="8366" y="26345"/>
                  <a:pt x="8842" y="26315"/>
                  <a:pt x="9335" y="26295"/>
                </a:cubicBezTo>
                <a:cubicBezTo>
                  <a:pt x="10228" y="26271"/>
                  <a:pt x="11097" y="26176"/>
                  <a:pt x="11978" y="26092"/>
                </a:cubicBezTo>
                <a:cubicBezTo>
                  <a:pt x="13121" y="25961"/>
                  <a:pt x="14288" y="25854"/>
                  <a:pt x="15443" y="25783"/>
                </a:cubicBezTo>
                <a:cubicBezTo>
                  <a:pt x="16491" y="25699"/>
                  <a:pt x="17515" y="25676"/>
                  <a:pt x="18562" y="25604"/>
                </a:cubicBezTo>
                <a:cubicBezTo>
                  <a:pt x="19658" y="25521"/>
                  <a:pt x="20777" y="25390"/>
                  <a:pt x="21872" y="25271"/>
                </a:cubicBezTo>
                <a:cubicBezTo>
                  <a:pt x="22702" y="25197"/>
                  <a:pt x="23522" y="25124"/>
                  <a:pt x="24341" y="25124"/>
                </a:cubicBezTo>
                <a:cubicBezTo>
                  <a:pt x="24451" y="25124"/>
                  <a:pt x="24561" y="25125"/>
                  <a:pt x="24670" y="25128"/>
                </a:cubicBezTo>
                <a:cubicBezTo>
                  <a:pt x="25039" y="25128"/>
                  <a:pt x="25373" y="25045"/>
                  <a:pt x="25718" y="24961"/>
                </a:cubicBezTo>
                <a:cubicBezTo>
                  <a:pt x="26111" y="24854"/>
                  <a:pt x="26492" y="24247"/>
                  <a:pt x="26325" y="23759"/>
                </a:cubicBezTo>
                <a:cubicBezTo>
                  <a:pt x="26151" y="23249"/>
                  <a:pt x="25571" y="22829"/>
                  <a:pt x="25024" y="22829"/>
                </a:cubicBezTo>
                <a:cubicBezTo>
                  <a:pt x="25010" y="22829"/>
                  <a:pt x="24995" y="22829"/>
                  <a:pt x="24980" y="22830"/>
                </a:cubicBezTo>
                <a:cubicBezTo>
                  <a:pt x="24599" y="22866"/>
                  <a:pt x="24230" y="22878"/>
                  <a:pt x="23837" y="22890"/>
                </a:cubicBezTo>
                <a:cubicBezTo>
                  <a:pt x="22956" y="22925"/>
                  <a:pt x="22087" y="22997"/>
                  <a:pt x="21217" y="23116"/>
                </a:cubicBezTo>
                <a:cubicBezTo>
                  <a:pt x="20610" y="23199"/>
                  <a:pt x="20015" y="23306"/>
                  <a:pt x="19408" y="23366"/>
                </a:cubicBezTo>
                <a:cubicBezTo>
                  <a:pt x="18062" y="23497"/>
                  <a:pt x="16729" y="23556"/>
                  <a:pt x="15383" y="23640"/>
                </a:cubicBezTo>
                <a:cubicBezTo>
                  <a:pt x="14490" y="23699"/>
                  <a:pt x="13621" y="23771"/>
                  <a:pt x="12740" y="23854"/>
                </a:cubicBezTo>
                <a:cubicBezTo>
                  <a:pt x="12109" y="23913"/>
                  <a:pt x="11490" y="23997"/>
                  <a:pt x="10859" y="24068"/>
                </a:cubicBezTo>
                <a:cubicBezTo>
                  <a:pt x="10299" y="24140"/>
                  <a:pt x="9716" y="24152"/>
                  <a:pt x="9156" y="24199"/>
                </a:cubicBezTo>
                <a:cubicBezTo>
                  <a:pt x="8550" y="24240"/>
                  <a:pt x="7952" y="24299"/>
                  <a:pt x="7356" y="24299"/>
                </a:cubicBezTo>
                <a:cubicBezTo>
                  <a:pt x="7261" y="24299"/>
                  <a:pt x="7167" y="24298"/>
                  <a:pt x="7073" y="24294"/>
                </a:cubicBezTo>
                <a:cubicBezTo>
                  <a:pt x="6918" y="24271"/>
                  <a:pt x="6775" y="24271"/>
                  <a:pt x="6620" y="24211"/>
                </a:cubicBezTo>
                <a:cubicBezTo>
                  <a:pt x="6644" y="24140"/>
                  <a:pt x="6727" y="24128"/>
                  <a:pt x="6739" y="24033"/>
                </a:cubicBezTo>
                <a:cubicBezTo>
                  <a:pt x="6977" y="23913"/>
                  <a:pt x="7228" y="23794"/>
                  <a:pt x="7501" y="23711"/>
                </a:cubicBezTo>
                <a:cubicBezTo>
                  <a:pt x="8859" y="23247"/>
                  <a:pt x="10252" y="23009"/>
                  <a:pt x="11680" y="22854"/>
                </a:cubicBezTo>
                <a:cubicBezTo>
                  <a:pt x="12526" y="22770"/>
                  <a:pt x="13395" y="22711"/>
                  <a:pt x="14240" y="22604"/>
                </a:cubicBezTo>
                <a:cubicBezTo>
                  <a:pt x="15645" y="22437"/>
                  <a:pt x="17026" y="22282"/>
                  <a:pt x="18407" y="22056"/>
                </a:cubicBezTo>
                <a:cubicBezTo>
                  <a:pt x="19943" y="21818"/>
                  <a:pt x="21444" y="21508"/>
                  <a:pt x="22920" y="21032"/>
                </a:cubicBezTo>
                <a:cubicBezTo>
                  <a:pt x="23575" y="20818"/>
                  <a:pt x="24230" y="20580"/>
                  <a:pt x="24837" y="20234"/>
                </a:cubicBezTo>
                <a:cubicBezTo>
                  <a:pt x="25432" y="19913"/>
                  <a:pt x="25956" y="19496"/>
                  <a:pt x="26313" y="18913"/>
                </a:cubicBezTo>
                <a:cubicBezTo>
                  <a:pt x="26789" y="18151"/>
                  <a:pt x="26635" y="17401"/>
                  <a:pt x="25908" y="16865"/>
                </a:cubicBezTo>
                <a:cubicBezTo>
                  <a:pt x="25623" y="16651"/>
                  <a:pt x="25313" y="16520"/>
                  <a:pt x="24992" y="16413"/>
                </a:cubicBezTo>
                <a:cubicBezTo>
                  <a:pt x="24351" y="16208"/>
                  <a:pt x="23695" y="16134"/>
                  <a:pt x="23031" y="16134"/>
                </a:cubicBezTo>
                <a:cubicBezTo>
                  <a:pt x="22844" y="16134"/>
                  <a:pt x="22656" y="16140"/>
                  <a:pt x="22468" y="16151"/>
                </a:cubicBezTo>
                <a:cubicBezTo>
                  <a:pt x="21074" y="16210"/>
                  <a:pt x="19670" y="16365"/>
                  <a:pt x="18288" y="16544"/>
                </a:cubicBezTo>
                <a:cubicBezTo>
                  <a:pt x="16657" y="16770"/>
                  <a:pt x="15014" y="17044"/>
                  <a:pt x="13383" y="17294"/>
                </a:cubicBezTo>
                <a:cubicBezTo>
                  <a:pt x="10645" y="17722"/>
                  <a:pt x="7918" y="18210"/>
                  <a:pt x="5168" y="18568"/>
                </a:cubicBezTo>
                <a:cubicBezTo>
                  <a:pt x="4611" y="18652"/>
                  <a:pt x="4063" y="18726"/>
                  <a:pt x="3508" y="18726"/>
                </a:cubicBezTo>
                <a:cubicBezTo>
                  <a:pt x="3434" y="18726"/>
                  <a:pt x="3361" y="18725"/>
                  <a:pt x="3287" y="18722"/>
                </a:cubicBezTo>
                <a:cubicBezTo>
                  <a:pt x="3048" y="18710"/>
                  <a:pt x="2810" y="18687"/>
                  <a:pt x="2560" y="18591"/>
                </a:cubicBezTo>
                <a:cubicBezTo>
                  <a:pt x="2691" y="18484"/>
                  <a:pt x="2846" y="18437"/>
                  <a:pt x="2989" y="18389"/>
                </a:cubicBezTo>
                <a:cubicBezTo>
                  <a:pt x="4406" y="17901"/>
                  <a:pt x="5846" y="17496"/>
                  <a:pt x="7323" y="17234"/>
                </a:cubicBezTo>
                <a:cubicBezTo>
                  <a:pt x="8561" y="17008"/>
                  <a:pt x="9775" y="16817"/>
                  <a:pt x="11014" y="16603"/>
                </a:cubicBezTo>
                <a:cubicBezTo>
                  <a:pt x="12038" y="16448"/>
                  <a:pt x="13062" y="16246"/>
                  <a:pt x="14097" y="16115"/>
                </a:cubicBezTo>
                <a:cubicBezTo>
                  <a:pt x="14943" y="16008"/>
                  <a:pt x="15788" y="15912"/>
                  <a:pt x="16633" y="15770"/>
                </a:cubicBezTo>
                <a:cubicBezTo>
                  <a:pt x="18134" y="15555"/>
                  <a:pt x="19622" y="15198"/>
                  <a:pt x="21098" y="14841"/>
                </a:cubicBezTo>
                <a:cubicBezTo>
                  <a:pt x="22182" y="14567"/>
                  <a:pt x="23253" y="14222"/>
                  <a:pt x="24253" y="13686"/>
                </a:cubicBezTo>
                <a:cubicBezTo>
                  <a:pt x="24587" y="13531"/>
                  <a:pt x="24896" y="13329"/>
                  <a:pt x="25158" y="13067"/>
                </a:cubicBezTo>
                <a:cubicBezTo>
                  <a:pt x="25873" y="12376"/>
                  <a:pt x="25813" y="11448"/>
                  <a:pt x="25027" y="10852"/>
                </a:cubicBezTo>
                <a:cubicBezTo>
                  <a:pt x="24718" y="10614"/>
                  <a:pt x="24361" y="10471"/>
                  <a:pt x="23992" y="10400"/>
                </a:cubicBezTo>
                <a:cubicBezTo>
                  <a:pt x="23440" y="10288"/>
                  <a:pt x="22882" y="10249"/>
                  <a:pt x="22321" y="10249"/>
                </a:cubicBezTo>
                <a:cubicBezTo>
                  <a:pt x="22168" y="10249"/>
                  <a:pt x="22014" y="10252"/>
                  <a:pt x="21860" y="10257"/>
                </a:cubicBezTo>
                <a:cubicBezTo>
                  <a:pt x="20610" y="10281"/>
                  <a:pt x="19360" y="10436"/>
                  <a:pt x="18110" y="10579"/>
                </a:cubicBezTo>
                <a:cubicBezTo>
                  <a:pt x="16324" y="10805"/>
                  <a:pt x="14550" y="11138"/>
                  <a:pt x="12752" y="11281"/>
                </a:cubicBezTo>
                <a:cubicBezTo>
                  <a:pt x="11692" y="11376"/>
                  <a:pt x="10657" y="11483"/>
                  <a:pt x="9597" y="11591"/>
                </a:cubicBezTo>
                <a:cubicBezTo>
                  <a:pt x="9567" y="11591"/>
                  <a:pt x="9528" y="11599"/>
                  <a:pt x="9488" y="11599"/>
                </a:cubicBezTo>
                <a:cubicBezTo>
                  <a:pt x="9448" y="11599"/>
                  <a:pt x="9406" y="11591"/>
                  <a:pt x="9371" y="11555"/>
                </a:cubicBezTo>
                <a:cubicBezTo>
                  <a:pt x="9823" y="11495"/>
                  <a:pt x="10252" y="11412"/>
                  <a:pt x="10680" y="11341"/>
                </a:cubicBezTo>
                <a:cubicBezTo>
                  <a:pt x="12478" y="11019"/>
                  <a:pt x="14300" y="10686"/>
                  <a:pt x="16098" y="10340"/>
                </a:cubicBezTo>
                <a:cubicBezTo>
                  <a:pt x="17955" y="10007"/>
                  <a:pt x="19741" y="9436"/>
                  <a:pt x="21432" y="8590"/>
                </a:cubicBezTo>
                <a:cubicBezTo>
                  <a:pt x="22087" y="8245"/>
                  <a:pt x="22718" y="7864"/>
                  <a:pt x="23277" y="7352"/>
                </a:cubicBezTo>
                <a:cubicBezTo>
                  <a:pt x="23622" y="7054"/>
                  <a:pt x="23932" y="6745"/>
                  <a:pt x="24146" y="6340"/>
                </a:cubicBezTo>
                <a:cubicBezTo>
                  <a:pt x="24432" y="5816"/>
                  <a:pt x="24313" y="5316"/>
                  <a:pt x="23849" y="4971"/>
                </a:cubicBezTo>
                <a:cubicBezTo>
                  <a:pt x="23575" y="4768"/>
                  <a:pt x="23253" y="4649"/>
                  <a:pt x="22920" y="4566"/>
                </a:cubicBezTo>
                <a:cubicBezTo>
                  <a:pt x="22528" y="4476"/>
                  <a:pt x="22136" y="4442"/>
                  <a:pt x="21743" y="4442"/>
                </a:cubicBezTo>
                <a:cubicBezTo>
                  <a:pt x="21302" y="4442"/>
                  <a:pt x="20861" y="4485"/>
                  <a:pt x="20420" y="4542"/>
                </a:cubicBezTo>
                <a:cubicBezTo>
                  <a:pt x="19705" y="4625"/>
                  <a:pt x="18991" y="4744"/>
                  <a:pt x="18277" y="4852"/>
                </a:cubicBezTo>
                <a:cubicBezTo>
                  <a:pt x="17324" y="4983"/>
                  <a:pt x="16372" y="5090"/>
                  <a:pt x="15431" y="5280"/>
                </a:cubicBezTo>
                <a:cubicBezTo>
                  <a:pt x="14407" y="5495"/>
                  <a:pt x="13359" y="5685"/>
                  <a:pt x="12311" y="5745"/>
                </a:cubicBezTo>
                <a:cubicBezTo>
                  <a:pt x="11538" y="5792"/>
                  <a:pt x="10764" y="5840"/>
                  <a:pt x="9990" y="5983"/>
                </a:cubicBezTo>
                <a:cubicBezTo>
                  <a:pt x="9633" y="6054"/>
                  <a:pt x="9263" y="6137"/>
                  <a:pt x="8882" y="6209"/>
                </a:cubicBezTo>
                <a:cubicBezTo>
                  <a:pt x="8990" y="6114"/>
                  <a:pt x="9097" y="6090"/>
                  <a:pt x="9180" y="6042"/>
                </a:cubicBezTo>
                <a:cubicBezTo>
                  <a:pt x="9775" y="5780"/>
                  <a:pt x="10383" y="5578"/>
                  <a:pt x="11002" y="5423"/>
                </a:cubicBezTo>
                <a:cubicBezTo>
                  <a:pt x="13990" y="4649"/>
                  <a:pt x="16872" y="3590"/>
                  <a:pt x="19812" y="2625"/>
                </a:cubicBezTo>
                <a:cubicBezTo>
                  <a:pt x="20622" y="2339"/>
                  <a:pt x="21420" y="1994"/>
                  <a:pt x="22158" y="1530"/>
                </a:cubicBezTo>
                <a:cubicBezTo>
                  <a:pt x="22456" y="1351"/>
                  <a:pt x="22729" y="1149"/>
                  <a:pt x="22944" y="875"/>
                </a:cubicBezTo>
                <a:cubicBezTo>
                  <a:pt x="23087" y="732"/>
                  <a:pt x="23087" y="577"/>
                  <a:pt x="23003" y="399"/>
                </a:cubicBezTo>
                <a:cubicBezTo>
                  <a:pt x="22932" y="256"/>
                  <a:pt x="22825" y="161"/>
                  <a:pt x="22682" y="101"/>
                </a:cubicBezTo>
                <a:cubicBezTo>
                  <a:pt x="22499" y="38"/>
                  <a:pt x="22317" y="0"/>
                  <a:pt x="2213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6" name="Google Shape;266;p18"/>
          <p:cNvGrpSpPr/>
          <p:nvPr/>
        </p:nvGrpSpPr>
        <p:grpSpPr>
          <a:xfrm rot="-2311823">
            <a:off x="-103535" y="3349807"/>
            <a:ext cx="1126616" cy="2356486"/>
            <a:chOff x="-1806775" y="3237425"/>
            <a:chExt cx="331900" cy="663225"/>
          </a:xfrm>
        </p:grpSpPr>
        <p:sp>
          <p:nvSpPr>
            <p:cNvPr id="267" name="Google Shape;267;p18"/>
            <p:cNvSpPr/>
            <p:nvPr/>
          </p:nvSpPr>
          <p:spPr>
            <a:xfrm>
              <a:off x="-1623125" y="3805325"/>
              <a:ext cx="75325" cy="95325"/>
            </a:xfrm>
            <a:custGeom>
              <a:avLst/>
              <a:gdLst/>
              <a:ahLst/>
              <a:cxnLst/>
              <a:rect l="l" t="t" r="r" b="b"/>
              <a:pathLst>
                <a:path w="3013" h="3813" extrusionOk="0">
                  <a:moveTo>
                    <a:pt x="2158" y="0"/>
                  </a:moveTo>
                  <a:cubicBezTo>
                    <a:pt x="2073" y="0"/>
                    <a:pt x="1985" y="12"/>
                    <a:pt x="1893" y="38"/>
                  </a:cubicBezTo>
                  <a:cubicBezTo>
                    <a:pt x="1655" y="109"/>
                    <a:pt x="1429" y="228"/>
                    <a:pt x="1250" y="395"/>
                  </a:cubicBezTo>
                  <a:cubicBezTo>
                    <a:pt x="941" y="669"/>
                    <a:pt x="679" y="1014"/>
                    <a:pt x="417" y="1359"/>
                  </a:cubicBezTo>
                  <a:cubicBezTo>
                    <a:pt x="107" y="1800"/>
                    <a:pt x="24" y="2300"/>
                    <a:pt x="0" y="2812"/>
                  </a:cubicBezTo>
                  <a:cubicBezTo>
                    <a:pt x="0" y="3252"/>
                    <a:pt x="357" y="3681"/>
                    <a:pt x="798" y="3788"/>
                  </a:cubicBezTo>
                  <a:cubicBezTo>
                    <a:pt x="875" y="3805"/>
                    <a:pt x="950" y="3813"/>
                    <a:pt x="1024" y="3813"/>
                  </a:cubicBezTo>
                  <a:cubicBezTo>
                    <a:pt x="1314" y="3813"/>
                    <a:pt x="1580" y="3695"/>
                    <a:pt x="1846" y="3562"/>
                  </a:cubicBezTo>
                  <a:cubicBezTo>
                    <a:pt x="2131" y="3431"/>
                    <a:pt x="2346" y="3217"/>
                    <a:pt x="2441" y="2931"/>
                  </a:cubicBezTo>
                  <a:cubicBezTo>
                    <a:pt x="2679" y="2252"/>
                    <a:pt x="2905" y="1550"/>
                    <a:pt x="2965" y="823"/>
                  </a:cubicBezTo>
                  <a:cubicBezTo>
                    <a:pt x="3013" y="597"/>
                    <a:pt x="2977" y="407"/>
                    <a:pt x="2798" y="240"/>
                  </a:cubicBezTo>
                  <a:cubicBezTo>
                    <a:pt x="2606" y="91"/>
                    <a:pt x="2394" y="0"/>
                    <a:pt x="215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18"/>
            <p:cNvSpPr/>
            <p:nvPr/>
          </p:nvSpPr>
          <p:spPr>
            <a:xfrm>
              <a:off x="-1754850" y="3771475"/>
              <a:ext cx="70125" cy="110100"/>
            </a:xfrm>
            <a:custGeom>
              <a:avLst/>
              <a:gdLst/>
              <a:ahLst/>
              <a:cxnLst/>
              <a:rect l="l" t="t" r="r" b="b"/>
              <a:pathLst>
                <a:path w="2805" h="4404" extrusionOk="0">
                  <a:moveTo>
                    <a:pt x="2351" y="0"/>
                  </a:moveTo>
                  <a:cubicBezTo>
                    <a:pt x="2295" y="0"/>
                    <a:pt x="2235" y="11"/>
                    <a:pt x="2174" y="34"/>
                  </a:cubicBezTo>
                  <a:cubicBezTo>
                    <a:pt x="2031" y="82"/>
                    <a:pt x="1924" y="177"/>
                    <a:pt x="1816" y="296"/>
                  </a:cubicBezTo>
                  <a:cubicBezTo>
                    <a:pt x="1316" y="832"/>
                    <a:pt x="912" y="1463"/>
                    <a:pt x="519" y="2082"/>
                  </a:cubicBezTo>
                  <a:cubicBezTo>
                    <a:pt x="281" y="2463"/>
                    <a:pt x="161" y="2880"/>
                    <a:pt x="78" y="3309"/>
                  </a:cubicBezTo>
                  <a:cubicBezTo>
                    <a:pt x="1" y="3773"/>
                    <a:pt x="376" y="4403"/>
                    <a:pt x="984" y="4403"/>
                  </a:cubicBezTo>
                  <a:cubicBezTo>
                    <a:pt x="1030" y="4403"/>
                    <a:pt x="1077" y="4399"/>
                    <a:pt x="1126" y="4392"/>
                  </a:cubicBezTo>
                  <a:cubicBezTo>
                    <a:pt x="1721" y="4309"/>
                    <a:pt x="2197" y="4035"/>
                    <a:pt x="2364" y="3416"/>
                  </a:cubicBezTo>
                  <a:cubicBezTo>
                    <a:pt x="2388" y="3320"/>
                    <a:pt x="2412" y="3249"/>
                    <a:pt x="2436" y="3154"/>
                  </a:cubicBezTo>
                  <a:cubicBezTo>
                    <a:pt x="2614" y="2416"/>
                    <a:pt x="2733" y="1654"/>
                    <a:pt x="2793" y="880"/>
                  </a:cubicBezTo>
                  <a:cubicBezTo>
                    <a:pt x="2805" y="701"/>
                    <a:pt x="2805" y="534"/>
                    <a:pt x="2757" y="380"/>
                  </a:cubicBezTo>
                  <a:cubicBezTo>
                    <a:pt x="2720" y="146"/>
                    <a:pt x="2558" y="0"/>
                    <a:pt x="23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18"/>
            <p:cNvSpPr/>
            <p:nvPr/>
          </p:nvSpPr>
          <p:spPr>
            <a:xfrm>
              <a:off x="-1627600" y="3568625"/>
              <a:ext cx="64925" cy="102650"/>
            </a:xfrm>
            <a:custGeom>
              <a:avLst/>
              <a:gdLst/>
              <a:ahLst/>
              <a:cxnLst/>
              <a:rect l="l" t="t" r="r" b="b"/>
              <a:pathLst>
                <a:path w="2597" h="4106" extrusionOk="0">
                  <a:moveTo>
                    <a:pt x="2051" y="1"/>
                  </a:moveTo>
                  <a:cubicBezTo>
                    <a:pt x="1964" y="1"/>
                    <a:pt x="1871" y="26"/>
                    <a:pt x="1775" y="76"/>
                  </a:cubicBezTo>
                  <a:cubicBezTo>
                    <a:pt x="1632" y="171"/>
                    <a:pt x="1513" y="290"/>
                    <a:pt x="1417" y="433"/>
                  </a:cubicBezTo>
                  <a:cubicBezTo>
                    <a:pt x="1120" y="933"/>
                    <a:pt x="763" y="1409"/>
                    <a:pt x="405" y="1850"/>
                  </a:cubicBezTo>
                  <a:cubicBezTo>
                    <a:pt x="96" y="2243"/>
                    <a:pt x="1" y="2719"/>
                    <a:pt x="1" y="3195"/>
                  </a:cubicBezTo>
                  <a:cubicBezTo>
                    <a:pt x="1" y="3677"/>
                    <a:pt x="422" y="4105"/>
                    <a:pt x="908" y="4105"/>
                  </a:cubicBezTo>
                  <a:cubicBezTo>
                    <a:pt x="938" y="4105"/>
                    <a:pt x="969" y="4104"/>
                    <a:pt x="1001" y="4100"/>
                  </a:cubicBezTo>
                  <a:cubicBezTo>
                    <a:pt x="1727" y="4029"/>
                    <a:pt x="2203" y="3695"/>
                    <a:pt x="2370" y="3041"/>
                  </a:cubicBezTo>
                  <a:cubicBezTo>
                    <a:pt x="2501" y="2493"/>
                    <a:pt x="2560" y="1945"/>
                    <a:pt x="2584" y="1505"/>
                  </a:cubicBezTo>
                  <a:cubicBezTo>
                    <a:pt x="2596" y="1016"/>
                    <a:pt x="2584" y="659"/>
                    <a:pt x="2465" y="338"/>
                  </a:cubicBezTo>
                  <a:cubicBezTo>
                    <a:pt x="2385" y="112"/>
                    <a:pt x="2233" y="1"/>
                    <a:pt x="20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18"/>
            <p:cNvSpPr/>
            <p:nvPr/>
          </p:nvSpPr>
          <p:spPr>
            <a:xfrm>
              <a:off x="-1740100" y="3488375"/>
              <a:ext cx="59250" cy="96925"/>
            </a:xfrm>
            <a:custGeom>
              <a:avLst/>
              <a:gdLst/>
              <a:ahLst/>
              <a:cxnLst/>
              <a:rect l="l" t="t" r="r" b="b"/>
              <a:pathLst>
                <a:path w="2370" h="3877" extrusionOk="0">
                  <a:moveTo>
                    <a:pt x="1873" y="0"/>
                  </a:moveTo>
                  <a:cubicBezTo>
                    <a:pt x="1834" y="0"/>
                    <a:pt x="1793" y="4"/>
                    <a:pt x="1750" y="12"/>
                  </a:cubicBezTo>
                  <a:cubicBezTo>
                    <a:pt x="1488" y="71"/>
                    <a:pt x="1274" y="214"/>
                    <a:pt x="1107" y="416"/>
                  </a:cubicBezTo>
                  <a:cubicBezTo>
                    <a:pt x="726" y="881"/>
                    <a:pt x="429" y="1393"/>
                    <a:pt x="179" y="1952"/>
                  </a:cubicBezTo>
                  <a:cubicBezTo>
                    <a:pt x="12" y="2286"/>
                    <a:pt x="0" y="2667"/>
                    <a:pt x="12" y="3036"/>
                  </a:cubicBezTo>
                  <a:cubicBezTo>
                    <a:pt x="23" y="3435"/>
                    <a:pt x="417" y="3876"/>
                    <a:pt x="876" y="3876"/>
                  </a:cubicBezTo>
                  <a:cubicBezTo>
                    <a:pt x="909" y="3876"/>
                    <a:pt x="943" y="3874"/>
                    <a:pt x="976" y="3869"/>
                  </a:cubicBezTo>
                  <a:cubicBezTo>
                    <a:pt x="1453" y="3798"/>
                    <a:pt x="1941" y="3381"/>
                    <a:pt x="2048" y="2917"/>
                  </a:cubicBezTo>
                  <a:cubicBezTo>
                    <a:pt x="2215" y="2202"/>
                    <a:pt x="2274" y="1476"/>
                    <a:pt x="2369" y="786"/>
                  </a:cubicBezTo>
                  <a:cubicBezTo>
                    <a:pt x="2369" y="655"/>
                    <a:pt x="2369" y="571"/>
                    <a:pt x="2346" y="464"/>
                  </a:cubicBezTo>
                  <a:cubicBezTo>
                    <a:pt x="2325" y="173"/>
                    <a:pt x="2141" y="0"/>
                    <a:pt x="187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18"/>
            <p:cNvSpPr/>
            <p:nvPr/>
          </p:nvSpPr>
          <p:spPr>
            <a:xfrm>
              <a:off x="-1569850" y="3663325"/>
              <a:ext cx="62225" cy="88675"/>
            </a:xfrm>
            <a:custGeom>
              <a:avLst/>
              <a:gdLst/>
              <a:ahLst/>
              <a:cxnLst/>
              <a:rect l="l" t="t" r="r" b="b"/>
              <a:pathLst>
                <a:path w="2489" h="3547" extrusionOk="0">
                  <a:moveTo>
                    <a:pt x="1787" y="1"/>
                  </a:moveTo>
                  <a:cubicBezTo>
                    <a:pt x="1449" y="1"/>
                    <a:pt x="1203" y="195"/>
                    <a:pt x="989" y="431"/>
                  </a:cubicBezTo>
                  <a:cubicBezTo>
                    <a:pt x="691" y="788"/>
                    <a:pt x="429" y="1193"/>
                    <a:pt x="227" y="1610"/>
                  </a:cubicBezTo>
                  <a:cubicBezTo>
                    <a:pt x="60" y="1931"/>
                    <a:pt x="0" y="2301"/>
                    <a:pt x="0" y="2658"/>
                  </a:cubicBezTo>
                  <a:cubicBezTo>
                    <a:pt x="0" y="3133"/>
                    <a:pt x="441" y="3546"/>
                    <a:pt x="895" y="3546"/>
                  </a:cubicBezTo>
                  <a:cubicBezTo>
                    <a:pt x="930" y="3546"/>
                    <a:pt x="965" y="3544"/>
                    <a:pt x="1001" y="3539"/>
                  </a:cubicBezTo>
                  <a:cubicBezTo>
                    <a:pt x="1584" y="3455"/>
                    <a:pt x="2025" y="3182"/>
                    <a:pt x="2215" y="2574"/>
                  </a:cubicBezTo>
                  <a:cubicBezTo>
                    <a:pt x="2370" y="2098"/>
                    <a:pt x="2453" y="1622"/>
                    <a:pt x="2477" y="1086"/>
                  </a:cubicBezTo>
                  <a:cubicBezTo>
                    <a:pt x="2489" y="896"/>
                    <a:pt x="2477" y="657"/>
                    <a:pt x="2406" y="396"/>
                  </a:cubicBezTo>
                  <a:cubicBezTo>
                    <a:pt x="2310" y="122"/>
                    <a:pt x="2144" y="15"/>
                    <a:pt x="1846" y="3"/>
                  </a:cubicBezTo>
                  <a:cubicBezTo>
                    <a:pt x="1826" y="1"/>
                    <a:pt x="1807" y="1"/>
                    <a:pt x="1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18"/>
            <p:cNvSpPr/>
            <p:nvPr/>
          </p:nvSpPr>
          <p:spPr>
            <a:xfrm>
              <a:off x="-1784750" y="3431475"/>
              <a:ext cx="63425" cy="94575"/>
            </a:xfrm>
            <a:custGeom>
              <a:avLst/>
              <a:gdLst/>
              <a:ahLst/>
              <a:cxnLst/>
              <a:rect l="l" t="t" r="r" b="b"/>
              <a:pathLst>
                <a:path w="2537" h="3783" extrusionOk="0">
                  <a:moveTo>
                    <a:pt x="1988" y="1"/>
                  </a:moveTo>
                  <a:cubicBezTo>
                    <a:pt x="1935" y="1"/>
                    <a:pt x="1879" y="9"/>
                    <a:pt x="1822" y="25"/>
                  </a:cubicBezTo>
                  <a:cubicBezTo>
                    <a:pt x="1560" y="109"/>
                    <a:pt x="1369" y="252"/>
                    <a:pt x="1215" y="478"/>
                  </a:cubicBezTo>
                  <a:cubicBezTo>
                    <a:pt x="965" y="847"/>
                    <a:pt x="738" y="1252"/>
                    <a:pt x="488" y="1609"/>
                  </a:cubicBezTo>
                  <a:cubicBezTo>
                    <a:pt x="238" y="1954"/>
                    <a:pt x="143" y="2347"/>
                    <a:pt x="72" y="2764"/>
                  </a:cubicBezTo>
                  <a:cubicBezTo>
                    <a:pt x="0" y="3204"/>
                    <a:pt x="429" y="3740"/>
                    <a:pt x="810" y="3776"/>
                  </a:cubicBezTo>
                  <a:cubicBezTo>
                    <a:pt x="849" y="3780"/>
                    <a:pt x="888" y="3782"/>
                    <a:pt x="928" y="3782"/>
                  </a:cubicBezTo>
                  <a:cubicBezTo>
                    <a:pt x="1437" y="3782"/>
                    <a:pt x="2001" y="3438"/>
                    <a:pt x="2155" y="2931"/>
                  </a:cubicBezTo>
                  <a:cubicBezTo>
                    <a:pt x="2358" y="2276"/>
                    <a:pt x="2465" y="1597"/>
                    <a:pt x="2524" y="895"/>
                  </a:cubicBezTo>
                  <a:cubicBezTo>
                    <a:pt x="2536" y="704"/>
                    <a:pt x="2500" y="526"/>
                    <a:pt x="2453" y="359"/>
                  </a:cubicBezTo>
                  <a:cubicBezTo>
                    <a:pt x="2377" y="130"/>
                    <a:pt x="2201" y="1"/>
                    <a:pt x="19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18"/>
            <p:cNvSpPr/>
            <p:nvPr/>
          </p:nvSpPr>
          <p:spPr>
            <a:xfrm>
              <a:off x="-1666200" y="3472750"/>
              <a:ext cx="60350" cy="93200"/>
            </a:xfrm>
            <a:custGeom>
              <a:avLst/>
              <a:gdLst/>
              <a:ahLst/>
              <a:cxnLst/>
              <a:rect l="l" t="t" r="r" b="b"/>
              <a:pathLst>
                <a:path w="2414" h="3728" extrusionOk="0">
                  <a:moveTo>
                    <a:pt x="1920" y="1"/>
                  </a:moveTo>
                  <a:cubicBezTo>
                    <a:pt x="1778" y="1"/>
                    <a:pt x="1650" y="59"/>
                    <a:pt x="1521" y="137"/>
                  </a:cubicBezTo>
                  <a:cubicBezTo>
                    <a:pt x="1307" y="268"/>
                    <a:pt x="1164" y="458"/>
                    <a:pt x="1033" y="660"/>
                  </a:cubicBezTo>
                  <a:cubicBezTo>
                    <a:pt x="818" y="958"/>
                    <a:pt x="640" y="1268"/>
                    <a:pt x="437" y="1565"/>
                  </a:cubicBezTo>
                  <a:cubicBezTo>
                    <a:pt x="164" y="1923"/>
                    <a:pt x="80" y="2339"/>
                    <a:pt x="44" y="2768"/>
                  </a:cubicBezTo>
                  <a:cubicBezTo>
                    <a:pt x="0" y="3279"/>
                    <a:pt x="401" y="3727"/>
                    <a:pt x="890" y="3727"/>
                  </a:cubicBezTo>
                  <a:cubicBezTo>
                    <a:pt x="925" y="3727"/>
                    <a:pt x="961" y="3725"/>
                    <a:pt x="997" y="3720"/>
                  </a:cubicBezTo>
                  <a:cubicBezTo>
                    <a:pt x="1628" y="3637"/>
                    <a:pt x="2045" y="3316"/>
                    <a:pt x="2176" y="2756"/>
                  </a:cubicBezTo>
                  <a:cubicBezTo>
                    <a:pt x="2307" y="2149"/>
                    <a:pt x="2366" y="1518"/>
                    <a:pt x="2414" y="875"/>
                  </a:cubicBezTo>
                  <a:cubicBezTo>
                    <a:pt x="2402" y="744"/>
                    <a:pt x="2366" y="601"/>
                    <a:pt x="2402" y="446"/>
                  </a:cubicBezTo>
                  <a:cubicBezTo>
                    <a:pt x="2414" y="208"/>
                    <a:pt x="2283" y="101"/>
                    <a:pt x="2092" y="29"/>
                  </a:cubicBezTo>
                  <a:cubicBezTo>
                    <a:pt x="2032" y="9"/>
                    <a:pt x="1975" y="1"/>
                    <a:pt x="192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18"/>
            <p:cNvSpPr/>
            <p:nvPr/>
          </p:nvSpPr>
          <p:spPr>
            <a:xfrm>
              <a:off x="-1721050" y="3609700"/>
              <a:ext cx="60150" cy="91475"/>
            </a:xfrm>
            <a:custGeom>
              <a:avLst/>
              <a:gdLst/>
              <a:ahLst/>
              <a:cxnLst/>
              <a:rect l="l" t="t" r="r" b="b"/>
              <a:pathLst>
                <a:path w="2406" h="3659" extrusionOk="0">
                  <a:moveTo>
                    <a:pt x="1795" y="0"/>
                  </a:moveTo>
                  <a:cubicBezTo>
                    <a:pt x="1658" y="0"/>
                    <a:pt x="1523" y="42"/>
                    <a:pt x="1393" y="124"/>
                  </a:cubicBezTo>
                  <a:cubicBezTo>
                    <a:pt x="1250" y="207"/>
                    <a:pt x="1131" y="338"/>
                    <a:pt x="1024" y="481"/>
                  </a:cubicBezTo>
                  <a:cubicBezTo>
                    <a:pt x="738" y="862"/>
                    <a:pt x="488" y="1255"/>
                    <a:pt x="250" y="1671"/>
                  </a:cubicBezTo>
                  <a:cubicBezTo>
                    <a:pt x="60" y="2029"/>
                    <a:pt x="0" y="2410"/>
                    <a:pt x="0" y="2802"/>
                  </a:cubicBezTo>
                  <a:cubicBezTo>
                    <a:pt x="0" y="3270"/>
                    <a:pt x="388" y="3658"/>
                    <a:pt x="809" y="3658"/>
                  </a:cubicBezTo>
                  <a:cubicBezTo>
                    <a:pt x="849" y="3658"/>
                    <a:pt x="889" y="3655"/>
                    <a:pt x="929" y="3648"/>
                  </a:cubicBezTo>
                  <a:cubicBezTo>
                    <a:pt x="1500" y="3529"/>
                    <a:pt x="1941" y="3243"/>
                    <a:pt x="2107" y="2648"/>
                  </a:cubicBezTo>
                  <a:cubicBezTo>
                    <a:pt x="2274" y="2052"/>
                    <a:pt x="2369" y="1445"/>
                    <a:pt x="2405" y="814"/>
                  </a:cubicBezTo>
                  <a:cubicBezTo>
                    <a:pt x="2393" y="719"/>
                    <a:pt x="2393" y="612"/>
                    <a:pt x="2381" y="516"/>
                  </a:cubicBezTo>
                  <a:cubicBezTo>
                    <a:pt x="2358" y="243"/>
                    <a:pt x="2238" y="100"/>
                    <a:pt x="1988" y="28"/>
                  </a:cubicBezTo>
                  <a:cubicBezTo>
                    <a:pt x="1924" y="9"/>
                    <a:pt x="1859" y="0"/>
                    <a:pt x="179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18"/>
            <p:cNvSpPr/>
            <p:nvPr/>
          </p:nvSpPr>
          <p:spPr>
            <a:xfrm>
              <a:off x="-1652000" y="3704825"/>
              <a:ext cx="57775" cy="92825"/>
            </a:xfrm>
            <a:custGeom>
              <a:avLst/>
              <a:gdLst/>
              <a:ahLst/>
              <a:cxnLst/>
              <a:rect l="l" t="t" r="r" b="b"/>
              <a:pathLst>
                <a:path w="2311" h="3713" extrusionOk="0">
                  <a:moveTo>
                    <a:pt x="1754" y="1"/>
                  </a:moveTo>
                  <a:cubicBezTo>
                    <a:pt x="1619" y="1"/>
                    <a:pt x="1485" y="44"/>
                    <a:pt x="1358" y="129"/>
                  </a:cubicBezTo>
                  <a:cubicBezTo>
                    <a:pt x="1203" y="224"/>
                    <a:pt x="1096" y="367"/>
                    <a:pt x="1012" y="510"/>
                  </a:cubicBezTo>
                  <a:cubicBezTo>
                    <a:pt x="798" y="867"/>
                    <a:pt x="608" y="1236"/>
                    <a:pt x="381" y="1593"/>
                  </a:cubicBezTo>
                  <a:cubicBezTo>
                    <a:pt x="143" y="1950"/>
                    <a:pt x="72" y="2343"/>
                    <a:pt x="24" y="2760"/>
                  </a:cubicBezTo>
                  <a:cubicBezTo>
                    <a:pt x="1" y="3172"/>
                    <a:pt x="373" y="3713"/>
                    <a:pt x="900" y="3713"/>
                  </a:cubicBezTo>
                  <a:cubicBezTo>
                    <a:pt x="906" y="3713"/>
                    <a:pt x="911" y="3712"/>
                    <a:pt x="917" y="3712"/>
                  </a:cubicBezTo>
                  <a:cubicBezTo>
                    <a:pt x="1453" y="3677"/>
                    <a:pt x="1977" y="3260"/>
                    <a:pt x="2084" y="2748"/>
                  </a:cubicBezTo>
                  <a:cubicBezTo>
                    <a:pt x="2203" y="2105"/>
                    <a:pt x="2227" y="1450"/>
                    <a:pt x="2310" y="795"/>
                  </a:cubicBezTo>
                  <a:cubicBezTo>
                    <a:pt x="2310" y="688"/>
                    <a:pt x="2274" y="569"/>
                    <a:pt x="2274" y="438"/>
                  </a:cubicBezTo>
                  <a:cubicBezTo>
                    <a:pt x="2274" y="200"/>
                    <a:pt x="2132" y="81"/>
                    <a:pt x="1917" y="21"/>
                  </a:cubicBezTo>
                  <a:cubicBezTo>
                    <a:pt x="1863" y="8"/>
                    <a:pt x="1808" y="1"/>
                    <a:pt x="175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18"/>
            <p:cNvSpPr/>
            <p:nvPr/>
          </p:nvSpPr>
          <p:spPr>
            <a:xfrm>
              <a:off x="-1772250" y="3237425"/>
              <a:ext cx="63725" cy="87200"/>
            </a:xfrm>
            <a:custGeom>
              <a:avLst/>
              <a:gdLst/>
              <a:ahLst/>
              <a:cxnLst/>
              <a:rect l="l" t="t" r="r" b="b"/>
              <a:pathLst>
                <a:path w="2549" h="3488" extrusionOk="0">
                  <a:moveTo>
                    <a:pt x="2024" y="1"/>
                  </a:moveTo>
                  <a:cubicBezTo>
                    <a:pt x="1846" y="1"/>
                    <a:pt x="1715" y="84"/>
                    <a:pt x="1584" y="179"/>
                  </a:cubicBezTo>
                  <a:cubicBezTo>
                    <a:pt x="1417" y="322"/>
                    <a:pt x="1298" y="477"/>
                    <a:pt x="1167" y="644"/>
                  </a:cubicBezTo>
                  <a:cubicBezTo>
                    <a:pt x="893" y="1001"/>
                    <a:pt x="643" y="1358"/>
                    <a:pt x="357" y="1691"/>
                  </a:cubicBezTo>
                  <a:cubicBezTo>
                    <a:pt x="119" y="1977"/>
                    <a:pt x="95" y="2311"/>
                    <a:pt x="12" y="2596"/>
                  </a:cubicBezTo>
                  <a:cubicBezTo>
                    <a:pt x="0" y="3001"/>
                    <a:pt x="250" y="3346"/>
                    <a:pt x="584" y="3442"/>
                  </a:cubicBezTo>
                  <a:cubicBezTo>
                    <a:pt x="676" y="3473"/>
                    <a:pt x="774" y="3487"/>
                    <a:pt x="874" y="3487"/>
                  </a:cubicBezTo>
                  <a:cubicBezTo>
                    <a:pt x="1310" y="3487"/>
                    <a:pt x="1772" y="3206"/>
                    <a:pt x="1917" y="2799"/>
                  </a:cubicBezTo>
                  <a:cubicBezTo>
                    <a:pt x="2120" y="2287"/>
                    <a:pt x="2274" y="1751"/>
                    <a:pt x="2417" y="1191"/>
                  </a:cubicBezTo>
                  <a:cubicBezTo>
                    <a:pt x="2453" y="977"/>
                    <a:pt x="2501" y="751"/>
                    <a:pt x="2512" y="525"/>
                  </a:cubicBezTo>
                  <a:cubicBezTo>
                    <a:pt x="2548" y="215"/>
                    <a:pt x="2334" y="1"/>
                    <a:pt x="202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18"/>
            <p:cNvSpPr/>
            <p:nvPr/>
          </p:nvSpPr>
          <p:spPr>
            <a:xfrm>
              <a:off x="-1589200" y="3444525"/>
              <a:ext cx="55100" cy="89050"/>
            </a:xfrm>
            <a:custGeom>
              <a:avLst/>
              <a:gdLst/>
              <a:ahLst/>
              <a:cxnLst/>
              <a:rect l="l" t="t" r="r" b="b"/>
              <a:pathLst>
                <a:path w="2204" h="3562" extrusionOk="0">
                  <a:moveTo>
                    <a:pt x="1739" y="0"/>
                  </a:moveTo>
                  <a:cubicBezTo>
                    <a:pt x="1658" y="0"/>
                    <a:pt x="1569" y="20"/>
                    <a:pt x="1477" y="63"/>
                  </a:cubicBezTo>
                  <a:cubicBezTo>
                    <a:pt x="1191" y="194"/>
                    <a:pt x="989" y="396"/>
                    <a:pt x="822" y="670"/>
                  </a:cubicBezTo>
                  <a:cubicBezTo>
                    <a:pt x="584" y="1051"/>
                    <a:pt x="370" y="1444"/>
                    <a:pt x="203" y="1861"/>
                  </a:cubicBezTo>
                  <a:cubicBezTo>
                    <a:pt x="48" y="2206"/>
                    <a:pt x="1" y="2575"/>
                    <a:pt x="96" y="2944"/>
                  </a:cubicBezTo>
                  <a:cubicBezTo>
                    <a:pt x="184" y="3318"/>
                    <a:pt x="484" y="3562"/>
                    <a:pt x="806" y="3562"/>
                  </a:cubicBezTo>
                  <a:cubicBezTo>
                    <a:pt x="875" y="3562"/>
                    <a:pt x="944" y="3551"/>
                    <a:pt x="1013" y="3528"/>
                  </a:cubicBezTo>
                  <a:cubicBezTo>
                    <a:pt x="1489" y="3361"/>
                    <a:pt x="1858" y="3075"/>
                    <a:pt x="1989" y="2540"/>
                  </a:cubicBezTo>
                  <a:cubicBezTo>
                    <a:pt x="2096" y="2004"/>
                    <a:pt x="2156" y="1456"/>
                    <a:pt x="2191" y="908"/>
                  </a:cubicBezTo>
                  <a:cubicBezTo>
                    <a:pt x="2203" y="742"/>
                    <a:pt x="2156" y="599"/>
                    <a:pt x="2156" y="432"/>
                  </a:cubicBezTo>
                  <a:cubicBezTo>
                    <a:pt x="2147" y="167"/>
                    <a:pt x="1974" y="0"/>
                    <a:pt x="173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18"/>
            <p:cNvSpPr/>
            <p:nvPr/>
          </p:nvSpPr>
          <p:spPr>
            <a:xfrm>
              <a:off x="-1691900" y="3369000"/>
              <a:ext cx="54500" cy="88950"/>
            </a:xfrm>
            <a:custGeom>
              <a:avLst/>
              <a:gdLst/>
              <a:ahLst/>
              <a:cxnLst/>
              <a:rect l="l" t="t" r="r" b="b"/>
              <a:pathLst>
                <a:path w="2180" h="3558" extrusionOk="0">
                  <a:moveTo>
                    <a:pt x="1657" y="0"/>
                  </a:moveTo>
                  <a:cubicBezTo>
                    <a:pt x="1619" y="0"/>
                    <a:pt x="1578" y="4"/>
                    <a:pt x="1537" y="12"/>
                  </a:cubicBezTo>
                  <a:cubicBezTo>
                    <a:pt x="1227" y="72"/>
                    <a:pt x="1049" y="286"/>
                    <a:pt x="882" y="524"/>
                  </a:cubicBezTo>
                  <a:cubicBezTo>
                    <a:pt x="644" y="893"/>
                    <a:pt x="453" y="1274"/>
                    <a:pt x="239" y="1667"/>
                  </a:cubicBezTo>
                  <a:cubicBezTo>
                    <a:pt x="72" y="1965"/>
                    <a:pt x="13" y="2310"/>
                    <a:pt x="1" y="2644"/>
                  </a:cubicBezTo>
                  <a:cubicBezTo>
                    <a:pt x="1" y="2917"/>
                    <a:pt x="72" y="3120"/>
                    <a:pt x="239" y="3334"/>
                  </a:cubicBezTo>
                  <a:cubicBezTo>
                    <a:pt x="358" y="3470"/>
                    <a:pt x="513" y="3557"/>
                    <a:pt x="679" y="3557"/>
                  </a:cubicBezTo>
                  <a:cubicBezTo>
                    <a:pt x="746" y="3557"/>
                    <a:pt x="814" y="3543"/>
                    <a:pt x="882" y="3513"/>
                  </a:cubicBezTo>
                  <a:cubicBezTo>
                    <a:pt x="1287" y="3334"/>
                    <a:pt x="1656" y="3096"/>
                    <a:pt x="1787" y="2608"/>
                  </a:cubicBezTo>
                  <a:cubicBezTo>
                    <a:pt x="1918" y="2096"/>
                    <a:pt x="2061" y="1596"/>
                    <a:pt x="2132" y="1072"/>
                  </a:cubicBezTo>
                  <a:cubicBezTo>
                    <a:pt x="2156" y="858"/>
                    <a:pt x="2180" y="655"/>
                    <a:pt x="2144" y="441"/>
                  </a:cubicBezTo>
                  <a:cubicBezTo>
                    <a:pt x="2092" y="163"/>
                    <a:pt x="1907" y="0"/>
                    <a:pt x="16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18"/>
            <p:cNvSpPr/>
            <p:nvPr/>
          </p:nvSpPr>
          <p:spPr>
            <a:xfrm>
              <a:off x="-1806775" y="3738375"/>
              <a:ext cx="55675" cy="82575"/>
            </a:xfrm>
            <a:custGeom>
              <a:avLst/>
              <a:gdLst/>
              <a:ahLst/>
              <a:cxnLst/>
              <a:rect l="l" t="t" r="r" b="b"/>
              <a:pathLst>
                <a:path w="2227" h="3303" extrusionOk="0">
                  <a:moveTo>
                    <a:pt x="1771" y="1"/>
                  </a:moveTo>
                  <a:cubicBezTo>
                    <a:pt x="1734" y="1"/>
                    <a:pt x="1695" y="5"/>
                    <a:pt x="1655" y="13"/>
                  </a:cubicBezTo>
                  <a:cubicBezTo>
                    <a:pt x="1500" y="49"/>
                    <a:pt x="1369" y="120"/>
                    <a:pt x="1250" y="227"/>
                  </a:cubicBezTo>
                  <a:cubicBezTo>
                    <a:pt x="845" y="608"/>
                    <a:pt x="500" y="1061"/>
                    <a:pt x="226" y="1549"/>
                  </a:cubicBezTo>
                  <a:cubicBezTo>
                    <a:pt x="60" y="1835"/>
                    <a:pt x="24" y="2144"/>
                    <a:pt x="0" y="2454"/>
                  </a:cubicBezTo>
                  <a:cubicBezTo>
                    <a:pt x="0" y="2549"/>
                    <a:pt x="12" y="2632"/>
                    <a:pt x="48" y="2716"/>
                  </a:cubicBezTo>
                  <a:cubicBezTo>
                    <a:pt x="152" y="3050"/>
                    <a:pt x="422" y="3302"/>
                    <a:pt x="720" y="3302"/>
                  </a:cubicBezTo>
                  <a:cubicBezTo>
                    <a:pt x="761" y="3302"/>
                    <a:pt x="803" y="3297"/>
                    <a:pt x="845" y="3287"/>
                  </a:cubicBezTo>
                  <a:cubicBezTo>
                    <a:pt x="1369" y="3168"/>
                    <a:pt x="1810" y="2930"/>
                    <a:pt x="1977" y="2370"/>
                  </a:cubicBezTo>
                  <a:cubicBezTo>
                    <a:pt x="2131" y="1882"/>
                    <a:pt x="2215" y="1370"/>
                    <a:pt x="2227" y="846"/>
                  </a:cubicBezTo>
                  <a:cubicBezTo>
                    <a:pt x="2227" y="715"/>
                    <a:pt x="2215" y="572"/>
                    <a:pt x="2203" y="418"/>
                  </a:cubicBezTo>
                  <a:cubicBezTo>
                    <a:pt x="2172" y="160"/>
                    <a:pt x="2007" y="1"/>
                    <a:pt x="17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18"/>
            <p:cNvSpPr/>
            <p:nvPr/>
          </p:nvSpPr>
          <p:spPr>
            <a:xfrm>
              <a:off x="-1746500" y="3319250"/>
              <a:ext cx="51350" cy="81350"/>
            </a:xfrm>
            <a:custGeom>
              <a:avLst/>
              <a:gdLst/>
              <a:ahLst/>
              <a:cxnLst/>
              <a:rect l="l" t="t" r="r" b="b"/>
              <a:pathLst>
                <a:path w="2054" h="3254" extrusionOk="0">
                  <a:moveTo>
                    <a:pt x="1574" y="1"/>
                  </a:moveTo>
                  <a:cubicBezTo>
                    <a:pt x="1479" y="1"/>
                    <a:pt x="1375" y="36"/>
                    <a:pt x="1268" y="109"/>
                  </a:cubicBezTo>
                  <a:cubicBezTo>
                    <a:pt x="1113" y="216"/>
                    <a:pt x="994" y="335"/>
                    <a:pt x="911" y="478"/>
                  </a:cubicBezTo>
                  <a:cubicBezTo>
                    <a:pt x="685" y="824"/>
                    <a:pt x="494" y="1181"/>
                    <a:pt x="280" y="1538"/>
                  </a:cubicBezTo>
                  <a:cubicBezTo>
                    <a:pt x="101" y="1824"/>
                    <a:pt x="42" y="2133"/>
                    <a:pt x="30" y="2467"/>
                  </a:cubicBezTo>
                  <a:cubicBezTo>
                    <a:pt x="0" y="2909"/>
                    <a:pt x="344" y="3254"/>
                    <a:pt x="726" y="3254"/>
                  </a:cubicBezTo>
                  <a:cubicBezTo>
                    <a:pt x="807" y="3254"/>
                    <a:pt x="889" y="3238"/>
                    <a:pt x="970" y="3205"/>
                  </a:cubicBezTo>
                  <a:cubicBezTo>
                    <a:pt x="1268" y="3074"/>
                    <a:pt x="1530" y="2883"/>
                    <a:pt x="1649" y="2550"/>
                  </a:cubicBezTo>
                  <a:cubicBezTo>
                    <a:pt x="1863" y="1990"/>
                    <a:pt x="2006" y="1419"/>
                    <a:pt x="2054" y="871"/>
                  </a:cubicBezTo>
                  <a:cubicBezTo>
                    <a:pt x="2054" y="645"/>
                    <a:pt x="2054" y="490"/>
                    <a:pt x="1971" y="335"/>
                  </a:cubicBezTo>
                  <a:cubicBezTo>
                    <a:pt x="1887" y="114"/>
                    <a:pt x="1744" y="1"/>
                    <a:pt x="157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18"/>
            <p:cNvSpPr/>
            <p:nvPr/>
          </p:nvSpPr>
          <p:spPr>
            <a:xfrm>
              <a:off x="-1675825" y="3267250"/>
              <a:ext cx="50325" cy="72175"/>
            </a:xfrm>
            <a:custGeom>
              <a:avLst/>
              <a:gdLst/>
              <a:ahLst/>
              <a:cxnLst/>
              <a:rect l="l" t="t" r="r" b="b"/>
              <a:pathLst>
                <a:path w="2013" h="2887" extrusionOk="0">
                  <a:moveTo>
                    <a:pt x="1550" y="1"/>
                  </a:moveTo>
                  <a:cubicBezTo>
                    <a:pt x="1441" y="1"/>
                    <a:pt x="1337" y="33"/>
                    <a:pt x="1239" y="82"/>
                  </a:cubicBezTo>
                  <a:cubicBezTo>
                    <a:pt x="1072" y="165"/>
                    <a:pt x="941" y="284"/>
                    <a:pt x="834" y="439"/>
                  </a:cubicBezTo>
                  <a:cubicBezTo>
                    <a:pt x="644" y="689"/>
                    <a:pt x="465" y="963"/>
                    <a:pt x="275" y="1225"/>
                  </a:cubicBezTo>
                  <a:cubicBezTo>
                    <a:pt x="72" y="1511"/>
                    <a:pt x="37" y="1820"/>
                    <a:pt x="13" y="2153"/>
                  </a:cubicBezTo>
                  <a:cubicBezTo>
                    <a:pt x="1" y="2511"/>
                    <a:pt x="298" y="2832"/>
                    <a:pt x="656" y="2880"/>
                  </a:cubicBezTo>
                  <a:cubicBezTo>
                    <a:pt x="688" y="2884"/>
                    <a:pt x="722" y="2887"/>
                    <a:pt x="756" y="2887"/>
                  </a:cubicBezTo>
                  <a:cubicBezTo>
                    <a:pt x="1154" y="2887"/>
                    <a:pt x="1618" y="2575"/>
                    <a:pt x="1739" y="2213"/>
                  </a:cubicBezTo>
                  <a:cubicBezTo>
                    <a:pt x="1894" y="1713"/>
                    <a:pt x="1977" y="1213"/>
                    <a:pt x="2013" y="701"/>
                  </a:cubicBezTo>
                  <a:cubicBezTo>
                    <a:pt x="2013" y="582"/>
                    <a:pt x="1989" y="475"/>
                    <a:pt x="1977" y="368"/>
                  </a:cubicBezTo>
                  <a:cubicBezTo>
                    <a:pt x="1977" y="189"/>
                    <a:pt x="1858" y="82"/>
                    <a:pt x="1703" y="22"/>
                  </a:cubicBezTo>
                  <a:cubicBezTo>
                    <a:pt x="1651" y="7"/>
                    <a:pt x="1600" y="1"/>
                    <a:pt x="15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18"/>
            <p:cNvSpPr/>
            <p:nvPr/>
          </p:nvSpPr>
          <p:spPr>
            <a:xfrm>
              <a:off x="-1522825" y="3532275"/>
              <a:ext cx="47950" cy="68350"/>
            </a:xfrm>
            <a:custGeom>
              <a:avLst/>
              <a:gdLst/>
              <a:ahLst/>
              <a:cxnLst/>
              <a:rect l="l" t="t" r="r" b="b"/>
              <a:pathLst>
                <a:path w="1918" h="2734" extrusionOk="0">
                  <a:moveTo>
                    <a:pt x="1424" y="1"/>
                  </a:moveTo>
                  <a:cubicBezTo>
                    <a:pt x="1332" y="1"/>
                    <a:pt x="1233" y="25"/>
                    <a:pt x="1132" y="77"/>
                  </a:cubicBezTo>
                  <a:cubicBezTo>
                    <a:pt x="679" y="304"/>
                    <a:pt x="441" y="696"/>
                    <a:pt x="203" y="1101"/>
                  </a:cubicBezTo>
                  <a:cubicBezTo>
                    <a:pt x="24" y="1411"/>
                    <a:pt x="1" y="1756"/>
                    <a:pt x="24" y="2101"/>
                  </a:cubicBezTo>
                  <a:cubicBezTo>
                    <a:pt x="56" y="2432"/>
                    <a:pt x="355" y="2733"/>
                    <a:pt x="665" y="2733"/>
                  </a:cubicBezTo>
                  <a:cubicBezTo>
                    <a:pt x="702" y="2733"/>
                    <a:pt x="738" y="2729"/>
                    <a:pt x="775" y="2720"/>
                  </a:cubicBezTo>
                  <a:cubicBezTo>
                    <a:pt x="1203" y="2637"/>
                    <a:pt x="1572" y="2411"/>
                    <a:pt x="1715" y="1947"/>
                  </a:cubicBezTo>
                  <a:cubicBezTo>
                    <a:pt x="1810" y="1577"/>
                    <a:pt x="1906" y="1196"/>
                    <a:pt x="1918" y="804"/>
                  </a:cubicBezTo>
                  <a:cubicBezTo>
                    <a:pt x="1906" y="696"/>
                    <a:pt x="1906" y="577"/>
                    <a:pt x="1906" y="458"/>
                  </a:cubicBezTo>
                  <a:cubicBezTo>
                    <a:pt x="1862" y="173"/>
                    <a:pt x="1668" y="1"/>
                    <a:pt x="142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 point 1">
  <p:cSld name="BLANK_2_1_3"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31"/>
          <p:cNvSpPr txBox="1">
            <a:spLocks noGrp="1"/>
          </p:cNvSpPr>
          <p:nvPr>
            <p:ph type="body" idx="1"/>
          </p:nvPr>
        </p:nvSpPr>
        <p:spPr>
          <a:xfrm>
            <a:off x="2330250" y="1890125"/>
            <a:ext cx="4483500" cy="25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41" name="Google Shape;541;p31"/>
          <p:cNvSpPr txBox="1">
            <a:spLocks noGrp="1"/>
          </p:cNvSpPr>
          <p:nvPr>
            <p:ph type="title"/>
          </p:nvPr>
        </p:nvSpPr>
        <p:spPr>
          <a:xfrm>
            <a:off x="2250750" y="463800"/>
            <a:ext cx="4642500" cy="134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42" name="Google Shape;542;p31"/>
          <p:cNvSpPr/>
          <p:nvPr/>
        </p:nvSpPr>
        <p:spPr>
          <a:xfrm>
            <a:off x="7013200" y="-189287"/>
            <a:ext cx="2920643" cy="6544568"/>
          </a:xfrm>
          <a:custGeom>
            <a:avLst/>
            <a:gdLst/>
            <a:ahLst/>
            <a:cxnLst/>
            <a:rect l="l" t="t" r="r" b="b"/>
            <a:pathLst>
              <a:path w="15015" h="33646" extrusionOk="0">
                <a:moveTo>
                  <a:pt x="13059" y="1"/>
                </a:moveTo>
                <a:cubicBezTo>
                  <a:pt x="12879" y="1"/>
                  <a:pt x="12700" y="10"/>
                  <a:pt x="12526" y="22"/>
                </a:cubicBezTo>
                <a:cubicBezTo>
                  <a:pt x="10561" y="153"/>
                  <a:pt x="8585" y="355"/>
                  <a:pt x="6620" y="391"/>
                </a:cubicBezTo>
                <a:cubicBezTo>
                  <a:pt x="6560" y="393"/>
                  <a:pt x="6499" y="394"/>
                  <a:pt x="6437" y="394"/>
                </a:cubicBezTo>
                <a:cubicBezTo>
                  <a:pt x="5900" y="394"/>
                  <a:pt x="5281" y="323"/>
                  <a:pt x="4685" y="323"/>
                </a:cubicBezTo>
                <a:cubicBezTo>
                  <a:pt x="4182" y="323"/>
                  <a:pt x="3696" y="373"/>
                  <a:pt x="3286" y="558"/>
                </a:cubicBezTo>
                <a:cubicBezTo>
                  <a:pt x="0" y="1998"/>
                  <a:pt x="2572" y="5785"/>
                  <a:pt x="3918" y="7618"/>
                </a:cubicBezTo>
                <a:cubicBezTo>
                  <a:pt x="4751" y="8761"/>
                  <a:pt x="5477" y="10178"/>
                  <a:pt x="5108" y="11547"/>
                </a:cubicBezTo>
                <a:cubicBezTo>
                  <a:pt x="4668" y="13131"/>
                  <a:pt x="2965" y="14024"/>
                  <a:pt x="2263" y="15536"/>
                </a:cubicBezTo>
                <a:cubicBezTo>
                  <a:pt x="1715" y="16738"/>
                  <a:pt x="1905" y="18191"/>
                  <a:pt x="2584" y="19346"/>
                </a:cubicBezTo>
                <a:cubicBezTo>
                  <a:pt x="3263" y="20489"/>
                  <a:pt x="4346" y="21334"/>
                  <a:pt x="5525" y="21965"/>
                </a:cubicBezTo>
                <a:cubicBezTo>
                  <a:pt x="6537" y="22501"/>
                  <a:pt x="7692" y="22941"/>
                  <a:pt x="8275" y="23930"/>
                </a:cubicBezTo>
                <a:cubicBezTo>
                  <a:pt x="9252" y="25573"/>
                  <a:pt x="8049" y="27656"/>
                  <a:pt x="8097" y="29585"/>
                </a:cubicBezTo>
                <a:cubicBezTo>
                  <a:pt x="8144" y="31466"/>
                  <a:pt x="9597" y="33240"/>
                  <a:pt x="11442" y="33645"/>
                </a:cubicBezTo>
                <a:cubicBezTo>
                  <a:pt x="12442" y="32681"/>
                  <a:pt x="12919" y="31288"/>
                  <a:pt x="13240" y="29918"/>
                </a:cubicBezTo>
                <a:cubicBezTo>
                  <a:pt x="13824" y="27513"/>
                  <a:pt x="14050" y="25037"/>
                  <a:pt x="14228" y="22572"/>
                </a:cubicBezTo>
                <a:cubicBezTo>
                  <a:pt x="14728" y="15833"/>
                  <a:pt x="14990" y="9059"/>
                  <a:pt x="15014" y="2296"/>
                </a:cubicBezTo>
                <a:cubicBezTo>
                  <a:pt x="15014" y="1641"/>
                  <a:pt x="14990" y="927"/>
                  <a:pt x="14538" y="474"/>
                </a:cubicBezTo>
                <a:cubicBezTo>
                  <a:pt x="14153" y="89"/>
                  <a:pt x="13606" y="1"/>
                  <a:pt x="13059" y="1"/>
                </a:cubicBezTo>
                <a:close/>
              </a:path>
            </a:pathLst>
          </a:custGeom>
          <a:solidFill>
            <a:srgbClr val="FFCC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3" name="Google Shape;543;p31"/>
          <p:cNvSpPr/>
          <p:nvPr/>
        </p:nvSpPr>
        <p:spPr>
          <a:xfrm>
            <a:off x="-1256125" y="-238275"/>
            <a:ext cx="2614302" cy="2565542"/>
          </a:xfrm>
          <a:custGeom>
            <a:avLst/>
            <a:gdLst/>
            <a:ahLst/>
            <a:cxnLst/>
            <a:rect l="l" t="t" r="r" b="b"/>
            <a:pathLst>
              <a:path w="26790" h="26345" extrusionOk="0">
                <a:moveTo>
                  <a:pt x="9121" y="11614"/>
                </a:moveTo>
                <a:cubicBezTo>
                  <a:pt x="9133" y="11614"/>
                  <a:pt x="9156" y="11626"/>
                  <a:pt x="9168" y="11626"/>
                </a:cubicBezTo>
                <a:lnTo>
                  <a:pt x="9073" y="11626"/>
                </a:lnTo>
                <a:cubicBezTo>
                  <a:pt x="9061" y="11626"/>
                  <a:pt x="9061" y="11614"/>
                  <a:pt x="9049" y="11614"/>
                </a:cubicBezTo>
                <a:close/>
                <a:moveTo>
                  <a:pt x="22131" y="0"/>
                </a:moveTo>
                <a:cubicBezTo>
                  <a:pt x="22038" y="0"/>
                  <a:pt x="21944" y="10"/>
                  <a:pt x="21848" y="30"/>
                </a:cubicBezTo>
                <a:cubicBezTo>
                  <a:pt x="20824" y="256"/>
                  <a:pt x="19789" y="482"/>
                  <a:pt x="18765" y="684"/>
                </a:cubicBezTo>
                <a:cubicBezTo>
                  <a:pt x="16372" y="1196"/>
                  <a:pt x="13978" y="1685"/>
                  <a:pt x="11597" y="2232"/>
                </a:cubicBezTo>
                <a:cubicBezTo>
                  <a:pt x="9859" y="2637"/>
                  <a:pt x="8192" y="3197"/>
                  <a:pt x="6620" y="4006"/>
                </a:cubicBezTo>
                <a:cubicBezTo>
                  <a:pt x="6001" y="4316"/>
                  <a:pt x="5382" y="4661"/>
                  <a:pt x="4822" y="5066"/>
                </a:cubicBezTo>
                <a:cubicBezTo>
                  <a:pt x="4227" y="5495"/>
                  <a:pt x="3894" y="6078"/>
                  <a:pt x="3822" y="6792"/>
                </a:cubicBezTo>
                <a:cubicBezTo>
                  <a:pt x="3763" y="7400"/>
                  <a:pt x="3953" y="7923"/>
                  <a:pt x="4465" y="8293"/>
                </a:cubicBezTo>
                <a:cubicBezTo>
                  <a:pt x="4715" y="8471"/>
                  <a:pt x="4989" y="8602"/>
                  <a:pt x="5287" y="8697"/>
                </a:cubicBezTo>
                <a:cubicBezTo>
                  <a:pt x="5818" y="8861"/>
                  <a:pt x="6355" y="8923"/>
                  <a:pt x="6894" y="8923"/>
                </a:cubicBezTo>
                <a:cubicBezTo>
                  <a:pt x="7140" y="8923"/>
                  <a:pt x="7386" y="8910"/>
                  <a:pt x="7632" y="8888"/>
                </a:cubicBezTo>
                <a:cubicBezTo>
                  <a:pt x="8418" y="8816"/>
                  <a:pt x="9180" y="8602"/>
                  <a:pt x="9942" y="8364"/>
                </a:cubicBezTo>
                <a:cubicBezTo>
                  <a:pt x="10728" y="8114"/>
                  <a:pt x="11502" y="7888"/>
                  <a:pt x="12323" y="7769"/>
                </a:cubicBezTo>
                <a:cubicBezTo>
                  <a:pt x="12919" y="7685"/>
                  <a:pt x="13514" y="7578"/>
                  <a:pt x="14097" y="7447"/>
                </a:cubicBezTo>
                <a:cubicBezTo>
                  <a:pt x="14990" y="7245"/>
                  <a:pt x="15883" y="7030"/>
                  <a:pt x="16776" y="6852"/>
                </a:cubicBezTo>
                <a:cubicBezTo>
                  <a:pt x="17741" y="6649"/>
                  <a:pt x="18741" y="6507"/>
                  <a:pt x="19717" y="6328"/>
                </a:cubicBezTo>
                <a:cubicBezTo>
                  <a:pt x="20384" y="6209"/>
                  <a:pt x="21039" y="6078"/>
                  <a:pt x="21729" y="6030"/>
                </a:cubicBezTo>
                <a:cubicBezTo>
                  <a:pt x="21763" y="6025"/>
                  <a:pt x="21797" y="6014"/>
                  <a:pt x="21829" y="6014"/>
                </a:cubicBezTo>
                <a:cubicBezTo>
                  <a:pt x="21865" y="6014"/>
                  <a:pt x="21900" y="6028"/>
                  <a:pt x="21932" y="6078"/>
                </a:cubicBezTo>
                <a:cubicBezTo>
                  <a:pt x="21741" y="6233"/>
                  <a:pt x="21515" y="6340"/>
                  <a:pt x="21301" y="6447"/>
                </a:cubicBezTo>
                <a:cubicBezTo>
                  <a:pt x="19670" y="7209"/>
                  <a:pt x="17979" y="7781"/>
                  <a:pt x="16205" y="8114"/>
                </a:cubicBezTo>
                <a:cubicBezTo>
                  <a:pt x="15229" y="8293"/>
                  <a:pt x="14240" y="8459"/>
                  <a:pt x="13264" y="8638"/>
                </a:cubicBezTo>
                <a:cubicBezTo>
                  <a:pt x="12323" y="8793"/>
                  <a:pt x="11419" y="9019"/>
                  <a:pt x="10478" y="9174"/>
                </a:cubicBezTo>
                <a:cubicBezTo>
                  <a:pt x="9704" y="9293"/>
                  <a:pt x="8942" y="9376"/>
                  <a:pt x="8180" y="9507"/>
                </a:cubicBezTo>
                <a:cubicBezTo>
                  <a:pt x="7073" y="9709"/>
                  <a:pt x="5965" y="9912"/>
                  <a:pt x="4870" y="10126"/>
                </a:cubicBezTo>
                <a:cubicBezTo>
                  <a:pt x="4418" y="10209"/>
                  <a:pt x="3953" y="10281"/>
                  <a:pt x="3513" y="10448"/>
                </a:cubicBezTo>
                <a:cubicBezTo>
                  <a:pt x="3084" y="10602"/>
                  <a:pt x="2691" y="10817"/>
                  <a:pt x="2405" y="11198"/>
                </a:cubicBezTo>
                <a:cubicBezTo>
                  <a:pt x="1917" y="11817"/>
                  <a:pt x="1810" y="12817"/>
                  <a:pt x="2786" y="13412"/>
                </a:cubicBezTo>
                <a:cubicBezTo>
                  <a:pt x="2977" y="13531"/>
                  <a:pt x="3203" y="13638"/>
                  <a:pt x="3418" y="13710"/>
                </a:cubicBezTo>
                <a:cubicBezTo>
                  <a:pt x="4075" y="13935"/>
                  <a:pt x="4740" y="14042"/>
                  <a:pt x="5424" y="14042"/>
                </a:cubicBezTo>
                <a:cubicBezTo>
                  <a:pt x="5607" y="14042"/>
                  <a:pt x="5791" y="14034"/>
                  <a:pt x="5977" y="14019"/>
                </a:cubicBezTo>
                <a:cubicBezTo>
                  <a:pt x="7204" y="13912"/>
                  <a:pt x="8406" y="13793"/>
                  <a:pt x="9633" y="13674"/>
                </a:cubicBezTo>
                <a:cubicBezTo>
                  <a:pt x="10823" y="13555"/>
                  <a:pt x="11990" y="13460"/>
                  <a:pt x="13181" y="13353"/>
                </a:cubicBezTo>
                <a:cubicBezTo>
                  <a:pt x="14062" y="13257"/>
                  <a:pt x="14943" y="13174"/>
                  <a:pt x="15824" y="13043"/>
                </a:cubicBezTo>
                <a:cubicBezTo>
                  <a:pt x="17562" y="12757"/>
                  <a:pt x="19300" y="12543"/>
                  <a:pt x="21063" y="12388"/>
                </a:cubicBezTo>
                <a:cubicBezTo>
                  <a:pt x="21106" y="12380"/>
                  <a:pt x="21150" y="12378"/>
                  <a:pt x="21195" y="12378"/>
                </a:cubicBezTo>
                <a:cubicBezTo>
                  <a:pt x="21286" y="12378"/>
                  <a:pt x="21384" y="12388"/>
                  <a:pt x="21503" y="12388"/>
                </a:cubicBezTo>
                <a:cubicBezTo>
                  <a:pt x="21372" y="12448"/>
                  <a:pt x="21277" y="12472"/>
                  <a:pt x="21194" y="12484"/>
                </a:cubicBezTo>
                <a:cubicBezTo>
                  <a:pt x="20503" y="12638"/>
                  <a:pt x="19812" y="12781"/>
                  <a:pt x="19122" y="12924"/>
                </a:cubicBezTo>
                <a:cubicBezTo>
                  <a:pt x="17848" y="13174"/>
                  <a:pt x="16562" y="13424"/>
                  <a:pt x="15264" y="13591"/>
                </a:cubicBezTo>
                <a:cubicBezTo>
                  <a:pt x="14181" y="13722"/>
                  <a:pt x="13109" y="13853"/>
                  <a:pt x="12038" y="14031"/>
                </a:cubicBezTo>
                <a:cubicBezTo>
                  <a:pt x="11097" y="14198"/>
                  <a:pt x="10156" y="14353"/>
                  <a:pt x="9228" y="14496"/>
                </a:cubicBezTo>
                <a:cubicBezTo>
                  <a:pt x="7990" y="14686"/>
                  <a:pt x="6739" y="14865"/>
                  <a:pt x="5513" y="15186"/>
                </a:cubicBezTo>
                <a:cubicBezTo>
                  <a:pt x="4358" y="15484"/>
                  <a:pt x="3203" y="15793"/>
                  <a:pt x="2096" y="16270"/>
                </a:cubicBezTo>
                <a:cubicBezTo>
                  <a:pt x="1691" y="16448"/>
                  <a:pt x="1310" y="16651"/>
                  <a:pt x="965" y="16936"/>
                </a:cubicBezTo>
                <a:cubicBezTo>
                  <a:pt x="0" y="17770"/>
                  <a:pt x="24" y="19175"/>
                  <a:pt x="1036" y="19961"/>
                </a:cubicBezTo>
                <a:cubicBezTo>
                  <a:pt x="1334" y="20187"/>
                  <a:pt x="1667" y="20342"/>
                  <a:pt x="2013" y="20449"/>
                </a:cubicBezTo>
                <a:cubicBezTo>
                  <a:pt x="2563" y="20618"/>
                  <a:pt x="3132" y="20703"/>
                  <a:pt x="3712" y="20703"/>
                </a:cubicBezTo>
                <a:cubicBezTo>
                  <a:pt x="3784" y="20703"/>
                  <a:pt x="3857" y="20701"/>
                  <a:pt x="3929" y="20699"/>
                </a:cubicBezTo>
                <a:cubicBezTo>
                  <a:pt x="4942" y="20687"/>
                  <a:pt x="5954" y="20568"/>
                  <a:pt x="6966" y="20425"/>
                </a:cubicBezTo>
                <a:cubicBezTo>
                  <a:pt x="7930" y="20270"/>
                  <a:pt x="8894" y="20139"/>
                  <a:pt x="9847" y="19984"/>
                </a:cubicBezTo>
                <a:cubicBezTo>
                  <a:pt x="11252" y="19782"/>
                  <a:pt x="12645" y="19568"/>
                  <a:pt x="14038" y="19330"/>
                </a:cubicBezTo>
                <a:cubicBezTo>
                  <a:pt x="15729" y="19056"/>
                  <a:pt x="17431" y="18830"/>
                  <a:pt x="19122" y="18615"/>
                </a:cubicBezTo>
                <a:cubicBezTo>
                  <a:pt x="20170" y="18496"/>
                  <a:pt x="21205" y="18377"/>
                  <a:pt x="22253" y="18306"/>
                </a:cubicBezTo>
                <a:cubicBezTo>
                  <a:pt x="22528" y="18292"/>
                  <a:pt x="22807" y="18278"/>
                  <a:pt x="23095" y="18278"/>
                </a:cubicBezTo>
                <a:cubicBezTo>
                  <a:pt x="23305" y="18278"/>
                  <a:pt x="23520" y="18286"/>
                  <a:pt x="23741" y="18306"/>
                </a:cubicBezTo>
                <a:cubicBezTo>
                  <a:pt x="23575" y="18437"/>
                  <a:pt x="23408" y="18472"/>
                  <a:pt x="23265" y="18520"/>
                </a:cubicBezTo>
                <a:cubicBezTo>
                  <a:pt x="21598" y="19032"/>
                  <a:pt x="19896" y="19389"/>
                  <a:pt x="18181" y="19651"/>
                </a:cubicBezTo>
                <a:cubicBezTo>
                  <a:pt x="17324" y="19770"/>
                  <a:pt x="16443" y="19853"/>
                  <a:pt x="15586" y="19973"/>
                </a:cubicBezTo>
                <a:cubicBezTo>
                  <a:pt x="14181" y="20151"/>
                  <a:pt x="12788" y="20318"/>
                  <a:pt x="11383" y="20449"/>
                </a:cubicBezTo>
                <a:cubicBezTo>
                  <a:pt x="10287" y="20556"/>
                  <a:pt x="9192" y="20735"/>
                  <a:pt x="8120" y="21032"/>
                </a:cubicBezTo>
                <a:cubicBezTo>
                  <a:pt x="7251" y="21282"/>
                  <a:pt x="6382" y="21580"/>
                  <a:pt x="5596" y="22056"/>
                </a:cubicBezTo>
                <a:cubicBezTo>
                  <a:pt x="5251" y="22247"/>
                  <a:pt x="4953" y="22485"/>
                  <a:pt x="4703" y="22806"/>
                </a:cubicBezTo>
                <a:cubicBezTo>
                  <a:pt x="3941" y="23723"/>
                  <a:pt x="4072" y="24890"/>
                  <a:pt x="5013" y="25616"/>
                </a:cubicBezTo>
                <a:cubicBezTo>
                  <a:pt x="5311" y="25842"/>
                  <a:pt x="5620" y="25997"/>
                  <a:pt x="5977" y="26104"/>
                </a:cubicBezTo>
                <a:cubicBezTo>
                  <a:pt x="6537" y="26271"/>
                  <a:pt x="7085" y="26342"/>
                  <a:pt x="7644" y="26342"/>
                </a:cubicBezTo>
                <a:cubicBezTo>
                  <a:pt x="7722" y="26344"/>
                  <a:pt x="7800" y="26345"/>
                  <a:pt x="7877" y="26345"/>
                </a:cubicBezTo>
                <a:cubicBezTo>
                  <a:pt x="8366" y="26345"/>
                  <a:pt x="8842" y="26315"/>
                  <a:pt x="9335" y="26295"/>
                </a:cubicBezTo>
                <a:cubicBezTo>
                  <a:pt x="10228" y="26271"/>
                  <a:pt x="11097" y="26176"/>
                  <a:pt x="11978" y="26092"/>
                </a:cubicBezTo>
                <a:cubicBezTo>
                  <a:pt x="13121" y="25961"/>
                  <a:pt x="14288" y="25854"/>
                  <a:pt x="15443" y="25783"/>
                </a:cubicBezTo>
                <a:cubicBezTo>
                  <a:pt x="16491" y="25699"/>
                  <a:pt x="17515" y="25676"/>
                  <a:pt x="18562" y="25604"/>
                </a:cubicBezTo>
                <a:cubicBezTo>
                  <a:pt x="19658" y="25521"/>
                  <a:pt x="20777" y="25390"/>
                  <a:pt x="21872" y="25271"/>
                </a:cubicBezTo>
                <a:cubicBezTo>
                  <a:pt x="22702" y="25197"/>
                  <a:pt x="23522" y="25124"/>
                  <a:pt x="24341" y="25124"/>
                </a:cubicBezTo>
                <a:cubicBezTo>
                  <a:pt x="24451" y="25124"/>
                  <a:pt x="24561" y="25125"/>
                  <a:pt x="24670" y="25128"/>
                </a:cubicBezTo>
                <a:cubicBezTo>
                  <a:pt x="25039" y="25128"/>
                  <a:pt x="25373" y="25045"/>
                  <a:pt x="25718" y="24961"/>
                </a:cubicBezTo>
                <a:cubicBezTo>
                  <a:pt x="26111" y="24854"/>
                  <a:pt x="26492" y="24247"/>
                  <a:pt x="26325" y="23759"/>
                </a:cubicBezTo>
                <a:cubicBezTo>
                  <a:pt x="26151" y="23249"/>
                  <a:pt x="25571" y="22829"/>
                  <a:pt x="25024" y="22829"/>
                </a:cubicBezTo>
                <a:cubicBezTo>
                  <a:pt x="25010" y="22829"/>
                  <a:pt x="24995" y="22829"/>
                  <a:pt x="24980" y="22830"/>
                </a:cubicBezTo>
                <a:cubicBezTo>
                  <a:pt x="24599" y="22866"/>
                  <a:pt x="24230" y="22878"/>
                  <a:pt x="23837" y="22890"/>
                </a:cubicBezTo>
                <a:cubicBezTo>
                  <a:pt x="22956" y="22925"/>
                  <a:pt x="22087" y="22997"/>
                  <a:pt x="21217" y="23116"/>
                </a:cubicBezTo>
                <a:cubicBezTo>
                  <a:pt x="20610" y="23199"/>
                  <a:pt x="20015" y="23306"/>
                  <a:pt x="19408" y="23366"/>
                </a:cubicBezTo>
                <a:cubicBezTo>
                  <a:pt x="18062" y="23497"/>
                  <a:pt x="16729" y="23556"/>
                  <a:pt x="15383" y="23640"/>
                </a:cubicBezTo>
                <a:cubicBezTo>
                  <a:pt x="14490" y="23699"/>
                  <a:pt x="13621" y="23771"/>
                  <a:pt x="12740" y="23854"/>
                </a:cubicBezTo>
                <a:cubicBezTo>
                  <a:pt x="12109" y="23913"/>
                  <a:pt x="11490" y="23997"/>
                  <a:pt x="10859" y="24068"/>
                </a:cubicBezTo>
                <a:cubicBezTo>
                  <a:pt x="10299" y="24140"/>
                  <a:pt x="9716" y="24152"/>
                  <a:pt x="9156" y="24199"/>
                </a:cubicBezTo>
                <a:cubicBezTo>
                  <a:pt x="8550" y="24240"/>
                  <a:pt x="7952" y="24299"/>
                  <a:pt x="7356" y="24299"/>
                </a:cubicBezTo>
                <a:cubicBezTo>
                  <a:pt x="7261" y="24299"/>
                  <a:pt x="7167" y="24298"/>
                  <a:pt x="7073" y="24294"/>
                </a:cubicBezTo>
                <a:cubicBezTo>
                  <a:pt x="6918" y="24271"/>
                  <a:pt x="6775" y="24271"/>
                  <a:pt x="6620" y="24211"/>
                </a:cubicBezTo>
                <a:cubicBezTo>
                  <a:pt x="6644" y="24140"/>
                  <a:pt x="6727" y="24128"/>
                  <a:pt x="6739" y="24033"/>
                </a:cubicBezTo>
                <a:cubicBezTo>
                  <a:pt x="6977" y="23913"/>
                  <a:pt x="7228" y="23794"/>
                  <a:pt x="7501" y="23711"/>
                </a:cubicBezTo>
                <a:cubicBezTo>
                  <a:pt x="8859" y="23247"/>
                  <a:pt x="10252" y="23009"/>
                  <a:pt x="11680" y="22854"/>
                </a:cubicBezTo>
                <a:cubicBezTo>
                  <a:pt x="12526" y="22770"/>
                  <a:pt x="13395" y="22711"/>
                  <a:pt x="14240" y="22604"/>
                </a:cubicBezTo>
                <a:cubicBezTo>
                  <a:pt x="15645" y="22437"/>
                  <a:pt x="17026" y="22282"/>
                  <a:pt x="18407" y="22056"/>
                </a:cubicBezTo>
                <a:cubicBezTo>
                  <a:pt x="19943" y="21818"/>
                  <a:pt x="21444" y="21508"/>
                  <a:pt x="22920" y="21032"/>
                </a:cubicBezTo>
                <a:cubicBezTo>
                  <a:pt x="23575" y="20818"/>
                  <a:pt x="24230" y="20580"/>
                  <a:pt x="24837" y="20234"/>
                </a:cubicBezTo>
                <a:cubicBezTo>
                  <a:pt x="25432" y="19913"/>
                  <a:pt x="25956" y="19496"/>
                  <a:pt x="26313" y="18913"/>
                </a:cubicBezTo>
                <a:cubicBezTo>
                  <a:pt x="26789" y="18151"/>
                  <a:pt x="26635" y="17401"/>
                  <a:pt x="25908" y="16865"/>
                </a:cubicBezTo>
                <a:cubicBezTo>
                  <a:pt x="25623" y="16651"/>
                  <a:pt x="25313" y="16520"/>
                  <a:pt x="24992" y="16413"/>
                </a:cubicBezTo>
                <a:cubicBezTo>
                  <a:pt x="24351" y="16208"/>
                  <a:pt x="23695" y="16134"/>
                  <a:pt x="23031" y="16134"/>
                </a:cubicBezTo>
                <a:cubicBezTo>
                  <a:pt x="22844" y="16134"/>
                  <a:pt x="22656" y="16140"/>
                  <a:pt x="22468" y="16151"/>
                </a:cubicBezTo>
                <a:cubicBezTo>
                  <a:pt x="21074" y="16210"/>
                  <a:pt x="19670" y="16365"/>
                  <a:pt x="18288" y="16544"/>
                </a:cubicBezTo>
                <a:cubicBezTo>
                  <a:pt x="16657" y="16770"/>
                  <a:pt x="15014" y="17044"/>
                  <a:pt x="13383" y="17294"/>
                </a:cubicBezTo>
                <a:cubicBezTo>
                  <a:pt x="10645" y="17722"/>
                  <a:pt x="7918" y="18210"/>
                  <a:pt x="5168" y="18568"/>
                </a:cubicBezTo>
                <a:cubicBezTo>
                  <a:pt x="4611" y="18652"/>
                  <a:pt x="4063" y="18726"/>
                  <a:pt x="3508" y="18726"/>
                </a:cubicBezTo>
                <a:cubicBezTo>
                  <a:pt x="3434" y="18726"/>
                  <a:pt x="3361" y="18725"/>
                  <a:pt x="3287" y="18722"/>
                </a:cubicBezTo>
                <a:cubicBezTo>
                  <a:pt x="3048" y="18710"/>
                  <a:pt x="2810" y="18687"/>
                  <a:pt x="2560" y="18591"/>
                </a:cubicBezTo>
                <a:cubicBezTo>
                  <a:pt x="2691" y="18484"/>
                  <a:pt x="2846" y="18437"/>
                  <a:pt x="2989" y="18389"/>
                </a:cubicBezTo>
                <a:cubicBezTo>
                  <a:pt x="4406" y="17901"/>
                  <a:pt x="5846" y="17496"/>
                  <a:pt x="7323" y="17234"/>
                </a:cubicBezTo>
                <a:cubicBezTo>
                  <a:pt x="8561" y="17008"/>
                  <a:pt x="9775" y="16817"/>
                  <a:pt x="11014" y="16603"/>
                </a:cubicBezTo>
                <a:cubicBezTo>
                  <a:pt x="12038" y="16448"/>
                  <a:pt x="13062" y="16246"/>
                  <a:pt x="14097" y="16115"/>
                </a:cubicBezTo>
                <a:cubicBezTo>
                  <a:pt x="14943" y="16008"/>
                  <a:pt x="15788" y="15912"/>
                  <a:pt x="16633" y="15770"/>
                </a:cubicBezTo>
                <a:cubicBezTo>
                  <a:pt x="18134" y="15555"/>
                  <a:pt x="19622" y="15198"/>
                  <a:pt x="21098" y="14841"/>
                </a:cubicBezTo>
                <a:cubicBezTo>
                  <a:pt x="22182" y="14567"/>
                  <a:pt x="23253" y="14222"/>
                  <a:pt x="24253" y="13686"/>
                </a:cubicBezTo>
                <a:cubicBezTo>
                  <a:pt x="24587" y="13531"/>
                  <a:pt x="24896" y="13329"/>
                  <a:pt x="25158" y="13067"/>
                </a:cubicBezTo>
                <a:cubicBezTo>
                  <a:pt x="25873" y="12376"/>
                  <a:pt x="25813" y="11448"/>
                  <a:pt x="25027" y="10852"/>
                </a:cubicBezTo>
                <a:cubicBezTo>
                  <a:pt x="24718" y="10614"/>
                  <a:pt x="24361" y="10471"/>
                  <a:pt x="23992" y="10400"/>
                </a:cubicBezTo>
                <a:cubicBezTo>
                  <a:pt x="23440" y="10288"/>
                  <a:pt x="22882" y="10249"/>
                  <a:pt x="22321" y="10249"/>
                </a:cubicBezTo>
                <a:cubicBezTo>
                  <a:pt x="22168" y="10249"/>
                  <a:pt x="22014" y="10252"/>
                  <a:pt x="21860" y="10257"/>
                </a:cubicBezTo>
                <a:cubicBezTo>
                  <a:pt x="20610" y="10281"/>
                  <a:pt x="19360" y="10436"/>
                  <a:pt x="18110" y="10579"/>
                </a:cubicBezTo>
                <a:cubicBezTo>
                  <a:pt x="16324" y="10805"/>
                  <a:pt x="14550" y="11138"/>
                  <a:pt x="12752" y="11281"/>
                </a:cubicBezTo>
                <a:cubicBezTo>
                  <a:pt x="11692" y="11376"/>
                  <a:pt x="10657" y="11483"/>
                  <a:pt x="9597" y="11591"/>
                </a:cubicBezTo>
                <a:cubicBezTo>
                  <a:pt x="9567" y="11591"/>
                  <a:pt x="9528" y="11599"/>
                  <a:pt x="9488" y="11599"/>
                </a:cubicBezTo>
                <a:cubicBezTo>
                  <a:pt x="9448" y="11599"/>
                  <a:pt x="9406" y="11591"/>
                  <a:pt x="9371" y="11555"/>
                </a:cubicBezTo>
                <a:cubicBezTo>
                  <a:pt x="9823" y="11495"/>
                  <a:pt x="10252" y="11412"/>
                  <a:pt x="10680" y="11341"/>
                </a:cubicBezTo>
                <a:cubicBezTo>
                  <a:pt x="12478" y="11019"/>
                  <a:pt x="14300" y="10686"/>
                  <a:pt x="16098" y="10340"/>
                </a:cubicBezTo>
                <a:cubicBezTo>
                  <a:pt x="17955" y="10007"/>
                  <a:pt x="19741" y="9436"/>
                  <a:pt x="21432" y="8590"/>
                </a:cubicBezTo>
                <a:cubicBezTo>
                  <a:pt x="22087" y="8245"/>
                  <a:pt x="22718" y="7864"/>
                  <a:pt x="23277" y="7352"/>
                </a:cubicBezTo>
                <a:cubicBezTo>
                  <a:pt x="23622" y="7054"/>
                  <a:pt x="23932" y="6745"/>
                  <a:pt x="24146" y="6340"/>
                </a:cubicBezTo>
                <a:cubicBezTo>
                  <a:pt x="24432" y="5816"/>
                  <a:pt x="24313" y="5316"/>
                  <a:pt x="23849" y="4971"/>
                </a:cubicBezTo>
                <a:cubicBezTo>
                  <a:pt x="23575" y="4768"/>
                  <a:pt x="23253" y="4649"/>
                  <a:pt x="22920" y="4566"/>
                </a:cubicBezTo>
                <a:cubicBezTo>
                  <a:pt x="22528" y="4476"/>
                  <a:pt x="22136" y="4442"/>
                  <a:pt x="21743" y="4442"/>
                </a:cubicBezTo>
                <a:cubicBezTo>
                  <a:pt x="21302" y="4442"/>
                  <a:pt x="20861" y="4485"/>
                  <a:pt x="20420" y="4542"/>
                </a:cubicBezTo>
                <a:cubicBezTo>
                  <a:pt x="19705" y="4625"/>
                  <a:pt x="18991" y="4744"/>
                  <a:pt x="18277" y="4852"/>
                </a:cubicBezTo>
                <a:cubicBezTo>
                  <a:pt x="17324" y="4983"/>
                  <a:pt x="16372" y="5090"/>
                  <a:pt x="15431" y="5280"/>
                </a:cubicBezTo>
                <a:cubicBezTo>
                  <a:pt x="14407" y="5495"/>
                  <a:pt x="13359" y="5685"/>
                  <a:pt x="12311" y="5745"/>
                </a:cubicBezTo>
                <a:cubicBezTo>
                  <a:pt x="11538" y="5792"/>
                  <a:pt x="10764" y="5840"/>
                  <a:pt x="9990" y="5983"/>
                </a:cubicBezTo>
                <a:cubicBezTo>
                  <a:pt x="9633" y="6054"/>
                  <a:pt x="9263" y="6137"/>
                  <a:pt x="8882" y="6209"/>
                </a:cubicBezTo>
                <a:cubicBezTo>
                  <a:pt x="8990" y="6114"/>
                  <a:pt x="9097" y="6090"/>
                  <a:pt x="9180" y="6042"/>
                </a:cubicBezTo>
                <a:cubicBezTo>
                  <a:pt x="9775" y="5780"/>
                  <a:pt x="10383" y="5578"/>
                  <a:pt x="11002" y="5423"/>
                </a:cubicBezTo>
                <a:cubicBezTo>
                  <a:pt x="13990" y="4649"/>
                  <a:pt x="16872" y="3590"/>
                  <a:pt x="19812" y="2625"/>
                </a:cubicBezTo>
                <a:cubicBezTo>
                  <a:pt x="20622" y="2339"/>
                  <a:pt x="21420" y="1994"/>
                  <a:pt x="22158" y="1530"/>
                </a:cubicBezTo>
                <a:cubicBezTo>
                  <a:pt x="22456" y="1351"/>
                  <a:pt x="22729" y="1149"/>
                  <a:pt x="22944" y="875"/>
                </a:cubicBezTo>
                <a:cubicBezTo>
                  <a:pt x="23087" y="732"/>
                  <a:pt x="23087" y="577"/>
                  <a:pt x="23003" y="399"/>
                </a:cubicBezTo>
                <a:cubicBezTo>
                  <a:pt x="22932" y="256"/>
                  <a:pt x="22825" y="161"/>
                  <a:pt x="22682" y="101"/>
                </a:cubicBezTo>
                <a:cubicBezTo>
                  <a:pt x="22499" y="38"/>
                  <a:pt x="22317" y="0"/>
                  <a:pt x="2213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44" name="Google Shape;544;p31"/>
          <p:cNvGrpSpPr/>
          <p:nvPr/>
        </p:nvGrpSpPr>
        <p:grpSpPr>
          <a:xfrm rot="-2311823">
            <a:off x="-103535" y="3349807"/>
            <a:ext cx="1126616" cy="2356486"/>
            <a:chOff x="-1806775" y="3237425"/>
            <a:chExt cx="331900" cy="663225"/>
          </a:xfrm>
        </p:grpSpPr>
        <p:sp>
          <p:nvSpPr>
            <p:cNvPr id="545" name="Google Shape;545;p31"/>
            <p:cNvSpPr/>
            <p:nvPr/>
          </p:nvSpPr>
          <p:spPr>
            <a:xfrm>
              <a:off x="-1623125" y="3805325"/>
              <a:ext cx="75325" cy="95325"/>
            </a:xfrm>
            <a:custGeom>
              <a:avLst/>
              <a:gdLst/>
              <a:ahLst/>
              <a:cxnLst/>
              <a:rect l="l" t="t" r="r" b="b"/>
              <a:pathLst>
                <a:path w="3013" h="3813" extrusionOk="0">
                  <a:moveTo>
                    <a:pt x="2158" y="0"/>
                  </a:moveTo>
                  <a:cubicBezTo>
                    <a:pt x="2073" y="0"/>
                    <a:pt x="1985" y="12"/>
                    <a:pt x="1893" y="38"/>
                  </a:cubicBezTo>
                  <a:cubicBezTo>
                    <a:pt x="1655" y="109"/>
                    <a:pt x="1429" y="228"/>
                    <a:pt x="1250" y="395"/>
                  </a:cubicBezTo>
                  <a:cubicBezTo>
                    <a:pt x="941" y="669"/>
                    <a:pt x="679" y="1014"/>
                    <a:pt x="417" y="1359"/>
                  </a:cubicBezTo>
                  <a:cubicBezTo>
                    <a:pt x="107" y="1800"/>
                    <a:pt x="24" y="2300"/>
                    <a:pt x="0" y="2812"/>
                  </a:cubicBezTo>
                  <a:cubicBezTo>
                    <a:pt x="0" y="3252"/>
                    <a:pt x="357" y="3681"/>
                    <a:pt x="798" y="3788"/>
                  </a:cubicBezTo>
                  <a:cubicBezTo>
                    <a:pt x="875" y="3805"/>
                    <a:pt x="950" y="3813"/>
                    <a:pt x="1024" y="3813"/>
                  </a:cubicBezTo>
                  <a:cubicBezTo>
                    <a:pt x="1314" y="3813"/>
                    <a:pt x="1580" y="3695"/>
                    <a:pt x="1846" y="3562"/>
                  </a:cubicBezTo>
                  <a:cubicBezTo>
                    <a:pt x="2131" y="3431"/>
                    <a:pt x="2346" y="3217"/>
                    <a:pt x="2441" y="2931"/>
                  </a:cubicBezTo>
                  <a:cubicBezTo>
                    <a:pt x="2679" y="2252"/>
                    <a:pt x="2905" y="1550"/>
                    <a:pt x="2965" y="823"/>
                  </a:cubicBezTo>
                  <a:cubicBezTo>
                    <a:pt x="3013" y="597"/>
                    <a:pt x="2977" y="407"/>
                    <a:pt x="2798" y="240"/>
                  </a:cubicBezTo>
                  <a:cubicBezTo>
                    <a:pt x="2606" y="91"/>
                    <a:pt x="2394" y="0"/>
                    <a:pt x="21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31"/>
            <p:cNvSpPr/>
            <p:nvPr/>
          </p:nvSpPr>
          <p:spPr>
            <a:xfrm>
              <a:off x="-1754850" y="3771475"/>
              <a:ext cx="70125" cy="110100"/>
            </a:xfrm>
            <a:custGeom>
              <a:avLst/>
              <a:gdLst/>
              <a:ahLst/>
              <a:cxnLst/>
              <a:rect l="l" t="t" r="r" b="b"/>
              <a:pathLst>
                <a:path w="2805" h="4404" extrusionOk="0">
                  <a:moveTo>
                    <a:pt x="2351" y="0"/>
                  </a:moveTo>
                  <a:cubicBezTo>
                    <a:pt x="2295" y="0"/>
                    <a:pt x="2235" y="11"/>
                    <a:pt x="2174" y="34"/>
                  </a:cubicBezTo>
                  <a:cubicBezTo>
                    <a:pt x="2031" y="82"/>
                    <a:pt x="1924" y="177"/>
                    <a:pt x="1816" y="296"/>
                  </a:cubicBezTo>
                  <a:cubicBezTo>
                    <a:pt x="1316" y="832"/>
                    <a:pt x="912" y="1463"/>
                    <a:pt x="519" y="2082"/>
                  </a:cubicBezTo>
                  <a:cubicBezTo>
                    <a:pt x="281" y="2463"/>
                    <a:pt x="161" y="2880"/>
                    <a:pt x="78" y="3309"/>
                  </a:cubicBezTo>
                  <a:cubicBezTo>
                    <a:pt x="1" y="3773"/>
                    <a:pt x="376" y="4403"/>
                    <a:pt x="984" y="4403"/>
                  </a:cubicBezTo>
                  <a:cubicBezTo>
                    <a:pt x="1030" y="4403"/>
                    <a:pt x="1077" y="4399"/>
                    <a:pt x="1126" y="4392"/>
                  </a:cubicBezTo>
                  <a:cubicBezTo>
                    <a:pt x="1721" y="4309"/>
                    <a:pt x="2197" y="4035"/>
                    <a:pt x="2364" y="3416"/>
                  </a:cubicBezTo>
                  <a:cubicBezTo>
                    <a:pt x="2388" y="3320"/>
                    <a:pt x="2412" y="3249"/>
                    <a:pt x="2436" y="3154"/>
                  </a:cubicBezTo>
                  <a:cubicBezTo>
                    <a:pt x="2614" y="2416"/>
                    <a:pt x="2733" y="1654"/>
                    <a:pt x="2793" y="880"/>
                  </a:cubicBezTo>
                  <a:cubicBezTo>
                    <a:pt x="2805" y="701"/>
                    <a:pt x="2805" y="534"/>
                    <a:pt x="2757" y="380"/>
                  </a:cubicBezTo>
                  <a:cubicBezTo>
                    <a:pt x="2720" y="146"/>
                    <a:pt x="2558" y="0"/>
                    <a:pt x="235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31"/>
            <p:cNvSpPr/>
            <p:nvPr/>
          </p:nvSpPr>
          <p:spPr>
            <a:xfrm>
              <a:off x="-1627600" y="3568625"/>
              <a:ext cx="64925" cy="102650"/>
            </a:xfrm>
            <a:custGeom>
              <a:avLst/>
              <a:gdLst/>
              <a:ahLst/>
              <a:cxnLst/>
              <a:rect l="l" t="t" r="r" b="b"/>
              <a:pathLst>
                <a:path w="2597" h="4106" extrusionOk="0">
                  <a:moveTo>
                    <a:pt x="2051" y="1"/>
                  </a:moveTo>
                  <a:cubicBezTo>
                    <a:pt x="1964" y="1"/>
                    <a:pt x="1871" y="26"/>
                    <a:pt x="1775" y="76"/>
                  </a:cubicBezTo>
                  <a:cubicBezTo>
                    <a:pt x="1632" y="171"/>
                    <a:pt x="1513" y="290"/>
                    <a:pt x="1417" y="433"/>
                  </a:cubicBezTo>
                  <a:cubicBezTo>
                    <a:pt x="1120" y="933"/>
                    <a:pt x="763" y="1409"/>
                    <a:pt x="405" y="1850"/>
                  </a:cubicBezTo>
                  <a:cubicBezTo>
                    <a:pt x="96" y="2243"/>
                    <a:pt x="1" y="2719"/>
                    <a:pt x="1" y="3195"/>
                  </a:cubicBezTo>
                  <a:cubicBezTo>
                    <a:pt x="1" y="3677"/>
                    <a:pt x="422" y="4105"/>
                    <a:pt x="908" y="4105"/>
                  </a:cubicBezTo>
                  <a:cubicBezTo>
                    <a:pt x="938" y="4105"/>
                    <a:pt x="969" y="4104"/>
                    <a:pt x="1001" y="4100"/>
                  </a:cubicBezTo>
                  <a:cubicBezTo>
                    <a:pt x="1727" y="4029"/>
                    <a:pt x="2203" y="3695"/>
                    <a:pt x="2370" y="3041"/>
                  </a:cubicBezTo>
                  <a:cubicBezTo>
                    <a:pt x="2501" y="2493"/>
                    <a:pt x="2560" y="1945"/>
                    <a:pt x="2584" y="1505"/>
                  </a:cubicBezTo>
                  <a:cubicBezTo>
                    <a:pt x="2596" y="1016"/>
                    <a:pt x="2584" y="659"/>
                    <a:pt x="2465" y="338"/>
                  </a:cubicBezTo>
                  <a:cubicBezTo>
                    <a:pt x="2385" y="112"/>
                    <a:pt x="2233" y="1"/>
                    <a:pt x="205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31"/>
            <p:cNvSpPr/>
            <p:nvPr/>
          </p:nvSpPr>
          <p:spPr>
            <a:xfrm>
              <a:off x="-1740100" y="3488375"/>
              <a:ext cx="59250" cy="96925"/>
            </a:xfrm>
            <a:custGeom>
              <a:avLst/>
              <a:gdLst/>
              <a:ahLst/>
              <a:cxnLst/>
              <a:rect l="l" t="t" r="r" b="b"/>
              <a:pathLst>
                <a:path w="2370" h="3877" extrusionOk="0">
                  <a:moveTo>
                    <a:pt x="1873" y="0"/>
                  </a:moveTo>
                  <a:cubicBezTo>
                    <a:pt x="1834" y="0"/>
                    <a:pt x="1793" y="4"/>
                    <a:pt x="1750" y="12"/>
                  </a:cubicBezTo>
                  <a:cubicBezTo>
                    <a:pt x="1488" y="71"/>
                    <a:pt x="1274" y="214"/>
                    <a:pt x="1107" y="416"/>
                  </a:cubicBezTo>
                  <a:cubicBezTo>
                    <a:pt x="726" y="881"/>
                    <a:pt x="429" y="1393"/>
                    <a:pt x="179" y="1952"/>
                  </a:cubicBezTo>
                  <a:cubicBezTo>
                    <a:pt x="12" y="2286"/>
                    <a:pt x="0" y="2667"/>
                    <a:pt x="12" y="3036"/>
                  </a:cubicBezTo>
                  <a:cubicBezTo>
                    <a:pt x="23" y="3435"/>
                    <a:pt x="417" y="3876"/>
                    <a:pt x="876" y="3876"/>
                  </a:cubicBezTo>
                  <a:cubicBezTo>
                    <a:pt x="909" y="3876"/>
                    <a:pt x="943" y="3874"/>
                    <a:pt x="976" y="3869"/>
                  </a:cubicBezTo>
                  <a:cubicBezTo>
                    <a:pt x="1453" y="3798"/>
                    <a:pt x="1941" y="3381"/>
                    <a:pt x="2048" y="2917"/>
                  </a:cubicBezTo>
                  <a:cubicBezTo>
                    <a:pt x="2215" y="2202"/>
                    <a:pt x="2274" y="1476"/>
                    <a:pt x="2369" y="786"/>
                  </a:cubicBezTo>
                  <a:cubicBezTo>
                    <a:pt x="2369" y="655"/>
                    <a:pt x="2369" y="571"/>
                    <a:pt x="2346" y="464"/>
                  </a:cubicBezTo>
                  <a:cubicBezTo>
                    <a:pt x="2325" y="173"/>
                    <a:pt x="2141" y="0"/>
                    <a:pt x="18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31"/>
            <p:cNvSpPr/>
            <p:nvPr/>
          </p:nvSpPr>
          <p:spPr>
            <a:xfrm>
              <a:off x="-1569850" y="3663325"/>
              <a:ext cx="62225" cy="88675"/>
            </a:xfrm>
            <a:custGeom>
              <a:avLst/>
              <a:gdLst/>
              <a:ahLst/>
              <a:cxnLst/>
              <a:rect l="l" t="t" r="r" b="b"/>
              <a:pathLst>
                <a:path w="2489" h="3547" extrusionOk="0">
                  <a:moveTo>
                    <a:pt x="1787" y="1"/>
                  </a:moveTo>
                  <a:cubicBezTo>
                    <a:pt x="1449" y="1"/>
                    <a:pt x="1203" y="195"/>
                    <a:pt x="989" y="431"/>
                  </a:cubicBezTo>
                  <a:cubicBezTo>
                    <a:pt x="691" y="788"/>
                    <a:pt x="429" y="1193"/>
                    <a:pt x="227" y="1610"/>
                  </a:cubicBezTo>
                  <a:cubicBezTo>
                    <a:pt x="60" y="1931"/>
                    <a:pt x="0" y="2301"/>
                    <a:pt x="0" y="2658"/>
                  </a:cubicBezTo>
                  <a:cubicBezTo>
                    <a:pt x="0" y="3133"/>
                    <a:pt x="441" y="3546"/>
                    <a:pt x="895" y="3546"/>
                  </a:cubicBezTo>
                  <a:cubicBezTo>
                    <a:pt x="930" y="3546"/>
                    <a:pt x="965" y="3544"/>
                    <a:pt x="1001" y="3539"/>
                  </a:cubicBezTo>
                  <a:cubicBezTo>
                    <a:pt x="1584" y="3455"/>
                    <a:pt x="2025" y="3182"/>
                    <a:pt x="2215" y="2574"/>
                  </a:cubicBezTo>
                  <a:cubicBezTo>
                    <a:pt x="2370" y="2098"/>
                    <a:pt x="2453" y="1622"/>
                    <a:pt x="2477" y="1086"/>
                  </a:cubicBezTo>
                  <a:cubicBezTo>
                    <a:pt x="2489" y="896"/>
                    <a:pt x="2477" y="657"/>
                    <a:pt x="2406" y="396"/>
                  </a:cubicBezTo>
                  <a:cubicBezTo>
                    <a:pt x="2310" y="122"/>
                    <a:pt x="2144" y="15"/>
                    <a:pt x="1846" y="3"/>
                  </a:cubicBezTo>
                  <a:cubicBezTo>
                    <a:pt x="1826" y="1"/>
                    <a:pt x="1807" y="1"/>
                    <a:pt x="178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31"/>
            <p:cNvSpPr/>
            <p:nvPr/>
          </p:nvSpPr>
          <p:spPr>
            <a:xfrm>
              <a:off x="-1784750" y="3431475"/>
              <a:ext cx="63425" cy="94575"/>
            </a:xfrm>
            <a:custGeom>
              <a:avLst/>
              <a:gdLst/>
              <a:ahLst/>
              <a:cxnLst/>
              <a:rect l="l" t="t" r="r" b="b"/>
              <a:pathLst>
                <a:path w="2537" h="3783" extrusionOk="0">
                  <a:moveTo>
                    <a:pt x="1988" y="1"/>
                  </a:moveTo>
                  <a:cubicBezTo>
                    <a:pt x="1935" y="1"/>
                    <a:pt x="1879" y="9"/>
                    <a:pt x="1822" y="25"/>
                  </a:cubicBezTo>
                  <a:cubicBezTo>
                    <a:pt x="1560" y="109"/>
                    <a:pt x="1369" y="252"/>
                    <a:pt x="1215" y="478"/>
                  </a:cubicBezTo>
                  <a:cubicBezTo>
                    <a:pt x="965" y="847"/>
                    <a:pt x="738" y="1252"/>
                    <a:pt x="488" y="1609"/>
                  </a:cubicBezTo>
                  <a:cubicBezTo>
                    <a:pt x="238" y="1954"/>
                    <a:pt x="143" y="2347"/>
                    <a:pt x="72" y="2764"/>
                  </a:cubicBezTo>
                  <a:cubicBezTo>
                    <a:pt x="0" y="3204"/>
                    <a:pt x="429" y="3740"/>
                    <a:pt x="810" y="3776"/>
                  </a:cubicBezTo>
                  <a:cubicBezTo>
                    <a:pt x="849" y="3780"/>
                    <a:pt x="888" y="3782"/>
                    <a:pt x="928" y="3782"/>
                  </a:cubicBezTo>
                  <a:cubicBezTo>
                    <a:pt x="1437" y="3782"/>
                    <a:pt x="2001" y="3438"/>
                    <a:pt x="2155" y="2931"/>
                  </a:cubicBezTo>
                  <a:cubicBezTo>
                    <a:pt x="2358" y="2276"/>
                    <a:pt x="2465" y="1597"/>
                    <a:pt x="2524" y="895"/>
                  </a:cubicBezTo>
                  <a:cubicBezTo>
                    <a:pt x="2536" y="704"/>
                    <a:pt x="2500" y="526"/>
                    <a:pt x="2453" y="359"/>
                  </a:cubicBezTo>
                  <a:cubicBezTo>
                    <a:pt x="2377" y="130"/>
                    <a:pt x="2201" y="1"/>
                    <a:pt x="198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31"/>
            <p:cNvSpPr/>
            <p:nvPr/>
          </p:nvSpPr>
          <p:spPr>
            <a:xfrm>
              <a:off x="-1666200" y="3472750"/>
              <a:ext cx="60350" cy="93200"/>
            </a:xfrm>
            <a:custGeom>
              <a:avLst/>
              <a:gdLst/>
              <a:ahLst/>
              <a:cxnLst/>
              <a:rect l="l" t="t" r="r" b="b"/>
              <a:pathLst>
                <a:path w="2414" h="3728" extrusionOk="0">
                  <a:moveTo>
                    <a:pt x="1920" y="1"/>
                  </a:moveTo>
                  <a:cubicBezTo>
                    <a:pt x="1778" y="1"/>
                    <a:pt x="1650" y="59"/>
                    <a:pt x="1521" y="137"/>
                  </a:cubicBezTo>
                  <a:cubicBezTo>
                    <a:pt x="1307" y="268"/>
                    <a:pt x="1164" y="458"/>
                    <a:pt x="1033" y="660"/>
                  </a:cubicBezTo>
                  <a:cubicBezTo>
                    <a:pt x="818" y="958"/>
                    <a:pt x="640" y="1268"/>
                    <a:pt x="437" y="1565"/>
                  </a:cubicBezTo>
                  <a:cubicBezTo>
                    <a:pt x="164" y="1923"/>
                    <a:pt x="80" y="2339"/>
                    <a:pt x="44" y="2768"/>
                  </a:cubicBezTo>
                  <a:cubicBezTo>
                    <a:pt x="0" y="3279"/>
                    <a:pt x="401" y="3727"/>
                    <a:pt x="890" y="3727"/>
                  </a:cubicBezTo>
                  <a:cubicBezTo>
                    <a:pt x="925" y="3727"/>
                    <a:pt x="961" y="3725"/>
                    <a:pt x="997" y="3720"/>
                  </a:cubicBezTo>
                  <a:cubicBezTo>
                    <a:pt x="1628" y="3637"/>
                    <a:pt x="2045" y="3316"/>
                    <a:pt x="2176" y="2756"/>
                  </a:cubicBezTo>
                  <a:cubicBezTo>
                    <a:pt x="2307" y="2149"/>
                    <a:pt x="2366" y="1518"/>
                    <a:pt x="2414" y="875"/>
                  </a:cubicBezTo>
                  <a:cubicBezTo>
                    <a:pt x="2402" y="744"/>
                    <a:pt x="2366" y="601"/>
                    <a:pt x="2402" y="446"/>
                  </a:cubicBezTo>
                  <a:cubicBezTo>
                    <a:pt x="2414" y="208"/>
                    <a:pt x="2283" y="101"/>
                    <a:pt x="2092" y="29"/>
                  </a:cubicBezTo>
                  <a:cubicBezTo>
                    <a:pt x="2032" y="9"/>
                    <a:pt x="1975" y="1"/>
                    <a:pt x="19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31"/>
            <p:cNvSpPr/>
            <p:nvPr/>
          </p:nvSpPr>
          <p:spPr>
            <a:xfrm>
              <a:off x="-1721050" y="3609700"/>
              <a:ext cx="60150" cy="91475"/>
            </a:xfrm>
            <a:custGeom>
              <a:avLst/>
              <a:gdLst/>
              <a:ahLst/>
              <a:cxnLst/>
              <a:rect l="l" t="t" r="r" b="b"/>
              <a:pathLst>
                <a:path w="2406" h="3659" extrusionOk="0">
                  <a:moveTo>
                    <a:pt x="1795" y="0"/>
                  </a:moveTo>
                  <a:cubicBezTo>
                    <a:pt x="1658" y="0"/>
                    <a:pt x="1523" y="42"/>
                    <a:pt x="1393" y="124"/>
                  </a:cubicBezTo>
                  <a:cubicBezTo>
                    <a:pt x="1250" y="207"/>
                    <a:pt x="1131" y="338"/>
                    <a:pt x="1024" y="481"/>
                  </a:cubicBezTo>
                  <a:cubicBezTo>
                    <a:pt x="738" y="862"/>
                    <a:pt x="488" y="1255"/>
                    <a:pt x="250" y="1671"/>
                  </a:cubicBezTo>
                  <a:cubicBezTo>
                    <a:pt x="60" y="2029"/>
                    <a:pt x="0" y="2410"/>
                    <a:pt x="0" y="2802"/>
                  </a:cubicBezTo>
                  <a:cubicBezTo>
                    <a:pt x="0" y="3270"/>
                    <a:pt x="388" y="3658"/>
                    <a:pt x="809" y="3658"/>
                  </a:cubicBezTo>
                  <a:cubicBezTo>
                    <a:pt x="849" y="3658"/>
                    <a:pt x="889" y="3655"/>
                    <a:pt x="929" y="3648"/>
                  </a:cubicBezTo>
                  <a:cubicBezTo>
                    <a:pt x="1500" y="3529"/>
                    <a:pt x="1941" y="3243"/>
                    <a:pt x="2107" y="2648"/>
                  </a:cubicBezTo>
                  <a:cubicBezTo>
                    <a:pt x="2274" y="2052"/>
                    <a:pt x="2369" y="1445"/>
                    <a:pt x="2405" y="814"/>
                  </a:cubicBezTo>
                  <a:cubicBezTo>
                    <a:pt x="2393" y="719"/>
                    <a:pt x="2393" y="612"/>
                    <a:pt x="2381" y="516"/>
                  </a:cubicBezTo>
                  <a:cubicBezTo>
                    <a:pt x="2358" y="243"/>
                    <a:pt x="2238" y="100"/>
                    <a:pt x="1988" y="28"/>
                  </a:cubicBezTo>
                  <a:cubicBezTo>
                    <a:pt x="1924" y="9"/>
                    <a:pt x="1859" y="0"/>
                    <a:pt x="179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31"/>
            <p:cNvSpPr/>
            <p:nvPr/>
          </p:nvSpPr>
          <p:spPr>
            <a:xfrm>
              <a:off x="-1652000" y="3704825"/>
              <a:ext cx="57775" cy="92825"/>
            </a:xfrm>
            <a:custGeom>
              <a:avLst/>
              <a:gdLst/>
              <a:ahLst/>
              <a:cxnLst/>
              <a:rect l="l" t="t" r="r" b="b"/>
              <a:pathLst>
                <a:path w="2311" h="3713" extrusionOk="0">
                  <a:moveTo>
                    <a:pt x="1754" y="1"/>
                  </a:moveTo>
                  <a:cubicBezTo>
                    <a:pt x="1619" y="1"/>
                    <a:pt x="1485" y="44"/>
                    <a:pt x="1358" y="129"/>
                  </a:cubicBezTo>
                  <a:cubicBezTo>
                    <a:pt x="1203" y="224"/>
                    <a:pt x="1096" y="367"/>
                    <a:pt x="1012" y="510"/>
                  </a:cubicBezTo>
                  <a:cubicBezTo>
                    <a:pt x="798" y="867"/>
                    <a:pt x="608" y="1236"/>
                    <a:pt x="381" y="1593"/>
                  </a:cubicBezTo>
                  <a:cubicBezTo>
                    <a:pt x="143" y="1950"/>
                    <a:pt x="72" y="2343"/>
                    <a:pt x="24" y="2760"/>
                  </a:cubicBezTo>
                  <a:cubicBezTo>
                    <a:pt x="1" y="3172"/>
                    <a:pt x="373" y="3713"/>
                    <a:pt x="900" y="3713"/>
                  </a:cubicBezTo>
                  <a:cubicBezTo>
                    <a:pt x="906" y="3713"/>
                    <a:pt x="911" y="3712"/>
                    <a:pt x="917" y="3712"/>
                  </a:cubicBezTo>
                  <a:cubicBezTo>
                    <a:pt x="1453" y="3677"/>
                    <a:pt x="1977" y="3260"/>
                    <a:pt x="2084" y="2748"/>
                  </a:cubicBezTo>
                  <a:cubicBezTo>
                    <a:pt x="2203" y="2105"/>
                    <a:pt x="2227" y="1450"/>
                    <a:pt x="2310" y="795"/>
                  </a:cubicBezTo>
                  <a:cubicBezTo>
                    <a:pt x="2310" y="688"/>
                    <a:pt x="2274" y="569"/>
                    <a:pt x="2274" y="438"/>
                  </a:cubicBezTo>
                  <a:cubicBezTo>
                    <a:pt x="2274" y="200"/>
                    <a:pt x="2132" y="81"/>
                    <a:pt x="1917" y="21"/>
                  </a:cubicBezTo>
                  <a:cubicBezTo>
                    <a:pt x="1863" y="8"/>
                    <a:pt x="1808" y="1"/>
                    <a:pt x="175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31"/>
            <p:cNvSpPr/>
            <p:nvPr/>
          </p:nvSpPr>
          <p:spPr>
            <a:xfrm>
              <a:off x="-1772250" y="3237425"/>
              <a:ext cx="63725" cy="87200"/>
            </a:xfrm>
            <a:custGeom>
              <a:avLst/>
              <a:gdLst/>
              <a:ahLst/>
              <a:cxnLst/>
              <a:rect l="l" t="t" r="r" b="b"/>
              <a:pathLst>
                <a:path w="2549" h="3488" extrusionOk="0">
                  <a:moveTo>
                    <a:pt x="2024" y="1"/>
                  </a:moveTo>
                  <a:cubicBezTo>
                    <a:pt x="1846" y="1"/>
                    <a:pt x="1715" y="84"/>
                    <a:pt x="1584" y="179"/>
                  </a:cubicBezTo>
                  <a:cubicBezTo>
                    <a:pt x="1417" y="322"/>
                    <a:pt x="1298" y="477"/>
                    <a:pt x="1167" y="644"/>
                  </a:cubicBezTo>
                  <a:cubicBezTo>
                    <a:pt x="893" y="1001"/>
                    <a:pt x="643" y="1358"/>
                    <a:pt x="357" y="1691"/>
                  </a:cubicBezTo>
                  <a:cubicBezTo>
                    <a:pt x="119" y="1977"/>
                    <a:pt x="95" y="2311"/>
                    <a:pt x="12" y="2596"/>
                  </a:cubicBezTo>
                  <a:cubicBezTo>
                    <a:pt x="0" y="3001"/>
                    <a:pt x="250" y="3346"/>
                    <a:pt x="584" y="3442"/>
                  </a:cubicBezTo>
                  <a:cubicBezTo>
                    <a:pt x="676" y="3473"/>
                    <a:pt x="774" y="3487"/>
                    <a:pt x="874" y="3487"/>
                  </a:cubicBezTo>
                  <a:cubicBezTo>
                    <a:pt x="1310" y="3487"/>
                    <a:pt x="1772" y="3206"/>
                    <a:pt x="1917" y="2799"/>
                  </a:cubicBezTo>
                  <a:cubicBezTo>
                    <a:pt x="2120" y="2287"/>
                    <a:pt x="2274" y="1751"/>
                    <a:pt x="2417" y="1191"/>
                  </a:cubicBezTo>
                  <a:cubicBezTo>
                    <a:pt x="2453" y="977"/>
                    <a:pt x="2501" y="751"/>
                    <a:pt x="2512" y="525"/>
                  </a:cubicBezTo>
                  <a:cubicBezTo>
                    <a:pt x="2548" y="215"/>
                    <a:pt x="2334" y="1"/>
                    <a:pt x="20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31"/>
            <p:cNvSpPr/>
            <p:nvPr/>
          </p:nvSpPr>
          <p:spPr>
            <a:xfrm>
              <a:off x="-1589200" y="3444525"/>
              <a:ext cx="55100" cy="89050"/>
            </a:xfrm>
            <a:custGeom>
              <a:avLst/>
              <a:gdLst/>
              <a:ahLst/>
              <a:cxnLst/>
              <a:rect l="l" t="t" r="r" b="b"/>
              <a:pathLst>
                <a:path w="2204" h="3562" extrusionOk="0">
                  <a:moveTo>
                    <a:pt x="1739" y="0"/>
                  </a:moveTo>
                  <a:cubicBezTo>
                    <a:pt x="1658" y="0"/>
                    <a:pt x="1569" y="20"/>
                    <a:pt x="1477" y="63"/>
                  </a:cubicBezTo>
                  <a:cubicBezTo>
                    <a:pt x="1191" y="194"/>
                    <a:pt x="989" y="396"/>
                    <a:pt x="822" y="670"/>
                  </a:cubicBezTo>
                  <a:cubicBezTo>
                    <a:pt x="584" y="1051"/>
                    <a:pt x="370" y="1444"/>
                    <a:pt x="203" y="1861"/>
                  </a:cubicBezTo>
                  <a:cubicBezTo>
                    <a:pt x="48" y="2206"/>
                    <a:pt x="1" y="2575"/>
                    <a:pt x="96" y="2944"/>
                  </a:cubicBezTo>
                  <a:cubicBezTo>
                    <a:pt x="184" y="3318"/>
                    <a:pt x="484" y="3562"/>
                    <a:pt x="806" y="3562"/>
                  </a:cubicBezTo>
                  <a:cubicBezTo>
                    <a:pt x="875" y="3562"/>
                    <a:pt x="944" y="3551"/>
                    <a:pt x="1013" y="3528"/>
                  </a:cubicBezTo>
                  <a:cubicBezTo>
                    <a:pt x="1489" y="3361"/>
                    <a:pt x="1858" y="3075"/>
                    <a:pt x="1989" y="2540"/>
                  </a:cubicBezTo>
                  <a:cubicBezTo>
                    <a:pt x="2096" y="2004"/>
                    <a:pt x="2156" y="1456"/>
                    <a:pt x="2191" y="908"/>
                  </a:cubicBezTo>
                  <a:cubicBezTo>
                    <a:pt x="2203" y="742"/>
                    <a:pt x="2156" y="599"/>
                    <a:pt x="2156" y="432"/>
                  </a:cubicBezTo>
                  <a:cubicBezTo>
                    <a:pt x="2147" y="167"/>
                    <a:pt x="1974" y="0"/>
                    <a:pt x="17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31"/>
            <p:cNvSpPr/>
            <p:nvPr/>
          </p:nvSpPr>
          <p:spPr>
            <a:xfrm>
              <a:off x="-1691900" y="3369000"/>
              <a:ext cx="54500" cy="88950"/>
            </a:xfrm>
            <a:custGeom>
              <a:avLst/>
              <a:gdLst/>
              <a:ahLst/>
              <a:cxnLst/>
              <a:rect l="l" t="t" r="r" b="b"/>
              <a:pathLst>
                <a:path w="2180" h="3558" extrusionOk="0">
                  <a:moveTo>
                    <a:pt x="1657" y="0"/>
                  </a:moveTo>
                  <a:cubicBezTo>
                    <a:pt x="1619" y="0"/>
                    <a:pt x="1578" y="4"/>
                    <a:pt x="1537" y="12"/>
                  </a:cubicBezTo>
                  <a:cubicBezTo>
                    <a:pt x="1227" y="72"/>
                    <a:pt x="1049" y="286"/>
                    <a:pt x="882" y="524"/>
                  </a:cubicBezTo>
                  <a:cubicBezTo>
                    <a:pt x="644" y="893"/>
                    <a:pt x="453" y="1274"/>
                    <a:pt x="239" y="1667"/>
                  </a:cubicBezTo>
                  <a:cubicBezTo>
                    <a:pt x="72" y="1965"/>
                    <a:pt x="13" y="2310"/>
                    <a:pt x="1" y="2644"/>
                  </a:cubicBezTo>
                  <a:cubicBezTo>
                    <a:pt x="1" y="2917"/>
                    <a:pt x="72" y="3120"/>
                    <a:pt x="239" y="3334"/>
                  </a:cubicBezTo>
                  <a:cubicBezTo>
                    <a:pt x="358" y="3470"/>
                    <a:pt x="513" y="3557"/>
                    <a:pt x="679" y="3557"/>
                  </a:cubicBezTo>
                  <a:cubicBezTo>
                    <a:pt x="746" y="3557"/>
                    <a:pt x="814" y="3543"/>
                    <a:pt x="882" y="3513"/>
                  </a:cubicBezTo>
                  <a:cubicBezTo>
                    <a:pt x="1287" y="3334"/>
                    <a:pt x="1656" y="3096"/>
                    <a:pt x="1787" y="2608"/>
                  </a:cubicBezTo>
                  <a:cubicBezTo>
                    <a:pt x="1918" y="2096"/>
                    <a:pt x="2061" y="1596"/>
                    <a:pt x="2132" y="1072"/>
                  </a:cubicBezTo>
                  <a:cubicBezTo>
                    <a:pt x="2156" y="858"/>
                    <a:pt x="2180" y="655"/>
                    <a:pt x="2144" y="441"/>
                  </a:cubicBezTo>
                  <a:cubicBezTo>
                    <a:pt x="2092" y="163"/>
                    <a:pt x="1907" y="0"/>
                    <a:pt x="16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31"/>
            <p:cNvSpPr/>
            <p:nvPr/>
          </p:nvSpPr>
          <p:spPr>
            <a:xfrm>
              <a:off x="-1806775" y="3738375"/>
              <a:ext cx="55675" cy="82575"/>
            </a:xfrm>
            <a:custGeom>
              <a:avLst/>
              <a:gdLst/>
              <a:ahLst/>
              <a:cxnLst/>
              <a:rect l="l" t="t" r="r" b="b"/>
              <a:pathLst>
                <a:path w="2227" h="3303" extrusionOk="0">
                  <a:moveTo>
                    <a:pt x="1771" y="1"/>
                  </a:moveTo>
                  <a:cubicBezTo>
                    <a:pt x="1734" y="1"/>
                    <a:pt x="1695" y="5"/>
                    <a:pt x="1655" y="13"/>
                  </a:cubicBezTo>
                  <a:cubicBezTo>
                    <a:pt x="1500" y="49"/>
                    <a:pt x="1369" y="120"/>
                    <a:pt x="1250" y="227"/>
                  </a:cubicBezTo>
                  <a:cubicBezTo>
                    <a:pt x="845" y="608"/>
                    <a:pt x="500" y="1061"/>
                    <a:pt x="226" y="1549"/>
                  </a:cubicBezTo>
                  <a:cubicBezTo>
                    <a:pt x="60" y="1835"/>
                    <a:pt x="24" y="2144"/>
                    <a:pt x="0" y="2454"/>
                  </a:cubicBezTo>
                  <a:cubicBezTo>
                    <a:pt x="0" y="2549"/>
                    <a:pt x="12" y="2632"/>
                    <a:pt x="48" y="2716"/>
                  </a:cubicBezTo>
                  <a:cubicBezTo>
                    <a:pt x="152" y="3050"/>
                    <a:pt x="422" y="3302"/>
                    <a:pt x="720" y="3302"/>
                  </a:cubicBezTo>
                  <a:cubicBezTo>
                    <a:pt x="761" y="3302"/>
                    <a:pt x="803" y="3297"/>
                    <a:pt x="845" y="3287"/>
                  </a:cubicBezTo>
                  <a:cubicBezTo>
                    <a:pt x="1369" y="3168"/>
                    <a:pt x="1810" y="2930"/>
                    <a:pt x="1977" y="2370"/>
                  </a:cubicBezTo>
                  <a:cubicBezTo>
                    <a:pt x="2131" y="1882"/>
                    <a:pt x="2215" y="1370"/>
                    <a:pt x="2227" y="846"/>
                  </a:cubicBezTo>
                  <a:cubicBezTo>
                    <a:pt x="2227" y="715"/>
                    <a:pt x="2215" y="572"/>
                    <a:pt x="2203" y="418"/>
                  </a:cubicBezTo>
                  <a:cubicBezTo>
                    <a:pt x="2172" y="160"/>
                    <a:pt x="2007" y="1"/>
                    <a:pt x="177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1"/>
            <p:cNvSpPr/>
            <p:nvPr/>
          </p:nvSpPr>
          <p:spPr>
            <a:xfrm>
              <a:off x="-1746500" y="3319250"/>
              <a:ext cx="51350" cy="81350"/>
            </a:xfrm>
            <a:custGeom>
              <a:avLst/>
              <a:gdLst/>
              <a:ahLst/>
              <a:cxnLst/>
              <a:rect l="l" t="t" r="r" b="b"/>
              <a:pathLst>
                <a:path w="2054" h="3254" extrusionOk="0">
                  <a:moveTo>
                    <a:pt x="1574" y="1"/>
                  </a:moveTo>
                  <a:cubicBezTo>
                    <a:pt x="1479" y="1"/>
                    <a:pt x="1375" y="36"/>
                    <a:pt x="1268" y="109"/>
                  </a:cubicBezTo>
                  <a:cubicBezTo>
                    <a:pt x="1113" y="216"/>
                    <a:pt x="994" y="335"/>
                    <a:pt x="911" y="478"/>
                  </a:cubicBezTo>
                  <a:cubicBezTo>
                    <a:pt x="685" y="824"/>
                    <a:pt x="494" y="1181"/>
                    <a:pt x="280" y="1538"/>
                  </a:cubicBezTo>
                  <a:cubicBezTo>
                    <a:pt x="101" y="1824"/>
                    <a:pt x="42" y="2133"/>
                    <a:pt x="30" y="2467"/>
                  </a:cubicBezTo>
                  <a:cubicBezTo>
                    <a:pt x="0" y="2909"/>
                    <a:pt x="344" y="3254"/>
                    <a:pt x="726" y="3254"/>
                  </a:cubicBezTo>
                  <a:cubicBezTo>
                    <a:pt x="807" y="3254"/>
                    <a:pt x="889" y="3238"/>
                    <a:pt x="970" y="3205"/>
                  </a:cubicBezTo>
                  <a:cubicBezTo>
                    <a:pt x="1268" y="3074"/>
                    <a:pt x="1530" y="2883"/>
                    <a:pt x="1649" y="2550"/>
                  </a:cubicBezTo>
                  <a:cubicBezTo>
                    <a:pt x="1863" y="1990"/>
                    <a:pt x="2006" y="1419"/>
                    <a:pt x="2054" y="871"/>
                  </a:cubicBezTo>
                  <a:cubicBezTo>
                    <a:pt x="2054" y="645"/>
                    <a:pt x="2054" y="490"/>
                    <a:pt x="1971" y="335"/>
                  </a:cubicBezTo>
                  <a:cubicBezTo>
                    <a:pt x="1887" y="114"/>
                    <a:pt x="1744" y="1"/>
                    <a:pt x="157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31"/>
            <p:cNvSpPr/>
            <p:nvPr/>
          </p:nvSpPr>
          <p:spPr>
            <a:xfrm>
              <a:off x="-1675825" y="3267250"/>
              <a:ext cx="50325" cy="72175"/>
            </a:xfrm>
            <a:custGeom>
              <a:avLst/>
              <a:gdLst/>
              <a:ahLst/>
              <a:cxnLst/>
              <a:rect l="l" t="t" r="r" b="b"/>
              <a:pathLst>
                <a:path w="2013" h="2887" extrusionOk="0">
                  <a:moveTo>
                    <a:pt x="1550" y="1"/>
                  </a:moveTo>
                  <a:cubicBezTo>
                    <a:pt x="1441" y="1"/>
                    <a:pt x="1337" y="33"/>
                    <a:pt x="1239" y="82"/>
                  </a:cubicBezTo>
                  <a:cubicBezTo>
                    <a:pt x="1072" y="165"/>
                    <a:pt x="941" y="284"/>
                    <a:pt x="834" y="439"/>
                  </a:cubicBezTo>
                  <a:cubicBezTo>
                    <a:pt x="644" y="689"/>
                    <a:pt x="465" y="963"/>
                    <a:pt x="275" y="1225"/>
                  </a:cubicBezTo>
                  <a:cubicBezTo>
                    <a:pt x="72" y="1511"/>
                    <a:pt x="37" y="1820"/>
                    <a:pt x="13" y="2153"/>
                  </a:cubicBezTo>
                  <a:cubicBezTo>
                    <a:pt x="1" y="2511"/>
                    <a:pt x="298" y="2832"/>
                    <a:pt x="656" y="2880"/>
                  </a:cubicBezTo>
                  <a:cubicBezTo>
                    <a:pt x="688" y="2884"/>
                    <a:pt x="722" y="2887"/>
                    <a:pt x="756" y="2887"/>
                  </a:cubicBezTo>
                  <a:cubicBezTo>
                    <a:pt x="1154" y="2887"/>
                    <a:pt x="1618" y="2575"/>
                    <a:pt x="1739" y="2213"/>
                  </a:cubicBezTo>
                  <a:cubicBezTo>
                    <a:pt x="1894" y="1713"/>
                    <a:pt x="1977" y="1213"/>
                    <a:pt x="2013" y="701"/>
                  </a:cubicBezTo>
                  <a:cubicBezTo>
                    <a:pt x="2013" y="582"/>
                    <a:pt x="1989" y="475"/>
                    <a:pt x="1977" y="368"/>
                  </a:cubicBezTo>
                  <a:cubicBezTo>
                    <a:pt x="1977" y="189"/>
                    <a:pt x="1858" y="82"/>
                    <a:pt x="1703" y="22"/>
                  </a:cubicBezTo>
                  <a:cubicBezTo>
                    <a:pt x="1651" y="7"/>
                    <a:pt x="1600" y="1"/>
                    <a:pt x="155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31"/>
            <p:cNvSpPr/>
            <p:nvPr/>
          </p:nvSpPr>
          <p:spPr>
            <a:xfrm>
              <a:off x="-1522825" y="3532275"/>
              <a:ext cx="47950" cy="68350"/>
            </a:xfrm>
            <a:custGeom>
              <a:avLst/>
              <a:gdLst/>
              <a:ahLst/>
              <a:cxnLst/>
              <a:rect l="l" t="t" r="r" b="b"/>
              <a:pathLst>
                <a:path w="1918" h="2734" extrusionOk="0">
                  <a:moveTo>
                    <a:pt x="1424" y="1"/>
                  </a:moveTo>
                  <a:cubicBezTo>
                    <a:pt x="1332" y="1"/>
                    <a:pt x="1233" y="25"/>
                    <a:pt x="1132" y="77"/>
                  </a:cubicBezTo>
                  <a:cubicBezTo>
                    <a:pt x="679" y="304"/>
                    <a:pt x="441" y="696"/>
                    <a:pt x="203" y="1101"/>
                  </a:cubicBezTo>
                  <a:cubicBezTo>
                    <a:pt x="24" y="1411"/>
                    <a:pt x="1" y="1756"/>
                    <a:pt x="24" y="2101"/>
                  </a:cubicBezTo>
                  <a:cubicBezTo>
                    <a:pt x="56" y="2432"/>
                    <a:pt x="355" y="2733"/>
                    <a:pt x="665" y="2733"/>
                  </a:cubicBezTo>
                  <a:cubicBezTo>
                    <a:pt x="702" y="2733"/>
                    <a:pt x="738" y="2729"/>
                    <a:pt x="775" y="2720"/>
                  </a:cubicBezTo>
                  <a:cubicBezTo>
                    <a:pt x="1203" y="2637"/>
                    <a:pt x="1572" y="2411"/>
                    <a:pt x="1715" y="1947"/>
                  </a:cubicBezTo>
                  <a:cubicBezTo>
                    <a:pt x="1810" y="1577"/>
                    <a:pt x="1906" y="1196"/>
                    <a:pt x="1918" y="804"/>
                  </a:cubicBezTo>
                  <a:cubicBezTo>
                    <a:pt x="1906" y="696"/>
                    <a:pt x="1906" y="577"/>
                    <a:pt x="1906" y="458"/>
                  </a:cubicBezTo>
                  <a:cubicBezTo>
                    <a:pt x="1862" y="173"/>
                    <a:pt x="1668" y="1"/>
                    <a:pt x="14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_1">
    <p:spTree>
      <p:nvGrpSpPr>
        <p:cNvPr id="1" name="Shape 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" name="Google Shape;734;p40"/>
          <p:cNvSpPr txBox="1">
            <a:spLocks noGrp="1"/>
          </p:cNvSpPr>
          <p:nvPr>
            <p:ph type="title"/>
          </p:nvPr>
        </p:nvSpPr>
        <p:spPr>
          <a:xfrm>
            <a:off x="1705050" y="463800"/>
            <a:ext cx="5733900" cy="63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35" name="Google Shape;735;p40"/>
          <p:cNvSpPr txBox="1">
            <a:spLocks noGrp="1"/>
          </p:cNvSpPr>
          <p:nvPr>
            <p:ph type="title" idx="2" hasCustomPrompt="1"/>
          </p:nvPr>
        </p:nvSpPr>
        <p:spPr>
          <a:xfrm>
            <a:off x="621938" y="2079275"/>
            <a:ext cx="990600" cy="63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36" name="Google Shape;736;p40"/>
          <p:cNvSpPr txBox="1">
            <a:spLocks noGrp="1"/>
          </p:cNvSpPr>
          <p:nvPr>
            <p:ph type="subTitle" idx="1"/>
          </p:nvPr>
        </p:nvSpPr>
        <p:spPr>
          <a:xfrm>
            <a:off x="1703100" y="1919250"/>
            <a:ext cx="2724000" cy="39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lt1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37" name="Google Shape;737;p40"/>
          <p:cNvSpPr txBox="1">
            <a:spLocks noGrp="1"/>
          </p:cNvSpPr>
          <p:nvPr>
            <p:ph type="subTitle" idx="3"/>
          </p:nvPr>
        </p:nvSpPr>
        <p:spPr>
          <a:xfrm>
            <a:off x="1703100" y="2219325"/>
            <a:ext cx="2724000" cy="63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738" name="Google Shape;738;p40"/>
          <p:cNvSpPr txBox="1">
            <a:spLocks noGrp="1"/>
          </p:cNvSpPr>
          <p:nvPr>
            <p:ph type="title" idx="4" hasCustomPrompt="1"/>
          </p:nvPr>
        </p:nvSpPr>
        <p:spPr>
          <a:xfrm>
            <a:off x="4716888" y="2079275"/>
            <a:ext cx="990600" cy="63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39" name="Google Shape;739;p40"/>
          <p:cNvSpPr txBox="1">
            <a:spLocks noGrp="1"/>
          </p:cNvSpPr>
          <p:nvPr>
            <p:ph type="subTitle" idx="5"/>
          </p:nvPr>
        </p:nvSpPr>
        <p:spPr>
          <a:xfrm>
            <a:off x="5798050" y="1919250"/>
            <a:ext cx="2724000" cy="39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lt1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40" name="Google Shape;740;p40"/>
          <p:cNvSpPr txBox="1">
            <a:spLocks noGrp="1"/>
          </p:cNvSpPr>
          <p:nvPr>
            <p:ph type="subTitle" idx="6"/>
          </p:nvPr>
        </p:nvSpPr>
        <p:spPr>
          <a:xfrm>
            <a:off x="5798050" y="2219325"/>
            <a:ext cx="2724000" cy="63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741" name="Google Shape;741;p40"/>
          <p:cNvSpPr txBox="1">
            <a:spLocks noGrp="1"/>
          </p:cNvSpPr>
          <p:nvPr>
            <p:ph type="title" idx="7" hasCustomPrompt="1"/>
          </p:nvPr>
        </p:nvSpPr>
        <p:spPr>
          <a:xfrm>
            <a:off x="621938" y="3565175"/>
            <a:ext cx="990600" cy="63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42" name="Google Shape;742;p40"/>
          <p:cNvSpPr txBox="1">
            <a:spLocks noGrp="1"/>
          </p:cNvSpPr>
          <p:nvPr>
            <p:ph type="subTitle" idx="8"/>
          </p:nvPr>
        </p:nvSpPr>
        <p:spPr>
          <a:xfrm>
            <a:off x="1703100" y="3405150"/>
            <a:ext cx="2724000" cy="39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lt1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43" name="Google Shape;743;p40"/>
          <p:cNvSpPr txBox="1">
            <a:spLocks noGrp="1"/>
          </p:cNvSpPr>
          <p:nvPr>
            <p:ph type="subTitle" idx="9"/>
          </p:nvPr>
        </p:nvSpPr>
        <p:spPr>
          <a:xfrm>
            <a:off x="1703100" y="3705225"/>
            <a:ext cx="2724000" cy="63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744" name="Google Shape;744;p40"/>
          <p:cNvSpPr txBox="1">
            <a:spLocks noGrp="1"/>
          </p:cNvSpPr>
          <p:nvPr>
            <p:ph type="title" idx="13" hasCustomPrompt="1"/>
          </p:nvPr>
        </p:nvSpPr>
        <p:spPr>
          <a:xfrm>
            <a:off x="4716888" y="3565175"/>
            <a:ext cx="990600" cy="63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45" name="Google Shape;745;p40"/>
          <p:cNvSpPr txBox="1">
            <a:spLocks noGrp="1"/>
          </p:cNvSpPr>
          <p:nvPr>
            <p:ph type="subTitle" idx="14"/>
          </p:nvPr>
        </p:nvSpPr>
        <p:spPr>
          <a:xfrm>
            <a:off x="5798050" y="3405150"/>
            <a:ext cx="2724000" cy="39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lt1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46" name="Google Shape;746;p40"/>
          <p:cNvSpPr txBox="1">
            <a:spLocks noGrp="1"/>
          </p:cNvSpPr>
          <p:nvPr>
            <p:ph type="subTitle" idx="15"/>
          </p:nvPr>
        </p:nvSpPr>
        <p:spPr>
          <a:xfrm>
            <a:off x="5798050" y="3705225"/>
            <a:ext cx="2724000" cy="63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grpSp>
        <p:nvGrpSpPr>
          <p:cNvPr id="747" name="Google Shape;747;p40"/>
          <p:cNvGrpSpPr/>
          <p:nvPr/>
        </p:nvGrpSpPr>
        <p:grpSpPr>
          <a:xfrm rot="-2311823">
            <a:off x="8010965" y="-564968"/>
            <a:ext cx="1126616" cy="2356486"/>
            <a:chOff x="-1806775" y="3237425"/>
            <a:chExt cx="331900" cy="663225"/>
          </a:xfrm>
        </p:grpSpPr>
        <p:sp>
          <p:nvSpPr>
            <p:cNvPr id="748" name="Google Shape;748;p40"/>
            <p:cNvSpPr/>
            <p:nvPr/>
          </p:nvSpPr>
          <p:spPr>
            <a:xfrm>
              <a:off x="-1623125" y="3805325"/>
              <a:ext cx="75325" cy="95325"/>
            </a:xfrm>
            <a:custGeom>
              <a:avLst/>
              <a:gdLst/>
              <a:ahLst/>
              <a:cxnLst/>
              <a:rect l="l" t="t" r="r" b="b"/>
              <a:pathLst>
                <a:path w="3013" h="3813" extrusionOk="0">
                  <a:moveTo>
                    <a:pt x="2158" y="0"/>
                  </a:moveTo>
                  <a:cubicBezTo>
                    <a:pt x="2073" y="0"/>
                    <a:pt x="1985" y="12"/>
                    <a:pt x="1893" y="38"/>
                  </a:cubicBezTo>
                  <a:cubicBezTo>
                    <a:pt x="1655" y="109"/>
                    <a:pt x="1429" y="228"/>
                    <a:pt x="1250" y="395"/>
                  </a:cubicBezTo>
                  <a:cubicBezTo>
                    <a:pt x="941" y="669"/>
                    <a:pt x="679" y="1014"/>
                    <a:pt x="417" y="1359"/>
                  </a:cubicBezTo>
                  <a:cubicBezTo>
                    <a:pt x="107" y="1800"/>
                    <a:pt x="24" y="2300"/>
                    <a:pt x="0" y="2812"/>
                  </a:cubicBezTo>
                  <a:cubicBezTo>
                    <a:pt x="0" y="3252"/>
                    <a:pt x="357" y="3681"/>
                    <a:pt x="798" y="3788"/>
                  </a:cubicBezTo>
                  <a:cubicBezTo>
                    <a:pt x="875" y="3805"/>
                    <a:pt x="950" y="3813"/>
                    <a:pt x="1024" y="3813"/>
                  </a:cubicBezTo>
                  <a:cubicBezTo>
                    <a:pt x="1314" y="3813"/>
                    <a:pt x="1580" y="3695"/>
                    <a:pt x="1846" y="3562"/>
                  </a:cubicBezTo>
                  <a:cubicBezTo>
                    <a:pt x="2131" y="3431"/>
                    <a:pt x="2346" y="3217"/>
                    <a:pt x="2441" y="2931"/>
                  </a:cubicBezTo>
                  <a:cubicBezTo>
                    <a:pt x="2679" y="2252"/>
                    <a:pt x="2905" y="1550"/>
                    <a:pt x="2965" y="823"/>
                  </a:cubicBezTo>
                  <a:cubicBezTo>
                    <a:pt x="3013" y="597"/>
                    <a:pt x="2977" y="407"/>
                    <a:pt x="2798" y="240"/>
                  </a:cubicBezTo>
                  <a:cubicBezTo>
                    <a:pt x="2606" y="91"/>
                    <a:pt x="2394" y="0"/>
                    <a:pt x="215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40"/>
            <p:cNvSpPr/>
            <p:nvPr/>
          </p:nvSpPr>
          <p:spPr>
            <a:xfrm>
              <a:off x="-1754850" y="3771475"/>
              <a:ext cx="70125" cy="110100"/>
            </a:xfrm>
            <a:custGeom>
              <a:avLst/>
              <a:gdLst/>
              <a:ahLst/>
              <a:cxnLst/>
              <a:rect l="l" t="t" r="r" b="b"/>
              <a:pathLst>
                <a:path w="2805" h="4404" extrusionOk="0">
                  <a:moveTo>
                    <a:pt x="2351" y="0"/>
                  </a:moveTo>
                  <a:cubicBezTo>
                    <a:pt x="2295" y="0"/>
                    <a:pt x="2235" y="11"/>
                    <a:pt x="2174" y="34"/>
                  </a:cubicBezTo>
                  <a:cubicBezTo>
                    <a:pt x="2031" y="82"/>
                    <a:pt x="1924" y="177"/>
                    <a:pt x="1816" y="296"/>
                  </a:cubicBezTo>
                  <a:cubicBezTo>
                    <a:pt x="1316" y="832"/>
                    <a:pt x="912" y="1463"/>
                    <a:pt x="519" y="2082"/>
                  </a:cubicBezTo>
                  <a:cubicBezTo>
                    <a:pt x="281" y="2463"/>
                    <a:pt x="161" y="2880"/>
                    <a:pt x="78" y="3309"/>
                  </a:cubicBezTo>
                  <a:cubicBezTo>
                    <a:pt x="1" y="3773"/>
                    <a:pt x="376" y="4403"/>
                    <a:pt x="984" y="4403"/>
                  </a:cubicBezTo>
                  <a:cubicBezTo>
                    <a:pt x="1030" y="4403"/>
                    <a:pt x="1077" y="4399"/>
                    <a:pt x="1126" y="4392"/>
                  </a:cubicBezTo>
                  <a:cubicBezTo>
                    <a:pt x="1721" y="4309"/>
                    <a:pt x="2197" y="4035"/>
                    <a:pt x="2364" y="3416"/>
                  </a:cubicBezTo>
                  <a:cubicBezTo>
                    <a:pt x="2388" y="3320"/>
                    <a:pt x="2412" y="3249"/>
                    <a:pt x="2436" y="3154"/>
                  </a:cubicBezTo>
                  <a:cubicBezTo>
                    <a:pt x="2614" y="2416"/>
                    <a:pt x="2733" y="1654"/>
                    <a:pt x="2793" y="880"/>
                  </a:cubicBezTo>
                  <a:cubicBezTo>
                    <a:pt x="2805" y="701"/>
                    <a:pt x="2805" y="534"/>
                    <a:pt x="2757" y="380"/>
                  </a:cubicBezTo>
                  <a:cubicBezTo>
                    <a:pt x="2720" y="146"/>
                    <a:pt x="2558" y="0"/>
                    <a:pt x="235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40"/>
            <p:cNvSpPr/>
            <p:nvPr/>
          </p:nvSpPr>
          <p:spPr>
            <a:xfrm>
              <a:off x="-1627600" y="3568625"/>
              <a:ext cx="64925" cy="102650"/>
            </a:xfrm>
            <a:custGeom>
              <a:avLst/>
              <a:gdLst/>
              <a:ahLst/>
              <a:cxnLst/>
              <a:rect l="l" t="t" r="r" b="b"/>
              <a:pathLst>
                <a:path w="2597" h="4106" extrusionOk="0">
                  <a:moveTo>
                    <a:pt x="2051" y="1"/>
                  </a:moveTo>
                  <a:cubicBezTo>
                    <a:pt x="1964" y="1"/>
                    <a:pt x="1871" y="26"/>
                    <a:pt x="1775" y="76"/>
                  </a:cubicBezTo>
                  <a:cubicBezTo>
                    <a:pt x="1632" y="171"/>
                    <a:pt x="1513" y="290"/>
                    <a:pt x="1417" y="433"/>
                  </a:cubicBezTo>
                  <a:cubicBezTo>
                    <a:pt x="1120" y="933"/>
                    <a:pt x="763" y="1409"/>
                    <a:pt x="405" y="1850"/>
                  </a:cubicBezTo>
                  <a:cubicBezTo>
                    <a:pt x="96" y="2243"/>
                    <a:pt x="1" y="2719"/>
                    <a:pt x="1" y="3195"/>
                  </a:cubicBezTo>
                  <a:cubicBezTo>
                    <a:pt x="1" y="3677"/>
                    <a:pt x="422" y="4105"/>
                    <a:pt x="908" y="4105"/>
                  </a:cubicBezTo>
                  <a:cubicBezTo>
                    <a:pt x="938" y="4105"/>
                    <a:pt x="969" y="4104"/>
                    <a:pt x="1001" y="4100"/>
                  </a:cubicBezTo>
                  <a:cubicBezTo>
                    <a:pt x="1727" y="4029"/>
                    <a:pt x="2203" y="3695"/>
                    <a:pt x="2370" y="3041"/>
                  </a:cubicBezTo>
                  <a:cubicBezTo>
                    <a:pt x="2501" y="2493"/>
                    <a:pt x="2560" y="1945"/>
                    <a:pt x="2584" y="1505"/>
                  </a:cubicBezTo>
                  <a:cubicBezTo>
                    <a:pt x="2596" y="1016"/>
                    <a:pt x="2584" y="659"/>
                    <a:pt x="2465" y="338"/>
                  </a:cubicBezTo>
                  <a:cubicBezTo>
                    <a:pt x="2385" y="112"/>
                    <a:pt x="2233" y="1"/>
                    <a:pt x="205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40"/>
            <p:cNvSpPr/>
            <p:nvPr/>
          </p:nvSpPr>
          <p:spPr>
            <a:xfrm>
              <a:off x="-1740100" y="3488375"/>
              <a:ext cx="59250" cy="96925"/>
            </a:xfrm>
            <a:custGeom>
              <a:avLst/>
              <a:gdLst/>
              <a:ahLst/>
              <a:cxnLst/>
              <a:rect l="l" t="t" r="r" b="b"/>
              <a:pathLst>
                <a:path w="2370" h="3877" extrusionOk="0">
                  <a:moveTo>
                    <a:pt x="1873" y="0"/>
                  </a:moveTo>
                  <a:cubicBezTo>
                    <a:pt x="1834" y="0"/>
                    <a:pt x="1793" y="4"/>
                    <a:pt x="1750" y="12"/>
                  </a:cubicBezTo>
                  <a:cubicBezTo>
                    <a:pt x="1488" y="71"/>
                    <a:pt x="1274" y="214"/>
                    <a:pt x="1107" y="416"/>
                  </a:cubicBezTo>
                  <a:cubicBezTo>
                    <a:pt x="726" y="881"/>
                    <a:pt x="429" y="1393"/>
                    <a:pt x="179" y="1952"/>
                  </a:cubicBezTo>
                  <a:cubicBezTo>
                    <a:pt x="12" y="2286"/>
                    <a:pt x="0" y="2667"/>
                    <a:pt x="12" y="3036"/>
                  </a:cubicBezTo>
                  <a:cubicBezTo>
                    <a:pt x="23" y="3435"/>
                    <a:pt x="417" y="3876"/>
                    <a:pt x="876" y="3876"/>
                  </a:cubicBezTo>
                  <a:cubicBezTo>
                    <a:pt x="909" y="3876"/>
                    <a:pt x="943" y="3874"/>
                    <a:pt x="976" y="3869"/>
                  </a:cubicBezTo>
                  <a:cubicBezTo>
                    <a:pt x="1453" y="3798"/>
                    <a:pt x="1941" y="3381"/>
                    <a:pt x="2048" y="2917"/>
                  </a:cubicBezTo>
                  <a:cubicBezTo>
                    <a:pt x="2215" y="2202"/>
                    <a:pt x="2274" y="1476"/>
                    <a:pt x="2369" y="786"/>
                  </a:cubicBezTo>
                  <a:cubicBezTo>
                    <a:pt x="2369" y="655"/>
                    <a:pt x="2369" y="571"/>
                    <a:pt x="2346" y="464"/>
                  </a:cubicBezTo>
                  <a:cubicBezTo>
                    <a:pt x="2325" y="173"/>
                    <a:pt x="2141" y="0"/>
                    <a:pt x="18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40"/>
            <p:cNvSpPr/>
            <p:nvPr/>
          </p:nvSpPr>
          <p:spPr>
            <a:xfrm>
              <a:off x="-1569850" y="3663325"/>
              <a:ext cx="62225" cy="88675"/>
            </a:xfrm>
            <a:custGeom>
              <a:avLst/>
              <a:gdLst/>
              <a:ahLst/>
              <a:cxnLst/>
              <a:rect l="l" t="t" r="r" b="b"/>
              <a:pathLst>
                <a:path w="2489" h="3547" extrusionOk="0">
                  <a:moveTo>
                    <a:pt x="1787" y="1"/>
                  </a:moveTo>
                  <a:cubicBezTo>
                    <a:pt x="1449" y="1"/>
                    <a:pt x="1203" y="195"/>
                    <a:pt x="989" y="431"/>
                  </a:cubicBezTo>
                  <a:cubicBezTo>
                    <a:pt x="691" y="788"/>
                    <a:pt x="429" y="1193"/>
                    <a:pt x="227" y="1610"/>
                  </a:cubicBezTo>
                  <a:cubicBezTo>
                    <a:pt x="60" y="1931"/>
                    <a:pt x="0" y="2301"/>
                    <a:pt x="0" y="2658"/>
                  </a:cubicBezTo>
                  <a:cubicBezTo>
                    <a:pt x="0" y="3133"/>
                    <a:pt x="441" y="3546"/>
                    <a:pt x="895" y="3546"/>
                  </a:cubicBezTo>
                  <a:cubicBezTo>
                    <a:pt x="930" y="3546"/>
                    <a:pt x="965" y="3544"/>
                    <a:pt x="1001" y="3539"/>
                  </a:cubicBezTo>
                  <a:cubicBezTo>
                    <a:pt x="1584" y="3455"/>
                    <a:pt x="2025" y="3182"/>
                    <a:pt x="2215" y="2574"/>
                  </a:cubicBezTo>
                  <a:cubicBezTo>
                    <a:pt x="2370" y="2098"/>
                    <a:pt x="2453" y="1622"/>
                    <a:pt x="2477" y="1086"/>
                  </a:cubicBezTo>
                  <a:cubicBezTo>
                    <a:pt x="2489" y="896"/>
                    <a:pt x="2477" y="657"/>
                    <a:pt x="2406" y="396"/>
                  </a:cubicBezTo>
                  <a:cubicBezTo>
                    <a:pt x="2310" y="122"/>
                    <a:pt x="2144" y="15"/>
                    <a:pt x="1846" y="3"/>
                  </a:cubicBezTo>
                  <a:cubicBezTo>
                    <a:pt x="1826" y="1"/>
                    <a:pt x="1807" y="1"/>
                    <a:pt x="178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40"/>
            <p:cNvSpPr/>
            <p:nvPr/>
          </p:nvSpPr>
          <p:spPr>
            <a:xfrm>
              <a:off x="-1784750" y="3431475"/>
              <a:ext cx="63425" cy="94575"/>
            </a:xfrm>
            <a:custGeom>
              <a:avLst/>
              <a:gdLst/>
              <a:ahLst/>
              <a:cxnLst/>
              <a:rect l="l" t="t" r="r" b="b"/>
              <a:pathLst>
                <a:path w="2537" h="3783" extrusionOk="0">
                  <a:moveTo>
                    <a:pt x="1988" y="1"/>
                  </a:moveTo>
                  <a:cubicBezTo>
                    <a:pt x="1935" y="1"/>
                    <a:pt x="1879" y="9"/>
                    <a:pt x="1822" y="25"/>
                  </a:cubicBezTo>
                  <a:cubicBezTo>
                    <a:pt x="1560" y="109"/>
                    <a:pt x="1369" y="252"/>
                    <a:pt x="1215" y="478"/>
                  </a:cubicBezTo>
                  <a:cubicBezTo>
                    <a:pt x="965" y="847"/>
                    <a:pt x="738" y="1252"/>
                    <a:pt x="488" y="1609"/>
                  </a:cubicBezTo>
                  <a:cubicBezTo>
                    <a:pt x="238" y="1954"/>
                    <a:pt x="143" y="2347"/>
                    <a:pt x="72" y="2764"/>
                  </a:cubicBezTo>
                  <a:cubicBezTo>
                    <a:pt x="0" y="3204"/>
                    <a:pt x="429" y="3740"/>
                    <a:pt x="810" y="3776"/>
                  </a:cubicBezTo>
                  <a:cubicBezTo>
                    <a:pt x="849" y="3780"/>
                    <a:pt x="888" y="3782"/>
                    <a:pt x="928" y="3782"/>
                  </a:cubicBezTo>
                  <a:cubicBezTo>
                    <a:pt x="1437" y="3782"/>
                    <a:pt x="2001" y="3438"/>
                    <a:pt x="2155" y="2931"/>
                  </a:cubicBezTo>
                  <a:cubicBezTo>
                    <a:pt x="2358" y="2276"/>
                    <a:pt x="2465" y="1597"/>
                    <a:pt x="2524" y="895"/>
                  </a:cubicBezTo>
                  <a:cubicBezTo>
                    <a:pt x="2536" y="704"/>
                    <a:pt x="2500" y="526"/>
                    <a:pt x="2453" y="359"/>
                  </a:cubicBezTo>
                  <a:cubicBezTo>
                    <a:pt x="2377" y="130"/>
                    <a:pt x="2201" y="1"/>
                    <a:pt x="19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40"/>
            <p:cNvSpPr/>
            <p:nvPr/>
          </p:nvSpPr>
          <p:spPr>
            <a:xfrm>
              <a:off x="-1666200" y="3472750"/>
              <a:ext cx="60350" cy="93200"/>
            </a:xfrm>
            <a:custGeom>
              <a:avLst/>
              <a:gdLst/>
              <a:ahLst/>
              <a:cxnLst/>
              <a:rect l="l" t="t" r="r" b="b"/>
              <a:pathLst>
                <a:path w="2414" h="3728" extrusionOk="0">
                  <a:moveTo>
                    <a:pt x="1920" y="1"/>
                  </a:moveTo>
                  <a:cubicBezTo>
                    <a:pt x="1778" y="1"/>
                    <a:pt x="1650" y="59"/>
                    <a:pt x="1521" y="137"/>
                  </a:cubicBezTo>
                  <a:cubicBezTo>
                    <a:pt x="1307" y="268"/>
                    <a:pt x="1164" y="458"/>
                    <a:pt x="1033" y="660"/>
                  </a:cubicBezTo>
                  <a:cubicBezTo>
                    <a:pt x="818" y="958"/>
                    <a:pt x="640" y="1268"/>
                    <a:pt x="437" y="1565"/>
                  </a:cubicBezTo>
                  <a:cubicBezTo>
                    <a:pt x="164" y="1923"/>
                    <a:pt x="80" y="2339"/>
                    <a:pt x="44" y="2768"/>
                  </a:cubicBezTo>
                  <a:cubicBezTo>
                    <a:pt x="0" y="3279"/>
                    <a:pt x="401" y="3727"/>
                    <a:pt x="890" y="3727"/>
                  </a:cubicBezTo>
                  <a:cubicBezTo>
                    <a:pt x="925" y="3727"/>
                    <a:pt x="961" y="3725"/>
                    <a:pt x="997" y="3720"/>
                  </a:cubicBezTo>
                  <a:cubicBezTo>
                    <a:pt x="1628" y="3637"/>
                    <a:pt x="2045" y="3316"/>
                    <a:pt x="2176" y="2756"/>
                  </a:cubicBezTo>
                  <a:cubicBezTo>
                    <a:pt x="2307" y="2149"/>
                    <a:pt x="2366" y="1518"/>
                    <a:pt x="2414" y="875"/>
                  </a:cubicBezTo>
                  <a:cubicBezTo>
                    <a:pt x="2402" y="744"/>
                    <a:pt x="2366" y="601"/>
                    <a:pt x="2402" y="446"/>
                  </a:cubicBezTo>
                  <a:cubicBezTo>
                    <a:pt x="2414" y="208"/>
                    <a:pt x="2283" y="101"/>
                    <a:pt x="2092" y="29"/>
                  </a:cubicBezTo>
                  <a:cubicBezTo>
                    <a:pt x="2032" y="9"/>
                    <a:pt x="1975" y="1"/>
                    <a:pt x="192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40"/>
            <p:cNvSpPr/>
            <p:nvPr/>
          </p:nvSpPr>
          <p:spPr>
            <a:xfrm>
              <a:off x="-1721050" y="3609700"/>
              <a:ext cx="60150" cy="91475"/>
            </a:xfrm>
            <a:custGeom>
              <a:avLst/>
              <a:gdLst/>
              <a:ahLst/>
              <a:cxnLst/>
              <a:rect l="l" t="t" r="r" b="b"/>
              <a:pathLst>
                <a:path w="2406" h="3659" extrusionOk="0">
                  <a:moveTo>
                    <a:pt x="1795" y="0"/>
                  </a:moveTo>
                  <a:cubicBezTo>
                    <a:pt x="1658" y="0"/>
                    <a:pt x="1523" y="42"/>
                    <a:pt x="1393" y="124"/>
                  </a:cubicBezTo>
                  <a:cubicBezTo>
                    <a:pt x="1250" y="207"/>
                    <a:pt x="1131" y="338"/>
                    <a:pt x="1024" y="481"/>
                  </a:cubicBezTo>
                  <a:cubicBezTo>
                    <a:pt x="738" y="862"/>
                    <a:pt x="488" y="1255"/>
                    <a:pt x="250" y="1671"/>
                  </a:cubicBezTo>
                  <a:cubicBezTo>
                    <a:pt x="60" y="2029"/>
                    <a:pt x="0" y="2410"/>
                    <a:pt x="0" y="2802"/>
                  </a:cubicBezTo>
                  <a:cubicBezTo>
                    <a:pt x="0" y="3270"/>
                    <a:pt x="388" y="3658"/>
                    <a:pt x="809" y="3658"/>
                  </a:cubicBezTo>
                  <a:cubicBezTo>
                    <a:pt x="849" y="3658"/>
                    <a:pt x="889" y="3655"/>
                    <a:pt x="929" y="3648"/>
                  </a:cubicBezTo>
                  <a:cubicBezTo>
                    <a:pt x="1500" y="3529"/>
                    <a:pt x="1941" y="3243"/>
                    <a:pt x="2107" y="2648"/>
                  </a:cubicBezTo>
                  <a:cubicBezTo>
                    <a:pt x="2274" y="2052"/>
                    <a:pt x="2369" y="1445"/>
                    <a:pt x="2405" y="814"/>
                  </a:cubicBezTo>
                  <a:cubicBezTo>
                    <a:pt x="2393" y="719"/>
                    <a:pt x="2393" y="612"/>
                    <a:pt x="2381" y="516"/>
                  </a:cubicBezTo>
                  <a:cubicBezTo>
                    <a:pt x="2358" y="243"/>
                    <a:pt x="2238" y="100"/>
                    <a:pt x="1988" y="28"/>
                  </a:cubicBezTo>
                  <a:cubicBezTo>
                    <a:pt x="1924" y="9"/>
                    <a:pt x="1859" y="0"/>
                    <a:pt x="179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40"/>
            <p:cNvSpPr/>
            <p:nvPr/>
          </p:nvSpPr>
          <p:spPr>
            <a:xfrm>
              <a:off x="-1652000" y="3704825"/>
              <a:ext cx="57775" cy="92825"/>
            </a:xfrm>
            <a:custGeom>
              <a:avLst/>
              <a:gdLst/>
              <a:ahLst/>
              <a:cxnLst/>
              <a:rect l="l" t="t" r="r" b="b"/>
              <a:pathLst>
                <a:path w="2311" h="3713" extrusionOk="0">
                  <a:moveTo>
                    <a:pt x="1754" y="1"/>
                  </a:moveTo>
                  <a:cubicBezTo>
                    <a:pt x="1619" y="1"/>
                    <a:pt x="1485" y="44"/>
                    <a:pt x="1358" y="129"/>
                  </a:cubicBezTo>
                  <a:cubicBezTo>
                    <a:pt x="1203" y="224"/>
                    <a:pt x="1096" y="367"/>
                    <a:pt x="1012" y="510"/>
                  </a:cubicBezTo>
                  <a:cubicBezTo>
                    <a:pt x="798" y="867"/>
                    <a:pt x="608" y="1236"/>
                    <a:pt x="381" y="1593"/>
                  </a:cubicBezTo>
                  <a:cubicBezTo>
                    <a:pt x="143" y="1950"/>
                    <a:pt x="72" y="2343"/>
                    <a:pt x="24" y="2760"/>
                  </a:cubicBezTo>
                  <a:cubicBezTo>
                    <a:pt x="1" y="3172"/>
                    <a:pt x="373" y="3713"/>
                    <a:pt x="900" y="3713"/>
                  </a:cubicBezTo>
                  <a:cubicBezTo>
                    <a:pt x="906" y="3713"/>
                    <a:pt x="911" y="3712"/>
                    <a:pt x="917" y="3712"/>
                  </a:cubicBezTo>
                  <a:cubicBezTo>
                    <a:pt x="1453" y="3677"/>
                    <a:pt x="1977" y="3260"/>
                    <a:pt x="2084" y="2748"/>
                  </a:cubicBezTo>
                  <a:cubicBezTo>
                    <a:pt x="2203" y="2105"/>
                    <a:pt x="2227" y="1450"/>
                    <a:pt x="2310" y="795"/>
                  </a:cubicBezTo>
                  <a:cubicBezTo>
                    <a:pt x="2310" y="688"/>
                    <a:pt x="2274" y="569"/>
                    <a:pt x="2274" y="438"/>
                  </a:cubicBezTo>
                  <a:cubicBezTo>
                    <a:pt x="2274" y="200"/>
                    <a:pt x="2132" y="81"/>
                    <a:pt x="1917" y="21"/>
                  </a:cubicBezTo>
                  <a:cubicBezTo>
                    <a:pt x="1863" y="8"/>
                    <a:pt x="1808" y="1"/>
                    <a:pt x="175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40"/>
            <p:cNvSpPr/>
            <p:nvPr/>
          </p:nvSpPr>
          <p:spPr>
            <a:xfrm>
              <a:off x="-1772250" y="3237425"/>
              <a:ext cx="63725" cy="87200"/>
            </a:xfrm>
            <a:custGeom>
              <a:avLst/>
              <a:gdLst/>
              <a:ahLst/>
              <a:cxnLst/>
              <a:rect l="l" t="t" r="r" b="b"/>
              <a:pathLst>
                <a:path w="2549" h="3488" extrusionOk="0">
                  <a:moveTo>
                    <a:pt x="2024" y="1"/>
                  </a:moveTo>
                  <a:cubicBezTo>
                    <a:pt x="1846" y="1"/>
                    <a:pt x="1715" y="84"/>
                    <a:pt x="1584" y="179"/>
                  </a:cubicBezTo>
                  <a:cubicBezTo>
                    <a:pt x="1417" y="322"/>
                    <a:pt x="1298" y="477"/>
                    <a:pt x="1167" y="644"/>
                  </a:cubicBezTo>
                  <a:cubicBezTo>
                    <a:pt x="893" y="1001"/>
                    <a:pt x="643" y="1358"/>
                    <a:pt x="357" y="1691"/>
                  </a:cubicBezTo>
                  <a:cubicBezTo>
                    <a:pt x="119" y="1977"/>
                    <a:pt x="95" y="2311"/>
                    <a:pt x="12" y="2596"/>
                  </a:cubicBezTo>
                  <a:cubicBezTo>
                    <a:pt x="0" y="3001"/>
                    <a:pt x="250" y="3346"/>
                    <a:pt x="584" y="3442"/>
                  </a:cubicBezTo>
                  <a:cubicBezTo>
                    <a:pt x="676" y="3473"/>
                    <a:pt x="774" y="3487"/>
                    <a:pt x="874" y="3487"/>
                  </a:cubicBezTo>
                  <a:cubicBezTo>
                    <a:pt x="1310" y="3487"/>
                    <a:pt x="1772" y="3206"/>
                    <a:pt x="1917" y="2799"/>
                  </a:cubicBezTo>
                  <a:cubicBezTo>
                    <a:pt x="2120" y="2287"/>
                    <a:pt x="2274" y="1751"/>
                    <a:pt x="2417" y="1191"/>
                  </a:cubicBezTo>
                  <a:cubicBezTo>
                    <a:pt x="2453" y="977"/>
                    <a:pt x="2501" y="751"/>
                    <a:pt x="2512" y="525"/>
                  </a:cubicBezTo>
                  <a:cubicBezTo>
                    <a:pt x="2548" y="215"/>
                    <a:pt x="2334" y="1"/>
                    <a:pt x="20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40"/>
            <p:cNvSpPr/>
            <p:nvPr/>
          </p:nvSpPr>
          <p:spPr>
            <a:xfrm>
              <a:off x="-1589200" y="3444525"/>
              <a:ext cx="55100" cy="89050"/>
            </a:xfrm>
            <a:custGeom>
              <a:avLst/>
              <a:gdLst/>
              <a:ahLst/>
              <a:cxnLst/>
              <a:rect l="l" t="t" r="r" b="b"/>
              <a:pathLst>
                <a:path w="2204" h="3562" extrusionOk="0">
                  <a:moveTo>
                    <a:pt x="1739" y="0"/>
                  </a:moveTo>
                  <a:cubicBezTo>
                    <a:pt x="1658" y="0"/>
                    <a:pt x="1569" y="20"/>
                    <a:pt x="1477" y="63"/>
                  </a:cubicBezTo>
                  <a:cubicBezTo>
                    <a:pt x="1191" y="194"/>
                    <a:pt x="989" y="396"/>
                    <a:pt x="822" y="670"/>
                  </a:cubicBezTo>
                  <a:cubicBezTo>
                    <a:pt x="584" y="1051"/>
                    <a:pt x="370" y="1444"/>
                    <a:pt x="203" y="1861"/>
                  </a:cubicBezTo>
                  <a:cubicBezTo>
                    <a:pt x="48" y="2206"/>
                    <a:pt x="1" y="2575"/>
                    <a:pt x="96" y="2944"/>
                  </a:cubicBezTo>
                  <a:cubicBezTo>
                    <a:pt x="184" y="3318"/>
                    <a:pt x="484" y="3562"/>
                    <a:pt x="806" y="3562"/>
                  </a:cubicBezTo>
                  <a:cubicBezTo>
                    <a:pt x="875" y="3562"/>
                    <a:pt x="944" y="3551"/>
                    <a:pt x="1013" y="3528"/>
                  </a:cubicBezTo>
                  <a:cubicBezTo>
                    <a:pt x="1489" y="3361"/>
                    <a:pt x="1858" y="3075"/>
                    <a:pt x="1989" y="2540"/>
                  </a:cubicBezTo>
                  <a:cubicBezTo>
                    <a:pt x="2096" y="2004"/>
                    <a:pt x="2156" y="1456"/>
                    <a:pt x="2191" y="908"/>
                  </a:cubicBezTo>
                  <a:cubicBezTo>
                    <a:pt x="2203" y="742"/>
                    <a:pt x="2156" y="599"/>
                    <a:pt x="2156" y="432"/>
                  </a:cubicBezTo>
                  <a:cubicBezTo>
                    <a:pt x="2147" y="167"/>
                    <a:pt x="1974" y="0"/>
                    <a:pt x="173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40"/>
            <p:cNvSpPr/>
            <p:nvPr/>
          </p:nvSpPr>
          <p:spPr>
            <a:xfrm>
              <a:off x="-1691900" y="3369000"/>
              <a:ext cx="54500" cy="88950"/>
            </a:xfrm>
            <a:custGeom>
              <a:avLst/>
              <a:gdLst/>
              <a:ahLst/>
              <a:cxnLst/>
              <a:rect l="l" t="t" r="r" b="b"/>
              <a:pathLst>
                <a:path w="2180" h="3558" extrusionOk="0">
                  <a:moveTo>
                    <a:pt x="1657" y="0"/>
                  </a:moveTo>
                  <a:cubicBezTo>
                    <a:pt x="1619" y="0"/>
                    <a:pt x="1578" y="4"/>
                    <a:pt x="1537" y="12"/>
                  </a:cubicBezTo>
                  <a:cubicBezTo>
                    <a:pt x="1227" y="72"/>
                    <a:pt x="1049" y="286"/>
                    <a:pt x="882" y="524"/>
                  </a:cubicBezTo>
                  <a:cubicBezTo>
                    <a:pt x="644" y="893"/>
                    <a:pt x="453" y="1274"/>
                    <a:pt x="239" y="1667"/>
                  </a:cubicBezTo>
                  <a:cubicBezTo>
                    <a:pt x="72" y="1965"/>
                    <a:pt x="13" y="2310"/>
                    <a:pt x="1" y="2644"/>
                  </a:cubicBezTo>
                  <a:cubicBezTo>
                    <a:pt x="1" y="2917"/>
                    <a:pt x="72" y="3120"/>
                    <a:pt x="239" y="3334"/>
                  </a:cubicBezTo>
                  <a:cubicBezTo>
                    <a:pt x="358" y="3470"/>
                    <a:pt x="513" y="3557"/>
                    <a:pt x="679" y="3557"/>
                  </a:cubicBezTo>
                  <a:cubicBezTo>
                    <a:pt x="746" y="3557"/>
                    <a:pt x="814" y="3543"/>
                    <a:pt x="882" y="3513"/>
                  </a:cubicBezTo>
                  <a:cubicBezTo>
                    <a:pt x="1287" y="3334"/>
                    <a:pt x="1656" y="3096"/>
                    <a:pt x="1787" y="2608"/>
                  </a:cubicBezTo>
                  <a:cubicBezTo>
                    <a:pt x="1918" y="2096"/>
                    <a:pt x="2061" y="1596"/>
                    <a:pt x="2132" y="1072"/>
                  </a:cubicBezTo>
                  <a:cubicBezTo>
                    <a:pt x="2156" y="858"/>
                    <a:pt x="2180" y="655"/>
                    <a:pt x="2144" y="441"/>
                  </a:cubicBezTo>
                  <a:cubicBezTo>
                    <a:pt x="2092" y="163"/>
                    <a:pt x="1907" y="0"/>
                    <a:pt x="16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40"/>
            <p:cNvSpPr/>
            <p:nvPr/>
          </p:nvSpPr>
          <p:spPr>
            <a:xfrm>
              <a:off x="-1806775" y="3738375"/>
              <a:ext cx="55675" cy="82575"/>
            </a:xfrm>
            <a:custGeom>
              <a:avLst/>
              <a:gdLst/>
              <a:ahLst/>
              <a:cxnLst/>
              <a:rect l="l" t="t" r="r" b="b"/>
              <a:pathLst>
                <a:path w="2227" h="3303" extrusionOk="0">
                  <a:moveTo>
                    <a:pt x="1771" y="1"/>
                  </a:moveTo>
                  <a:cubicBezTo>
                    <a:pt x="1734" y="1"/>
                    <a:pt x="1695" y="5"/>
                    <a:pt x="1655" y="13"/>
                  </a:cubicBezTo>
                  <a:cubicBezTo>
                    <a:pt x="1500" y="49"/>
                    <a:pt x="1369" y="120"/>
                    <a:pt x="1250" y="227"/>
                  </a:cubicBezTo>
                  <a:cubicBezTo>
                    <a:pt x="845" y="608"/>
                    <a:pt x="500" y="1061"/>
                    <a:pt x="226" y="1549"/>
                  </a:cubicBezTo>
                  <a:cubicBezTo>
                    <a:pt x="60" y="1835"/>
                    <a:pt x="24" y="2144"/>
                    <a:pt x="0" y="2454"/>
                  </a:cubicBezTo>
                  <a:cubicBezTo>
                    <a:pt x="0" y="2549"/>
                    <a:pt x="12" y="2632"/>
                    <a:pt x="48" y="2716"/>
                  </a:cubicBezTo>
                  <a:cubicBezTo>
                    <a:pt x="152" y="3050"/>
                    <a:pt x="422" y="3302"/>
                    <a:pt x="720" y="3302"/>
                  </a:cubicBezTo>
                  <a:cubicBezTo>
                    <a:pt x="761" y="3302"/>
                    <a:pt x="803" y="3297"/>
                    <a:pt x="845" y="3287"/>
                  </a:cubicBezTo>
                  <a:cubicBezTo>
                    <a:pt x="1369" y="3168"/>
                    <a:pt x="1810" y="2930"/>
                    <a:pt x="1977" y="2370"/>
                  </a:cubicBezTo>
                  <a:cubicBezTo>
                    <a:pt x="2131" y="1882"/>
                    <a:pt x="2215" y="1370"/>
                    <a:pt x="2227" y="846"/>
                  </a:cubicBezTo>
                  <a:cubicBezTo>
                    <a:pt x="2227" y="715"/>
                    <a:pt x="2215" y="572"/>
                    <a:pt x="2203" y="418"/>
                  </a:cubicBezTo>
                  <a:cubicBezTo>
                    <a:pt x="2172" y="160"/>
                    <a:pt x="2007" y="1"/>
                    <a:pt x="17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40"/>
            <p:cNvSpPr/>
            <p:nvPr/>
          </p:nvSpPr>
          <p:spPr>
            <a:xfrm>
              <a:off x="-1746500" y="3319250"/>
              <a:ext cx="51350" cy="81350"/>
            </a:xfrm>
            <a:custGeom>
              <a:avLst/>
              <a:gdLst/>
              <a:ahLst/>
              <a:cxnLst/>
              <a:rect l="l" t="t" r="r" b="b"/>
              <a:pathLst>
                <a:path w="2054" h="3254" extrusionOk="0">
                  <a:moveTo>
                    <a:pt x="1574" y="1"/>
                  </a:moveTo>
                  <a:cubicBezTo>
                    <a:pt x="1479" y="1"/>
                    <a:pt x="1375" y="36"/>
                    <a:pt x="1268" y="109"/>
                  </a:cubicBezTo>
                  <a:cubicBezTo>
                    <a:pt x="1113" y="216"/>
                    <a:pt x="994" y="335"/>
                    <a:pt x="911" y="478"/>
                  </a:cubicBezTo>
                  <a:cubicBezTo>
                    <a:pt x="685" y="824"/>
                    <a:pt x="494" y="1181"/>
                    <a:pt x="280" y="1538"/>
                  </a:cubicBezTo>
                  <a:cubicBezTo>
                    <a:pt x="101" y="1824"/>
                    <a:pt x="42" y="2133"/>
                    <a:pt x="30" y="2467"/>
                  </a:cubicBezTo>
                  <a:cubicBezTo>
                    <a:pt x="0" y="2909"/>
                    <a:pt x="344" y="3254"/>
                    <a:pt x="726" y="3254"/>
                  </a:cubicBezTo>
                  <a:cubicBezTo>
                    <a:pt x="807" y="3254"/>
                    <a:pt x="889" y="3238"/>
                    <a:pt x="970" y="3205"/>
                  </a:cubicBezTo>
                  <a:cubicBezTo>
                    <a:pt x="1268" y="3074"/>
                    <a:pt x="1530" y="2883"/>
                    <a:pt x="1649" y="2550"/>
                  </a:cubicBezTo>
                  <a:cubicBezTo>
                    <a:pt x="1863" y="1990"/>
                    <a:pt x="2006" y="1419"/>
                    <a:pt x="2054" y="871"/>
                  </a:cubicBezTo>
                  <a:cubicBezTo>
                    <a:pt x="2054" y="645"/>
                    <a:pt x="2054" y="490"/>
                    <a:pt x="1971" y="335"/>
                  </a:cubicBezTo>
                  <a:cubicBezTo>
                    <a:pt x="1887" y="114"/>
                    <a:pt x="1744" y="1"/>
                    <a:pt x="157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40"/>
            <p:cNvSpPr/>
            <p:nvPr/>
          </p:nvSpPr>
          <p:spPr>
            <a:xfrm>
              <a:off x="-1675825" y="3267250"/>
              <a:ext cx="50325" cy="72175"/>
            </a:xfrm>
            <a:custGeom>
              <a:avLst/>
              <a:gdLst/>
              <a:ahLst/>
              <a:cxnLst/>
              <a:rect l="l" t="t" r="r" b="b"/>
              <a:pathLst>
                <a:path w="2013" h="2887" extrusionOk="0">
                  <a:moveTo>
                    <a:pt x="1550" y="1"/>
                  </a:moveTo>
                  <a:cubicBezTo>
                    <a:pt x="1441" y="1"/>
                    <a:pt x="1337" y="33"/>
                    <a:pt x="1239" y="82"/>
                  </a:cubicBezTo>
                  <a:cubicBezTo>
                    <a:pt x="1072" y="165"/>
                    <a:pt x="941" y="284"/>
                    <a:pt x="834" y="439"/>
                  </a:cubicBezTo>
                  <a:cubicBezTo>
                    <a:pt x="644" y="689"/>
                    <a:pt x="465" y="963"/>
                    <a:pt x="275" y="1225"/>
                  </a:cubicBezTo>
                  <a:cubicBezTo>
                    <a:pt x="72" y="1511"/>
                    <a:pt x="37" y="1820"/>
                    <a:pt x="13" y="2153"/>
                  </a:cubicBezTo>
                  <a:cubicBezTo>
                    <a:pt x="1" y="2511"/>
                    <a:pt x="298" y="2832"/>
                    <a:pt x="656" y="2880"/>
                  </a:cubicBezTo>
                  <a:cubicBezTo>
                    <a:pt x="688" y="2884"/>
                    <a:pt x="722" y="2887"/>
                    <a:pt x="756" y="2887"/>
                  </a:cubicBezTo>
                  <a:cubicBezTo>
                    <a:pt x="1154" y="2887"/>
                    <a:pt x="1618" y="2575"/>
                    <a:pt x="1739" y="2213"/>
                  </a:cubicBezTo>
                  <a:cubicBezTo>
                    <a:pt x="1894" y="1713"/>
                    <a:pt x="1977" y="1213"/>
                    <a:pt x="2013" y="701"/>
                  </a:cubicBezTo>
                  <a:cubicBezTo>
                    <a:pt x="2013" y="582"/>
                    <a:pt x="1989" y="475"/>
                    <a:pt x="1977" y="368"/>
                  </a:cubicBezTo>
                  <a:cubicBezTo>
                    <a:pt x="1977" y="189"/>
                    <a:pt x="1858" y="82"/>
                    <a:pt x="1703" y="22"/>
                  </a:cubicBezTo>
                  <a:cubicBezTo>
                    <a:pt x="1651" y="7"/>
                    <a:pt x="1600" y="1"/>
                    <a:pt x="155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40"/>
            <p:cNvSpPr/>
            <p:nvPr/>
          </p:nvSpPr>
          <p:spPr>
            <a:xfrm>
              <a:off x="-1522825" y="3532275"/>
              <a:ext cx="47950" cy="68350"/>
            </a:xfrm>
            <a:custGeom>
              <a:avLst/>
              <a:gdLst/>
              <a:ahLst/>
              <a:cxnLst/>
              <a:rect l="l" t="t" r="r" b="b"/>
              <a:pathLst>
                <a:path w="1918" h="2734" extrusionOk="0">
                  <a:moveTo>
                    <a:pt x="1424" y="1"/>
                  </a:moveTo>
                  <a:cubicBezTo>
                    <a:pt x="1332" y="1"/>
                    <a:pt x="1233" y="25"/>
                    <a:pt x="1132" y="77"/>
                  </a:cubicBezTo>
                  <a:cubicBezTo>
                    <a:pt x="679" y="304"/>
                    <a:pt x="441" y="696"/>
                    <a:pt x="203" y="1101"/>
                  </a:cubicBezTo>
                  <a:cubicBezTo>
                    <a:pt x="24" y="1411"/>
                    <a:pt x="1" y="1756"/>
                    <a:pt x="24" y="2101"/>
                  </a:cubicBezTo>
                  <a:cubicBezTo>
                    <a:pt x="56" y="2432"/>
                    <a:pt x="355" y="2733"/>
                    <a:pt x="665" y="2733"/>
                  </a:cubicBezTo>
                  <a:cubicBezTo>
                    <a:pt x="702" y="2733"/>
                    <a:pt x="738" y="2729"/>
                    <a:pt x="775" y="2720"/>
                  </a:cubicBezTo>
                  <a:cubicBezTo>
                    <a:pt x="1203" y="2637"/>
                    <a:pt x="1572" y="2411"/>
                    <a:pt x="1715" y="1947"/>
                  </a:cubicBezTo>
                  <a:cubicBezTo>
                    <a:pt x="1810" y="1577"/>
                    <a:pt x="1906" y="1196"/>
                    <a:pt x="1918" y="804"/>
                  </a:cubicBezTo>
                  <a:cubicBezTo>
                    <a:pt x="1906" y="696"/>
                    <a:pt x="1906" y="577"/>
                    <a:pt x="1906" y="458"/>
                  </a:cubicBezTo>
                  <a:cubicBezTo>
                    <a:pt x="1862" y="173"/>
                    <a:pt x="1668" y="1"/>
                    <a:pt x="14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4" name="Google Shape;764;p40"/>
          <p:cNvSpPr/>
          <p:nvPr/>
        </p:nvSpPr>
        <p:spPr>
          <a:xfrm rot="-9000024" flipH="1">
            <a:off x="-601286" y="-949832"/>
            <a:ext cx="2004272" cy="2666228"/>
          </a:xfrm>
          <a:custGeom>
            <a:avLst/>
            <a:gdLst/>
            <a:ahLst/>
            <a:cxnLst/>
            <a:rect l="l" t="t" r="r" b="b"/>
            <a:pathLst>
              <a:path w="15920" h="21177" extrusionOk="0">
                <a:moveTo>
                  <a:pt x="12728" y="3199"/>
                </a:moveTo>
                <a:cubicBezTo>
                  <a:pt x="13062" y="5306"/>
                  <a:pt x="13502" y="7354"/>
                  <a:pt x="13836" y="9437"/>
                </a:cubicBezTo>
                <a:cubicBezTo>
                  <a:pt x="13562" y="8294"/>
                  <a:pt x="13300" y="7151"/>
                  <a:pt x="13002" y="6020"/>
                </a:cubicBezTo>
                <a:cubicBezTo>
                  <a:pt x="12800" y="5163"/>
                  <a:pt x="12705" y="4306"/>
                  <a:pt x="12681" y="3437"/>
                </a:cubicBezTo>
                <a:cubicBezTo>
                  <a:pt x="12681" y="3365"/>
                  <a:pt x="12645" y="3294"/>
                  <a:pt x="12728" y="3199"/>
                </a:cubicBezTo>
                <a:close/>
                <a:moveTo>
                  <a:pt x="12605" y="1"/>
                </a:moveTo>
                <a:cubicBezTo>
                  <a:pt x="12388" y="1"/>
                  <a:pt x="12192" y="148"/>
                  <a:pt x="12097" y="424"/>
                </a:cubicBezTo>
                <a:cubicBezTo>
                  <a:pt x="12014" y="674"/>
                  <a:pt x="11955" y="936"/>
                  <a:pt x="11919" y="1222"/>
                </a:cubicBezTo>
                <a:cubicBezTo>
                  <a:pt x="11895" y="1389"/>
                  <a:pt x="11871" y="1567"/>
                  <a:pt x="11847" y="1794"/>
                </a:cubicBezTo>
                <a:cubicBezTo>
                  <a:pt x="11681" y="1508"/>
                  <a:pt x="11597" y="1258"/>
                  <a:pt x="11443" y="1032"/>
                </a:cubicBezTo>
                <a:cubicBezTo>
                  <a:pt x="11312" y="841"/>
                  <a:pt x="11181" y="639"/>
                  <a:pt x="10978" y="520"/>
                </a:cubicBezTo>
                <a:cubicBezTo>
                  <a:pt x="10855" y="441"/>
                  <a:pt x="10724" y="404"/>
                  <a:pt x="10599" y="404"/>
                </a:cubicBezTo>
                <a:cubicBezTo>
                  <a:pt x="10326" y="404"/>
                  <a:pt x="10080" y="582"/>
                  <a:pt x="9990" y="901"/>
                </a:cubicBezTo>
                <a:cubicBezTo>
                  <a:pt x="9954" y="996"/>
                  <a:pt x="9942" y="1103"/>
                  <a:pt x="9930" y="1210"/>
                </a:cubicBezTo>
                <a:cubicBezTo>
                  <a:pt x="9859" y="1639"/>
                  <a:pt x="9871" y="2091"/>
                  <a:pt x="9871" y="2520"/>
                </a:cubicBezTo>
                <a:lnTo>
                  <a:pt x="9871" y="2722"/>
                </a:lnTo>
                <a:cubicBezTo>
                  <a:pt x="9752" y="2579"/>
                  <a:pt x="9716" y="2413"/>
                  <a:pt x="9657" y="2246"/>
                </a:cubicBezTo>
                <a:cubicBezTo>
                  <a:pt x="9478" y="1746"/>
                  <a:pt x="9323" y="1258"/>
                  <a:pt x="9037" y="805"/>
                </a:cubicBezTo>
                <a:cubicBezTo>
                  <a:pt x="8942" y="663"/>
                  <a:pt x="8835" y="496"/>
                  <a:pt x="8692" y="389"/>
                </a:cubicBezTo>
                <a:cubicBezTo>
                  <a:pt x="8578" y="305"/>
                  <a:pt x="8464" y="255"/>
                  <a:pt x="8340" y="255"/>
                </a:cubicBezTo>
                <a:cubicBezTo>
                  <a:pt x="8271" y="255"/>
                  <a:pt x="8198" y="271"/>
                  <a:pt x="8121" y="305"/>
                </a:cubicBezTo>
                <a:cubicBezTo>
                  <a:pt x="7918" y="389"/>
                  <a:pt x="7823" y="555"/>
                  <a:pt x="7811" y="782"/>
                </a:cubicBezTo>
                <a:lnTo>
                  <a:pt x="7811" y="865"/>
                </a:lnTo>
                <a:cubicBezTo>
                  <a:pt x="7799" y="1675"/>
                  <a:pt x="7859" y="2460"/>
                  <a:pt x="7918" y="3258"/>
                </a:cubicBezTo>
                <a:cubicBezTo>
                  <a:pt x="7930" y="3615"/>
                  <a:pt x="8002" y="3961"/>
                  <a:pt x="7978" y="4330"/>
                </a:cubicBezTo>
                <a:cubicBezTo>
                  <a:pt x="7930" y="4258"/>
                  <a:pt x="7906" y="4175"/>
                  <a:pt x="7871" y="4080"/>
                </a:cubicBezTo>
                <a:cubicBezTo>
                  <a:pt x="7692" y="3520"/>
                  <a:pt x="7525" y="2949"/>
                  <a:pt x="7347" y="2389"/>
                </a:cubicBezTo>
                <a:cubicBezTo>
                  <a:pt x="7252" y="2044"/>
                  <a:pt x="7132" y="1710"/>
                  <a:pt x="6966" y="1401"/>
                </a:cubicBezTo>
                <a:cubicBezTo>
                  <a:pt x="6882" y="1258"/>
                  <a:pt x="6787" y="1103"/>
                  <a:pt x="6656" y="996"/>
                </a:cubicBezTo>
                <a:cubicBezTo>
                  <a:pt x="6536" y="905"/>
                  <a:pt x="6407" y="861"/>
                  <a:pt x="6286" y="861"/>
                </a:cubicBezTo>
                <a:cubicBezTo>
                  <a:pt x="6058" y="861"/>
                  <a:pt x="5857" y="1014"/>
                  <a:pt x="5787" y="1294"/>
                </a:cubicBezTo>
                <a:cubicBezTo>
                  <a:pt x="5763" y="1389"/>
                  <a:pt x="5763" y="1460"/>
                  <a:pt x="5763" y="1555"/>
                </a:cubicBezTo>
                <a:cubicBezTo>
                  <a:pt x="5751" y="2270"/>
                  <a:pt x="5787" y="2984"/>
                  <a:pt x="5847" y="3699"/>
                </a:cubicBezTo>
                <a:cubicBezTo>
                  <a:pt x="5859" y="3841"/>
                  <a:pt x="5894" y="4008"/>
                  <a:pt x="5847" y="4151"/>
                </a:cubicBezTo>
                <a:cubicBezTo>
                  <a:pt x="5763" y="3937"/>
                  <a:pt x="5704" y="3711"/>
                  <a:pt x="5644" y="3484"/>
                </a:cubicBezTo>
                <a:cubicBezTo>
                  <a:pt x="5489" y="2949"/>
                  <a:pt x="5347" y="2425"/>
                  <a:pt x="5108" y="1925"/>
                </a:cubicBezTo>
                <a:cubicBezTo>
                  <a:pt x="5013" y="1746"/>
                  <a:pt x="4906" y="1567"/>
                  <a:pt x="4751" y="1448"/>
                </a:cubicBezTo>
                <a:cubicBezTo>
                  <a:pt x="4633" y="1362"/>
                  <a:pt x="4505" y="1312"/>
                  <a:pt x="4376" y="1312"/>
                </a:cubicBezTo>
                <a:cubicBezTo>
                  <a:pt x="4310" y="1312"/>
                  <a:pt x="4244" y="1325"/>
                  <a:pt x="4180" y="1353"/>
                </a:cubicBezTo>
                <a:cubicBezTo>
                  <a:pt x="3977" y="1448"/>
                  <a:pt x="3870" y="1615"/>
                  <a:pt x="3858" y="1829"/>
                </a:cubicBezTo>
                <a:lnTo>
                  <a:pt x="3858" y="2056"/>
                </a:lnTo>
                <a:cubicBezTo>
                  <a:pt x="3858" y="2770"/>
                  <a:pt x="3894" y="3484"/>
                  <a:pt x="3954" y="4199"/>
                </a:cubicBezTo>
                <a:cubicBezTo>
                  <a:pt x="3823" y="3901"/>
                  <a:pt x="3775" y="3580"/>
                  <a:pt x="3680" y="3234"/>
                </a:cubicBezTo>
                <a:cubicBezTo>
                  <a:pt x="3525" y="2663"/>
                  <a:pt x="3394" y="2115"/>
                  <a:pt x="3156" y="1591"/>
                </a:cubicBezTo>
                <a:cubicBezTo>
                  <a:pt x="3084" y="1413"/>
                  <a:pt x="2977" y="1234"/>
                  <a:pt x="2811" y="1115"/>
                </a:cubicBezTo>
                <a:cubicBezTo>
                  <a:pt x="2702" y="1031"/>
                  <a:pt x="2585" y="992"/>
                  <a:pt x="2475" y="992"/>
                </a:cubicBezTo>
                <a:cubicBezTo>
                  <a:pt x="2272" y="992"/>
                  <a:pt x="2090" y="1126"/>
                  <a:pt x="2013" y="1365"/>
                </a:cubicBezTo>
                <a:cubicBezTo>
                  <a:pt x="1965" y="1520"/>
                  <a:pt x="1965" y="1686"/>
                  <a:pt x="1965" y="1841"/>
                </a:cubicBezTo>
                <a:cubicBezTo>
                  <a:pt x="1977" y="2460"/>
                  <a:pt x="2025" y="3056"/>
                  <a:pt x="2096" y="3651"/>
                </a:cubicBezTo>
                <a:cubicBezTo>
                  <a:pt x="2215" y="4580"/>
                  <a:pt x="2334" y="5508"/>
                  <a:pt x="2477" y="6449"/>
                </a:cubicBezTo>
                <a:cubicBezTo>
                  <a:pt x="2668" y="7890"/>
                  <a:pt x="2894" y="9342"/>
                  <a:pt x="3132" y="10795"/>
                </a:cubicBezTo>
                <a:cubicBezTo>
                  <a:pt x="3501" y="12974"/>
                  <a:pt x="3930" y="15140"/>
                  <a:pt x="4346" y="17307"/>
                </a:cubicBezTo>
                <a:cubicBezTo>
                  <a:pt x="4406" y="17581"/>
                  <a:pt x="4465" y="17843"/>
                  <a:pt x="4465" y="18129"/>
                </a:cubicBezTo>
                <a:cubicBezTo>
                  <a:pt x="4418" y="18058"/>
                  <a:pt x="4394" y="17962"/>
                  <a:pt x="4382" y="17891"/>
                </a:cubicBezTo>
                <a:cubicBezTo>
                  <a:pt x="4227" y="17141"/>
                  <a:pt x="4061" y="16403"/>
                  <a:pt x="3918" y="15652"/>
                </a:cubicBezTo>
                <a:cubicBezTo>
                  <a:pt x="3561" y="13914"/>
                  <a:pt x="3203" y="12164"/>
                  <a:pt x="2846" y="10402"/>
                </a:cubicBezTo>
                <a:cubicBezTo>
                  <a:pt x="2418" y="8366"/>
                  <a:pt x="1906" y="6342"/>
                  <a:pt x="1429" y="4318"/>
                </a:cubicBezTo>
                <a:cubicBezTo>
                  <a:pt x="1239" y="3484"/>
                  <a:pt x="1025" y="2651"/>
                  <a:pt x="822" y="1817"/>
                </a:cubicBezTo>
                <a:cubicBezTo>
                  <a:pt x="786" y="1686"/>
                  <a:pt x="751" y="1544"/>
                  <a:pt x="655" y="1425"/>
                </a:cubicBezTo>
                <a:cubicBezTo>
                  <a:pt x="572" y="1320"/>
                  <a:pt x="488" y="1279"/>
                  <a:pt x="363" y="1279"/>
                </a:cubicBezTo>
                <a:cubicBezTo>
                  <a:pt x="346" y="1279"/>
                  <a:pt x="329" y="1280"/>
                  <a:pt x="310" y="1282"/>
                </a:cubicBezTo>
                <a:cubicBezTo>
                  <a:pt x="167" y="1305"/>
                  <a:pt x="84" y="1413"/>
                  <a:pt x="48" y="1544"/>
                </a:cubicBezTo>
                <a:cubicBezTo>
                  <a:pt x="1" y="1698"/>
                  <a:pt x="24" y="1841"/>
                  <a:pt x="48" y="1984"/>
                </a:cubicBezTo>
                <a:cubicBezTo>
                  <a:pt x="132" y="2615"/>
                  <a:pt x="239" y="3246"/>
                  <a:pt x="227" y="3889"/>
                </a:cubicBezTo>
                <a:cubicBezTo>
                  <a:pt x="227" y="3949"/>
                  <a:pt x="203" y="4020"/>
                  <a:pt x="251" y="4044"/>
                </a:cubicBezTo>
                <a:cubicBezTo>
                  <a:pt x="417" y="4151"/>
                  <a:pt x="405" y="4330"/>
                  <a:pt x="429" y="4484"/>
                </a:cubicBezTo>
                <a:cubicBezTo>
                  <a:pt x="667" y="5866"/>
                  <a:pt x="941" y="7235"/>
                  <a:pt x="1215" y="8604"/>
                </a:cubicBezTo>
                <a:cubicBezTo>
                  <a:pt x="1572" y="10354"/>
                  <a:pt x="1965" y="12116"/>
                  <a:pt x="2346" y="13855"/>
                </a:cubicBezTo>
                <a:cubicBezTo>
                  <a:pt x="2680" y="15379"/>
                  <a:pt x="2977" y="16891"/>
                  <a:pt x="3358" y="18391"/>
                </a:cubicBezTo>
                <a:cubicBezTo>
                  <a:pt x="3513" y="18986"/>
                  <a:pt x="3656" y="19582"/>
                  <a:pt x="3918" y="20141"/>
                </a:cubicBezTo>
                <a:cubicBezTo>
                  <a:pt x="4037" y="20403"/>
                  <a:pt x="4180" y="20641"/>
                  <a:pt x="4406" y="20832"/>
                </a:cubicBezTo>
                <a:cubicBezTo>
                  <a:pt x="4561" y="20958"/>
                  <a:pt x="4726" y="21017"/>
                  <a:pt x="4878" y="21017"/>
                </a:cubicBezTo>
                <a:cubicBezTo>
                  <a:pt x="5159" y="21017"/>
                  <a:pt x="5400" y="20817"/>
                  <a:pt x="5478" y="20463"/>
                </a:cubicBezTo>
                <a:cubicBezTo>
                  <a:pt x="5525" y="20260"/>
                  <a:pt x="5537" y="20046"/>
                  <a:pt x="5525" y="19843"/>
                </a:cubicBezTo>
                <a:cubicBezTo>
                  <a:pt x="5489" y="19462"/>
                  <a:pt x="5442" y="19105"/>
                  <a:pt x="5382" y="18736"/>
                </a:cubicBezTo>
                <a:cubicBezTo>
                  <a:pt x="5132" y="17165"/>
                  <a:pt x="4775" y="15593"/>
                  <a:pt x="4477" y="14021"/>
                </a:cubicBezTo>
                <a:cubicBezTo>
                  <a:pt x="4061" y="11831"/>
                  <a:pt x="3692" y="9628"/>
                  <a:pt x="3382" y="7425"/>
                </a:cubicBezTo>
                <a:cubicBezTo>
                  <a:pt x="3346" y="7259"/>
                  <a:pt x="3299" y="7104"/>
                  <a:pt x="3334" y="6925"/>
                </a:cubicBezTo>
                <a:lnTo>
                  <a:pt x="3334" y="6925"/>
                </a:lnTo>
                <a:cubicBezTo>
                  <a:pt x="3442" y="7354"/>
                  <a:pt x="3537" y="7771"/>
                  <a:pt x="3632" y="8199"/>
                </a:cubicBezTo>
                <a:cubicBezTo>
                  <a:pt x="4239" y="10938"/>
                  <a:pt x="4846" y="13664"/>
                  <a:pt x="5430" y="16403"/>
                </a:cubicBezTo>
                <a:cubicBezTo>
                  <a:pt x="5704" y="17629"/>
                  <a:pt x="5966" y="18831"/>
                  <a:pt x="6394" y="19986"/>
                </a:cubicBezTo>
                <a:cubicBezTo>
                  <a:pt x="6501" y="20260"/>
                  <a:pt x="6609" y="20546"/>
                  <a:pt x="6751" y="20796"/>
                </a:cubicBezTo>
                <a:cubicBezTo>
                  <a:pt x="6835" y="20927"/>
                  <a:pt x="6930" y="21046"/>
                  <a:pt x="7073" y="21117"/>
                </a:cubicBezTo>
                <a:cubicBezTo>
                  <a:pt x="7141" y="21158"/>
                  <a:pt x="7214" y="21176"/>
                  <a:pt x="7285" y="21176"/>
                </a:cubicBezTo>
                <a:cubicBezTo>
                  <a:pt x="7488" y="21176"/>
                  <a:pt x="7678" y="21025"/>
                  <a:pt x="7704" y="20796"/>
                </a:cubicBezTo>
                <a:cubicBezTo>
                  <a:pt x="7728" y="20665"/>
                  <a:pt x="7704" y="20522"/>
                  <a:pt x="7680" y="20391"/>
                </a:cubicBezTo>
                <a:lnTo>
                  <a:pt x="7502" y="19593"/>
                </a:lnTo>
                <a:cubicBezTo>
                  <a:pt x="7025" y="17641"/>
                  <a:pt x="6573" y="15688"/>
                  <a:pt x="6204" y="13712"/>
                </a:cubicBezTo>
                <a:cubicBezTo>
                  <a:pt x="5799" y="11569"/>
                  <a:pt x="5442" y="9414"/>
                  <a:pt x="5144" y="7235"/>
                </a:cubicBezTo>
                <a:cubicBezTo>
                  <a:pt x="5108" y="6889"/>
                  <a:pt x="5073" y="6556"/>
                  <a:pt x="5025" y="6211"/>
                </a:cubicBezTo>
                <a:lnTo>
                  <a:pt x="5025" y="6211"/>
                </a:lnTo>
                <a:cubicBezTo>
                  <a:pt x="5085" y="6318"/>
                  <a:pt x="5120" y="6401"/>
                  <a:pt x="5144" y="6508"/>
                </a:cubicBezTo>
                <a:cubicBezTo>
                  <a:pt x="5347" y="7306"/>
                  <a:pt x="5537" y="8116"/>
                  <a:pt x="5739" y="8914"/>
                </a:cubicBezTo>
                <a:cubicBezTo>
                  <a:pt x="6537" y="11938"/>
                  <a:pt x="7335" y="14974"/>
                  <a:pt x="7966" y="18046"/>
                </a:cubicBezTo>
                <a:cubicBezTo>
                  <a:pt x="8121" y="18831"/>
                  <a:pt x="8323" y="19617"/>
                  <a:pt x="8573" y="20391"/>
                </a:cubicBezTo>
                <a:cubicBezTo>
                  <a:pt x="8621" y="20558"/>
                  <a:pt x="8692" y="20701"/>
                  <a:pt x="8811" y="20844"/>
                </a:cubicBezTo>
                <a:cubicBezTo>
                  <a:pt x="8910" y="20942"/>
                  <a:pt x="9031" y="20993"/>
                  <a:pt x="9152" y="20993"/>
                </a:cubicBezTo>
                <a:cubicBezTo>
                  <a:pt x="9281" y="20993"/>
                  <a:pt x="9410" y="20936"/>
                  <a:pt x="9514" y="20820"/>
                </a:cubicBezTo>
                <a:cubicBezTo>
                  <a:pt x="9657" y="20665"/>
                  <a:pt x="9692" y="20463"/>
                  <a:pt x="9645" y="20260"/>
                </a:cubicBezTo>
                <a:cubicBezTo>
                  <a:pt x="9573" y="19796"/>
                  <a:pt x="9478" y="19320"/>
                  <a:pt x="9395" y="18855"/>
                </a:cubicBezTo>
                <a:cubicBezTo>
                  <a:pt x="8978" y="16688"/>
                  <a:pt x="8466" y="14533"/>
                  <a:pt x="8025" y="12354"/>
                </a:cubicBezTo>
                <a:cubicBezTo>
                  <a:pt x="7633" y="10438"/>
                  <a:pt x="7275" y="8497"/>
                  <a:pt x="6978" y="6568"/>
                </a:cubicBezTo>
                <a:cubicBezTo>
                  <a:pt x="6942" y="6258"/>
                  <a:pt x="6859" y="5937"/>
                  <a:pt x="6882" y="5627"/>
                </a:cubicBezTo>
                <a:lnTo>
                  <a:pt x="6882" y="5627"/>
                </a:lnTo>
                <a:cubicBezTo>
                  <a:pt x="7002" y="6092"/>
                  <a:pt x="7097" y="6568"/>
                  <a:pt x="7216" y="7032"/>
                </a:cubicBezTo>
                <a:cubicBezTo>
                  <a:pt x="7978" y="10140"/>
                  <a:pt x="8764" y="13247"/>
                  <a:pt x="9502" y="16379"/>
                </a:cubicBezTo>
                <a:cubicBezTo>
                  <a:pt x="9692" y="17224"/>
                  <a:pt x="9919" y="18069"/>
                  <a:pt x="10276" y="18879"/>
                </a:cubicBezTo>
                <a:cubicBezTo>
                  <a:pt x="10347" y="19022"/>
                  <a:pt x="10419" y="19189"/>
                  <a:pt x="10526" y="19320"/>
                </a:cubicBezTo>
                <a:cubicBezTo>
                  <a:pt x="10616" y="19446"/>
                  <a:pt x="10749" y="19509"/>
                  <a:pt x="10883" y="19509"/>
                </a:cubicBezTo>
                <a:cubicBezTo>
                  <a:pt x="11014" y="19509"/>
                  <a:pt x="11146" y="19449"/>
                  <a:pt x="11240" y="19331"/>
                </a:cubicBezTo>
                <a:cubicBezTo>
                  <a:pt x="11371" y="19177"/>
                  <a:pt x="11443" y="18974"/>
                  <a:pt x="11407" y="18760"/>
                </a:cubicBezTo>
                <a:cubicBezTo>
                  <a:pt x="11359" y="18546"/>
                  <a:pt x="11323" y="18319"/>
                  <a:pt x="11276" y="18117"/>
                </a:cubicBezTo>
                <a:cubicBezTo>
                  <a:pt x="11062" y="17153"/>
                  <a:pt x="10823" y="16176"/>
                  <a:pt x="10621" y="15212"/>
                </a:cubicBezTo>
                <a:cubicBezTo>
                  <a:pt x="10228" y="13247"/>
                  <a:pt x="9835" y="11271"/>
                  <a:pt x="9490" y="9295"/>
                </a:cubicBezTo>
                <a:cubicBezTo>
                  <a:pt x="9228" y="7759"/>
                  <a:pt x="8990" y="6211"/>
                  <a:pt x="8811" y="4663"/>
                </a:cubicBezTo>
                <a:cubicBezTo>
                  <a:pt x="8776" y="4449"/>
                  <a:pt x="8728" y="4234"/>
                  <a:pt x="8752" y="3972"/>
                </a:cubicBezTo>
                <a:lnTo>
                  <a:pt x="8752" y="3972"/>
                </a:lnTo>
                <a:cubicBezTo>
                  <a:pt x="8811" y="4092"/>
                  <a:pt x="8835" y="4199"/>
                  <a:pt x="8859" y="4306"/>
                </a:cubicBezTo>
                <a:cubicBezTo>
                  <a:pt x="9478" y="7306"/>
                  <a:pt x="10180" y="10283"/>
                  <a:pt x="10966" y="13235"/>
                </a:cubicBezTo>
                <a:cubicBezTo>
                  <a:pt x="11252" y="14319"/>
                  <a:pt x="11538" y="15402"/>
                  <a:pt x="11931" y="16462"/>
                </a:cubicBezTo>
                <a:cubicBezTo>
                  <a:pt x="11990" y="16629"/>
                  <a:pt x="12074" y="16807"/>
                  <a:pt x="12157" y="16950"/>
                </a:cubicBezTo>
                <a:cubicBezTo>
                  <a:pt x="12270" y="17126"/>
                  <a:pt x="12433" y="17216"/>
                  <a:pt x="12600" y="17216"/>
                </a:cubicBezTo>
                <a:cubicBezTo>
                  <a:pt x="12749" y="17216"/>
                  <a:pt x="12902" y="17144"/>
                  <a:pt x="13026" y="16998"/>
                </a:cubicBezTo>
                <a:cubicBezTo>
                  <a:pt x="13169" y="16807"/>
                  <a:pt x="13228" y="16593"/>
                  <a:pt x="13181" y="16355"/>
                </a:cubicBezTo>
                <a:cubicBezTo>
                  <a:pt x="13157" y="16236"/>
                  <a:pt x="13145" y="16105"/>
                  <a:pt x="13109" y="15974"/>
                </a:cubicBezTo>
                <a:cubicBezTo>
                  <a:pt x="12859" y="14771"/>
                  <a:pt x="12526" y="13605"/>
                  <a:pt x="12252" y="12414"/>
                </a:cubicBezTo>
                <a:cubicBezTo>
                  <a:pt x="11895" y="10914"/>
                  <a:pt x="11443" y="9437"/>
                  <a:pt x="11216" y="7902"/>
                </a:cubicBezTo>
                <a:cubicBezTo>
                  <a:pt x="11026" y="6580"/>
                  <a:pt x="10847" y="5258"/>
                  <a:pt x="10740" y="3937"/>
                </a:cubicBezTo>
                <a:cubicBezTo>
                  <a:pt x="10716" y="3675"/>
                  <a:pt x="10716" y="3425"/>
                  <a:pt x="10704" y="3139"/>
                </a:cubicBezTo>
                <a:lnTo>
                  <a:pt x="10704" y="3139"/>
                </a:lnTo>
                <a:cubicBezTo>
                  <a:pt x="10788" y="3234"/>
                  <a:pt x="10788" y="3306"/>
                  <a:pt x="10800" y="3377"/>
                </a:cubicBezTo>
                <a:cubicBezTo>
                  <a:pt x="11443" y="6401"/>
                  <a:pt x="12216" y="9390"/>
                  <a:pt x="13038" y="12366"/>
                </a:cubicBezTo>
                <a:cubicBezTo>
                  <a:pt x="13240" y="13128"/>
                  <a:pt x="13455" y="13890"/>
                  <a:pt x="13764" y="14617"/>
                </a:cubicBezTo>
                <a:cubicBezTo>
                  <a:pt x="13836" y="14795"/>
                  <a:pt x="13919" y="14974"/>
                  <a:pt x="14038" y="15129"/>
                </a:cubicBezTo>
                <a:cubicBezTo>
                  <a:pt x="14145" y="15269"/>
                  <a:pt x="14305" y="15346"/>
                  <a:pt x="14464" y="15346"/>
                </a:cubicBezTo>
                <a:cubicBezTo>
                  <a:pt x="14589" y="15346"/>
                  <a:pt x="14713" y="15299"/>
                  <a:pt x="14812" y="15200"/>
                </a:cubicBezTo>
                <a:cubicBezTo>
                  <a:pt x="14991" y="15010"/>
                  <a:pt x="15110" y="14783"/>
                  <a:pt x="15062" y="14498"/>
                </a:cubicBezTo>
                <a:cubicBezTo>
                  <a:pt x="15003" y="14128"/>
                  <a:pt x="14907" y="13759"/>
                  <a:pt x="14824" y="13378"/>
                </a:cubicBezTo>
                <a:cubicBezTo>
                  <a:pt x="14788" y="13271"/>
                  <a:pt x="14764" y="13188"/>
                  <a:pt x="14776" y="13069"/>
                </a:cubicBezTo>
                <a:lnTo>
                  <a:pt x="14776" y="13069"/>
                </a:lnTo>
                <a:cubicBezTo>
                  <a:pt x="14812" y="13081"/>
                  <a:pt x="14836" y="13081"/>
                  <a:pt x="14872" y="13105"/>
                </a:cubicBezTo>
                <a:cubicBezTo>
                  <a:pt x="14989" y="13157"/>
                  <a:pt x="15094" y="13184"/>
                  <a:pt x="15192" y="13184"/>
                </a:cubicBezTo>
                <a:cubicBezTo>
                  <a:pt x="15360" y="13184"/>
                  <a:pt x="15507" y="13104"/>
                  <a:pt x="15657" y="12938"/>
                </a:cubicBezTo>
                <a:cubicBezTo>
                  <a:pt x="15848" y="12724"/>
                  <a:pt x="15919" y="12485"/>
                  <a:pt x="15919" y="12212"/>
                </a:cubicBezTo>
                <a:cubicBezTo>
                  <a:pt x="15919" y="11545"/>
                  <a:pt x="15800" y="10890"/>
                  <a:pt x="15681" y="10259"/>
                </a:cubicBezTo>
                <a:cubicBezTo>
                  <a:pt x="15181" y="7640"/>
                  <a:pt x="14574" y="5044"/>
                  <a:pt x="13919" y="2460"/>
                </a:cubicBezTo>
                <a:cubicBezTo>
                  <a:pt x="13764" y="1853"/>
                  <a:pt x="13598" y="1258"/>
                  <a:pt x="13348" y="686"/>
                </a:cubicBezTo>
                <a:cubicBezTo>
                  <a:pt x="13264" y="496"/>
                  <a:pt x="13169" y="317"/>
                  <a:pt x="13026" y="186"/>
                </a:cubicBezTo>
                <a:cubicBezTo>
                  <a:pt x="12891" y="61"/>
                  <a:pt x="12744" y="1"/>
                  <a:pt x="1260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 txBox="1">
            <a:spLocks noGrp="1"/>
          </p:cNvSpPr>
          <p:nvPr>
            <p:ph type="title"/>
          </p:nvPr>
        </p:nvSpPr>
        <p:spPr>
          <a:xfrm>
            <a:off x="2643150" y="2379450"/>
            <a:ext cx="38577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9" name="Google Shape;39;p3"/>
          <p:cNvSpPr txBox="1">
            <a:spLocks noGrp="1"/>
          </p:cNvSpPr>
          <p:nvPr>
            <p:ph type="title" idx="2" hasCustomPrompt="1"/>
          </p:nvPr>
        </p:nvSpPr>
        <p:spPr>
          <a:xfrm>
            <a:off x="3333750" y="1410925"/>
            <a:ext cx="2476500" cy="112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0" name="Google Shape;40;p3"/>
          <p:cNvSpPr txBox="1">
            <a:spLocks noGrp="1"/>
          </p:cNvSpPr>
          <p:nvPr>
            <p:ph type="subTitle" idx="1"/>
          </p:nvPr>
        </p:nvSpPr>
        <p:spPr>
          <a:xfrm>
            <a:off x="3155550" y="3079750"/>
            <a:ext cx="2832900" cy="6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algn="ctr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algn="ctr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algn="ctr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algn="ctr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algn="ctr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algn="ctr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algn="ctr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3"/>
          <p:cNvSpPr/>
          <p:nvPr/>
        </p:nvSpPr>
        <p:spPr>
          <a:xfrm>
            <a:off x="6695600" y="-509675"/>
            <a:ext cx="2387659" cy="2347998"/>
          </a:xfrm>
          <a:custGeom>
            <a:avLst/>
            <a:gdLst/>
            <a:ahLst/>
            <a:cxnLst/>
            <a:rect l="l" t="t" r="r" b="b"/>
            <a:pathLst>
              <a:path w="26790" h="26345" extrusionOk="0">
                <a:moveTo>
                  <a:pt x="9121" y="11614"/>
                </a:moveTo>
                <a:cubicBezTo>
                  <a:pt x="9132" y="11614"/>
                  <a:pt x="9156" y="11626"/>
                  <a:pt x="9168" y="11626"/>
                </a:cubicBezTo>
                <a:lnTo>
                  <a:pt x="9073" y="11626"/>
                </a:lnTo>
                <a:cubicBezTo>
                  <a:pt x="9061" y="11626"/>
                  <a:pt x="9061" y="11614"/>
                  <a:pt x="9049" y="11614"/>
                </a:cubicBezTo>
                <a:close/>
                <a:moveTo>
                  <a:pt x="22131" y="0"/>
                </a:moveTo>
                <a:cubicBezTo>
                  <a:pt x="22037" y="0"/>
                  <a:pt x="21944" y="10"/>
                  <a:pt x="21848" y="29"/>
                </a:cubicBezTo>
                <a:cubicBezTo>
                  <a:pt x="20824" y="256"/>
                  <a:pt x="19789" y="482"/>
                  <a:pt x="18765" y="684"/>
                </a:cubicBezTo>
                <a:cubicBezTo>
                  <a:pt x="16371" y="1196"/>
                  <a:pt x="13978" y="1684"/>
                  <a:pt x="11597" y="2232"/>
                </a:cubicBezTo>
                <a:cubicBezTo>
                  <a:pt x="9859" y="2637"/>
                  <a:pt x="8192" y="3196"/>
                  <a:pt x="6620" y="4006"/>
                </a:cubicBezTo>
                <a:cubicBezTo>
                  <a:pt x="6001" y="4316"/>
                  <a:pt x="5382" y="4661"/>
                  <a:pt x="4822" y="5066"/>
                </a:cubicBezTo>
                <a:cubicBezTo>
                  <a:pt x="4227" y="5494"/>
                  <a:pt x="3894" y="6078"/>
                  <a:pt x="3822" y="6792"/>
                </a:cubicBezTo>
                <a:cubicBezTo>
                  <a:pt x="3763" y="7399"/>
                  <a:pt x="3953" y="7923"/>
                  <a:pt x="4465" y="8292"/>
                </a:cubicBezTo>
                <a:cubicBezTo>
                  <a:pt x="4715" y="8471"/>
                  <a:pt x="4989" y="8602"/>
                  <a:pt x="5287" y="8697"/>
                </a:cubicBezTo>
                <a:cubicBezTo>
                  <a:pt x="5818" y="8861"/>
                  <a:pt x="6355" y="8923"/>
                  <a:pt x="6893" y="8923"/>
                </a:cubicBezTo>
                <a:cubicBezTo>
                  <a:pt x="7139" y="8923"/>
                  <a:pt x="7386" y="8910"/>
                  <a:pt x="7632" y="8888"/>
                </a:cubicBezTo>
                <a:cubicBezTo>
                  <a:pt x="8418" y="8816"/>
                  <a:pt x="9180" y="8602"/>
                  <a:pt x="9942" y="8364"/>
                </a:cubicBezTo>
                <a:cubicBezTo>
                  <a:pt x="10728" y="8114"/>
                  <a:pt x="11502" y="7888"/>
                  <a:pt x="12323" y="7768"/>
                </a:cubicBezTo>
                <a:cubicBezTo>
                  <a:pt x="12919" y="7685"/>
                  <a:pt x="13514" y="7578"/>
                  <a:pt x="14097" y="7447"/>
                </a:cubicBezTo>
                <a:cubicBezTo>
                  <a:pt x="14990" y="7245"/>
                  <a:pt x="15883" y="7030"/>
                  <a:pt x="16776" y="6852"/>
                </a:cubicBezTo>
                <a:cubicBezTo>
                  <a:pt x="17741" y="6649"/>
                  <a:pt x="18741" y="6506"/>
                  <a:pt x="19717" y="6328"/>
                </a:cubicBezTo>
                <a:cubicBezTo>
                  <a:pt x="20384" y="6209"/>
                  <a:pt x="21039" y="6078"/>
                  <a:pt x="21729" y="6030"/>
                </a:cubicBezTo>
                <a:cubicBezTo>
                  <a:pt x="21763" y="6025"/>
                  <a:pt x="21797" y="6014"/>
                  <a:pt x="21829" y="6014"/>
                </a:cubicBezTo>
                <a:cubicBezTo>
                  <a:pt x="21865" y="6014"/>
                  <a:pt x="21900" y="6027"/>
                  <a:pt x="21932" y="6078"/>
                </a:cubicBezTo>
                <a:cubicBezTo>
                  <a:pt x="21741" y="6233"/>
                  <a:pt x="21515" y="6340"/>
                  <a:pt x="21301" y="6447"/>
                </a:cubicBezTo>
                <a:cubicBezTo>
                  <a:pt x="19669" y="7209"/>
                  <a:pt x="17979" y="7780"/>
                  <a:pt x="16205" y="8114"/>
                </a:cubicBezTo>
                <a:cubicBezTo>
                  <a:pt x="15228" y="8292"/>
                  <a:pt x="14240" y="8459"/>
                  <a:pt x="13264" y="8638"/>
                </a:cubicBezTo>
                <a:cubicBezTo>
                  <a:pt x="12323" y="8792"/>
                  <a:pt x="11418" y="9019"/>
                  <a:pt x="10478" y="9173"/>
                </a:cubicBezTo>
                <a:cubicBezTo>
                  <a:pt x="9704" y="9292"/>
                  <a:pt x="8942" y="9376"/>
                  <a:pt x="8180" y="9507"/>
                </a:cubicBezTo>
                <a:cubicBezTo>
                  <a:pt x="7073" y="9709"/>
                  <a:pt x="5965" y="9912"/>
                  <a:pt x="4870" y="10126"/>
                </a:cubicBezTo>
                <a:cubicBezTo>
                  <a:pt x="4418" y="10209"/>
                  <a:pt x="3953" y="10281"/>
                  <a:pt x="3513" y="10447"/>
                </a:cubicBezTo>
                <a:cubicBezTo>
                  <a:pt x="3084" y="10602"/>
                  <a:pt x="2691" y="10816"/>
                  <a:pt x="2405" y="11197"/>
                </a:cubicBezTo>
                <a:cubicBezTo>
                  <a:pt x="1917" y="11817"/>
                  <a:pt x="1810" y="12817"/>
                  <a:pt x="2786" y="13412"/>
                </a:cubicBezTo>
                <a:cubicBezTo>
                  <a:pt x="2977" y="13531"/>
                  <a:pt x="3203" y="13638"/>
                  <a:pt x="3417" y="13710"/>
                </a:cubicBezTo>
                <a:cubicBezTo>
                  <a:pt x="4075" y="13935"/>
                  <a:pt x="4740" y="14042"/>
                  <a:pt x="5424" y="14042"/>
                </a:cubicBezTo>
                <a:cubicBezTo>
                  <a:pt x="5607" y="14042"/>
                  <a:pt x="5791" y="14034"/>
                  <a:pt x="5977" y="14019"/>
                </a:cubicBezTo>
                <a:cubicBezTo>
                  <a:pt x="7204" y="13912"/>
                  <a:pt x="8406" y="13793"/>
                  <a:pt x="9633" y="13674"/>
                </a:cubicBezTo>
                <a:cubicBezTo>
                  <a:pt x="10823" y="13555"/>
                  <a:pt x="11990" y="13460"/>
                  <a:pt x="13181" y="13352"/>
                </a:cubicBezTo>
                <a:cubicBezTo>
                  <a:pt x="14062" y="13257"/>
                  <a:pt x="14943" y="13174"/>
                  <a:pt x="15824" y="13043"/>
                </a:cubicBezTo>
                <a:cubicBezTo>
                  <a:pt x="17562" y="12757"/>
                  <a:pt x="19300" y="12543"/>
                  <a:pt x="21063" y="12388"/>
                </a:cubicBezTo>
                <a:cubicBezTo>
                  <a:pt x="21106" y="12380"/>
                  <a:pt x="21150" y="12377"/>
                  <a:pt x="21195" y="12377"/>
                </a:cubicBezTo>
                <a:cubicBezTo>
                  <a:pt x="21286" y="12377"/>
                  <a:pt x="21384" y="12388"/>
                  <a:pt x="21503" y="12388"/>
                </a:cubicBezTo>
                <a:cubicBezTo>
                  <a:pt x="21372" y="12448"/>
                  <a:pt x="21277" y="12471"/>
                  <a:pt x="21193" y="12483"/>
                </a:cubicBezTo>
                <a:cubicBezTo>
                  <a:pt x="20503" y="12638"/>
                  <a:pt x="19812" y="12781"/>
                  <a:pt x="19122" y="12924"/>
                </a:cubicBezTo>
                <a:cubicBezTo>
                  <a:pt x="17848" y="13174"/>
                  <a:pt x="16562" y="13424"/>
                  <a:pt x="15264" y="13591"/>
                </a:cubicBezTo>
                <a:cubicBezTo>
                  <a:pt x="14181" y="13722"/>
                  <a:pt x="13109" y="13853"/>
                  <a:pt x="12038" y="14031"/>
                </a:cubicBezTo>
                <a:cubicBezTo>
                  <a:pt x="11097" y="14198"/>
                  <a:pt x="10156" y="14353"/>
                  <a:pt x="9228" y="14495"/>
                </a:cubicBezTo>
                <a:cubicBezTo>
                  <a:pt x="7989" y="14686"/>
                  <a:pt x="6739" y="14865"/>
                  <a:pt x="5513" y="15186"/>
                </a:cubicBezTo>
                <a:cubicBezTo>
                  <a:pt x="4358" y="15484"/>
                  <a:pt x="3203" y="15793"/>
                  <a:pt x="2096" y="16269"/>
                </a:cubicBezTo>
                <a:cubicBezTo>
                  <a:pt x="1691" y="16448"/>
                  <a:pt x="1310" y="16650"/>
                  <a:pt x="965" y="16936"/>
                </a:cubicBezTo>
                <a:cubicBezTo>
                  <a:pt x="0" y="17770"/>
                  <a:pt x="24" y="19175"/>
                  <a:pt x="1036" y="19960"/>
                </a:cubicBezTo>
                <a:cubicBezTo>
                  <a:pt x="1334" y="20187"/>
                  <a:pt x="1667" y="20341"/>
                  <a:pt x="2013" y="20449"/>
                </a:cubicBezTo>
                <a:cubicBezTo>
                  <a:pt x="2563" y="20618"/>
                  <a:pt x="3132" y="20703"/>
                  <a:pt x="3712" y="20703"/>
                </a:cubicBezTo>
                <a:cubicBezTo>
                  <a:pt x="3784" y="20703"/>
                  <a:pt x="3857" y="20701"/>
                  <a:pt x="3929" y="20699"/>
                </a:cubicBezTo>
                <a:cubicBezTo>
                  <a:pt x="4941" y="20687"/>
                  <a:pt x="5953" y="20568"/>
                  <a:pt x="6966" y="20425"/>
                </a:cubicBezTo>
                <a:cubicBezTo>
                  <a:pt x="7930" y="20270"/>
                  <a:pt x="8894" y="20139"/>
                  <a:pt x="9847" y="19984"/>
                </a:cubicBezTo>
                <a:cubicBezTo>
                  <a:pt x="11252" y="19782"/>
                  <a:pt x="12645" y="19568"/>
                  <a:pt x="14038" y="19329"/>
                </a:cubicBezTo>
                <a:cubicBezTo>
                  <a:pt x="15729" y="19056"/>
                  <a:pt x="17431" y="18829"/>
                  <a:pt x="19122" y="18615"/>
                </a:cubicBezTo>
                <a:cubicBezTo>
                  <a:pt x="20170" y="18496"/>
                  <a:pt x="21205" y="18377"/>
                  <a:pt x="22253" y="18305"/>
                </a:cubicBezTo>
                <a:cubicBezTo>
                  <a:pt x="22528" y="18292"/>
                  <a:pt x="22807" y="18278"/>
                  <a:pt x="23095" y="18278"/>
                </a:cubicBezTo>
                <a:cubicBezTo>
                  <a:pt x="23305" y="18278"/>
                  <a:pt x="23520" y="18285"/>
                  <a:pt x="23741" y="18305"/>
                </a:cubicBezTo>
                <a:cubicBezTo>
                  <a:pt x="23575" y="18436"/>
                  <a:pt x="23408" y="18472"/>
                  <a:pt x="23265" y="18520"/>
                </a:cubicBezTo>
                <a:cubicBezTo>
                  <a:pt x="21598" y="19032"/>
                  <a:pt x="19896" y="19389"/>
                  <a:pt x="18181" y="19651"/>
                </a:cubicBezTo>
                <a:cubicBezTo>
                  <a:pt x="17324" y="19770"/>
                  <a:pt x="16443" y="19853"/>
                  <a:pt x="15586" y="19972"/>
                </a:cubicBezTo>
                <a:cubicBezTo>
                  <a:pt x="14181" y="20151"/>
                  <a:pt x="12788" y="20318"/>
                  <a:pt x="11383" y="20449"/>
                </a:cubicBezTo>
                <a:cubicBezTo>
                  <a:pt x="10287" y="20556"/>
                  <a:pt x="9192" y="20734"/>
                  <a:pt x="8120" y="21032"/>
                </a:cubicBezTo>
                <a:cubicBezTo>
                  <a:pt x="7251" y="21282"/>
                  <a:pt x="6382" y="21580"/>
                  <a:pt x="5596" y="22056"/>
                </a:cubicBezTo>
                <a:cubicBezTo>
                  <a:pt x="5251" y="22246"/>
                  <a:pt x="4953" y="22485"/>
                  <a:pt x="4703" y="22806"/>
                </a:cubicBezTo>
                <a:cubicBezTo>
                  <a:pt x="3941" y="23723"/>
                  <a:pt x="4072" y="24890"/>
                  <a:pt x="5013" y="25616"/>
                </a:cubicBezTo>
                <a:cubicBezTo>
                  <a:pt x="5311" y="25842"/>
                  <a:pt x="5620" y="25997"/>
                  <a:pt x="5977" y="26104"/>
                </a:cubicBezTo>
                <a:cubicBezTo>
                  <a:pt x="6537" y="26271"/>
                  <a:pt x="7085" y="26342"/>
                  <a:pt x="7644" y="26342"/>
                </a:cubicBezTo>
                <a:cubicBezTo>
                  <a:pt x="7722" y="26344"/>
                  <a:pt x="7800" y="26345"/>
                  <a:pt x="7877" y="26345"/>
                </a:cubicBezTo>
                <a:cubicBezTo>
                  <a:pt x="8366" y="26345"/>
                  <a:pt x="8841" y="26315"/>
                  <a:pt x="9335" y="26295"/>
                </a:cubicBezTo>
                <a:cubicBezTo>
                  <a:pt x="10228" y="26271"/>
                  <a:pt x="11097" y="26175"/>
                  <a:pt x="11978" y="26092"/>
                </a:cubicBezTo>
                <a:cubicBezTo>
                  <a:pt x="13121" y="25961"/>
                  <a:pt x="14288" y="25854"/>
                  <a:pt x="15443" y="25783"/>
                </a:cubicBezTo>
                <a:cubicBezTo>
                  <a:pt x="16491" y="25699"/>
                  <a:pt x="17514" y="25675"/>
                  <a:pt x="18562" y="25604"/>
                </a:cubicBezTo>
                <a:cubicBezTo>
                  <a:pt x="19658" y="25521"/>
                  <a:pt x="20777" y="25390"/>
                  <a:pt x="21872" y="25271"/>
                </a:cubicBezTo>
                <a:cubicBezTo>
                  <a:pt x="22702" y="25197"/>
                  <a:pt x="23522" y="25124"/>
                  <a:pt x="24341" y="25124"/>
                </a:cubicBezTo>
                <a:cubicBezTo>
                  <a:pt x="24451" y="25124"/>
                  <a:pt x="24560" y="25125"/>
                  <a:pt x="24670" y="25128"/>
                </a:cubicBezTo>
                <a:cubicBezTo>
                  <a:pt x="25039" y="25128"/>
                  <a:pt x="25373" y="25044"/>
                  <a:pt x="25718" y="24961"/>
                </a:cubicBezTo>
                <a:cubicBezTo>
                  <a:pt x="26111" y="24854"/>
                  <a:pt x="26492" y="24247"/>
                  <a:pt x="26325" y="23759"/>
                </a:cubicBezTo>
                <a:cubicBezTo>
                  <a:pt x="26151" y="23249"/>
                  <a:pt x="25571" y="22829"/>
                  <a:pt x="25024" y="22829"/>
                </a:cubicBezTo>
                <a:cubicBezTo>
                  <a:pt x="25009" y="22829"/>
                  <a:pt x="24995" y="22829"/>
                  <a:pt x="24980" y="22830"/>
                </a:cubicBezTo>
                <a:cubicBezTo>
                  <a:pt x="24599" y="22866"/>
                  <a:pt x="24230" y="22877"/>
                  <a:pt x="23837" y="22889"/>
                </a:cubicBezTo>
                <a:cubicBezTo>
                  <a:pt x="22956" y="22925"/>
                  <a:pt x="22086" y="22997"/>
                  <a:pt x="21217" y="23116"/>
                </a:cubicBezTo>
                <a:cubicBezTo>
                  <a:pt x="20610" y="23199"/>
                  <a:pt x="20015" y="23306"/>
                  <a:pt x="19408" y="23366"/>
                </a:cubicBezTo>
                <a:cubicBezTo>
                  <a:pt x="18062" y="23497"/>
                  <a:pt x="16729" y="23556"/>
                  <a:pt x="15383" y="23639"/>
                </a:cubicBezTo>
                <a:cubicBezTo>
                  <a:pt x="14490" y="23699"/>
                  <a:pt x="13621" y="23770"/>
                  <a:pt x="12740" y="23854"/>
                </a:cubicBezTo>
                <a:cubicBezTo>
                  <a:pt x="12109" y="23913"/>
                  <a:pt x="11490" y="23997"/>
                  <a:pt x="10859" y="24068"/>
                </a:cubicBezTo>
                <a:cubicBezTo>
                  <a:pt x="10299" y="24140"/>
                  <a:pt x="9716" y="24151"/>
                  <a:pt x="9156" y="24199"/>
                </a:cubicBezTo>
                <a:cubicBezTo>
                  <a:pt x="8550" y="24240"/>
                  <a:pt x="7952" y="24299"/>
                  <a:pt x="7356" y="24299"/>
                </a:cubicBezTo>
                <a:cubicBezTo>
                  <a:pt x="7261" y="24299"/>
                  <a:pt x="7167" y="24298"/>
                  <a:pt x="7073" y="24294"/>
                </a:cubicBezTo>
                <a:cubicBezTo>
                  <a:pt x="6918" y="24270"/>
                  <a:pt x="6775" y="24270"/>
                  <a:pt x="6620" y="24211"/>
                </a:cubicBezTo>
                <a:cubicBezTo>
                  <a:pt x="6644" y="24140"/>
                  <a:pt x="6727" y="24128"/>
                  <a:pt x="6739" y="24032"/>
                </a:cubicBezTo>
                <a:cubicBezTo>
                  <a:pt x="6977" y="23913"/>
                  <a:pt x="7227" y="23794"/>
                  <a:pt x="7501" y="23711"/>
                </a:cubicBezTo>
                <a:cubicBezTo>
                  <a:pt x="8859" y="23247"/>
                  <a:pt x="10252" y="23008"/>
                  <a:pt x="11680" y="22866"/>
                </a:cubicBezTo>
                <a:cubicBezTo>
                  <a:pt x="12526" y="22770"/>
                  <a:pt x="13395" y="22711"/>
                  <a:pt x="14240" y="22604"/>
                </a:cubicBezTo>
                <a:cubicBezTo>
                  <a:pt x="15645" y="22449"/>
                  <a:pt x="17026" y="22282"/>
                  <a:pt x="18407" y="22056"/>
                </a:cubicBezTo>
                <a:cubicBezTo>
                  <a:pt x="19943" y="21818"/>
                  <a:pt x="21444" y="21508"/>
                  <a:pt x="22920" y="21032"/>
                </a:cubicBezTo>
                <a:cubicBezTo>
                  <a:pt x="23575" y="20818"/>
                  <a:pt x="24230" y="20580"/>
                  <a:pt x="24837" y="20246"/>
                </a:cubicBezTo>
                <a:cubicBezTo>
                  <a:pt x="25432" y="19913"/>
                  <a:pt x="25956" y="19496"/>
                  <a:pt x="26313" y="18913"/>
                </a:cubicBezTo>
                <a:cubicBezTo>
                  <a:pt x="26789" y="18163"/>
                  <a:pt x="26635" y="17401"/>
                  <a:pt x="25908" y="16865"/>
                </a:cubicBezTo>
                <a:cubicBezTo>
                  <a:pt x="25623" y="16650"/>
                  <a:pt x="25313" y="16520"/>
                  <a:pt x="24992" y="16412"/>
                </a:cubicBezTo>
                <a:cubicBezTo>
                  <a:pt x="24351" y="16208"/>
                  <a:pt x="23695" y="16134"/>
                  <a:pt x="23031" y="16134"/>
                </a:cubicBezTo>
                <a:cubicBezTo>
                  <a:pt x="22844" y="16134"/>
                  <a:pt x="22656" y="16140"/>
                  <a:pt x="22467" y="16150"/>
                </a:cubicBezTo>
                <a:cubicBezTo>
                  <a:pt x="21074" y="16210"/>
                  <a:pt x="19669" y="16377"/>
                  <a:pt x="18288" y="16555"/>
                </a:cubicBezTo>
                <a:cubicBezTo>
                  <a:pt x="16657" y="16770"/>
                  <a:pt x="15014" y="17043"/>
                  <a:pt x="13383" y="17293"/>
                </a:cubicBezTo>
                <a:cubicBezTo>
                  <a:pt x="10645" y="17722"/>
                  <a:pt x="7918" y="18222"/>
                  <a:pt x="5168" y="18579"/>
                </a:cubicBezTo>
                <a:cubicBezTo>
                  <a:pt x="4630" y="18650"/>
                  <a:pt x="4101" y="18730"/>
                  <a:pt x="3567" y="18730"/>
                </a:cubicBezTo>
                <a:cubicBezTo>
                  <a:pt x="3473" y="18730"/>
                  <a:pt x="3380" y="18727"/>
                  <a:pt x="3286" y="18722"/>
                </a:cubicBezTo>
                <a:cubicBezTo>
                  <a:pt x="3048" y="18710"/>
                  <a:pt x="2810" y="18698"/>
                  <a:pt x="2560" y="18591"/>
                </a:cubicBezTo>
                <a:cubicBezTo>
                  <a:pt x="2691" y="18484"/>
                  <a:pt x="2846" y="18436"/>
                  <a:pt x="2989" y="18401"/>
                </a:cubicBezTo>
                <a:cubicBezTo>
                  <a:pt x="4406" y="17901"/>
                  <a:pt x="5846" y="17508"/>
                  <a:pt x="7323" y="17234"/>
                </a:cubicBezTo>
                <a:cubicBezTo>
                  <a:pt x="8561" y="17008"/>
                  <a:pt x="9775" y="16817"/>
                  <a:pt x="11014" y="16615"/>
                </a:cubicBezTo>
                <a:cubicBezTo>
                  <a:pt x="12038" y="16448"/>
                  <a:pt x="13062" y="16258"/>
                  <a:pt x="14097" y="16115"/>
                </a:cubicBezTo>
                <a:cubicBezTo>
                  <a:pt x="14943" y="16019"/>
                  <a:pt x="15788" y="15912"/>
                  <a:pt x="16633" y="15781"/>
                </a:cubicBezTo>
                <a:cubicBezTo>
                  <a:pt x="18134" y="15555"/>
                  <a:pt x="19622" y="15198"/>
                  <a:pt x="21098" y="14841"/>
                </a:cubicBezTo>
                <a:cubicBezTo>
                  <a:pt x="22182" y="14567"/>
                  <a:pt x="23253" y="14234"/>
                  <a:pt x="24253" y="13698"/>
                </a:cubicBezTo>
                <a:cubicBezTo>
                  <a:pt x="24587" y="13531"/>
                  <a:pt x="24896" y="13341"/>
                  <a:pt x="25158" y="13067"/>
                </a:cubicBezTo>
                <a:cubicBezTo>
                  <a:pt x="25873" y="12388"/>
                  <a:pt x="25813" y="11447"/>
                  <a:pt x="25027" y="10852"/>
                </a:cubicBezTo>
                <a:cubicBezTo>
                  <a:pt x="24718" y="10614"/>
                  <a:pt x="24361" y="10483"/>
                  <a:pt x="23991" y="10400"/>
                </a:cubicBezTo>
                <a:cubicBezTo>
                  <a:pt x="23414" y="10282"/>
                  <a:pt x="22829" y="10253"/>
                  <a:pt x="22242" y="10253"/>
                </a:cubicBezTo>
                <a:cubicBezTo>
                  <a:pt x="22115" y="10253"/>
                  <a:pt x="21988" y="10255"/>
                  <a:pt x="21860" y="10257"/>
                </a:cubicBezTo>
                <a:cubicBezTo>
                  <a:pt x="20610" y="10281"/>
                  <a:pt x="19360" y="10435"/>
                  <a:pt x="18110" y="10578"/>
                </a:cubicBezTo>
                <a:cubicBezTo>
                  <a:pt x="16324" y="10805"/>
                  <a:pt x="14550" y="11138"/>
                  <a:pt x="12752" y="11281"/>
                </a:cubicBezTo>
                <a:cubicBezTo>
                  <a:pt x="11692" y="11376"/>
                  <a:pt x="10656" y="11495"/>
                  <a:pt x="9597" y="11590"/>
                </a:cubicBezTo>
                <a:cubicBezTo>
                  <a:pt x="9567" y="11590"/>
                  <a:pt x="9528" y="11599"/>
                  <a:pt x="9488" y="11599"/>
                </a:cubicBezTo>
                <a:cubicBezTo>
                  <a:pt x="9448" y="11599"/>
                  <a:pt x="9406" y="11590"/>
                  <a:pt x="9371" y="11555"/>
                </a:cubicBezTo>
                <a:cubicBezTo>
                  <a:pt x="9823" y="11495"/>
                  <a:pt x="10252" y="11412"/>
                  <a:pt x="10680" y="11340"/>
                </a:cubicBezTo>
                <a:cubicBezTo>
                  <a:pt x="12478" y="11019"/>
                  <a:pt x="14300" y="10685"/>
                  <a:pt x="16098" y="10340"/>
                </a:cubicBezTo>
                <a:cubicBezTo>
                  <a:pt x="17955" y="10007"/>
                  <a:pt x="19741" y="9435"/>
                  <a:pt x="21432" y="8590"/>
                </a:cubicBezTo>
                <a:cubicBezTo>
                  <a:pt x="22086" y="8245"/>
                  <a:pt x="22717" y="7864"/>
                  <a:pt x="23277" y="7352"/>
                </a:cubicBezTo>
                <a:cubicBezTo>
                  <a:pt x="23622" y="7054"/>
                  <a:pt x="23932" y="6745"/>
                  <a:pt x="24146" y="6340"/>
                </a:cubicBezTo>
                <a:cubicBezTo>
                  <a:pt x="24432" y="5816"/>
                  <a:pt x="24313" y="5316"/>
                  <a:pt x="23849" y="4970"/>
                </a:cubicBezTo>
                <a:cubicBezTo>
                  <a:pt x="23575" y="4768"/>
                  <a:pt x="23253" y="4649"/>
                  <a:pt x="22920" y="4566"/>
                </a:cubicBezTo>
                <a:cubicBezTo>
                  <a:pt x="22528" y="4476"/>
                  <a:pt x="22135" y="4442"/>
                  <a:pt x="21743" y="4442"/>
                </a:cubicBezTo>
                <a:cubicBezTo>
                  <a:pt x="21302" y="4442"/>
                  <a:pt x="20861" y="4485"/>
                  <a:pt x="20420" y="4542"/>
                </a:cubicBezTo>
                <a:cubicBezTo>
                  <a:pt x="19705" y="4625"/>
                  <a:pt x="18991" y="4744"/>
                  <a:pt x="18276" y="4851"/>
                </a:cubicBezTo>
                <a:cubicBezTo>
                  <a:pt x="17324" y="4982"/>
                  <a:pt x="16371" y="5090"/>
                  <a:pt x="15431" y="5280"/>
                </a:cubicBezTo>
                <a:cubicBezTo>
                  <a:pt x="14407" y="5494"/>
                  <a:pt x="13359" y="5685"/>
                  <a:pt x="12311" y="5744"/>
                </a:cubicBezTo>
                <a:cubicBezTo>
                  <a:pt x="11538" y="5792"/>
                  <a:pt x="10764" y="5840"/>
                  <a:pt x="9990" y="5983"/>
                </a:cubicBezTo>
                <a:cubicBezTo>
                  <a:pt x="9633" y="6054"/>
                  <a:pt x="9263" y="6137"/>
                  <a:pt x="8882" y="6209"/>
                </a:cubicBezTo>
                <a:cubicBezTo>
                  <a:pt x="8990" y="6113"/>
                  <a:pt x="9097" y="6090"/>
                  <a:pt x="9180" y="6042"/>
                </a:cubicBezTo>
                <a:cubicBezTo>
                  <a:pt x="9775" y="5780"/>
                  <a:pt x="10383" y="5578"/>
                  <a:pt x="11002" y="5423"/>
                </a:cubicBezTo>
                <a:cubicBezTo>
                  <a:pt x="13990" y="4649"/>
                  <a:pt x="16872" y="3589"/>
                  <a:pt x="19812" y="2625"/>
                </a:cubicBezTo>
                <a:cubicBezTo>
                  <a:pt x="20622" y="2339"/>
                  <a:pt x="21420" y="1994"/>
                  <a:pt x="22158" y="1530"/>
                </a:cubicBezTo>
                <a:cubicBezTo>
                  <a:pt x="22456" y="1351"/>
                  <a:pt x="22729" y="1149"/>
                  <a:pt x="22944" y="875"/>
                </a:cubicBezTo>
                <a:cubicBezTo>
                  <a:pt x="23087" y="732"/>
                  <a:pt x="23087" y="577"/>
                  <a:pt x="23003" y="398"/>
                </a:cubicBezTo>
                <a:cubicBezTo>
                  <a:pt x="22932" y="256"/>
                  <a:pt x="22825" y="160"/>
                  <a:pt x="22682" y="101"/>
                </a:cubicBezTo>
                <a:cubicBezTo>
                  <a:pt x="22499" y="37"/>
                  <a:pt x="22317" y="0"/>
                  <a:pt x="22131" y="0"/>
                </a:cubicBezTo>
                <a:close/>
              </a:path>
            </a:pathLst>
          </a:custGeom>
          <a:solidFill>
            <a:srgbClr val="FFCC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3"/>
          <p:cNvGrpSpPr/>
          <p:nvPr/>
        </p:nvGrpSpPr>
        <p:grpSpPr>
          <a:xfrm flipH="1">
            <a:off x="-250439" y="225635"/>
            <a:ext cx="1735106" cy="2642090"/>
            <a:chOff x="7682969" y="470735"/>
            <a:chExt cx="1735106" cy="2642090"/>
          </a:xfrm>
        </p:grpSpPr>
        <p:sp>
          <p:nvSpPr>
            <p:cNvPr id="43" name="Google Shape;43;p3"/>
            <p:cNvSpPr/>
            <p:nvPr/>
          </p:nvSpPr>
          <p:spPr>
            <a:xfrm rot="10800000">
              <a:off x="7682969" y="470735"/>
              <a:ext cx="1670767" cy="2642090"/>
            </a:xfrm>
            <a:custGeom>
              <a:avLst/>
              <a:gdLst/>
              <a:ahLst/>
              <a:cxnLst/>
              <a:rect l="l" t="t" r="r" b="b"/>
              <a:pathLst>
                <a:path w="13919" h="22011" extrusionOk="0">
                  <a:moveTo>
                    <a:pt x="2421" y="1"/>
                  </a:moveTo>
                  <a:cubicBezTo>
                    <a:pt x="2211" y="1"/>
                    <a:pt x="1999" y="11"/>
                    <a:pt x="1786" y="34"/>
                  </a:cubicBezTo>
                  <a:cubicBezTo>
                    <a:pt x="1477" y="58"/>
                    <a:pt x="1155" y="118"/>
                    <a:pt x="893" y="296"/>
                  </a:cubicBezTo>
                  <a:cubicBezTo>
                    <a:pt x="786" y="356"/>
                    <a:pt x="715" y="451"/>
                    <a:pt x="703" y="558"/>
                  </a:cubicBezTo>
                  <a:cubicBezTo>
                    <a:pt x="667" y="808"/>
                    <a:pt x="715" y="1023"/>
                    <a:pt x="893" y="1213"/>
                  </a:cubicBezTo>
                  <a:cubicBezTo>
                    <a:pt x="1096" y="1439"/>
                    <a:pt x="1370" y="1487"/>
                    <a:pt x="1655" y="1511"/>
                  </a:cubicBezTo>
                  <a:cubicBezTo>
                    <a:pt x="2036" y="1558"/>
                    <a:pt x="2429" y="1582"/>
                    <a:pt x="2810" y="1618"/>
                  </a:cubicBezTo>
                  <a:cubicBezTo>
                    <a:pt x="3465" y="1713"/>
                    <a:pt x="4108" y="1916"/>
                    <a:pt x="4751" y="2094"/>
                  </a:cubicBezTo>
                  <a:cubicBezTo>
                    <a:pt x="5918" y="2440"/>
                    <a:pt x="7037" y="2928"/>
                    <a:pt x="8061" y="3606"/>
                  </a:cubicBezTo>
                  <a:cubicBezTo>
                    <a:pt x="9668" y="4642"/>
                    <a:pt x="10859" y="6023"/>
                    <a:pt x="11549" y="7833"/>
                  </a:cubicBezTo>
                  <a:cubicBezTo>
                    <a:pt x="11930" y="8857"/>
                    <a:pt x="12228" y="9917"/>
                    <a:pt x="12169" y="11024"/>
                  </a:cubicBezTo>
                  <a:cubicBezTo>
                    <a:pt x="12145" y="11441"/>
                    <a:pt x="12133" y="11857"/>
                    <a:pt x="12085" y="12226"/>
                  </a:cubicBezTo>
                  <a:cubicBezTo>
                    <a:pt x="12026" y="12869"/>
                    <a:pt x="11847" y="13500"/>
                    <a:pt x="11728" y="14131"/>
                  </a:cubicBezTo>
                  <a:cubicBezTo>
                    <a:pt x="11609" y="14834"/>
                    <a:pt x="11299" y="15465"/>
                    <a:pt x="10906" y="16036"/>
                  </a:cubicBezTo>
                  <a:cubicBezTo>
                    <a:pt x="10585" y="16536"/>
                    <a:pt x="10133" y="16917"/>
                    <a:pt x="9621" y="17191"/>
                  </a:cubicBezTo>
                  <a:cubicBezTo>
                    <a:pt x="9263" y="17370"/>
                    <a:pt x="8906" y="17572"/>
                    <a:pt x="8549" y="17787"/>
                  </a:cubicBezTo>
                  <a:cubicBezTo>
                    <a:pt x="7716" y="18287"/>
                    <a:pt x="6823" y="18656"/>
                    <a:pt x="5870" y="18894"/>
                  </a:cubicBezTo>
                  <a:cubicBezTo>
                    <a:pt x="4834" y="19168"/>
                    <a:pt x="3810" y="19430"/>
                    <a:pt x="2786" y="19668"/>
                  </a:cubicBezTo>
                  <a:cubicBezTo>
                    <a:pt x="2334" y="19775"/>
                    <a:pt x="1893" y="19882"/>
                    <a:pt x="1429" y="19882"/>
                  </a:cubicBezTo>
                  <a:cubicBezTo>
                    <a:pt x="1108" y="19882"/>
                    <a:pt x="810" y="20001"/>
                    <a:pt x="512" y="20132"/>
                  </a:cubicBezTo>
                  <a:cubicBezTo>
                    <a:pt x="179" y="20287"/>
                    <a:pt x="0" y="20692"/>
                    <a:pt x="36" y="21061"/>
                  </a:cubicBezTo>
                  <a:cubicBezTo>
                    <a:pt x="68" y="21458"/>
                    <a:pt x="720" y="22010"/>
                    <a:pt x="1206" y="22010"/>
                  </a:cubicBezTo>
                  <a:cubicBezTo>
                    <a:pt x="1259" y="22010"/>
                    <a:pt x="1310" y="22004"/>
                    <a:pt x="1358" y="21990"/>
                  </a:cubicBezTo>
                  <a:cubicBezTo>
                    <a:pt x="1953" y="21847"/>
                    <a:pt x="2560" y="21751"/>
                    <a:pt x="3144" y="21597"/>
                  </a:cubicBezTo>
                  <a:cubicBezTo>
                    <a:pt x="4334" y="21263"/>
                    <a:pt x="5525" y="20906"/>
                    <a:pt x="6704" y="20537"/>
                  </a:cubicBezTo>
                  <a:cubicBezTo>
                    <a:pt x="7299" y="20358"/>
                    <a:pt x="7858" y="20120"/>
                    <a:pt x="8406" y="19823"/>
                  </a:cubicBezTo>
                  <a:cubicBezTo>
                    <a:pt x="9216" y="19394"/>
                    <a:pt x="9978" y="18906"/>
                    <a:pt x="10716" y="18382"/>
                  </a:cubicBezTo>
                  <a:cubicBezTo>
                    <a:pt x="11442" y="17858"/>
                    <a:pt x="12038" y="17191"/>
                    <a:pt x="12466" y="16382"/>
                  </a:cubicBezTo>
                  <a:cubicBezTo>
                    <a:pt x="12954" y="15489"/>
                    <a:pt x="13276" y="14560"/>
                    <a:pt x="13466" y="13572"/>
                  </a:cubicBezTo>
                  <a:cubicBezTo>
                    <a:pt x="13681" y="12453"/>
                    <a:pt x="13919" y="11345"/>
                    <a:pt x="13812" y="10179"/>
                  </a:cubicBezTo>
                  <a:cubicBezTo>
                    <a:pt x="13776" y="9821"/>
                    <a:pt x="13764" y="9464"/>
                    <a:pt x="13704" y="9107"/>
                  </a:cubicBezTo>
                  <a:cubicBezTo>
                    <a:pt x="13502" y="7857"/>
                    <a:pt x="13038" y="6714"/>
                    <a:pt x="12454" y="5595"/>
                  </a:cubicBezTo>
                  <a:cubicBezTo>
                    <a:pt x="11680" y="4083"/>
                    <a:pt x="10537" y="2916"/>
                    <a:pt x="9049" y="2082"/>
                  </a:cubicBezTo>
                  <a:cubicBezTo>
                    <a:pt x="7573" y="1261"/>
                    <a:pt x="6049" y="630"/>
                    <a:pt x="4394" y="249"/>
                  </a:cubicBezTo>
                  <a:cubicBezTo>
                    <a:pt x="3735" y="104"/>
                    <a:pt x="3082" y="1"/>
                    <a:pt x="24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3"/>
            <p:cNvSpPr/>
            <p:nvPr/>
          </p:nvSpPr>
          <p:spPr>
            <a:xfrm rot="10800000">
              <a:off x="8096010" y="836603"/>
              <a:ext cx="1316304" cy="1944087"/>
            </a:xfrm>
            <a:custGeom>
              <a:avLst/>
              <a:gdLst/>
              <a:ahLst/>
              <a:cxnLst/>
              <a:rect l="l" t="t" r="r" b="b"/>
              <a:pathLst>
                <a:path w="10966" h="16196" extrusionOk="0">
                  <a:moveTo>
                    <a:pt x="2204" y="0"/>
                  </a:moveTo>
                  <a:cubicBezTo>
                    <a:pt x="2035" y="0"/>
                    <a:pt x="1864" y="9"/>
                    <a:pt x="1691" y="30"/>
                  </a:cubicBezTo>
                  <a:cubicBezTo>
                    <a:pt x="1405" y="65"/>
                    <a:pt x="1155" y="125"/>
                    <a:pt x="917" y="280"/>
                  </a:cubicBezTo>
                  <a:cubicBezTo>
                    <a:pt x="750" y="387"/>
                    <a:pt x="715" y="506"/>
                    <a:pt x="750" y="696"/>
                  </a:cubicBezTo>
                  <a:cubicBezTo>
                    <a:pt x="786" y="839"/>
                    <a:pt x="846" y="958"/>
                    <a:pt x="953" y="1042"/>
                  </a:cubicBezTo>
                  <a:cubicBezTo>
                    <a:pt x="1107" y="1197"/>
                    <a:pt x="1310" y="1256"/>
                    <a:pt x="1512" y="1280"/>
                  </a:cubicBezTo>
                  <a:cubicBezTo>
                    <a:pt x="2227" y="1411"/>
                    <a:pt x="2941" y="1578"/>
                    <a:pt x="3632" y="1804"/>
                  </a:cubicBezTo>
                  <a:cubicBezTo>
                    <a:pt x="4025" y="1935"/>
                    <a:pt x="4417" y="2066"/>
                    <a:pt x="4787" y="2280"/>
                  </a:cubicBezTo>
                  <a:cubicBezTo>
                    <a:pt x="5632" y="2756"/>
                    <a:pt x="6441" y="3256"/>
                    <a:pt x="7215" y="3840"/>
                  </a:cubicBezTo>
                  <a:cubicBezTo>
                    <a:pt x="7870" y="4328"/>
                    <a:pt x="8311" y="4971"/>
                    <a:pt x="8489" y="5780"/>
                  </a:cubicBezTo>
                  <a:cubicBezTo>
                    <a:pt x="8751" y="6888"/>
                    <a:pt x="8823" y="8019"/>
                    <a:pt x="8716" y="9150"/>
                  </a:cubicBezTo>
                  <a:cubicBezTo>
                    <a:pt x="8644" y="9983"/>
                    <a:pt x="8335" y="10733"/>
                    <a:pt x="7715" y="11341"/>
                  </a:cubicBezTo>
                  <a:cubicBezTo>
                    <a:pt x="7144" y="11912"/>
                    <a:pt x="6453" y="12305"/>
                    <a:pt x="5727" y="12603"/>
                  </a:cubicBezTo>
                  <a:cubicBezTo>
                    <a:pt x="5060" y="12888"/>
                    <a:pt x="4322" y="13019"/>
                    <a:pt x="3632" y="13246"/>
                  </a:cubicBezTo>
                  <a:cubicBezTo>
                    <a:pt x="2953" y="13460"/>
                    <a:pt x="2274" y="13662"/>
                    <a:pt x="1572" y="13722"/>
                  </a:cubicBezTo>
                  <a:cubicBezTo>
                    <a:pt x="1203" y="13769"/>
                    <a:pt x="905" y="13948"/>
                    <a:pt x="596" y="14091"/>
                  </a:cubicBezTo>
                  <a:cubicBezTo>
                    <a:pt x="191" y="14305"/>
                    <a:pt x="0" y="15020"/>
                    <a:pt x="191" y="15401"/>
                  </a:cubicBezTo>
                  <a:cubicBezTo>
                    <a:pt x="400" y="15840"/>
                    <a:pt x="985" y="16196"/>
                    <a:pt x="1495" y="16196"/>
                  </a:cubicBezTo>
                  <a:cubicBezTo>
                    <a:pt x="1566" y="16196"/>
                    <a:pt x="1636" y="16189"/>
                    <a:pt x="1703" y="16175"/>
                  </a:cubicBezTo>
                  <a:cubicBezTo>
                    <a:pt x="1858" y="16151"/>
                    <a:pt x="2024" y="16139"/>
                    <a:pt x="2179" y="16103"/>
                  </a:cubicBezTo>
                  <a:cubicBezTo>
                    <a:pt x="2596" y="16032"/>
                    <a:pt x="3012" y="15960"/>
                    <a:pt x="3405" y="15805"/>
                  </a:cubicBezTo>
                  <a:cubicBezTo>
                    <a:pt x="3834" y="15639"/>
                    <a:pt x="4286" y="15508"/>
                    <a:pt x="4727" y="15377"/>
                  </a:cubicBezTo>
                  <a:cubicBezTo>
                    <a:pt x="5906" y="15043"/>
                    <a:pt x="7025" y="14603"/>
                    <a:pt x="8037" y="13912"/>
                  </a:cubicBezTo>
                  <a:cubicBezTo>
                    <a:pt x="8680" y="13484"/>
                    <a:pt x="9204" y="12960"/>
                    <a:pt x="9609" y="12329"/>
                  </a:cubicBezTo>
                  <a:cubicBezTo>
                    <a:pt x="10442" y="10983"/>
                    <a:pt x="10966" y="9543"/>
                    <a:pt x="10906" y="7983"/>
                  </a:cubicBezTo>
                  <a:cubicBezTo>
                    <a:pt x="10966" y="6769"/>
                    <a:pt x="10632" y="5542"/>
                    <a:pt x="10121" y="4530"/>
                  </a:cubicBezTo>
                  <a:cubicBezTo>
                    <a:pt x="9763" y="3828"/>
                    <a:pt x="9335" y="3185"/>
                    <a:pt x="8704" y="2685"/>
                  </a:cubicBezTo>
                  <a:cubicBezTo>
                    <a:pt x="8406" y="2447"/>
                    <a:pt x="8085" y="2232"/>
                    <a:pt x="7751" y="2006"/>
                  </a:cubicBezTo>
                  <a:cubicBezTo>
                    <a:pt x="6680" y="1292"/>
                    <a:pt x="5549" y="720"/>
                    <a:pt x="4310" y="363"/>
                  </a:cubicBezTo>
                  <a:cubicBezTo>
                    <a:pt x="3625" y="170"/>
                    <a:pt x="2931" y="0"/>
                    <a:pt x="220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 rot="10800000">
              <a:off x="8517572" y="1234521"/>
              <a:ext cx="900503" cy="1181264"/>
            </a:xfrm>
            <a:custGeom>
              <a:avLst/>
              <a:gdLst/>
              <a:ahLst/>
              <a:cxnLst/>
              <a:rect l="l" t="t" r="r" b="b"/>
              <a:pathLst>
                <a:path w="7502" h="9841" extrusionOk="0">
                  <a:moveTo>
                    <a:pt x="2197" y="1"/>
                  </a:moveTo>
                  <a:cubicBezTo>
                    <a:pt x="1887" y="1"/>
                    <a:pt x="1623" y="57"/>
                    <a:pt x="1394" y="240"/>
                  </a:cubicBezTo>
                  <a:cubicBezTo>
                    <a:pt x="1132" y="431"/>
                    <a:pt x="1084" y="681"/>
                    <a:pt x="1263" y="954"/>
                  </a:cubicBezTo>
                  <a:cubicBezTo>
                    <a:pt x="1417" y="1145"/>
                    <a:pt x="1608" y="1276"/>
                    <a:pt x="1846" y="1335"/>
                  </a:cubicBezTo>
                  <a:cubicBezTo>
                    <a:pt x="2215" y="1431"/>
                    <a:pt x="2572" y="1526"/>
                    <a:pt x="2941" y="1633"/>
                  </a:cubicBezTo>
                  <a:cubicBezTo>
                    <a:pt x="3644" y="1847"/>
                    <a:pt x="4287" y="2145"/>
                    <a:pt x="4870" y="2598"/>
                  </a:cubicBezTo>
                  <a:cubicBezTo>
                    <a:pt x="5287" y="2931"/>
                    <a:pt x="5549" y="3312"/>
                    <a:pt x="5644" y="3824"/>
                  </a:cubicBezTo>
                  <a:cubicBezTo>
                    <a:pt x="5668" y="4014"/>
                    <a:pt x="5704" y="4229"/>
                    <a:pt x="5704" y="4419"/>
                  </a:cubicBezTo>
                  <a:cubicBezTo>
                    <a:pt x="5716" y="5003"/>
                    <a:pt x="5585" y="5550"/>
                    <a:pt x="5489" y="6110"/>
                  </a:cubicBezTo>
                  <a:cubicBezTo>
                    <a:pt x="5418" y="6562"/>
                    <a:pt x="5180" y="6800"/>
                    <a:pt x="4775" y="6943"/>
                  </a:cubicBezTo>
                  <a:cubicBezTo>
                    <a:pt x="4227" y="7158"/>
                    <a:pt x="3644" y="7265"/>
                    <a:pt x="3060" y="7384"/>
                  </a:cubicBezTo>
                  <a:cubicBezTo>
                    <a:pt x="2632" y="7467"/>
                    <a:pt x="2191" y="7574"/>
                    <a:pt x="1739" y="7574"/>
                  </a:cubicBezTo>
                  <a:cubicBezTo>
                    <a:pt x="1394" y="7574"/>
                    <a:pt x="1084" y="7682"/>
                    <a:pt x="763" y="7753"/>
                  </a:cubicBezTo>
                  <a:cubicBezTo>
                    <a:pt x="286" y="7872"/>
                    <a:pt x="1" y="8527"/>
                    <a:pt x="120" y="8896"/>
                  </a:cubicBezTo>
                  <a:cubicBezTo>
                    <a:pt x="227" y="9241"/>
                    <a:pt x="465" y="9444"/>
                    <a:pt x="727" y="9658"/>
                  </a:cubicBezTo>
                  <a:cubicBezTo>
                    <a:pt x="889" y="9780"/>
                    <a:pt x="1068" y="9841"/>
                    <a:pt x="1260" y="9841"/>
                  </a:cubicBezTo>
                  <a:cubicBezTo>
                    <a:pt x="1349" y="9841"/>
                    <a:pt x="1442" y="9827"/>
                    <a:pt x="1536" y="9801"/>
                  </a:cubicBezTo>
                  <a:cubicBezTo>
                    <a:pt x="1751" y="9741"/>
                    <a:pt x="1977" y="9706"/>
                    <a:pt x="2203" y="9658"/>
                  </a:cubicBezTo>
                  <a:cubicBezTo>
                    <a:pt x="2644" y="9587"/>
                    <a:pt x="3084" y="9479"/>
                    <a:pt x="3501" y="9313"/>
                  </a:cubicBezTo>
                  <a:cubicBezTo>
                    <a:pt x="3977" y="9134"/>
                    <a:pt x="4454" y="8967"/>
                    <a:pt x="4906" y="8765"/>
                  </a:cubicBezTo>
                  <a:cubicBezTo>
                    <a:pt x="5382" y="8551"/>
                    <a:pt x="5847" y="8313"/>
                    <a:pt x="6263" y="7991"/>
                  </a:cubicBezTo>
                  <a:cubicBezTo>
                    <a:pt x="6668" y="7682"/>
                    <a:pt x="6978" y="7277"/>
                    <a:pt x="7097" y="6789"/>
                  </a:cubicBezTo>
                  <a:cubicBezTo>
                    <a:pt x="7287" y="6015"/>
                    <a:pt x="7502" y="5253"/>
                    <a:pt x="7430" y="4443"/>
                  </a:cubicBezTo>
                  <a:cubicBezTo>
                    <a:pt x="7382" y="3848"/>
                    <a:pt x="7263" y="3276"/>
                    <a:pt x="7049" y="2717"/>
                  </a:cubicBezTo>
                  <a:cubicBezTo>
                    <a:pt x="6918" y="2395"/>
                    <a:pt x="6751" y="2097"/>
                    <a:pt x="6513" y="1847"/>
                  </a:cubicBezTo>
                  <a:cubicBezTo>
                    <a:pt x="6061" y="1371"/>
                    <a:pt x="5537" y="966"/>
                    <a:pt x="4989" y="609"/>
                  </a:cubicBezTo>
                  <a:cubicBezTo>
                    <a:pt x="4846" y="514"/>
                    <a:pt x="4715" y="478"/>
                    <a:pt x="4573" y="419"/>
                  </a:cubicBezTo>
                  <a:cubicBezTo>
                    <a:pt x="3882" y="157"/>
                    <a:pt x="3168" y="14"/>
                    <a:pt x="2489" y="14"/>
                  </a:cubicBezTo>
                  <a:cubicBezTo>
                    <a:pt x="2387" y="6"/>
                    <a:pt x="2290" y="1"/>
                    <a:pt x="219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Google Shape;46;p3"/>
          <p:cNvSpPr/>
          <p:nvPr/>
        </p:nvSpPr>
        <p:spPr>
          <a:xfrm rot="-2700000" flipH="1">
            <a:off x="6871627" y="3501374"/>
            <a:ext cx="1729013" cy="2563449"/>
          </a:xfrm>
          <a:custGeom>
            <a:avLst/>
            <a:gdLst/>
            <a:ahLst/>
            <a:cxnLst/>
            <a:rect l="l" t="t" r="r" b="b"/>
            <a:pathLst>
              <a:path w="32544" h="48250" extrusionOk="0">
                <a:moveTo>
                  <a:pt x="27093" y="0"/>
                </a:moveTo>
                <a:cubicBezTo>
                  <a:pt x="22419" y="0"/>
                  <a:pt x="17961" y="3889"/>
                  <a:pt x="19574" y="9053"/>
                </a:cubicBezTo>
                <a:cubicBezTo>
                  <a:pt x="19919" y="10149"/>
                  <a:pt x="20562" y="11113"/>
                  <a:pt x="21205" y="12054"/>
                </a:cubicBezTo>
                <a:cubicBezTo>
                  <a:pt x="21622" y="12649"/>
                  <a:pt x="22908" y="13994"/>
                  <a:pt x="22693" y="14780"/>
                </a:cubicBezTo>
                <a:cubicBezTo>
                  <a:pt x="22479" y="15507"/>
                  <a:pt x="20931" y="15661"/>
                  <a:pt x="20372" y="15745"/>
                </a:cubicBezTo>
                <a:cubicBezTo>
                  <a:pt x="18967" y="15971"/>
                  <a:pt x="17574" y="16019"/>
                  <a:pt x="16228" y="16554"/>
                </a:cubicBezTo>
                <a:cubicBezTo>
                  <a:pt x="13621" y="17578"/>
                  <a:pt x="12156" y="19948"/>
                  <a:pt x="12097" y="22710"/>
                </a:cubicBezTo>
                <a:cubicBezTo>
                  <a:pt x="12073" y="23960"/>
                  <a:pt x="12347" y="25282"/>
                  <a:pt x="12752" y="26472"/>
                </a:cubicBezTo>
                <a:cubicBezTo>
                  <a:pt x="13002" y="27222"/>
                  <a:pt x="14454" y="29413"/>
                  <a:pt x="14204" y="30139"/>
                </a:cubicBezTo>
                <a:cubicBezTo>
                  <a:pt x="14002" y="30747"/>
                  <a:pt x="12692" y="30866"/>
                  <a:pt x="12156" y="30913"/>
                </a:cubicBezTo>
                <a:cubicBezTo>
                  <a:pt x="11911" y="30926"/>
                  <a:pt x="11666" y="30931"/>
                  <a:pt x="11422" y="30931"/>
                </a:cubicBezTo>
                <a:cubicBezTo>
                  <a:pt x="10697" y="30931"/>
                  <a:pt x="9980" y="30888"/>
                  <a:pt x="9262" y="30888"/>
                </a:cubicBezTo>
                <a:cubicBezTo>
                  <a:pt x="8677" y="30888"/>
                  <a:pt x="8092" y="30917"/>
                  <a:pt x="7501" y="31020"/>
                </a:cubicBezTo>
                <a:cubicBezTo>
                  <a:pt x="4929" y="31449"/>
                  <a:pt x="2929" y="33140"/>
                  <a:pt x="2060" y="35604"/>
                </a:cubicBezTo>
                <a:cubicBezTo>
                  <a:pt x="0" y="41462"/>
                  <a:pt x="5418" y="48022"/>
                  <a:pt x="11383" y="48249"/>
                </a:cubicBezTo>
                <a:cubicBezTo>
                  <a:pt x="11403" y="48249"/>
                  <a:pt x="11424" y="48250"/>
                  <a:pt x="11445" y="48250"/>
                </a:cubicBezTo>
                <a:cubicBezTo>
                  <a:pt x="12909" y="48250"/>
                  <a:pt x="13819" y="46186"/>
                  <a:pt x="12657" y="45165"/>
                </a:cubicBezTo>
                <a:cubicBezTo>
                  <a:pt x="10930" y="43677"/>
                  <a:pt x="8644" y="42938"/>
                  <a:pt x="7227" y="41045"/>
                </a:cubicBezTo>
                <a:cubicBezTo>
                  <a:pt x="6310" y="39795"/>
                  <a:pt x="5834" y="37593"/>
                  <a:pt x="7025" y="36331"/>
                </a:cubicBezTo>
                <a:cubicBezTo>
                  <a:pt x="7663" y="35648"/>
                  <a:pt x="8695" y="35490"/>
                  <a:pt x="9797" y="35490"/>
                </a:cubicBezTo>
                <a:cubicBezTo>
                  <a:pt x="10739" y="35490"/>
                  <a:pt x="11732" y="35605"/>
                  <a:pt x="12574" y="35605"/>
                </a:cubicBezTo>
                <a:cubicBezTo>
                  <a:pt x="12860" y="35605"/>
                  <a:pt x="13128" y="35592"/>
                  <a:pt x="13371" y="35557"/>
                </a:cubicBezTo>
                <a:cubicBezTo>
                  <a:pt x="15478" y="35247"/>
                  <a:pt x="17562" y="34187"/>
                  <a:pt x="18491" y="32187"/>
                </a:cubicBezTo>
                <a:cubicBezTo>
                  <a:pt x="19622" y="29806"/>
                  <a:pt x="18360" y="27829"/>
                  <a:pt x="17479" y="25663"/>
                </a:cubicBezTo>
                <a:cubicBezTo>
                  <a:pt x="16848" y="24067"/>
                  <a:pt x="16133" y="21579"/>
                  <a:pt x="18241" y="20900"/>
                </a:cubicBezTo>
                <a:cubicBezTo>
                  <a:pt x="20372" y="20210"/>
                  <a:pt x="22586" y="20519"/>
                  <a:pt x="24610" y="19364"/>
                </a:cubicBezTo>
                <a:cubicBezTo>
                  <a:pt x="26587" y="18221"/>
                  <a:pt x="27706" y="16054"/>
                  <a:pt x="27325" y="13804"/>
                </a:cubicBezTo>
                <a:cubicBezTo>
                  <a:pt x="26920" y="11399"/>
                  <a:pt x="24908" y="10006"/>
                  <a:pt x="24122" y="7827"/>
                </a:cubicBezTo>
                <a:cubicBezTo>
                  <a:pt x="23813" y="6934"/>
                  <a:pt x="24075" y="6017"/>
                  <a:pt x="24777" y="5386"/>
                </a:cubicBezTo>
                <a:cubicBezTo>
                  <a:pt x="25328" y="4888"/>
                  <a:pt x="25982" y="4704"/>
                  <a:pt x="26656" y="4704"/>
                </a:cubicBezTo>
                <a:cubicBezTo>
                  <a:pt x="27350" y="4704"/>
                  <a:pt x="28065" y="4900"/>
                  <a:pt x="28706" y="5148"/>
                </a:cubicBezTo>
                <a:cubicBezTo>
                  <a:pt x="29007" y="5261"/>
                  <a:pt x="29291" y="5312"/>
                  <a:pt x="29554" y="5312"/>
                </a:cubicBezTo>
                <a:cubicBezTo>
                  <a:pt x="31813" y="5312"/>
                  <a:pt x="32544" y="1522"/>
                  <a:pt x="30016" y="540"/>
                </a:cubicBezTo>
                <a:cubicBezTo>
                  <a:pt x="29068" y="172"/>
                  <a:pt x="28076" y="0"/>
                  <a:pt x="27093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" name="Google Shape;47;p3"/>
          <p:cNvGrpSpPr/>
          <p:nvPr/>
        </p:nvGrpSpPr>
        <p:grpSpPr>
          <a:xfrm rot="5400000" flipH="1">
            <a:off x="1110285" y="3877729"/>
            <a:ext cx="1211777" cy="1655002"/>
            <a:chOff x="-2936700" y="3658900"/>
            <a:chExt cx="341750" cy="466750"/>
          </a:xfrm>
        </p:grpSpPr>
        <p:sp>
          <p:nvSpPr>
            <p:cNvPr id="48" name="Google Shape;48;p3"/>
            <p:cNvSpPr/>
            <p:nvPr/>
          </p:nvSpPr>
          <p:spPr>
            <a:xfrm>
              <a:off x="-2835200" y="3698850"/>
              <a:ext cx="96775" cy="91550"/>
            </a:xfrm>
            <a:custGeom>
              <a:avLst/>
              <a:gdLst/>
              <a:ahLst/>
              <a:cxnLst/>
              <a:rect l="l" t="t" r="r" b="b"/>
              <a:pathLst>
                <a:path w="3871" h="3662" extrusionOk="0">
                  <a:moveTo>
                    <a:pt x="2069" y="0"/>
                  </a:moveTo>
                  <a:cubicBezTo>
                    <a:pt x="1933" y="0"/>
                    <a:pt x="1795" y="15"/>
                    <a:pt x="1656" y="46"/>
                  </a:cubicBezTo>
                  <a:cubicBezTo>
                    <a:pt x="668" y="272"/>
                    <a:pt x="1" y="1082"/>
                    <a:pt x="25" y="2058"/>
                  </a:cubicBezTo>
                  <a:cubicBezTo>
                    <a:pt x="49" y="2153"/>
                    <a:pt x="61" y="2296"/>
                    <a:pt x="72" y="2427"/>
                  </a:cubicBezTo>
                  <a:cubicBezTo>
                    <a:pt x="132" y="2820"/>
                    <a:pt x="311" y="3118"/>
                    <a:pt x="620" y="3332"/>
                  </a:cubicBezTo>
                  <a:cubicBezTo>
                    <a:pt x="906" y="3547"/>
                    <a:pt x="1215" y="3558"/>
                    <a:pt x="1537" y="3630"/>
                  </a:cubicBezTo>
                  <a:cubicBezTo>
                    <a:pt x="1629" y="3651"/>
                    <a:pt x="1729" y="3661"/>
                    <a:pt x="1832" y="3661"/>
                  </a:cubicBezTo>
                  <a:cubicBezTo>
                    <a:pt x="2489" y="3661"/>
                    <a:pt x="3314" y="3241"/>
                    <a:pt x="3632" y="2439"/>
                  </a:cubicBezTo>
                  <a:cubicBezTo>
                    <a:pt x="3823" y="1999"/>
                    <a:pt x="3871" y="1522"/>
                    <a:pt x="3680" y="1058"/>
                  </a:cubicBezTo>
                  <a:cubicBezTo>
                    <a:pt x="3401" y="400"/>
                    <a:pt x="2770" y="0"/>
                    <a:pt x="206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3"/>
            <p:cNvSpPr/>
            <p:nvPr/>
          </p:nvSpPr>
          <p:spPr>
            <a:xfrm>
              <a:off x="-2793825" y="3815375"/>
              <a:ext cx="92900" cy="93225"/>
            </a:xfrm>
            <a:custGeom>
              <a:avLst/>
              <a:gdLst/>
              <a:ahLst/>
              <a:cxnLst/>
              <a:rect l="l" t="t" r="r" b="b"/>
              <a:pathLst>
                <a:path w="3716" h="3729" extrusionOk="0">
                  <a:moveTo>
                    <a:pt x="1935" y="0"/>
                  </a:moveTo>
                  <a:cubicBezTo>
                    <a:pt x="1198" y="0"/>
                    <a:pt x="457" y="416"/>
                    <a:pt x="203" y="1255"/>
                  </a:cubicBezTo>
                  <a:cubicBezTo>
                    <a:pt x="180" y="1326"/>
                    <a:pt x="168" y="1422"/>
                    <a:pt x="132" y="1493"/>
                  </a:cubicBezTo>
                  <a:cubicBezTo>
                    <a:pt x="1" y="1898"/>
                    <a:pt x="60" y="2267"/>
                    <a:pt x="299" y="2612"/>
                  </a:cubicBezTo>
                  <a:cubicBezTo>
                    <a:pt x="501" y="2886"/>
                    <a:pt x="739" y="3160"/>
                    <a:pt x="1013" y="3386"/>
                  </a:cubicBezTo>
                  <a:cubicBezTo>
                    <a:pt x="1286" y="3616"/>
                    <a:pt x="1628" y="3728"/>
                    <a:pt x="1973" y="3728"/>
                  </a:cubicBezTo>
                  <a:cubicBezTo>
                    <a:pt x="2396" y="3728"/>
                    <a:pt x="2824" y="3559"/>
                    <a:pt x="3132" y="3231"/>
                  </a:cubicBezTo>
                  <a:cubicBezTo>
                    <a:pt x="3537" y="2826"/>
                    <a:pt x="3704" y="2326"/>
                    <a:pt x="3704" y="1755"/>
                  </a:cubicBezTo>
                  <a:cubicBezTo>
                    <a:pt x="3716" y="1207"/>
                    <a:pt x="3525" y="731"/>
                    <a:pt x="3061" y="374"/>
                  </a:cubicBezTo>
                  <a:cubicBezTo>
                    <a:pt x="2741" y="125"/>
                    <a:pt x="2338" y="0"/>
                    <a:pt x="19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3"/>
            <p:cNvSpPr/>
            <p:nvPr/>
          </p:nvSpPr>
          <p:spPr>
            <a:xfrm>
              <a:off x="-2936700" y="3658900"/>
              <a:ext cx="80100" cy="96075"/>
            </a:xfrm>
            <a:custGeom>
              <a:avLst/>
              <a:gdLst/>
              <a:ahLst/>
              <a:cxnLst/>
              <a:rect l="l" t="t" r="r" b="b"/>
              <a:pathLst>
                <a:path w="3204" h="3843" extrusionOk="0">
                  <a:moveTo>
                    <a:pt x="1528" y="1"/>
                  </a:moveTo>
                  <a:cubicBezTo>
                    <a:pt x="1458" y="1"/>
                    <a:pt x="1385" y="5"/>
                    <a:pt x="1311" y="13"/>
                  </a:cubicBezTo>
                  <a:cubicBezTo>
                    <a:pt x="680" y="84"/>
                    <a:pt x="322" y="501"/>
                    <a:pt x="108" y="1037"/>
                  </a:cubicBezTo>
                  <a:cubicBezTo>
                    <a:pt x="13" y="1251"/>
                    <a:pt x="1" y="1454"/>
                    <a:pt x="72" y="1680"/>
                  </a:cubicBezTo>
                  <a:cubicBezTo>
                    <a:pt x="132" y="1846"/>
                    <a:pt x="156" y="2025"/>
                    <a:pt x="132" y="2156"/>
                  </a:cubicBezTo>
                  <a:cubicBezTo>
                    <a:pt x="132" y="2323"/>
                    <a:pt x="120" y="2442"/>
                    <a:pt x="144" y="2537"/>
                  </a:cubicBezTo>
                  <a:cubicBezTo>
                    <a:pt x="227" y="3120"/>
                    <a:pt x="525" y="3573"/>
                    <a:pt x="1084" y="3763"/>
                  </a:cubicBezTo>
                  <a:cubicBezTo>
                    <a:pt x="1239" y="3817"/>
                    <a:pt x="1387" y="3842"/>
                    <a:pt x="1527" y="3842"/>
                  </a:cubicBezTo>
                  <a:cubicBezTo>
                    <a:pt x="1914" y="3842"/>
                    <a:pt x="2245" y="3650"/>
                    <a:pt x="2525" y="3335"/>
                  </a:cubicBezTo>
                  <a:cubicBezTo>
                    <a:pt x="2823" y="3001"/>
                    <a:pt x="3025" y="2597"/>
                    <a:pt x="3108" y="2168"/>
                  </a:cubicBezTo>
                  <a:cubicBezTo>
                    <a:pt x="3204" y="1668"/>
                    <a:pt x="3156" y="1168"/>
                    <a:pt x="2870" y="739"/>
                  </a:cubicBezTo>
                  <a:cubicBezTo>
                    <a:pt x="2542" y="253"/>
                    <a:pt x="2092" y="1"/>
                    <a:pt x="152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-2690225" y="3888850"/>
              <a:ext cx="95275" cy="90100"/>
            </a:xfrm>
            <a:custGeom>
              <a:avLst/>
              <a:gdLst/>
              <a:ahLst/>
              <a:cxnLst/>
              <a:rect l="l" t="t" r="r" b="b"/>
              <a:pathLst>
                <a:path w="3811" h="3604" extrusionOk="0">
                  <a:moveTo>
                    <a:pt x="1649" y="1"/>
                  </a:moveTo>
                  <a:cubicBezTo>
                    <a:pt x="1524" y="1"/>
                    <a:pt x="1399" y="18"/>
                    <a:pt x="1274" y="54"/>
                  </a:cubicBezTo>
                  <a:cubicBezTo>
                    <a:pt x="1036" y="126"/>
                    <a:pt x="810" y="245"/>
                    <a:pt x="596" y="388"/>
                  </a:cubicBezTo>
                  <a:cubicBezTo>
                    <a:pt x="203" y="649"/>
                    <a:pt x="0" y="1257"/>
                    <a:pt x="155" y="1721"/>
                  </a:cubicBezTo>
                  <a:cubicBezTo>
                    <a:pt x="203" y="1852"/>
                    <a:pt x="227" y="1995"/>
                    <a:pt x="215" y="2090"/>
                  </a:cubicBezTo>
                  <a:lnTo>
                    <a:pt x="215" y="2293"/>
                  </a:lnTo>
                  <a:cubicBezTo>
                    <a:pt x="266" y="3078"/>
                    <a:pt x="830" y="3604"/>
                    <a:pt x="1554" y="3604"/>
                  </a:cubicBezTo>
                  <a:cubicBezTo>
                    <a:pt x="1664" y="3604"/>
                    <a:pt x="1777" y="3592"/>
                    <a:pt x="1893" y="3566"/>
                  </a:cubicBezTo>
                  <a:cubicBezTo>
                    <a:pt x="2286" y="3483"/>
                    <a:pt x="2608" y="3245"/>
                    <a:pt x="2858" y="2947"/>
                  </a:cubicBezTo>
                  <a:cubicBezTo>
                    <a:pt x="3810" y="1816"/>
                    <a:pt x="3251" y="471"/>
                    <a:pt x="2024" y="54"/>
                  </a:cubicBezTo>
                  <a:cubicBezTo>
                    <a:pt x="1899" y="18"/>
                    <a:pt x="1774" y="1"/>
                    <a:pt x="16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-2903950" y="3786525"/>
              <a:ext cx="79500" cy="90850"/>
            </a:xfrm>
            <a:custGeom>
              <a:avLst/>
              <a:gdLst/>
              <a:ahLst/>
              <a:cxnLst/>
              <a:rect l="l" t="t" r="r" b="b"/>
              <a:pathLst>
                <a:path w="3180" h="3634" extrusionOk="0">
                  <a:moveTo>
                    <a:pt x="1742" y="1"/>
                  </a:moveTo>
                  <a:cubicBezTo>
                    <a:pt x="1671" y="1"/>
                    <a:pt x="1598" y="5"/>
                    <a:pt x="1525" y="16"/>
                  </a:cubicBezTo>
                  <a:cubicBezTo>
                    <a:pt x="667" y="135"/>
                    <a:pt x="1" y="944"/>
                    <a:pt x="24" y="1861"/>
                  </a:cubicBezTo>
                  <a:lnTo>
                    <a:pt x="24" y="2123"/>
                  </a:lnTo>
                  <a:cubicBezTo>
                    <a:pt x="60" y="2421"/>
                    <a:pt x="144" y="2695"/>
                    <a:pt x="382" y="2885"/>
                  </a:cubicBezTo>
                  <a:cubicBezTo>
                    <a:pt x="489" y="2968"/>
                    <a:pt x="572" y="3076"/>
                    <a:pt x="655" y="3183"/>
                  </a:cubicBezTo>
                  <a:cubicBezTo>
                    <a:pt x="865" y="3474"/>
                    <a:pt x="1193" y="3633"/>
                    <a:pt x="1543" y="3633"/>
                  </a:cubicBezTo>
                  <a:cubicBezTo>
                    <a:pt x="1651" y="3633"/>
                    <a:pt x="1761" y="3618"/>
                    <a:pt x="1870" y="3588"/>
                  </a:cubicBezTo>
                  <a:cubicBezTo>
                    <a:pt x="2156" y="3492"/>
                    <a:pt x="2382" y="3326"/>
                    <a:pt x="2572" y="3111"/>
                  </a:cubicBezTo>
                  <a:cubicBezTo>
                    <a:pt x="3001" y="2599"/>
                    <a:pt x="3180" y="1992"/>
                    <a:pt x="3156" y="1337"/>
                  </a:cubicBezTo>
                  <a:cubicBezTo>
                    <a:pt x="3123" y="564"/>
                    <a:pt x="2503" y="1"/>
                    <a:pt x="174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-2866450" y="3914500"/>
              <a:ext cx="83075" cy="82025"/>
            </a:xfrm>
            <a:custGeom>
              <a:avLst/>
              <a:gdLst/>
              <a:ahLst/>
              <a:cxnLst/>
              <a:rect l="l" t="t" r="r" b="b"/>
              <a:pathLst>
                <a:path w="3323" h="3281" extrusionOk="0">
                  <a:moveTo>
                    <a:pt x="1823" y="0"/>
                  </a:moveTo>
                  <a:cubicBezTo>
                    <a:pt x="1136" y="0"/>
                    <a:pt x="458" y="448"/>
                    <a:pt x="191" y="1124"/>
                  </a:cubicBezTo>
                  <a:cubicBezTo>
                    <a:pt x="1" y="1600"/>
                    <a:pt x="108" y="2064"/>
                    <a:pt x="287" y="2517"/>
                  </a:cubicBezTo>
                  <a:cubicBezTo>
                    <a:pt x="477" y="2981"/>
                    <a:pt x="846" y="3207"/>
                    <a:pt x="1334" y="3243"/>
                  </a:cubicBezTo>
                  <a:cubicBezTo>
                    <a:pt x="1441" y="3243"/>
                    <a:pt x="1549" y="3243"/>
                    <a:pt x="1656" y="3255"/>
                  </a:cubicBezTo>
                  <a:cubicBezTo>
                    <a:pt x="1746" y="3272"/>
                    <a:pt x="1835" y="3281"/>
                    <a:pt x="1922" y="3281"/>
                  </a:cubicBezTo>
                  <a:cubicBezTo>
                    <a:pt x="2429" y="3281"/>
                    <a:pt x="2863" y="2991"/>
                    <a:pt x="3096" y="2493"/>
                  </a:cubicBezTo>
                  <a:cubicBezTo>
                    <a:pt x="3239" y="2171"/>
                    <a:pt x="3287" y="1826"/>
                    <a:pt x="3323" y="1528"/>
                  </a:cubicBezTo>
                  <a:cubicBezTo>
                    <a:pt x="3323" y="814"/>
                    <a:pt x="2942" y="290"/>
                    <a:pt x="2334" y="88"/>
                  </a:cubicBezTo>
                  <a:cubicBezTo>
                    <a:pt x="2167" y="28"/>
                    <a:pt x="1995" y="0"/>
                    <a:pt x="182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-2722075" y="3662175"/>
              <a:ext cx="81575" cy="84050"/>
            </a:xfrm>
            <a:custGeom>
              <a:avLst/>
              <a:gdLst/>
              <a:ahLst/>
              <a:cxnLst/>
              <a:rect l="l" t="t" r="r" b="b"/>
              <a:pathLst>
                <a:path w="3263" h="3362" extrusionOk="0">
                  <a:moveTo>
                    <a:pt x="1774" y="1"/>
                  </a:moveTo>
                  <a:cubicBezTo>
                    <a:pt x="1727" y="1"/>
                    <a:pt x="1632" y="13"/>
                    <a:pt x="1536" y="25"/>
                  </a:cubicBezTo>
                  <a:cubicBezTo>
                    <a:pt x="655" y="180"/>
                    <a:pt x="0" y="1120"/>
                    <a:pt x="60" y="2037"/>
                  </a:cubicBezTo>
                  <a:cubicBezTo>
                    <a:pt x="72" y="2108"/>
                    <a:pt x="84" y="2192"/>
                    <a:pt x="119" y="2263"/>
                  </a:cubicBezTo>
                  <a:cubicBezTo>
                    <a:pt x="286" y="2585"/>
                    <a:pt x="489" y="2870"/>
                    <a:pt x="762" y="3097"/>
                  </a:cubicBezTo>
                  <a:cubicBezTo>
                    <a:pt x="905" y="3216"/>
                    <a:pt x="1084" y="3287"/>
                    <a:pt x="1274" y="3335"/>
                  </a:cubicBezTo>
                  <a:cubicBezTo>
                    <a:pt x="1370" y="3353"/>
                    <a:pt x="1463" y="3361"/>
                    <a:pt x="1553" y="3361"/>
                  </a:cubicBezTo>
                  <a:cubicBezTo>
                    <a:pt x="1999" y="3361"/>
                    <a:pt x="2374" y="3150"/>
                    <a:pt x="2691" y="2823"/>
                  </a:cubicBezTo>
                  <a:cubicBezTo>
                    <a:pt x="3048" y="2466"/>
                    <a:pt x="3179" y="1989"/>
                    <a:pt x="3215" y="1501"/>
                  </a:cubicBezTo>
                  <a:cubicBezTo>
                    <a:pt x="3263" y="668"/>
                    <a:pt x="2632" y="1"/>
                    <a:pt x="177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-2772375" y="3963625"/>
              <a:ext cx="83075" cy="82275"/>
            </a:xfrm>
            <a:custGeom>
              <a:avLst/>
              <a:gdLst/>
              <a:ahLst/>
              <a:cxnLst/>
              <a:rect l="l" t="t" r="r" b="b"/>
              <a:pathLst>
                <a:path w="3323" h="3291" extrusionOk="0">
                  <a:moveTo>
                    <a:pt x="1574" y="1"/>
                  </a:moveTo>
                  <a:cubicBezTo>
                    <a:pt x="884" y="1"/>
                    <a:pt x="250" y="484"/>
                    <a:pt x="119" y="1242"/>
                  </a:cubicBezTo>
                  <a:cubicBezTo>
                    <a:pt x="95" y="1504"/>
                    <a:pt x="84" y="1730"/>
                    <a:pt x="60" y="1992"/>
                  </a:cubicBezTo>
                  <a:cubicBezTo>
                    <a:pt x="0" y="2707"/>
                    <a:pt x="512" y="3254"/>
                    <a:pt x="1298" y="3290"/>
                  </a:cubicBezTo>
                  <a:cubicBezTo>
                    <a:pt x="1358" y="3290"/>
                    <a:pt x="1488" y="3290"/>
                    <a:pt x="1608" y="3242"/>
                  </a:cubicBezTo>
                  <a:cubicBezTo>
                    <a:pt x="2060" y="3123"/>
                    <a:pt x="2489" y="2909"/>
                    <a:pt x="2810" y="2564"/>
                  </a:cubicBezTo>
                  <a:cubicBezTo>
                    <a:pt x="3215" y="2159"/>
                    <a:pt x="3322" y="1647"/>
                    <a:pt x="3108" y="1099"/>
                  </a:cubicBezTo>
                  <a:cubicBezTo>
                    <a:pt x="2965" y="695"/>
                    <a:pt x="2691" y="409"/>
                    <a:pt x="2334" y="206"/>
                  </a:cubicBezTo>
                  <a:cubicBezTo>
                    <a:pt x="2088" y="66"/>
                    <a:pt x="1827" y="1"/>
                    <a:pt x="157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-2686350" y="3772775"/>
              <a:ext cx="85150" cy="82950"/>
            </a:xfrm>
            <a:custGeom>
              <a:avLst/>
              <a:gdLst/>
              <a:ahLst/>
              <a:cxnLst/>
              <a:rect l="l" t="t" r="r" b="b"/>
              <a:pathLst>
                <a:path w="3406" h="3318" extrusionOk="0">
                  <a:moveTo>
                    <a:pt x="1941" y="1"/>
                  </a:moveTo>
                  <a:cubicBezTo>
                    <a:pt x="1662" y="1"/>
                    <a:pt x="1377" y="70"/>
                    <a:pt x="1119" y="209"/>
                  </a:cubicBezTo>
                  <a:cubicBezTo>
                    <a:pt x="429" y="566"/>
                    <a:pt x="0" y="1613"/>
                    <a:pt x="607" y="2375"/>
                  </a:cubicBezTo>
                  <a:cubicBezTo>
                    <a:pt x="679" y="2447"/>
                    <a:pt x="714" y="2554"/>
                    <a:pt x="762" y="2649"/>
                  </a:cubicBezTo>
                  <a:cubicBezTo>
                    <a:pt x="941" y="3030"/>
                    <a:pt x="1238" y="3245"/>
                    <a:pt x="1631" y="3304"/>
                  </a:cubicBezTo>
                  <a:cubicBezTo>
                    <a:pt x="1700" y="3313"/>
                    <a:pt x="1768" y="3317"/>
                    <a:pt x="1835" y="3317"/>
                  </a:cubicBezTo>
                  <a:cubicBezTo>
                    <a:pt x="2490" y="3317"/>
                    <a:pt x="3058" y="2904"/>
                    <a:pt x="3274" y="2256"/>
                  </a:cubicBezTo>
                  <a:cubicBezTo>
                    <a:pt x="3358" y="1994"/>
                    <a:pt x="3393" y="1709"/>
                    <a:pt x="3405" y="1459"/>
                  </a:cubicBezTo>
                  <a:cubicBezTo>
                    <a:pt x="3405" y="1042"/>
                    <a:pt x="3286" y="685"/>
                    <a:pt x="2977" y="399"/>
                  </a:cubicBezTo>
                  <a:cubicBezTo>
                    <a:pt x="2706" y="135"/>
                    <a:pt x="2330" y="1"/>
                    <a:pt x="194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-2834900" y="4046025"/>
              <a:ext cx="84575" cy="79625"/>
            </a:xfrm>
            <a:custGeom>
              <a:avLst/>
              <a:gdLst/>
              <a:ahLst/>
              <a:cxnLst/>
              <a:rect l="l" t="t" r="r" b="b"/>
              <a:pathLst>
                <a:path w="3383" h="3185" extrusionOk="0">
                  <a:moveTo>
                    <a:pt x="1740" y="0"/>
                  </a:moveTo>
                  <a:cubicBezTo>
                    <a:pt x="1577" y="0"/>
                    <a:pt x="1409" y="23"/>
                    <a:pt x="1239" y="66"/>
                  </a:cubicBezTo>
                  <a:cubicBezTo>
                    <a:pt x="596" y="208"/>
                    <a:pt x="251" y="673"/>
                    <a:pt x="60" y="1268"/>
                  </a:cubicBezTo>
                  <a:cubicBezTo>
                    <a:pt x="1" y="1423"/>
                    <a:pt x="13" y="1566"/>
                    <a:pt x="49" y="1721"/>
                  </a:cubicBezTo>
                  <a:cubicBezTo>
                    <a:pt x="96" y="1923"/>
                    <a:pt x="179" y="2113"/>
                    <a:pt x="251" y="2316"/>
                  </a:cubicBezTo>
                  <a:cubicBezTo>
                    <a:pt x="513" y="2911"/>
                    <a:pt x="965" y="3161"/>
                    <a:pt x="1596" y="3185"/>
                  </a:cubicBezTo>
                  <a:cubicBezTo>
                    <a:pt x="1894" y="3185"/>
                    <a:pt x="2156" y="3114"/>
                    <a:pt x="2418" y="2947"/>
                  </a:cubicBezTo>
                  <a:cubicBezTo>
                    <a:pt x="3037" y="2578"/>
                    <a:pt x="3382" y="1721"/>
                    <a:pt x="3168" y="1018"/>
                  </a:cubicBezTo>
                  <a:cubicBezTo>
                    <a:pt x="3108" y="839"/>
                    <a:pt x="3037" y="673"/>
                    <a:pt x="2906" y="530"/>
                  </a:cubicBezTo>
                  <a:cubicBezTo>
                    <a:pt x="2569" y="159"/>
                    <a:pt x="2170" y="0"/>
                    <a:pt x="17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"/>
          <p:cNvSpPr txBox="1">
            <a:spLocks noGrp="1"/>
          </p:cNvSpPr>
          <p:nvPr>
            <p:ph type="title"/>
          </p:nvPr>
        </p:nvSpPr>
        <p:spPr>
          <a:xfrm>
            <a:off x="720000" y="4638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"/>
          <p:cNvSpPr txBox="1">
            <a:spLocks noGrp="1"/>
          </p:cNvSpPr>
          <p:nvPr>
            <p:ph type="body" idx="1"/>
          </p:nvPr>
        </p:nvSpPr>
        <p:spPr>
          <a:xfrm>
            <a:off x="849750" y="1304925"/>
            <a:ext cx="7444500" cy="326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Char char="●"/>
              <a:defRPr sz="1200">
                <a:solidFill>
                  <a:schemeClr val="accent2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200"/>
              <a:buChar char="○"/>
              <a:defRPr sz="1200">
                <a:solidFill>
                  <a:schemeClr val="accent2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200"/>
              <a:buChar char="■"/>
              <a:defRPr sz="1200">
                <a:solidFill>
                  <a:schemeClr val="accent2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200"/>
              <a:buChar char="●"/>
              <a:defRPr sz="1200">
                <a:solidFill>
                  <a:schemeClr val="accent2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200"/>
              <a:buChar char="○"/>
              <a:defRPr sz="1200">
                <a:solidFill>
                  <a:schemeClr val="accent2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200"/>
              <a:buChar char="■"/>
              <a:defRPr sz="1200">
                <a:solidFill>
                  <a:schemeClr val="accent2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200"/>
              <a:buChar char="●"/>
              <a:defRPr sz="1200">
                <a:solidFill>
                  <a:schemeClr val="accent2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200"/>
              <a:buChar char="○"/>
              <a:defRPr sz="1200">
                <a:solidFill>
                  <a:schemeClr val="accent2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200"/>
              <a:buChar char="■"/>
              <a:defRPr sz="12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61" name="Google Shape;61;p4"/>
          <p:cNvSpPr/>
          <p:nvPr/>
        </p:nvSpPr>
        <p:spPr>
          <a:xfrm rot="9000024">
            <a:off x="8032014" y="-1522782"/>
            <a:ext cx="2004272" cy="2666228"/>
          </a:xfrm>
          <a:custGeom>
            <a:avLst/>
            <a:gdLst/>
            <a:ahLst/>
            <a:cxnLst/>
            <a:rect l="l" t="t" r="r" b="b"/>
            <a:pathLst>
              <a:path w="15920" h="21177" extrusionOk="0">
                <a:moveTo>
                  <a:pt x="12728" y="3199"/>
                </a:moveTo>
                <a:cubicBezTo>
                  <a:pt x="13062" y="5306"/>
                  <a:pt x="13502" y="7354"/>
                  <a:pt x="13836" y="9437"/>
                </a:cubicBezTo>
                <a:cubicBezTo>
                  <a:pt x="13562" y="8294"/>
                  <a:pt x="13300" y="7151"/>
                  <a:pt x="13002" y="6020"/>
                </a:cubicBezTo>
                <a:cubicBezTo>
                  <a:pt x="12800" y="5163"/>
                  <a:pt x="12705" y="4306"/>
                  <a:pt x="12681" y="3437"/>
                </a:cubicBezTo>
                <a:cubicBezTo>
                  <a:pt x="12681" y="3365"/>
                  <a:pt x="12645" y="3294"/>
                  <a:pt x="12728" y="3199"/>
                </a:cubicBezTo>
                <a:close/>
                <a:moveTo>
                  <a:pt x="12605" y="1"/>
                </a:moveTo>
                <a:cubicBezTo>
                  <a:pt x="12388" y="1"/>
                  <a:pt x="12192" y="148"/>
                  <a:pt x="12097" y="424"/>
                </a:cubicBezTo>
                <a:cubicBezTo>
                  <a:pt x="12014" y="674"/>
                  <a:pt x="11955" y="936"/>
                  <a:pt x="11919" y="1222"/>
                </a:cubicBezTo>
                <a:cubicBezTo>
                  <a:pt x="11895" y="1389"/>
                  <a:pt x="11871" y="1567"/>
                  <a:pt x="11847" y="1794"/>
                </a:cubicBezTo>
                <a:cubicBezTo>
                  <a:pt x="11681" y="1508"/>
                  <a:pt x="11597" y="1258"/>
                  <a:pt x="11443" y="1032"/>
                </a:cubicBezTo>
                <a:cubicBezTo>
                  <a:pt x="11312" y="841"/>
                  <a:pt x="11181" y="639"/>
                  <a:pt x="10978" y="520"/>
                </a:cubicBezTo>
                <a:cubicBezTo>
                  <a:pt x="10855" y="441"/>
                  <a:pt x="10724" y="404"/>
                  <a:pt x="10599" y="404"/>
                </a:cubicBezTo>
                <a:cubicBezTo>
                  <a:pt x="10326" y="404"/>
                  <a:pt x="10080" y="582"/>
                  <a:pt x="9990" y="901"/>
                </a:cubicBezTo>
                <a:cubicBezTo>
                  <a:pt x="9954" y="996"/>
                  <a:pt x="9942" y="1103"/>
                  <a:pt x="9930" y="1210"/>
                </a:cubicBezTo>
                <a:cubicBezTo>
                  <a:pt x="9859" y="1639"/>
                  <a:pt x="9871" y="2091"/>
                  <a:pt x="9871" y="2520"/>
                </a:cubicBezTo>
                <a:lnTo>
                  <a:pt x="9871" y="2722"/>
                </a:lnTo>
                <a:cubicBezTo>
                  <a:pt x="9752" y="2579"/>
                  <a:pt x="9716" y="2413"/>
                  <a:pt x="9657" y="2246"/>
                </a:cubicBezTo>
                <a:cubicBezTo>
                  <a:pt x="9478" y="1746"/>
                  <a:pt x="9323" y="1258"/>
                  <a:pt x="9037" y="805"/>
                </a:cubicBezTo>
                <a:cubicBezTo>
                  <a:pt x="8942" y="663"/>
                  <a:pt x="8835" y="496"/>
                  <a:pt x="8692" y="389"/>
                </a:cubicBezTo>
                <a:cubicBezTo>
                  <a:pt x="8578" y="305"/>
                  <a:pt x="8464" y="255"/>
                  <a:pt x="8340" y="255"/>
                </a:cubicBezTo>
                <a:cubicBezTo>
                  <a:pt x="8271" y="255"/>
                  <a:pt x="8198" y="271"/>
                  <a:pt x="8121" y="305"/>
                </a:cubicBezTo>
                <a:cubicBezTo>
                  <a:pt x="7918" y="389"/>
                  <a:pt x="7823" y="555"/>
                  <a:pt x="7811" y="782"/>
                </a:cubicBezTo>
                <a:lnTo>
                  <a:pt x="7811" y="865"/>
                </a:lnTo>
                <a:cubicBezTo>
                  <a:pt x="7799" y="1675"/>
                  <a:pt x="7859" y="2460"/>
                  <a:pt x="7918" y="3258"/>
                </a:cubicBezTo>
                <a:cubicBezTo>
                  <a:pt x="7930" y="3615"/>
                  <a:pt x="8002" y="3961"/>
                  <a:pt x="7978" y="4330"/>
                </a:cubicBezTo>
                <a:cubicBezTo>
                  <a:pt x="7930" y="4258"/>
                  <a:pt x="7906" y="4175"/>
                  <a:pt x="7871" y="4080"/>
                </a:cubicBezTo>
                <a:cubicBezTo>
                  <a:pt x="7692" y="3520"/>
                  <a:pt x="7525" y="2949"/>
                  <a:pt x="7347" y="2389"/>
                </a:cubicBezTo>
                <a:cubicBezTo>
                  <a:pt x="7252" y="2044"/>
                  <a:pt x="7132" y="1710"/>
                  <a:pt x="6966" y="1401"/>
                </a:cubicBezTo>
                <a:cubicBezTo>
                  <a:pt x="6882" y="1258"/>
                  <a:pt x="6787" y="1103"/>
                  <a:pt x="6656" y="996"/>
                </a:cubicBezTo>
                <a:cubicBezTo>
                  <a:pt x="6536" y="905"/>
                  <a:pt x="6407" y="861"/>
                  <a:pt x="6286" y="861"/>
                </a:cubicBezTo>
                <a:cubicBezTo>
                  <a:pt x="6058" y="861"/>
                  <a:pt x="5857" y="1014"/>
                  <a:pt x="5787" y="1294"/>
                </a:cubicBezTo>
                <a:cubicBezTo>
                  <a:pt x="5763" y="1389"/>
                  <a:pt x="5763" y="1460"/>
                  <a:pt x="5763" y="1555"/>
                </a:cubicBezTo>
                <a:cubicBezTo>
                  <a:pt x="5751" y="2270"/>
                  <a:pt x="5787" y="2984"/>
                  <a:pt x="5847" y="3699"/>
                </a:cubicBezTo>
                <a:cubicBezTo>
                  <a:pt x="5859" y="3841"/>
                  <a:pt x="5894" y="4008"/>
                  <a:pt x="5847" y="4151"/>
                </a:cubicBezTo>
                <a:cubicBezTo>
                  <a:pt x="5763" y="3937"/>
                  <a:pt x="5704" y="3711"/>
                  <a:pt x="5644" y="3484"/>
                </a:cubicBezTo>
                <a:cubicBezTo>
                  <a:pt x="5489" y="2949"/>
                  <a:pt x="5347" y="2425"/>
                  <a:pt x="5108" y="1925"/>
                </a:cubicBezTo>
                <a:cubicBezTo>
                  <a:pt x="5013" y="1746"/>
                  <a:pt x="4906" y="1567"/>
                  <a:pt x="4751" y="1448"/>
                </a:cubicBezTo>
                <a:cubicBezTo>
                  <a:pt x="4633" y="1362"/>
                  <a:pt x="4505" y="1312"/>
                  <a:pt x="4376" y="1312"/>
                </a:cubicBezTo>
                <a:cubicBezTo>
                  <a:pt x="4310" y="1312"/>
                  <a:pt x="4244" y="1325"/>
                  <a:pt x="4180" y="1353"/>
                </a:cubicBezTo>
                <a:cubicBezTo>
                  <a:pt x="3977" y="1448"/>
                  <a:pt x="3870" y="1615"/>
                  <a:pt x="3858" y="1829"/>
                </a:cubicBezTo>
                <a:lnTo>
                  <a:pt x="3858" y="2056"/>
                </a:lnTo>
                <a:cubicBezTo>
                  <a:pt x="3858" y="2770"/>
                  <a:pt x="3894" y="3484"/>
                  <a:pt x="3954" y="4199"/>
                </a:cubicBezTo>
                <a:cubicBezTo>
                  <a:pt x="3823" y="3901"/>
                  <a:pt x="3775" y="3580"/>
                  <a:pt x="3680" y="3234"/>
                </a:cubicBezTo>
                <a:cubicBezTo>
                  <a:pt x="3525" y="2663"/>
                  <a:pt x="3394" y="2115"/>
                  <a:pt x="3156" y="1591"/>
                </a:cubicBezTo>
                <a:cubicBezTo>
                  <a:pt x="3084" y="1413"/>
                  <a:pt x="2977" y="1234"/>
                  <a:pt x="2811" y="1115"/>
                </a:cubicBezTo>
                <a:cubicBezTo>
                  <a:pt x="2702" y="1031"/>
                  <a:pt x="2585" y="992"/>
                  <a:pt x="2475" y="992"/>
                </a:cubicBezTo>
                <a:cubicBezTo>
                  <a:pt x="2272" y="992"/>
                  <a:pt x="2090" y="1126"/>
                  <a:pt x="2013" y="1365"/>
                </a:cubicBezTo>
                <a:cubicBezTo>
                  <a:pt x="1965" y="1520"/>
                  <a:pt x="1965" y="1686"/>
                  <a:pt x="1965" y="1841"/>
                </a:cubicBezTo>
                <a:cubicBezTo>
                  <a:pt x="1977" y="2460"/>
                  <a:pt x="2025" y="3056"/>
                  <a:pt x="2096" y="3651"/>
                </a:cubicBezTo>
                <a:cubicBezTo>
                  <a:pt x="2215" y="4580"/>
                  <a:pt x="2334" y="5508"/>
                  <a:pt x="2477" y="6449"/>
                </a:cubicBezTo>
                <a:cubicBezTo>
                  <a:pt x="2668" y="7890"/>
                  <a:pt x="2894" y="9342"/>
                  <a:pt x="3132" y="10795"/>
                </a:cubicBezTo>
                <a:cubicBezTo>
                  <a:pt x="3501" y="12974"/>
                  <a:pt x="3930" y="15140"/>
                  <a:pt x="4346" y="17307"/>
                </a:cubicBezTo>
                <a:cubicBezTo>
                  <a:pt x="4406" y="17581"/>
                  <a:pt x="4465" y="17843"/>
                  <a:pt x="4465" y="18129"/>
                </a:cubicBezTo>
                <a:cubicBezTo>
                  <a:pt x="4418" y="18058"/>
                  <a:pt x="4394" y="17962"/>
                  <a:pt x="4382" y="17891"/>
                </a:cubicBezTo>
                <a:cubicBezTo>
                  <a:pt x="4227" y="17141"/>
                  <a:pt x="4061" y="16403"/>
                  <a:pt x="3918" y="15652"/>
                </a:cubicBezTo>
                <a:cubicBezTo>
                  <a:pt x="3561" y="13914"/>
                  <a:pt x="3203" y="12164"/>
                  <a:pt x="2846" y="10402"/>
                </a:cubicBezTo>
                <a:cubicBezTo>
                  <a:pt x="2418" y="8366"/>
                  <a:pt x="1906" y="6342"/>
                  <a:pt x="1429" y="4318"/>
                </a:cubicBezTo>
                <a:cubicBezTo>
                  <a:pt x="1239" y="3484"/>
                  <a:pt x="1025" y="2651"/>
                  <a:pt x="822" y="1817"/>
                </a:cubicBezTo>
                <a:cubicBezTo>
                  <a:pt x="786" y="1686"/>
                  <a:pt x="751" y="1544"/>
                  <a:pt x="655" y="1425"/>
                </a:cubicBezTo>
                <a:cubicBezTo>
                  <a:pt x="572" y="1320"/>
                  <a:pt x="488" y="1279"/>
                  <a:pt x="363" y="1279"/>
                </a:cubicBezTo>
                <a:cubicBezTo>
                  <a:pt x="346" y="1279"/>
                  <a:pt x="329" y="1280"/>
                  <a:pt x="310" y="1282"/>
                </a:cubicBezTo>
                <a:cubicBezTo>
                  <a:pt x="167" y="1305"/>
                  <a:pt x="84" y="1413"/>
                  <a:pt x="48" y="1544"/>
                </a:cubicBezTo>
                <a:cubicBezTo>
                  <a:pt x="1" y="1698"/>
                  <a:pt x="24" y="1841"/>
                  <a:pt x="48" y="1984"/>
                </a:cubicBezTo>
                <a:cubicBezTo>
                  <a:pt x="132" y="2615"/>
                  <a:pt x="239" y="3246"/>
                  <a:pt x="227" y="3889"/>
                </a:cubicBezTo>
                <a:cubicBezTo>
                  <a:pt x="227" y="3949"/>
                  <a:pt x="203" y="4020"/>
                  <a:pt x="251" y="4044"/>
                </a:cubicBezTo>
                <a:cubicBezTo>
                  <a:pt x="417" y="4151"/>
                  <a:pt x="405" y="4330"/>
                  <a:pt x="429" y="4484"/>
                </a:cubicBezTo>
                <a:cubicBezTo>
                  <a:pt x="667" y="5866"/>
                  <a:pt x="941" y="7235"/>
                  <a:pt x="1215" y="8604"/>
                </a:cubicBezTo>
                <a:cubicBezTo>
                  <a:pt x="1572" y="10354"/>
                  <a:pt x="1965" y="12116"/>
                  <a:pt x="2346" y="13855"/>
                </a:cubicBezTo>
                <a:cubicBezTo>
                  <a:pt x="2680" y="15379"/>
                  <a:pt x="2977" y="16891"/>
                  <a:pt x="3358" y="18391"/>
                </a:cubicBezTo>
                <a:cubicBezTo>
                  <a:pt x="3513" y="18986"/>
                  <a:pt x="3656" y="19582"/>
                  <a:pt x="3918" y="20141"/>
                </a:cubicBezTo>
                <a:cubicBezTo>
                  <a:pt x="4037" y="20403"/>
                  <a:pt x="4180" y="20641"/>
                  <a:pt x="4406" y="20832"/>
                </a:cubicBezTo>
                <a:cubicBezTo>
                  <a:pt x="4561" y="20958"/>
                  <a:pt x="4726" y="21017"/>
                  <a:pt x="4878" y="21017"/>
                </a:cubicBezTo>
                <a:cubicBezTo>
                  <a:pt x="5159" y="21017"/>
                  <a:pt x="5400" y="20817"/>
                  <a:pt x="5478" y="20463"/>
                </a:cubicBezTo>
                <a:cubicBezTo>
                  <a:pt x="5525" y="20260"/>
                  <a:pt x="5537" y="20046"/>
                  <a:pt x="5525" y="19843"/>
                </a:cubicBezTo>
                <a:cubicBezTo>
                  <a:pt x="5489" y="19462"/>
                  <a:pt x="5442" y="19105"/>
                  <a:pt x="5382" y="18736"/>
                </a:cubicBezTo>
                <a:cubicBezTo>
                  <a:pt x="5132" y="17165"/>
                  <a:pt x="4775" y="15593"/>
                  <a:pt x="4477" y="14021"/>
                </a:cubicBezTo>
                <a:cubicBezTo>
                  <a:pt x="4061" y="11831"/>
                  <a:pt x="3692" y="9628"/>
                  <a:pt x="3382" y="7425"/>
                </a:cubicBezTo>
                <a:cubicBezTo>
                  <a:pt x="3346" y="7259"/>
                  <a:pt x="3299" y="7104"/>
                  <a:pt x="3334" y="6925"/>
                </a:cubicBezTo>
                <a:lnTo>
                  <a:pt x="3334" y="6925"/>
                </a:lnTo>
                <a:cubicBezTo>
                  <a:pt x="3442" y="7354"/>
                  <a:pt x="3537" y="7771"/>
                  <a:pt x="3632" y="8199"/>
                </a:cubicBezTo>
                <a:cubicBezTo>
                  <a:pt x="4239" y="10938"/>
                  <a:pt x="4846" y="13664"/>
                  <a:pt x="5430" y="16403"/>
                </a:cubicBezTo>
                <a:cubicBezTo>
                  <a:pt x="5704" y="17629"/>
                  <a:pt x="5966" y="18831"/>
                  <a:pt x="6394" y="19986"/>
                </a:cubicBezTo>
                <a:cubicBezTo>
                  <a:pt x="6501" y="20260"/>
                  <a:pt x="6609" y="20546"/>
                  <a:pt x="6751" y="20796"/>
                </a:cubicBezTo>
                <a:cubicBezTo>
                  <a:pt x="6835" y="20927"/>
                  <a:pt x="6930" y="21046"/>
                  <a:pt x="7073" y="21117"/>
                </a:cubicBezTo>
                <a:cubicBezTo>
                  <a:pt x="7141" y="21158"/>
                  <a:pt x="7214" y="21176"/>
                  <a:pt x="7285" y="21176"/>
                </a:cubicBezTo>
                <a:cubicBezTo>
                  <a:pt x="7488" y="21176"/>
                  <a:pt x="7678" y="21025"/>
                  <a:pt x="7704" y="20796"/>
                </a:cubicBezTo>
                <a:cubicBezTo>
                  <a:pt x="7728" y="20665"/>
                  <a:pt x="7704" y="20522"/>
                  <a:pt x="7680" y="20391"/>
                </a:cubicBezTo>
                <a:lnTo>
                  <a:pt x="7502" y="19593"/>
                </a:lnTo>
                <a:cubicBezTo>
                  <a:pt x="7025" y="17641"/>
                  <a:pt x="6573" y="15688"/>
                  <a:pt x="6204" y="13712"/>
                </a:cubicBezTo>
                <a:cubicBezTo>
                  <a:pt x="5799" y="11569"/>
                  <a:pt x="5442" y="9414"/>
                  <a:pt x="5144" y="7235"/>
                </a:cubicBezTo>
                <a:cubicBezTo>
                  <a:pt x="5108" y="6889"/>
                  <a:pt x="5073" y="6556"/>
                  <a:pt x="5025" y="6211"/>
                </a:cubicBezTo>
                <a:lnTo>
                  <a:pt x="5025" y="6211"/>
                </a:lnTo>
                <a:cubicBezTo>
                  <a:pt x="5085" y="6318"/>
                  <a:pt x="5120" y="6401"/>
                  <a:pt x="5144" y="6508"/>
                </a:cubicBezTo>
                <a:cubicBezTo>
                  <a:pt x="5347" y="7306"/>
                  <a:pt x="5537" y="8116"/>
                  <a:pt x="5739" y="8914"/>
                </a:cubicBezTo>
                <a:cubicBezTo>
                  <a:pt x="6537" y="11938"/>
                  <a:pt x="7335" y="14974"/>
                  <a:pt x="7966" y="18046"/>
                </a:cubicBezTo>
                <a:cubicBezTo>
                  <a:pt x="8121" y="18831"/>
                  <a:pt x="8323" y="19617"/>
                  <a:pt x="8573" y="20391"/>
                </a:cubicBezTo>
                <a:cubicBezTo>
                  <a:pt x="8621" y="20558"/>
                  <a:pt x="8692" y="20701"/>
                  <a:pt x="8811" y="20844"/>
                </a:cubicBezTo>
                <a:cubicBezTo>
                  <a:pt x="8910" y="20942"/>
                  <a:pt x="9031" y="20993"/>
                  <a:pt x="9152" y="20993"/>
                </a:cubicBezTo>
                <a:cubicBezTo>
                  <a:pt x="9281" y="20993"/>
                  <a:pt x="9410" y="20936"/>
                  <a:pt x="9514" y="20820"/>
                </a:cubicBezTo>
                <a:cubicBezTo>
                  <a:pt x="9657" y="20665"/>
                  <a:pt x="9692" y="20463"/>
                  <a:pt x="9645" y="20260"/>
                </a:cubicBezTo>
                <a:cubicBezTo>
                  <a:pt x="9573" y="19796"/>
                  <a:pt x="9478" y="19320"/>
                  <a:pt x="9395" y="18855"/>
                </a:cubicBezTo>
                <a:cubicBezTo>
                  <a:pt x="8978" y="16688"/>
                  <a:pt x="8466" y="14533"/>
                  <a:pt x="8025" y="12354"/>
                </a:cubicBezTo>
                <a:cubicBezTo>
                  <a:pt x="7633" y="10438"/>
                  <a:pt x="7275" y="8497"/>
                  <a:pt x="6978" y="6568"/>
                </a:cubicBezTo>
                <a:cubicBezTo>
                  <a:pt x="6942" y="6258"/>
                  <a:pt x="6859" y="5937"/>
                  <a:pt x="6882" y="5627"/>
                </a:cubicBezTo>
                <a:lnTo>
                  <a:pt x="6882" y="5627"/>
                </a:lnTo>
                <a:cubicBezTo>
                  <a:pt x="7002" y="6092"/>
                  <a:pt x="7097" y="6568"/>
                  <a:pt x="7216" y="7032"/>
                </a:cubicBezTo>
                <a:cubicBezTo>
                  <a:pt x="7978" y="10140"/>
                  <a:pt x="8764" y="13247"/>
                  <a:pt x="9502" y="16379"/>
                </a:cubicBezTo>
                <a:cubicBezTo>
                  <a:pt x="9692" y="17224"/>
                  <a:pt x="9919" y="18069"/>
                  <a:pt x="10276" y="18879"/>
                </a:cubicBezTo>
                <a:cubicBezTo>
                  <a:pt x="10347" y="19022"/>
                  <a:pt x="10419" y="19189"/>
                  <a:pt x="10526" y="19320"/>
                </a:cubicBezTo>
                <a:cubicBezTo>
                  <a:pt x="10616" y="19446"/>
                  <a:pt x="10749" y="19509"/>
                  <a:pt x="10883" y="19509"/>
                </a:cubicBezTo>
                <a:cubicBezTo>
                  <a:pt x="11014" y="19509"/>
                  <a:pt x="11146" y="19449"/>
                  <a:pt x="11240" y="19331"/>
                </a:cubicBezTo>
                <a:cubicBezTo>
                  <a:pt x="11371" y="19177"/>
                  <a:pt x="11443" y="18974"/>
                  <a:pt x="11407" y="18760"/>
                </a:cubicBezTo>
                <a:cubicBezTo>
                  <a:pt x="11359" y="18546"/>
                  <a:pt x="11323" y="18319"/>
                  <a:pt x="11276" y="18117"/>
                </a:cubicBezTo>
                <a:cubicBezTo>
                  <a:pt x="11062" y="17153"/>
                  <a:pt x="10823" y="16176"/>
                  <a:pt x="10621" y="15212"/>
                </a:cubicBezTo>
                <a:cubicBezTo>
                  <a:pt x="10228" y="13247"/>
                  <a:pt x="9835" y="11271"/>
                  <a:pt x="9490" y="9295"/>
                </a:cubicBezTo>
                <a:cubicBezTo>
                  <a:pt x="9228" y="7759"/>
                  <a:pt x="8990" y="6211"/>
                  <a:pt x="8811" y="4663"/>
                </a:cubicBezTo>
                <a:cubicBezTo>
                  <a:pt x="8776" y="4449"/>
                  <a:pt x="8728" y="4234"/>
                  <a:pt x="8752" y="3972"/>
                </a:cubicBezTo>
                <a:lnTo>
                  <a:pt x="8752" y="3972"/>
                </a:lnTo>
                <a:cubicBezTo>
                  <a:pt x="8811" y="4092"/>
                  <a:pt x="8835" y="4199"/>
                  <a:pt x="8859" y="4306"/>
                </a:cubicBezTo>
                <a:cubicBezTo>
                  <a:pt x="9478" y="7306"/>
                  <a:pt x="10180" y="10283"/>
                  <a:pt x="10966" y="13235"/>
                </a:cubicBezTo>
                <a:cubicBezTo>
                  <a:pt x="11252" y="14319"/>
                  <a:pt x="11538" y="15402"/>
                  <a:pt x="11931" y="16462"/>
                </a:cubicBezTo>
                <a:cubicBezTo>
                  <a:pt x="11990" y="16629"/>
                  <a:pt x="12074" y="16807"/>
                  <a:pt x="12157" y="16950"/>
                </a:cubicBezTo>
                <a:cubicBezTo>
                  <a:pt x="12270" y="17126"/>
                  <a:pt x="12433" y="17216"/>
                  <a:pt x="12600" y="17216"/>
                </a:cubicBezTo>
                <a:cubicBezTo>
                  <a:pt x="12749" y="17216"/>
                  <a:pt x="12902" y="17144"/>
                  <a:pt x="13026" y="16998"/>
                </a:cubicBezTo>
                <a:cubicBezTo>
                  <a:pt x="13169" y="16807"/>
                  <a:pt x="13228" y="16593"/>
                  <a:pt x="13181" y="16355"/>
                </a:cubicBezTo>
                <a:cubicBezTo>
                  <a:pt x="13157" y="16236"/>
                  <a:pt x="13145" y="16105"/>
                  <a:pt x="13109" y="15974"/>
                </a:cubicBezTo>
                <a:cubicBezTo>
                  <a:pt x="12859" y="14771"/>
                  <a:pt x="12526" y="13605"/>
                  <a:pt x="12252" y="12414"/>
                </a:cubicBezTo>
                <a:cubicBezTo>
                  <a:pt x="11895" y="10914"/>
                  <a:pt x="11443" y="9437"/>
                  <a:pt x="11216" y="7902"/>
                </a:cubicBezTo>
                <a:cubicBezTo>
                  <a:pt x="11026" y="6580"/>
                  <a:pt x="10847" y="5258"/>
                  <a:pt x="10740" y="3937"/>
                </a:cubicBezTo>
                <a:cubicBezTo>
                  <a:pt x="10716" y="3675"/>
                  <a:pt x="10716" y="3425"/>
                  <a:pt x="10704" y="3139"/>
                </a:cubicBezTo>
                <a:lnTo>
                  <a:pt x="10704" y="3139"/>
                </a:lnTo>
                <a:cubicBezTo>
                  <a:pt x="10788" y="3234"/>
                  <a:pt x="10788" y="3306"/>
                  <a:pt x="10800" y="3377"/>
                </a:cubicBezTo>
                <a:cubicBezTo>
                  <a:pt x="11443" y="6401"/>
                  <a:pt x="12216" y="9390"/>
                  <a:pt x="13038" y="12366"/>
                </a:cubicBezTo>
                <a:cubicBezTo>
                  <a:pt x="13240" y="13128"/>
                  <a:pt x="13455" y="13890"/>
                  <a:pt x="13764" y="14617"/>
                </a:cubicBezTo>
                <a:cubicBezTo>
                  <a:pt x="13836" y="14795"/>
                  <a:pt x="13919" y="14974"/>
                  <a:pt x="14038" y="15129"/>
                </a:cubicBezTo>
                <a:cubicBezTo>
                  <a:pt x="14145" y="15269"/>
                  <a:pt x="14305" y="15346"/>
                  <a:pt x="14464" y="15346"/>
                </a:cubicBezTo>
                <a:cubicBezTo>
                  <a:pt x="14589" y="15346"/>
                  <a:pt x="14713" y="15299"/>
                  <a:pt x="14812" y="15200"/>
                </a:cubicBezTo>
                <a:cubicBezTo>
                  <a:pt x="14991" y="15010"/>
                  <a:pt x="15110" y="14783"/>
                  <a:pt x="15062" y="14498"/>
                </a:cubicBezTo>
                <a:cubicBezTo>
                  <a:pt x="15003" y="14128"/>
                  <a:pt x="14907" y="13759"/>
                  <a:pt x="14824" y="13378"/>
                </a:cubicBezTo>
                <a:cubicBezTo>
                  <a:pt x="14788" y="13271"/>
                  <a:pt x="14764" y="13188"/>
                  <a:pt x="14776" y="13069"/>
                </a:cubicBezTo>
                <a:lnTo>
                  <a:pt x="14776" y="13069"/>
                </a:lnTo>
                <a:cubicBezTo>
                  <a:pt x="14812" y="13081"/>
                  <a:pt x="14836" y="13081"/>
                  <a:pt x="14872" y="13105"/>
                </a:cubicBezTo>
                <a:cubicBezTo>
                  <a:pt x="14989" y="13157"/>
                  <a:pt x="15094" y="13184"/>
                  <a:pt x="15192" y="13184"/>
                </a:cubicBezTo>
                <a:cubicBezTo>
                  <a:pt x="15360" y="13184"/>
                  <a:pt x="15507" y="13104"/>
                  <a:pt x="15657" y="12938"/>
                </a:cubicBezTo>
                <a:cubicBezTo>
                  <a:pt x="15848" y="12724"/>
                  <a:pt x="15919" y="12485"/>
                  <a:pt x="15919" y="12212"/>
                </a:cubicBezTo>
                <a:cubicBezTo>
                  <a:pt x="15919" y="11545"/>
                  <a:pt x="15800" y="10890"/>
                  <a:pt x="15681" y="10259"/>
                </a:cubicBezTo>
                <a:cubicBezTo>
                  <a:pt x="15181" y="7640"/>
                  <a:pt x="14574" y="5044"/>
                  <a:pt x="13919" y="2460"/>
                </a:cubicBezTo>
                <a:cubicBezTo>
                  <a:pt x="13764" y="1853"/>
                  <a:pt x="13598" y="1258"/>
                  <a:pt x="13348" y="686"/>
                </a:cubicBezTo>
                <a:cubicBezTo>
                  <a:pt x="13264" y="496"/>
                  <a:pt x="13169" y="317"/>
                  <a:pt x="13026" y="186"/>
                </a:cubicBezTo>
                <a:cubicBezTo>
                  <a:pt x="12891" y="61"/>
                  <a:pt x="12744" y="1"/>
                  <a:pt x="12605" y="1"/>
                </a:cubicBezTo>
                <a:close/>
              </a:path>
            </a:pathLst>
          </a:custGeom>
          <a:solidFill>
            <a:srgbClr val="FFCC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4"/>
          <p:cNvSpPr/>
          <p:nvPr/>
        </p:nvSpPr>
        <p:spPr>
          <a:xfrm rot="10800000">
            <a:off x="-390541" y="4295773"/>
            <a:ext cx="1460891" cy="1465153"/>
          </a:xfrm>
          <a:custGeom>
            <a:avLst/>
            <a:gdLst/>
            <a:ahLst/>
            <a:cxnLst/>
            <a:rect l="l" t="t" r="r" b="b"/>
            <a:pathLst>
              <a:path w="17480" h="17531" extrusionOk="0">
                <a:moveTo>
                  <a:pt x="6917" y="1"/>
                </a:moveTo>
                <a:cubicBezTo>
                  <a:pt x="6749" y="1"/>
                  <a:pt x="6578" y="27"/>
                  <a:pt x="6406" y="84"/>
                </a:cubicBezTo>
                <a:cubicBezTo>
                  <a:pt x="1703" y="1692"/>
                  <a:pt x="1" y="7716"/>
                  <a:pt x="2263" y="11884"/>
                </a:cubicBezTo>
                <a:cubicBezTo>
                  <a:pt x="4488" y="16022"/>
                  <a:pt x="9072" y="17530"/>
                  <a:pt x="13516" y="17530"/>
                </a:cubicBezTo>
                <a:cubicBezTo>
                  <a:pt x="13994" y="17530"/>
                  <a:pt x="14471" y="17513"/>
                  <a:pt x="14943" y="17479"/>
                </a:cubicBezTo>
                <a:cubicBezTo>
                  <a:pt x="16598" y="17349"/>
                  <a:pt x="17479" y="16051"/>
                  <a:pt x="17229" y="14455"/>
                </a:cubicBezTo>
                <a:cubicBezTo>
                  <a:pt x="16646" y="10800"/>
                  <a:pt x="16420" y="7109"/>
                  <a:pt x="16479" y="3418"/>
                </a:cubicBezTo>
                <a:cubicBezTo>
                  <a:pt x="16503" y="2085"/>
                  <a:pt x="15372" y="1073"/>
                  <a:pt x="14098" y="1037"/>
                </a:cubicBezTo>
                <a:cubicBezTo>
                  <a:pt x="13257" y="999"/>
                  <a:pt x="12417" y="978"/>
                  <a:pt x="11578" y="978"/>
                </a:cubicBezTo>
                <a:cubicBezTo>
                  <a:pt x="10576" y="978"/>
                  <a:pt x="9577" y="1008"/>
                  <a:pt x="8585" y="1073"/>
                </a:cubicBezTo>
                <a:cubicBezTo>
                  <a:pt x="8258" y="467"/>
                  <a:pt x="7621" y="1"/>
                  <a:pt x="691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5"/>
          <p:cNvSpPr txBox="1">
            <a:spLocks noGrp="1"/>
          </p:cNvSpPr>
          <p:nvPr>
            <p:ph type="title"/>
          </p:nvPr>
        </p:nvSpPr>
        <p:spPr>
          <a:xfrm>
            <a:off x="720000" y="463800"/>
            <a:ext cx="59094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5"/>
          <p:cNvSpPr txBox="1">
            <a:spLocks noGrp="1"/>
          </p:cNvSpPr>
          <p:nvPr>
            <p:ph type="subTitle" idx="1"/>
          </p:nvPr>
        </p:nvSpPr>
        <p:spPr>
          <a:xfrm>
            <a:off x="1373800" y="2757450"/>
            <a:ext cx="2724000" cy="39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dk1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2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6" name="Google Shape;66;p5"/>
          <p:cNvSpPr txBox="1">
            <a:spLocks noGrp="1"/>
          </p:cNvSpPr>
          <p:nvPr>
            <p:ph type="subTitle" idx="2"/>
          </p:nvPr>
        </p:nvSpPr>
        <p:spPr>
          <a:xfrm>
            <a:off x="1373800" y="3114675"/>
            <a:ext cx="3026700" cy="10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5"/>
          <p:cNvSpPr txBox="1">
            <a:spLocks noGrp="1"/>
          </p:cNvSpPr>
          <p:nvPr>
            <p:ph type="subTitle" idx="3"/>
          </p:nvPr>
        </p:nvSpPr>
        <p:spPr>
          <a:xfrm>
            <a:off x="5246250" y="2757450"/>
            <a:ext cx="2724000" cy="39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dk1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2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8" name="Google Shape;68;p5"/>
          <p:cNvSpPr txBox="1">
            <a:spLocks noGrp="1"/>
          </p:cNvSpPr>
          <p:nvPr>
            <p:ph type="subTitle" idx="4"/>
          </p:nvPr>
        </p:nvSpPr>
        <p:spPr>
          <a:xfrm>
            <a:off x="5246250" y="3114675"/>
            <a:ext cx="3026700" cy="10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5"/>
          <p:cNvSpPr/>
          <p:nvPr/>
        </p:nvSpPr>
        <p:spPr>
          <a:xfrm>
            <a:off x="-1009650" y="4001975"/>
            <a:ext cx="2724009" cy="1381486"/>
          </a:xfrm>
          <a:custGeom>
            <a:avLst/>
            <a:gdLst/>
            <a:ahLst/>
            <a:cxnLst/>
            <a:rect l="l" t="t" r="r" b="b"/>
            <a:pathLst>
              <a:path w="23361" h="15210" extrusionOk="0">
                <a:moveTo>
                  <a:pt x="12231" y="1"/>
                </a:moveTo>
                <a:cubicBezTo>
                  <a:pt x="11233" y="1"/>
                  <a:pt x="10033" y="456"/>
                  <a:pt x="9371" y="946"/>
                </a:cubicBezTo>
                <a:cubicBezTo>
                  <a:pt x="7573" y="2291"/>
                  <a:pt x="6073" y="4255"/>
                  <a:pt x="4894" y="6160"/>
                </a:cubicBezTo>
                <a:cubicBezTo>
                  <a:pt x="3704" y="8101"/>
                  <a:pt x="1680" y="10542"/>
                  <a:pt x="918" y="12637"/>
                </a:cubicBezTo>
                <a:cubicBezTo>
                  <a:pt x="1" y="15209"/>
                  <a:pt x="3061" y="14888"/>
                  <a:pt x="4847" y="14959"/>
                </a:cubicBezTo>
                <a:cubicBezTo>
                  <a:pt x="7207" y="15054"/>
                  <a:pt x="9566" y="15100"/>
                  <a:pt x="11924" y="15100"/>
                </a:cubicBezTo>
                <a:cubicBezTo>
                  <a:pt x="14894" y="15100"/>
                  <a:pt x="17864" y="15027"/>
                  <a:pt x="20837" y="14888"/>
                </a:cubicBezTo>
                <a:cubicBezTo>
                  <a:pt x="21361" y="14864"/>
                  <a:pt x="21920" y="14816"/>
                  <a:pt x="22337" y="14483"/>
                </a:cubicBezTo>
                <a:cubicBezTo>
                  <a:pt x="22861" y="14066"/>
                  <a:pt x="22968" y="13328"/>
                  <a:pt x="23028" y="12649"/>
                </a:cubicBezTo>
                <a:cubicBezTo>
                  <a:pt x="23123" y="11494"/>
                  <a:pt x="23361" y="10018"/>
                  <a:pt x="22313" y="9280"/>
                </a:cubicBezTo>
                <a:cubicBezTo>
                  <a:pt x="21551" y="8744"/>
                  <a:pt x="20408" y="9161"/>
                  <a:pt x="19658" y="8530"/>
                </a:cubicBezTo>
                <a:cubicBezTo>
                  <a:pt x="18706" y="7756"/>
                  <a:pt x="19944" y="6101"/>
                  <a:pt x="18539" y="5613"/>
                </a:cubicBezTo>
                <a:cubicBezTo>
                  <a:pt x="18394" y="5561"/>
                  <a:pt x="18242" y="5539"/>
                  <a:pt x="18085" y="5539"/>
                </a:cubicBezTo>
                <a:cubicBezTo>
                  <a:pt x="17229" y="5539"/>
                  <a:pt x="16237" y="6198"/>
                  <a:pt x="15430" y="6198"/>
                </a:cubicBezTo>
                <a:cubicBezTo>
                  <a:pt x="15406" y="6198"/>
                  <a:pt x="15383" y="6197"/>
                  <a:pt x="15360" y="6196"/>
                </a:cubicBezTo>
                <a:cubicBezTo>
                  <a:pt x="14300" y="6160"/>
                  <a:pt x="13765" y="4875"/>
                  <a:pt x="13800" y="3815"/>
                </a:cubicBezTo>
                <a:cubicBezTo>
                  <a:pt x="13836" y="2339"/>
                  <a:pt x="14824" y="862"/>
                  <a:pt x="13086" y="148"/>
                </a:cubicBezTo>
                <a:cubicBezTo>
                  <a:pt x="12836" y="46"/>
                  <a:pt x="12543" y="1"/>
                  <a:pt x="1223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0" name="Google Shape;70;p5"/>
          <p:cNvGrpSpPr/>
          <p:nvPr/>
        </p:nvGrpSpPr>
        <p:grpSpPr>
          <a:xfrm>
            <a:off x="6147782" y="-1041151"/>
            <a:ext cx="3885998" cy="2971814"/>
            <a:chOff x="-3111700" y="-2802500"/>
            <a:chExt cx="915300" cy="699975"/>
          </a:xfrm>
        </p:grpSpPr>
        <p:sp>
          <p:nvSpPr>
            <p:cNvPr id="71" name="Google Shape;71;p5"/>
            <p:cNvSpPr/>
            <p:nvPr/>
          </p:nvSpPr>
          <p:spPr>
            <a:xfrm>
              <a:off x="-3111700" y="-2788600"/>
              <a:ext cx="915300" cy="686075"/>
            </a:xfrm>
            <a:custGeom>
              <a:avLst/>
              <a:gdLst/>
              <a:ahLst/>
              <a:cxnLst/>
              <a:rect l="l" t="t" r="r" b="b"/>
              <a:pathLst>
                <a:path w="36612" h="27443" extrusionOk="0">
                  <a:moveTo>
                    <a:pt x="15904" y="244"/>
                  </a:moveTo>
                  <a:cubicBezTo>
                    <a:pt x="14309" y="244"/>
                    <a:pt x="12714" y="262"/>
                    <a:pt x="11121" y="298"/>
                  </a:cubicBezTo>
                  <a:cubicBezTo>
                    <a:pt x="8263" y="381"/>
                    <a:pt x="4513" y="0"/>
                    <a:pt x="2286" y="2179"/>
                  </a:cubicBezTo>
                  <a:cubicBezTo>
                    <a:pt x="0" y="4406"/>
                    <a:pt x="679" y="8001"/>
                    <a:pt x="2000" y="10537"/>
                  </a:cubicBezTo>
                  <a:cubicBezTo>
                    <a:pt x="3512" y="13478"/>
                    <a:pt x="6418" y="15597"/>
                    <a:pt x="9632" y="16240"/>
                  </a:cubicBezTo>
                  <a:cubicBezTo>
                    <a:pt x="12716" y="16871"/>
                    <a:pt x="16907" y="15859"/>
                    <a:pt x="19550" y="17907"/>
                  </a:cubicBezTo>
                  <a:cubicBezTo>
                    <a:pt x="20776" y="18872"/>
                    <a:pt x="20479" y="20384"/>
                    <a:pt x="20884" y="21753"/>
                  </a:cubicBezTo>
                  <a:cubicBezTo>
                    <a:pt x="21336" y="23265"/>
                    <a:pt x="22265" y="24575"/>
                    <a:pt x="23491" y="25539"/>
                  </a:cubicBezTo>
                  <a:cubicBezTo>
                    <a:pt x="25173" y="26878"/>
                    <a:pt x="27100" y="27443"/>
                    <a:pt x="29070" y="27443"/>
                  </a:cubicBezTo>
                  <a:cubicBezTo>
                    <a:pt x="30655" y="27443"/>
                    <a:pt x="32268" y="27077"/>
                    <a:pt x="33802" y="26456"/>
                  </a:cubicBezTo>
                  <a:cubicBezTo>
                    <a:pt x="34743" y="26063"/>
                    <a:pt x="35171" y="24920"/>
                    <a:pt x="34993" y="24027"/>
                  </a:cubicBezTo>
                  <a:cubicBezTo>
                    <a:pt x="35707" y="23360"/>
                    <a:pt x="36195" y="22372"/>
                    <a:pt x="36314" y="20979"/>
                  </a:cubicBezTo>
                  <a:cubicBezTo>
                    <a:pt x="36612" y="17550"/>
                    <a:pt x="36124" y="13871"/>
                    <a:pt x="35909" y="10454"/>
                  </a:cubicBezTo>
                  <a:cubicBezTo>
                    <a:pt x="35790" y="8620"/>
                    <a:pt x="35695" y="6775"/>
                    <a:pt x="35493" y="4941"/>
                  </a:cubicBezTo>
                  <a:cubicBezTo>
                    <a:pt x="35314" y="3322"/>
                    <a:pt x="34814" y="1870"/>
                    <a:pt x="33195" y="1191"/>
                  </a:cubicBezTo>
                  <a:cubicBezTo>
                    <a:pt x="31825" y="631"/>
                    <a:pt x="30099" y="738"/>
                    <a:pt x="28647" y="643"/>
                  </a:cubicBezTo>
                  <a:cubicBezTo>
                    <a:pt x="26551" y="512"/>
                    <a:pt x="24444" y="405"/>
                    <a:pt x="22336" y="346"/>
                  </a:cubicBezTo>
                  <a:cubicBezTo>
                    <a:pt x="20198" y="277"/>
                    <a:pt x="18051" y="244"/>
                    <a:pt x="15904" y="24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5"/>
            <p:cNvSpPr/>
            <p:nvPr/>
          </p:nvSpPr>
          <p:spPr>
            <a:xfrm>
              <a:off x="-2962650" y="-2802500"/>
              <a:ext cx="45725" cy="54150"/>
            </a:xfrm>
            <a:custGeom>
              <a:avLst/>
              <a:gdLst/>
              <a:ahLst/>
              <a:cxnLst/>
              <a:rect l="l" t="t" r="r" b="b"/>
              <a:pathLst>
                <a:path w="1829" h="2166" extrusionOk="0">
                  <a:moveTo>
                    <a:pt x="1447" y="0"/>
                  </a:moveTo>
                  <a:cubicBezTo>
                    <a:pt x="1354" y="0"/>
                    <a:pt x="1257" y="42"/>
                    <a:pt x="1182" y="140"/>
                  </a:cubicBezTo>
                  <a:cubicBezTo>
                    <a:pt x="848" y="604"/>
                    <a:pt x="467" y="1068"/>
                    <a:pt x="182" y="1556"/>
                  </a:cubicBezTo>
                  <a:cubicBezTo>
                    <a:pt x="0" y="1878"/>
                    <a:pt x="270" y="2165"/>
                    <a:pt x="548" y="2165"/>
                  </a:cubicBezTo>
                  <a:cubicBezTo>
                    <a:pt x="671" y="2165"/>
                    <a:pt x="796" y="2109"/>
                    <a:pt x="884" y="1973"/>
                  </a:cubicBezTo>
                  <a:cubicBezTo>
                    <a:pt x="1194" y="1497"/>
                    <a:pt x="1456" y="961"/>
                    <a:pt x="1706" y="461"/>
                  </a:cubicBezTo>
                  <a:cubicBezTo>
                    <a:pt x="1828" y="200"/>
                    <a:pt x="1648" y="0"/>
                    <a:pt x="1447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5"/>
            <p:cNvSpPr/>
            <p:nvPr/>
          </p:nvSpPr>
          <p:spPr>
            <a:xfrm>
              <a:off x="-3005750" y="-2718375"/>
              <a:ext cx="38250" cy="58100"/>
            </a:xfrm>
            <a:custGeom>
              <a:avLst/>
              <a:gdLst/>
              <a:ahLst/>
              <a:cxnLst/>
              <a:rect l="l" t="t" r="r" b="b"/>
              <a:pathLst>
                <a:path w="1530" h="2324" extrusionOk="0">
                  <a:moveTo>
                    <a:pt x="1249" y="1"/>
                  </a:moveTo>
                  <a:cubicBezTo>
                    <a:pt x="1224" y="1"/>
                    <a:pt x="1197" y="5"/>
                    <a:pt x="1168" y="13"/>
                  </a:cubicBezTo>
                  <a:cubicBezTo>
                    <a:pt x="929" y="73"/>
                    <a:pt x="751" y="132"/>
                    <a:pt x="572" y="311"/>
                  </a:cubicBezTo>
                  <a:cubicBezTo>
                    <a:pt x="417" y="442"/>
                    <a:pt x="298" y="632"/>
                    <a:pt x="215" y="811"/>
                  </a:cubicBezTo>
                  <a:cubicBezTo>
                    <a:pt x="1" y="1239"/>
                    <a:pt x="1" y="1716"/>
                    <a:pt x="239" y="2132"/>
                  </a:cubicBezTo>
                  <a:cubicBezTo>
                    <a:pt x="316" y="2267"/>
                    <a:pt x="433" y="2323"/>
                    <a:pt x="549" y="2323"/>
                  </a:cubicBezTo>
                  <a:cubicBezTo>
                    <a:pt x="772" y="2323"/>
                    <a:pt x="992" y="2117"/>
                    <a:pt x="929" y="1859"/>
                  </a:cubicBezTo>
                  <a:cubicBezTo>
                    <a:pt x="882" y="1597"/>
                    <a:pt x="870" y="1323"/>
                    <a:pt x="965" y="1085"/>
                  </a:cubicBezTo>
                  <a:cubicBezTo>
                    <a:pt x="1025" y="882"/>
                    <a:pt x="1203" y="585"/>
                    <a:pt x="1358" y="454"/>
                  </a:cubicBezTo>
                  <a:cubicBezTo>
                    <a:pt x="1529" y="304"/>
                    <a:pt x="1470" y="1"/>
                    <a:pt x="1249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5"/>
            <p:cNvSpPr/>
            <p:nvPr/>
          </p:nvSpPr>
          <p:spPr>
            <a:xfrm>
              <a:off x="-3022125" y="-2627675"/>
              <a:ext cx="35725" cy="56900"/>
            </a:xfrm>
            <a:custGeom>
              <a:avLst/>
              <a:gdLst/>
              <a:ahLst/>
              <a:cxnLst/>
              <a:rect l="l" t="t" r="r" b="b"/>
              <a:pathLst>
                <a:path w="1429" h="2276" extrusionOk="0">
                  <a:moveTo>
                    <a:pt x="478" y="0"/>
                  </a:moveTo>
                  <a:cubicBezTo>
                    <a:pt x="374" y="0"/>
                    <a:pt x="269" y="56"/>
                    <a:pt x="227" y="171"/>
                  </a:cubicBezTo>
                  <a:cubicBezTo>
                    <a:pt x="1" y="886"/>
                    <a:pt x="156" y="1648"/>
                    <a:pt x="691" y="2171"/>
                  </a:cubicBezTo>
                  <a:cubicBezTo>
                    <a:pt x="764" y="2244"/>
                    <a:pt x="852" y="2276"/>
                    <a:pt x="938" y="2276"/>
                  </a:cubicBezTo>
                  <a:cubicBezTo>
                    <a:pt x="1190" y="2276"/>
                    <a:pt x="1428" y="2012"/>
                    <a:pt x="1251" y="1755"/>
                  </a:cubicBezTo>
                  <a:cubicBezTo>
                    <a:pt x="941" y="1302"/>
                    <a:pt x="739" y="802"/>
                    <a:pt x="739" y="255"/>
                  </a:cubicBezTo>
                  <a:cubicBezTo>
                    <a:pt x="739" y="88"/>
                    <a:pt x="609" y="0"/>
                    <a:pt x="478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5"/>
            <p:cNvSpPr/>
            <p:nvPr/>
          </p:nvSpPr>
          <p:spPr>
            <a:xfrm>
              <a:off x="-2995925" y="-2545525"/>
              <a:ext cx="44875" cy="52375"/>
            </a:xfrm>
            <a:custGeom>
              <a:avLst/>
              <a:gdLst/>
              <a:ahLst/>
              <a:cxnLst/>
              <a:rect l="l" t="t" r="r" b="b"/>
              <a:pathLst>
                <a:path w="1795" h="2095" extrusionOk="0">
                  <a:moveTo>
                    <a:pt x="401" y="0"/>
                  </a:moveTo>
                  <a:cubicBezTo>
                    <a:pt x="209" y="0"/>
                    <a:pt x="1" y="172"/>
                    <a:pt x="72" y="386"/>
                  </a:cubicBezTo>
                  <a:cubicBezTo>
                    <a:pt x="251" y="993"/>
                    <a:pt x="584" y="1707"/>
                    <a:pt x="1156" y="2041"/>
                  </a:cubicBezTo>
                  <a:cubicBezTo>
                    <a:pt x="1214" y="2078"/>
                    <a:pt x="1275" y="2094"/>
                    <a:pt x="1334" y="2094"/>
                  </a:cubicBezTo>
                  <a:cubicBezTo>
                    <a:pt x="1580" y="2094"/>
                    <a:pt x="1795" y="1816"/>
                    <a:pt x="1632" y="1576"/>
                  </a:cubicBezTo>
                  <a:cubicBezTo>
                    <a:pt x="1489" y="1338"/>
                    <a:pt x="1263" y="1136"/>
                    <a:pt x="1096" y="898"/>
                  </a:cubicBezTo>
                  <a:cubicBezTo>
                    <a:pt x="917" y="660"/>
                    <a:pt x="775" y="421"/>
                    <a:pt x="644" y="148"/>
                  </a:cubicBezTo>
                  <a:cubicBezTo>
                    <a:pt x="592" y="44"/>
                    <a:pt x="498" y="0"/>
                    <a:pt x="401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5"/>
            <p:cNvSpPr/>
            <p:nvPr/>
          </p:nvSpPr>
          <p:spPr>
            <a:xfrm>
              <a:off x="-2919125" y="-2469100"/>
              <a:ext cx="46075" cy="37175"/>
            </a:xfrm>
            <a:custGeom>
              <a:avLst/>
              <a:gdLst/>
              <a:ahLst/>
              <a:cxnLst/>
              <a:rect l="l" t="t" r="r" b="b"/>
              <a:pathLst>
                <a:path w="1843" h="1487" extrusionOk="0">
                  <a:moveTo>
                    <a:pt x="289" y="0"/>
                  </a:moveTo>
                  <a:cubicBezTo>
                    <a:pt x="177" y="0"/>
                    <a:pt x="74" y="59"/>
                    <a:pt x="48" y="198"/>
                  </a:cubicBezTo>
                  <a:cubicBezTo>
                    <a:pt x="0" y="543"/>
                    <a:pt x="203" y="793"/>
                    <a:pt x="536" y="936"/>
                  </a:cubicBezTo>
                  <a:cubicBezTo>
                    <a:pt x="608" y="960"/>
                    <a:pt x="679" y="972"/>
                    <a:pt x="751" y="996"/>
                  </a:cubicBezTo>
                  <a:cubicBezTo>
                    <a:pt x="727" y="1079"/>
                    <a:pt x="739" y="1186"/>
                    <a:pt x="786" y="1270"/>
                  </a:cubicBezTo>
                  <a:cubicBezTo>
                    <a:pt x="886" y="1422"/>
                    <a:pt x="1023" y="1486"/>
                    <a:pt x="1164" y="1486"/>
                  </a:cubicBezTo>
                  <a:cubicBezTo>
                    <a:pt x="1495" y="1486"/>
                    <a:pt x="1843" y="1134"/>
                    <a:pt x="1751" y="758"/>
                  </a:cubicBezTo>
                  <a:cubicBezTo>
                    <a:pt x="1679" y="484"/>
                    <a:pt x="1417" y="317"/>
                    <a:pt x="1167" y="281"/>
                  </a:cubicBezTo>
                  <a:cubicBezTo>
                    <a:pt x="1124" y="273"/>
                    <a:pt x="1081" y="271"/>
                    <a:pt x="1038" y="271"/>
                  </a:cubicBezTo>
                  <a:cubicBezTo>
                    <a:pt x="953" y="271"/>
                    <a:pt x="866" y="281"/>
                    <a:pt x="762" y="281"/>
                  </a:cubicBezTo>
                  <a:cubicBezTo>
                    <a:pt x="739" y="281"/>
                    <a:pt x="679" y="258"/>
                    <a:pt x="643" y="258"/>
                  </a:cubicBezTo>
                  <a:lnTo>
                    <a:pt x="620" y="258"/>
                  </a:lnTo>
                  <a:cubicBezTo>
                    <a:pt x="599" y="102"/>
                    <a:pt x="437" y="0"/>
                    <a:pt x="289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5"/>
            <p:cNvSpPr/>
            <p:nvPr/>
          </p:nvSpPr>
          <p:spPr>
            <a:xfrm>
              <a:off x="-2830425" y="-2445400"/>
              <a:ext cx="84550" cy="19650"/>
            </a:xfrm>
            <a:custGeom>
              <a:avLst/>
              <a:gdLst/>
              <a:ahLst/>
              <a:cxnLst/>
              <a:rect l="l" t="t" r="r" b="b"/>
              <a:pathLst>
                <a:path w="3382" h="786" extrusionOk="0">
                  <a:moveTo>
                    <a:pt x="2870" y="0"/>
                  </a:moveTo>
                  <a:cubicBezTo>
                    <a:pt x="2013" y="0"/>
                    <a:pt x="1108" y="107"/>
                    <a:pt x="239" y="203"/>
                  </a:cubicBezTo>
                  <a:cubicBezTo>
                    <a:pt x="0" y="238"/>
                    <a:pt x="0" y="548"/>
                    <a:pt x="239" y="584"/>
                  </a:cubicBezTo>
                  <a:cubicBezTo>
                    <a:pt x="1108" y="679"/>
                    <a:pt x="2013" y="786"/>
                    <a:pt x="2870" y="786"/>
                  </a:cubicBezTo>
                  <a:cubicBezTo>
                    <a:pt x="3370" y="786"/>
                    <a:pt x="3382" y="0"/>
                    <a:pt x="2870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5"/>
            <p:cNvSpPr/>
            <p:nvPr/>
          </p:nvSpPr>
          <p:spPr>
            <a:xfrm>
              <a:off x="-2697775" y="-2437775"/>
              <a:ext cx="73175" cy="27450"/>
            </a:xfrm>
            <a:custGeom>
              <a:avLst/>
              <a:gdLst/>
              <a:ahLst/>
              <a:cxnLst/>
              <a:rect l="l" t="t" r="r" b="b"/>
              <a:pathLst>
                <a:path w="2927" h="1098" extrusionOk="0">
                  <a:moveTo>
                    <a:pt x="459" y="0"/>
                  </a:moveTo>
                  <a:cubicBezTo>
                    <a:pt x="131" y="0"/>
                    <a:pt x="1" y="475"/>
                    <a:pt x="350" y="588"/>
                  </a:cubicBezTo>
                  <a:cubicBezTo>
                    <a:pt x="981" y="767"/>
                    <a:pt x="1612" y="993"/>
                    <a:pt x="2255" y="1088"/>
                  </a:cubicBezTo>
                  <a:cubicBezTo>
                    <a:pt x="2286" y="1094"/>
                    <a:pt x="2316" y="1097"/>
                    <a:pt x="2345" y="1097"/>
                  </a:cubicBezTo>
                  <a:cubicBezTo>
                    <a:pt x="2768" y="1097"/>
                    <a:pt x="2926" y="484"/>
                    <a:pt x="2469" y="362"/>
                  </a:cubicBezTo>
                  <a:cubicBezTo>
                    <a:pt x="1838" y="183"/>
                    <a:pt x="1160" y="112"/>
                    <a:pt x="517" y="5"/>
                  </a:cubicBezTo>
                  <a:cubicBezTo>
                    <a:pt x="497" y="2"/>
                    <a:pt x="478" y="0"/>
                    <a:pt x="459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5"/>
            <p:cNvSpPr/>
            <p:nvPr/>
          </p:nvSpPr>
          <p:spPr>
            <a:xfrm>
              <a:off x="-2581375" y="-2394500"/>
              <a:ext cx="47700" cy="69325"/>
            </a:xfrm>
            <a:custGeom>
              <a:avLst/>
              <a:gdLst/>
              <a:ahLst/>
              <a:cxnLst/>
              <a:rect l="l" t="t" r="r" b="b"/>
              <a:pathLst>
                <a:path w="1908" h="2773" extrusionOk="0">
                  <a:moveTo>
                    <a:pt x="345" y="0"/>
                  </a:moveTo>
                  <a:cubicBezTo>
                    <a:pt x="169" y="0"/>
                    <a:pt x="1" y="191"/>
                    <a:pt x="99" y="405"/>
                  </a:cubicBezTo>
                  <a:cubicBezTo>
                    <a:pt x="445" y="1143"/>
                    <a:pt x="766" y="1917"/>
                    <a:pt x="1218" y="2608"/>
                  </a:cubicBezTo>
                  <a:cubicBezTo>
                    <a:pt x="1294" y="2724"/>
                    <a:pt x="1395" y="2773"/>
                    <a:pt x="1493" y="2773"/>
                  </a:cubicBezTo>
                  <a:cubicBezTo>
                    <a:pt x="1707" y="2773"/>
                    <a:pt x="1908" y="2543"/>
                    <a:pt x="1802" y="2274"/>
                  </a:cubicBezTo>
                  <a:cubicBezTo>
                    <a:pt x="1468" y="1536"/>
                    <a:pt x="992" y="834"/>
                    <a:pt x="564" y="131"/>
                  </a:cubicBezTo>
                  <a:cubicBezTo>
                    <a:pt x="505" y="39"/>
                    <a:pt x="424" y="0"/>
                    <a:pt x="345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5"/>
            <p:cNvSpPr/>
            <p:nvPr/>
          </p:nvSpPr>
          <p:spPr>
            <a:xfrm>
              <a:off x="-2507775" y="-2275175"/>
              <a:ext cx="42500" cy="52200"/>
            </a:xfrm>
            <a:custGeom>
              <a:avLst/>
              <a:gdLst/>
              <a:ahLst/>
              <a:cxnLst/>
              <a:rect l="l" t="t" r="r" b="b"/>
              <a:pathLst>
                <a:path w="1700" h="2088" extrusionOk="0">
                  <a:moveTo>
                    <a:pt x="556" y="0"/>
                  </a:moveTo>
                  <a:cubicBezTo>
                    <a:pt x="426" y="0"/>
                    <a:pt x="289" y="72"/>
                    <a:pt x="239" y="216"/>
                  </a:cubicBezTo>
                  <a:cubicBezTo>
                    <a:pt x="1" y="930"/>
                    <a:pt x="406" y="1871"/>
                    <a:pt x="1144" y="2073"/>
                  </a:cubicBezTo>
                  <a:cubicBezTo>
                    <a:pt x="1180" y="2083"/>
                    <a:pt x="1214" y="2087"/>
                    <a:pt x="1247" y="2087"/>
                  </a:cubicBezTo>
                  <a:cubicBezTo>
                    <a:pt x="1577" y="2087"/>
                    <a:pt x="1700" y="1624"/>
                    <a:pt x="1418" y="1418"/>
                  </a:cubicBezTo>
                  <a:cubicBezTo>
                    <a:pt x="1025" y="1133"/>
                    <a:pt x="787" y="799"/>
                    <a:pt x="834" y="287"/>
                  </a:cubicBezTo>
                  <a:cubicBezTo>
                    <a:pt x="847" y="96"/>
                    <a:pt x="706" y="0"/>
                    <a:pt x="556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5"/>
            <p:cNvSpPr/>
            <p:nvPr/>
          </p:nvSpPr>
          <p:spPr>
            <a:xfrm>
              <a:off x="-2440400" y="-2202825"/>
              <a:ext cx="84475" cy="23550"/>
            </a:xfrm>
            <a:custGeom>
              <a:avLst/>
              <a:gdLst/>
              <a:ahLst/>
              <a:cxnLst/>
              <a:rect l="l" t="t" r="r" b="b"/>
              <a:pathLst>
                <a:path w="3379" h="942" extrusionOk="0">
                  <a:moveTo>
                    <a:pt x="439" y="1"/>
                  </a:moveTo>
                  <a:cubicBezTo>
                    <a:pt x="90" y="1"/>
                    <a:pt x="0" y="585"/>
                    <a:pt x="354" y="644"/>
                  </a:cubicBezTo>
                  <a:cubicBezTo>
                    <a:pt x="1175" y="763"/>
                    <a:pt x="2009" y="918"/>
                    <a:pt x="2842" y="941"/>
                  </a:cubicBezTo>
                  <a:cubicBezTo>
                    <a:pt x="3259" y="941"/>
                    <a:pt x="3378" y="263"/>
                    <a:pt x="2949" y="191"/>
                  </a:cubicBezTo>
                  <a:cubicBezTo>
                    <a:pt x="2128" y="48"/>
                    <a:pt x="1283" y="25"/>
                    <a:pt x="449" y="1"/>
                  </a:cubicBezTo>
                  <a:cubicBezTo>
                    <a:pt x="446" y="1"/>
                    <a:pt x="442" y="1"/>
                    <a:pt x="439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5"/>
            <p:cNvSpPr/>
            <p:nvPr/>
          </p:nvSpPr>
          <p:spPr>
            <a:xfrm>
              <a:off x="-2318350" y="-2213025"/>
              <a:ext cx="79300" cy="31150"/>
            </a:xfrm>
            <a:custGeom>
              <a:avLst/>
              <a:gdLst/>
              <a:ahLst/>
              <a:cxnLst/>
              <a:rect l="l" t="t" r="r" b="b"/>
              <a:pathLst>
                <a:path w="3172" h="1246" extrusionOk="0">
                  <a:moveTo>
                    <a:pt x="2530" y="1"/>
                  </a:moveTo>
                  <a:cubicBezTo>
                    <a:pt x="2493" y="1"/>
                    <a:pt x="2454" y="5"/>
                    <a:pt x="2413" y="16"/>
                  </a:cubicBezTo>
                  <a:cubicBezTo>
                    <a:pt x="1699" y="218"/>
                    <a:pt x="1008" y="480"/>
                    <a:pt x="306" y="718"/>
                  </a:cubicBezTo>
                  <a:cubicBezTo>
                    <a:pt x="0" y="831"/>
                    <a:pt x="103" y="1246"/>
                    <a:pt x="411" y="1246"/>
                  </a:cubicBezTo>
                  <a:cubicBezTo>
                    <a:pt x="427" y="1246"/>
                    <a:pt x="443" y="1245"/>
                    <a:pt x="461" y="1242"/>
                  </a:cubicBezTo>
                  <a:cubicBezTo>
                    <a:pt x="1187" y="1135"/>
                    <a:pt x="1937" y="1064"/>
                    <a:pt x="2663" y="897"/>
                  </a:cubicBezTo>
                  <a:cubicBezTo>
                    <a:pt x="3171" y="786"/>
                    <a:pt x="3003" y="1"/>
                    <a:pt x="2530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1"/>
          <p:cNvSpPr txBox="1">
            <a:spLocks noGrp="1"/>
          </p:cNvSpPr>
          <p:nvPr>
            <p:ph type="title"/>
          </p:nvPr>
        </p:nvSpPr>
        <p:spPr>
          <a:xfrm>
            <a:off x="3490950" y="1485575"/>
            <a:ext cx="24669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71" name="Google Shape;171;p11"/>
          <p:cNvSpPr txBox="1">
            <a:spLocks noGrp="1"/>
          </p:cNvSpPr>
          <p:nvPr>
            <p:ph type="subTitle" idx="1"/>
          </p:nvPr>
        </p:nvSpPr>
        <p:spPr>
          <a:xfrm>
            <a:off x="2962350" y="2386050"/>
            <a:ext cx="3524100" cy="127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algn="ctr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algn="ctr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algn="ctr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algn="ctr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algn="ctr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algn="ctr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algn="ctr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11"/>
          <p:cNvSpPr/>
          <p:nvPr/>
        </p:nvSpPr>
        <p:spPr>
          <a:xfrm rot="4718498">
            <a:off x="7494591" y="3582749"/>
            <a:ext cx="1451856" cy="2607484"/>
          </a:xfrm>
          <a:custGeom>
            <a:avLst/>
            <a:gdLst/>
            <a:ahLst/>
            <a:cxnLst/>
            <a:rect l="l" t="t" r="r" b="b"/>
            <a:pathLst>
              <a:path w="15169" h="27243" extrusionOk="0">
                <a:moveTo>
                  <a:pt x="7021" y="4149"/>
                </a:moveTo>
                <a:cubicBezTo>
                  <a:pt x="7284" y="4149"/>
                  <a:pt x="7535" y="4199"/>
                  <a:pt x="7787" y="4292"/>
                </a:cubicBezTo>
                <a:cubicBezTo>
                  <a:pt x="8358" y="4518"/>
                  <a:pt x="8870" y="4840"/>
                  <a:pt x="9299" y="5292"/>
                </a:cubicBezTo>
                <a:cubicBezTo>
                  <a:pt x="9335" y="5304"/>
                  <a:pt x="9347" y="5340"/>
                  <a:pt x="9394" y="5399"/>
                </a:cubicBezTo>
                <a:cubicBezTo>
                  <a:pt x="9374" y="5403"/>
                  <a:pt x="9355" y="5405"/>
                  <a:pt x="9336" y="5405"/>
                </a:cubicBezTo>
                <a:cubicBezTo>
                  <a:pt x="9240" y="5405"/>
                  <a:pt x="9152" y="5363"/>
                  <a:pt x="9073" y="5363"/>
                </a:cubicBezTo>
                <a:cubicBezTo>
                  <a:pt x="8980" y="5359"/>
                  <a:pt x="8887" y="5357"/>
                  <a:pt x="8795" y="5357"/>
                </a:cubicBezTo>
                <a:cubicBezTo>
                  <a:pt x="7619" y="5357"/>
                  <a:pt x="6552" y="5716"/>
                  <a:pt x="5679" y="6566"/>
                </a:cubicBezTo>
                <a:cubicBezTo>
                  <a:pt x="4775" y="7483"/>
                  <a:pt x="4108" y="8554"/>
                  <a:pt x="3548" y="9697"/>
                </a:cubicBezTo>
                <a:cubicBezTo>
                  <a:pt x="3179" y="10471"/>
                  <a:pt x="2870" y="11269"/>
                  <a:pt x="2536" y="12067"/>
                </a:cubicBezTo>
                <a:cubicBezTo>
                  <a:pt x="2512" y="12138"/>
                  <a:pt x="2500" y="12210"/>
                  <a:pt x="2393" y="12317"/>
                </a:cubicBezTo>
                <a:cubicBezTo>
                  <a:pt x="2441" y="11948"/>
                  <a:pt x="2477" y="11626"/>
                  <a:pt x="2512" y="11305"/>
                </a:cubicBezTo>
                <a:cubicBezTo>
                  <a:pt x="2620" y="10519"/>
                  <a:pt x="2679" y="9709"/>
                  <a:pt x="2858" y="8935"/>
                </a:cubicBezTo>
                <a:cubicBezTo>
                  <a:pt x="2941" y="8566"/>
                  <a:pt x="3036" y="8209"/>
                  <a:pt x="3108" y="7852"/>
                </a:cubicBezTo>
                <a:cubicBezTo>
                  <a:pt x="3167" y="7578"/>
                  <a:pt x="3298" y="7328"/>
                  <a:pt x="3417" y="7090"/>
                </a:cubicBezTo>
                <a:cubicBezTo>
                  <a:pt x="3893" y="6173"/>
                  <a:pt x="4525" y="5363"/>
                  <a:pt x="5358" y="4721"/>
                </a:cubicBezTo>
                <a:cubicBezTo>
                  <a:pt x="5787" y="4399"/>
                  <a:pt x="6263" y="4209"/>
                  <a:pt x="6799" y="4161"/>
                </a:cubicBezTo>
                <a:cubicBezTo>
                  <a:pt x="6874" y="4153"/>
                  <a:pt x="6948" y="4149"/>
                  <a:pt x="7021" y="4149"/>
                </a:cubicBezTo>
                <a:close/>
                <a:moveTo>
                  <a:pt x="9239" y="9531"/>
                </a:moveTo>
                <a:cubicBezTo>
                  <a:pt x="9358" y="9935"/>
                  <a:pt x="9347" y="10305"/>
                  <a:pt x="9299" y="10650"/>
                </a:cubicBezTo>
                <a:cubicBezTo>
                  <a:pt x="9180" y="11495"/>
                  <a:pt x="8870" y="12281"/>
                  <a:pt x="8513" y="13055"/>
                </a:cubicBezTo>
                <a:cubicBezTo>
                  <a:pt x="7811" y="14579"/>
                  <a:pt x="6965" y="16031"/>
                  <a:pt x="6168" y="17508"/>
                </a:cubicBezTo>
                <a:cubicBezTo>
                  <a:pt x="5739" y="18294"/>
                  <a:pt x="5322" y="19091"/>
                  <a:pt x="4894" y="19877"/>
                </a:cubicBezTo>
                <a:cubicBezTo>
                  <a:pt x="4834" y="19984"/>
                  <a:pt x="4798" y="20068"/>
                  <a:pt x="4715" y="20139"/>
                </a:cubicBezTo>
                <a:cubicBezTo>
                  <a:pt x="4667" y="20020"/>
                  <a:pt x="4727" y="19949"/>
                  <a:pt x="4763" y="19865"/>
                </a:cubicBezTo>
                <a:cubicBezTo>
                  <a:pt x="5691" y="17032"/>
                  <a:pt x="6727" y="14234"/>
                  <a:pt x="7954" y="11531"/>
                </a:cubicBezTo>
                <a:cubicBezTo>
                  <a:pt x="8180" y="11031"/>
                  <a:pt x="8454" y="10543"/>
                  <a:pt x="8751" y="10102"/>
                </a:cubicBezTo>
                <a:cubicBezTo>
                  <a:pt x="8882" y="9900"/>
                  <a:pt x="9013" y="9709"/>
                  <a:pt x="9239" y="9531"/>
                </a:cubicBezTo>
                <a:close/>
                <a:moveTo>
                  <a:pt x="8742" y="6915"/>
                </a:moveTo>
                <a:cubicBezTo>
                  <a:pt x="9299" y="6915"/>
                  <a:pt x="9900" y="7206"/>
                  <a:pt x="10085" y="7923"/>
                </a:cubicBezTo>
                <a:cubicBezTo>
                  <a:pt x="9842" y="7814"/>
                  <a:pt x="9613" y="7765"/>
                  <a:pt x="9395" y="7765"/>
                </a:cubicBezTo>
                <a:cubicBezTo>
                  <a:pt x="8970" y="7765"/>
                  <a:pt x="8585" y="7950"/>
                  <a:pt x="8215" y="8233"/>
                </a:cubicBezTo>
                <a:cubicBezTo>
                  <a:pt x="7858" y="8519"/>
                  <a:pt x="7584" y="8864"/>
                  <a:pt x="7334" y="9221"/>
                </a:cubicBezTo>
                <a:cubicBezTo>
                  <a:pt x="6906" y="9828"/>
                  <a:pt x="6560" y="10483"/>
                  <a:pt x="6227" y="11150"/>
                </a:cubicBezTo>
                <a:cubicBezTo>
                  <a:pt x="6168" y="11293"/>
                  <a:pt x="6096" y="11376"/>
                  <a:pt x="5953" y="11436"/>
                </a:cubicBezTo>
                <a:cubicBezTo>
                  <a:pt x="5656" y="11543"/>
                  <a:pt x="5429" y="11769"/>
                  <a:pt x="5251" y="12031"/>
                </a:cubicBezTo>
                <a:cubicBezTo>
                  <a:pt x="5036" y="12341"/>
                  <a:pt x="4882" y="12698"/>
                  <a:pt x="4727" y="13043"/>
                </a:cubicBezTo>
                <a:cubicBezTo>
                  <a:pt x="4144" y="14400"/>
                  <a:pt x="3691" y="15781"/>
                  <a:pt x="3239" y="17186"/>
                </a:cubicBezTo>
                <a:cubicBezTo>
                  <a:pt x="2941" y="18139"/>
                  <a:pt x="2631" y="19091"/>
                  <a:pt x="2334" y="20044"/>
                </a:cubicBezTo>
                <a:cubicBezTo>
                  <a:pt x="2322" y="20115"/>
                  <a:pt x="2298" y="20187"/>
                  <a:pt x="2227" y="20258"/>
                </a:cubicBezTo>
                <a:cubicBezTo>
                  <a:pt x="2262" y="19806"/>
                  <a:pt x="2322" y="19353"/>
                  <a:pt x="2405" y="18925"/>
                </a:cubicBezTo>
                <a:cubicBezTo>
                  <a:pt x="2620" y="17853"/>
                  <a:pt x="2774" y="16782"/>
                  <a:pt x="2953" y="15698"/>
                </a:cubicBezTo>
                <a:cubicBezTo>
                  <a:pt x="3072" y="14984"/>
                  <a:pt x="3310" y="14293"/>
                  <a:pt x="3584" y="13626"/>
                </a:cubicBezTo>
                <a:cubicBezTo>
                  <a:pt x="4024" y="12483"/>
                  <a:pt x="4465" y="11352"/>
                  <a:pt x="4977" y="10245"/>
                </a:cubicBezTo>
                <a:cubicBezTo>
                  <a:pt x="5370" y="9447"/>
                  <a:pt x="5858" y="8709"/>
                  <a:pt x="6406" y="8019"/>
                </a:cubicBezTo>
                <a:cubicBezTo>
                  <a:pt x="6965" y="7316"/>
                  <a:pt x="7715" y="7007"/>
                  <a:pt x="8585" y="6923"/>
                </a:cubicBezTo>
                <a:cubicBezTo>
                  <a:pt x="8636" y="6918"/>
                  <a:pt x="8689" y="6915"/>
                  <a:pt x="8742" y="6915"/>
                </a:cubicBezTo>
                <a:close/>
                <a:moveTo>
                  <a:pt x="11192" y="4744"/>
                </a:moveTo>
                <a:cubicBezTo>
                  <a:pt x="11204" y="4768"/>
                  <a:pt x="11252" y="4780"/>
                  <a:pt x="11263" y="4804"/>
                </a:cubicBezTo>
                <a:cubicBezTo>
                  <a:pt x="11811" y="5518"/>
                  <a:pt x="12335" y="6256"/>
                  <a:pt x="12573" y="7149"/>
                </a:cubicBezTo>
                <a:cubicBezTo>
                  <a:pt x="12776" y="7923"/>
                  <a:pt x="13002" y="8697"/>
                  <a:pt x="13121" y="9483"/>
                </a:cubicBezTo>
                <a:cubicBezTo>
                  <a:pt x="13240" y="10221"/>
                  <a:pt x="13216" y="10936"/>
                  <a:pt x="13180" y="11662"/>
                </a:cubicBezTo>
                <a:cubicBezTo>
                  <a:pt x="13121" y="12852"/>
                  <a:pt x="12799" y="13984"/>
                  <a:pt x="12514" y="15127"/>
                </a:cubicBezTo>
                <a:cubicBezTo>
                  <a:pt x="12180" y="16496"/>
                  <a:pt x="11621" y="17758"/>
                  <a:pt x="10894" y="18948"/>
                </a:cubicBezTo>
                <a:cubicBezTo>
                  <a:pt x="10478" y="19651"/>
                  <a:pt x="10073" y="20365"/>
                  <a:pt x="9608" y="21056"/>
                </a:cubicBezTo>
                <a:cubicBezTo>
                  <a:pt x="8644" y="22485"/>
                  <a:pt x="7394" y="23616"/>
                  <a:pt x="5953" y="24532"/>
                </a:cubicBezTo>
                <a:cubicBezTo>
                  <a:pt x="5870" y="24592"/>
                  <a:pt x="5775" y="24640"/>
                  <a:pt x="5679" y="24687"/>
                </a:cubicBezTo>
                <a:cubicBezTo>
                  <a:pt x="5679" y="24687"/>
                  <a:pt x="5656" y="24663"/>
                  <a:pt x="5632" y="24663"/>
                </a:cubicBezTo>
                <a:cubicBezTo>
                  <a:pt x="5608" y="24604"/>
                  <a:pt x="5656" y="24580"/>
                  <a:pt x="5679" y="24544"/>
                </a:cubicBezTo>
                <a:cubicBezTo>
                  <a:pt x="6406" y="23568"/>
                  <a:pt x="7049" y="22544"/>
                  <a:pt x="7692" y="21496"/>
                </a:cubicBezTo>
                <a:cubicBezTo>
                  <a:pt x="7811" y="21318"/>
                  <a:pt x="7930" y="21139"/>
                  <a:pt x="8073" y="20973"/>
                </a:cubicBezTo>
                <a:cubicBezTo>
                  <a:pt x="9299" y="19579"/>
                  <a:pt x="10370" y="18091"/>
                  <a:pt x="11049" y="16365"/>
                </a:cubicBezTo>
                <a:cubicBezTo>
                  <a:pt x="11585" y="15008"/>
                  <a:pt x="12037" y="13626"/>
                  <a:pt x="12204" y="12186"/>
                </a:cubicBezTo>
                <a:cubicBezTo>
                  <a:pt x="12335" y="10947"/>
                  <a:pt x="12442" y="9697"/>
                  <a:pt x="12287" y="8447"/>
                </a:cubicBezTo>
                <a:cubicBezTo>
                  <a:pt x="12180" y="7626"/>
                  <a:pt x="12025" y="6840"/>
                  <a:pt x="11764" y="6054"/>
                </a:cubicBezTo>
                <a:cubicBezTo>
                  <a:pt x="11633" y="5602"/>
                  <a:pt x="11406" y="5173"/>
                  <a:pt x="11192" y="4744"/>
                </a:cubicBezTo>
                <a:close/>
                <a:moveTo>
                  <a:pt x="6784" y="1"/>
                </a:moveTo>
                <a:cubicBezTo>
                  <a:pt x="6423" y="1"/>
                  <a:pt x="6069" y="69"/>
                  <a:pt x="5727" y="232"/>
                </a:cubicBezTo>
                <a:cubicBezTo>
                  <a:pt x="5084" y="530"/>
                  <a:pt x="4560" y="970"/>
                  <a:pt x="4144" y="1530"/>
                </a:cubicBezTo>
                <a:cubicBezTo>
                  <a:pt x="3691" y="2149"/>
                  <a:pt x="3334" y="2851"/>
                  <a:pt x="2929" y="3518"/>
                </a:cubicBezTo>
                <a:cubicBezTo>
                  <a:pt x="2239" y="4637"/>
                  <a:pt x="1810" y="5840"/>
                  <a:pt x="1488" y="7102"/>
                </a:cubicBezTo>
                <a:cubicBezTo>
                  <a:pt x="1203" y="8221"/>
                  <a:pt x="1084" y="9364"/>
                  <a:pt x="798" y="10471"/>
                </a:cubicBezTo>
                <a:cubicBezTo>
                  <a:pt x="715" y="10781"/>
                  <a:pt x="667" y="11114"/>
                  <a:pt x="619" y="11424"/>
                </a:cubicBezTo>
                <a:cubicBezTo>
                  <a:pt x="488" y="12281"/>
                  <a:pt x="417" y="13174"/>
                  <a:pt x="322" y="14055"/>
                </a:cubicBezTo>
                <a:cubicBezTo>
                  <a:pt x="131" y="15996"/>
                  <a:pt x="0" y="17936"/>
                  <a:pt x="60" y="20115"/>
                </a:cubicBezTo>
                <a:cubicBezTo>
                  <a:pt x="60" y="20615"/>
                  <a:pt x="36" y="21330"/>
                  <a:pt x="72" y="22080"/>
                </a:cubicBezTo>
                <a:cubicBezTo>
                  <a:pt x="83" y="22782"/>
                  <a:pt x="179" y="23473"/>
                  <a:pt x="357" y="24151"/>
                </a:cubicBezTo>
                <a:cubicBezTo>
                  <a:pt x="572" y="24997"/>
                  <a:pt x="1036" y="25735"/>
                  <a:pt x="1548" y="26437"/>
                </a:cubicBezTo>
                <a:cubicBezTo>
                  <a:pt x="1822" y="26842"/>
                  <a:pt x="2227" y="27080"/>
                  <a:pt x="2703" y="27164"/>
                </a:cubicBezTo>
                <a:cubicBezTo>
                  <a:pt x="3011" y="27216"/>
                  <a:pt x="3316" y="27242"/>
                  <a:pt x="3619" y="27242"/>
                </a:cubicBezTo>
                <a:cubicBezTo>
                  <a:pt x="4286" y="27242"/>
                  <a:pt x="4937" y="27113"/>
                  <a:pt x="5560" y="26842"/>
                </a:cubicBezTo>
                <a:cubicBezTo>
                  <a:pt x="6501" y="26426"/>
                  <a:pt x="7394" y="25902"/>
                  <a:pt x="8168" y="25211"/>
                </a:cubicBezTo>
                <a:cubicBezTo>
                  <a:pt x="9132" y="24366"/>
                  <a:pt x="10013" y="23449"/>
                  <a:pt x="10716" y="22366"/>
                </a:cubicBezTo>
                <a:cubicBezTo>
                  <a:pt x="10894" y="22104"/>
                  <a:pt x="11073" y="21842"/>
                  <a:pt x="11252" y="21592"/>
                </a:cubicBezTo>
                <a:cubicBezTo>
                  <a:pt x="12204" y="20199"/>
                  <a:pt x="12966" y="18710"/>
                  <a:pt x="13645" y="17186"/>
                </a:cubicBezTo>
                <a:cubicBezTo>
                  <a:pt x="13823" y="16770"/>
                  <a:pt x="13990" y="16353"/>
                  <a:pt x="14097" y="15912"/>
                </a:cubicBezTo>
                <a:cubicBezTo>
                  <a:pt x="14573" y="14031"/>
                  <a:pt x="15026" y="12150"/>
                  <a:pt x="15085" y="10185"/>
                </a:cubicBezTo>
                <a:cubicBezTo>
                  <a:pt x="15109" y="9602"/>
                  <a:pt x="15169" y="9031"/>
                  <a:pt x="15085" y="8447"/>
                </a:cubicBezTo>
                <a:cubicBezTo>
                  <a:pt x="14823" y="6375"/>
                  <a:pt x="14121" y="4518"/>
                  <a:pt x="12740" y="2923"/>
                </a:cubicBezTo>
                <a:cubicBezTo>
                  <a:pt x="12323" y="2446"/>
                  <a:pt x="11871" y="2018"/>
                  <a:pt x="11323" y="1684"/>
                </a:cubicBezTo>
                <a:cubicBezTo>
                  <a:pt x="10954" y="1470"/>
                  <a:pt x="10585" y="1232"/>
                  <a:pt x="10192" y="1018"/>
                </a:cubicBezTo>
                <a:cubicBezTo>
                  <a:pt x="9287" y="518"/>
                  <a:pt x="8311" y="184"/>
                  <a:pt x="7287" y="41"/>
                </a:cubicBezTo>
                <a:cubicBezTo>
                  <a:pt x="7118" y="15"/>
                  <a:pt x="6950" y="1"/>
                  <a:pt x="6784" y="1"/>
                </a:cubicBezTo>
                <a:close/>
              </a:path>
            </a:pathLst>
          </a:custGeom>
          <a:solidFill>
            <a:srgbClr val="FFCC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11"/>
          <p:cNvSpPr/>
          <p:nvPr/>
        </p:nvSpPr>
        <p:spPr>
          <a:xfrm>
            <a:off x="7238124" y="-200500"/>
            <a:ext cx="2298795" cy="2305546"/>
          </a:xfrm>
          <a:custGeom>
            <a:avLst/>
            <a:gdLst/>
            <a:ahLst/>
            <a:cxnLst/>
            <a:rect l="l" t="t" r="r" b="b"/>
            <a:pathLst>
              <a:path w="17480" h="17531" extrusionOk="0">
                <a:moveTo>
                  <a:pt x="6917" y="1"/>
                </a:moveTo>
                <a:cubicBezTo>
                  <a:pt x="6749" y="1"/>
                  <a:pt x="6578" y="27"/>
                  <a:pt x="6406" y="84"/>
                </a:cubicBezTo>
                <a:cubicBezTo>
                  <a:pt x="1703" y="1692"/>
                  <a:pt x="1" y="7716"/>
                  <a:pt x="2263" y="11884"/>
                </a:cubicBezTo>
                <a:cubicBezTo>
                  <a:pt x="4488" y="16022"/>
                  <a:pt x="9072" y="17530"/>
                  <a:pt x="13516" y="17530"/>
                </a:cubicBezTo>
                <a:cubicBezTo>
                  <a:pt x="13994" y="17530"/>
                  <a:pt x="14471" y="17513"/>
                  <a:pt x="14943" y="17479"/>
                </a:cubicBezTo>
                <a:cubicBezTo>
                  <a:pt x="16598" y="17349"/>
                  <a:pt x="17479" y="16051"/>
                  <a:pt x="17229" y="14455"/>
                </a:cubicBezTo>
                <a:cubicBezTo>
                  <a:pt x="16646" y="10800"/>
                  <a:pt x="16420" y="7109"/>
                  <a:pt x="16479" y="3418"/>
                </a:cubicBezTo>
                <a:cubicBezTo>
                  <a:pt x="16503" y="2085"/>
                  <a:pt x="15372" y="1073"/>
                  <a:pt x="14098" y="1037"/>
                </a:cubicBezTo>
                <a:cubicBezTo>
                  <a:pt x="13257" y="999"/>
                  <a:pt x="12417" y="978"/>
                  <a:pt x="11578" y="978"/>
                </a:cubicBezTo>
                <a:cubicBezTo>
                  <a:pt x="10576" y="978"/>
                  <a:pt x="9577" y="1008"/>
                  <a:pt x="8585" y="1073"/>
                </a:cubicBezTo>
                <a:cubicBezTo>
                  <a:pt x="8258" y="467"/>
                  <a:pt x="7621" y="1"/>
                  <a:pt x="691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4" name="Google Shape;174;p11"/>
          <p:cNvGrpSpPr/>
          <p:nvPr/>
        </p:nvGrpSpPr>
        <p:grpSpPr>
          <a:xfrm flipH="1">
            <a:off x="-281495" y="3924954"/>
            <a:ext cx="3667019" cy="1853813"/>
            <a:chOff x="-4777400" y="-1313825"/>
            <a:chExt cx="1070100" cy="540975"/>
          </a:xfrm>
        </p:grpSpPr>
        <p:sp>
          <p:nvSpPr>
            <p:cNvPr id="175" name="Google Shape;175;p11"/>
            <p:cNvSpPr/>
            <p:nvPr/>
          </p:nvSpPr>
          <p:spPr>
            <a:xfrm>
              <a:off x="-4777400" y="-1313825"/>
              <a:ext cx="1070100" cy="540975"/>
            </a:xfrm>
            <a:custGeom>
              <a:avLst/>
              <a:gdLst/>
              <a:ahLst/>
              <a:cxnLst/>
              <a:rect l="l" t="t" r="r" b="b"/>
              <a:pathLst>
                <a:path w="42804" h="21639" extrusionOk="0">
                  <a:moveTo>
                    <a:pt x="31540" y="16316"/>
                  </a:moveTo>
                  <a:cubicBezTo>
                    <a:pt x="31695" y="16376"/>
                    <a:pt x="31862" y="16423"/>
                    <a:pt x="32040" y="16471"/>
                  </a:cubicBezTo>
                  <a:cubicBezTo>
                    <a:pt x="31886" y="16483"/>
                    <a:pt x="31707" y="16483"/>
                    <a:pt x="31540" y="16495"/>
                  </a:cubicBezTo>
                  <a:lnTo>
                    <a:pt x="31540" y="16316"/>
                  </a:lnTo>
                  <a:close/>
                  <a:moveTo>
                    <a:pt x="32369" y="0"/>
                  </a:moveTo>
                  <a:cubicBezTo>
                    <a:pt x="30526" y="0"/>
                    <a:pt x="28620" y="648"/>
                    <a:pt x="26849" y="2124"/>
                  </a:cubicBezTo>
                  <a:cubicBezTo>
                    <a:pt x="24885" y="3755"/>
                    <a:pt x="23527" y="6398"/>
                    <a:pt x="21253" y="7613"/>
                  </a:cubicBezTo>
                  <a:cubicBezTo>
                    <a:pt x="20632" y="7945"/>
                    <a:pt x="19979" y="8079"/>
                    <a:pt x="19308" y="8079"/>
                  </a:cubicBezTo>
                  <a:cubicBezTo>
                    <a:pt x="16905" y="8079"/>
                    <a:pt x="14275" y="6358"/>
                    <a:pt x="12097" y="5874"/>
                  </a:cubicBezTo>
                  <a:cubicBezTo>
                    <a:pt x="11316" y="5699"/>
                    <a:pt x="10527" y="5613"/>
                    <a:pt x="9746" y="5613"/>
                  </a:cubicBezTo>
                  <a:cubicBezTo>
                    <a:pt x="6653" y="5613"/>
                    <a:pt x="3688" y="6975"/>
                    <a:pt x="1787" y="9589"/>
                  </a:cubicBezTo>
                  <a:cubicBezTo>
                    <a:pt x="608" y="11220"/>
                    <a:pt x="1" y="13221"/>
                    <a:pt x="72" y="15221"/>
                  </a:cubicBezTo>
                  <a:cubicBezTo>
                    <a:pt x="144" y="17352"/>
                    <a:pt x="846" y="18912"/>
                    <a:pt x="2334" y="20424"/>
                  </a:cubicBezTo>
                  <a:cubicBezTo>
                    <a:pt x="2653" y="20749"/>
                    <a:pt x="3056" y="20893"/>
                    <a:pt x="3458" y="20893"/>
                  </a:cubicBezTo>
                  <a:cubicBezTo>
                    <a:pt x="3777" y="20893"/>
                    <a:pt x="4096" y="20802"/>
                    <a:pt x="4370" y="20638"/>
                  </a:cubicBezTo>
                  <a:cubicBezTo>
                    <a:pt x="10085" y="21264"/>
                    <a:pt x="15822" y="21590"/>
                    <a:pt x="21566" y="21590"/>
                  </a:cubicBezTo>
                  <a:cubicBezTo>
                    <a:pt x="24235" y="21590"/>
                    <a:pt x="26905" y="21520"/>
                    <a:pt x="29576" y="21376"/>
                  </a:cubicBezTo>
                  <a:cubicBezTo>
                    <a:pt x="32921" y="21198"/>
                    <a:pt x="37898" y="21638"/>
                    <a:pt x="40422" y="18983"/>
                  </a:cubicBezTo>
                  <a:cubicBezTo>
                    <a:pt x="42804" y="16483"/>
                    <a:pt x="42351" y="11732"/>
                    <a:pt x="41756" y="8660"/>
                  </a:cubicBezTo>
                  <a:cubicBezTo>
                    <a:pt x="40807" y="3700"/>
                    <a:pt x="36771" y="0"/>
                    <a:pt x="323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11"/>
            <p:cNvSpPr/>
            <p:nvPr/>
          </p:nvSpPr>
          <p:spPr>
            <a:xfrm>
              <a:off x="-4680550" y="-838675"/>
              <a:ext cx="45150" cy="65275"/>
            </a:xfrm>
            <a:custGeom>
              <a:avLst/>
              <a:gdLst/>
              <a:ahLst/>
              <a:cxnLst/>
              <a:rect l="l" t="t" r="r" b="b"/>
              <a:pathLst>
                <a:path w="1806" h="2611" extrusionOk="0">
                  <a:moveTo>
                    <a:pt x="393" y="1"/>
                  </a:moveTo>
                  <a:cubicBezTo>
                    <a:pt x="197" y="1"/>
                    <a:pt x="0" y="128"/>
                    <a:pt x="20" y="370"/>
                  </a:cubicBezTo>
                  <a:cubicBezTo>
                    <a:pt x="115" y="1203"/>
                    <a:pt x="496" y="1942"/>
                    <a:pt x="1127" y="2513"/>
                  </a:cubicBezTo>
                  <a:cubicBezTo>
                    <a:pt x="1201" y="2581"/>
                    <a:pt x="1280" y="2610"/>
                    <a:pt x="1354" y="2610"/>
                  </a:cubicBezTo>
                  <a:cubicBezTo>
                    <a:pt x="1604" y="2610"/>
                    <a:pt x="1805" y="2285"/>
                    <a:pt x="1604" y="2037"/>
                  </a:cubicBezTo>
                  <a:cubicBezTo>
                    <a:pt x="1175" y="1513"/>
                    <a:pt x="901" y="918"/>
                    <a:pt x="758" y="263"/>
                  </a:cubicBezTo>
                  <a:cubicBezTo>
                    <a:pt x="715" y="86"/>
                    <a:pt x="554" y="1"/>
                    <a:pt x="393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11"/>
            <p:cNvSpPr/>
            <p:nvPr/>
          </p:nvSpPr>
          <p:spPr>
            <a:xfrm>
              <a:off x="-4707450" y="-951600"/>
              <a:ext cx="25225" cy="76300"/>
            </a:xfrm>
            <a:custGeom>
              <a:avLst/>
              <a:gdLst/>
              <a:ahLst/>
              <a:cxnLst/>
              <a:rect l="l" t="t" r="r" b="b"/>
              <a:pathLst>
                <a:path w="1009" h="3052" extrusionOk="0">
                  <a:moveTo>
                    <a:pt x="531" y="0"/>
                  </a:moveTo>
                  <a:cubicBezTo>
                    <a:pt x="396" y="0"/>
                    <a:pt x="264" y="75"/>
                    <a:pt x="227" y="244"/>
                  </a:cubicBezTo>
                  <a:cubicBezTo>
                    <a:pt x="1" y="1089"/>
                    <a:pt x="132" y="1994"/>
                    <a:pt x="370" y="2827"/>
                  </a:cubicBezTo>
                  <a:cubicBezTo>
                    <a:pt x="412" y="2984"/>
                    <a:pt x="527" y="3051"/>
                    <a:pt x="645" y="3051"/>
                  </a:cubicBezTo>
                  <a:cubicBezTo>
                    <a:pt x="823" y="3051"/>
                    <a:pt x="1008" y="2897"/>
                    <a:pt x="965" y="2661"/>
                  </a:cubicBezTo>
                  <a:cubicBezTo>
                    <a:pt x="822" y="1875"/>
                    <a:pt x="882" y="1125"/>
                    <a:pt x="882" y="327"/>
                  </a:cubicBezTo>
                  <a:cubicBezTo>
                    <a:pt x="882" y="121"/>
                    <a:pt x="703" y="0"/>
                    <a:pt x="531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11"/>
            <p:cNvSpPr/>
            <p:nvPr/>
          </p:nvSpPr>
          <p:spPr>
            <a:xfrm>
              <a:off x="-4683025" y="-1047575"/>
              <a:ext cx="66550" cy="61900"/>
            </a:xfrm>
            <a:custGeom>
              <a:avLst/>
              <a:gdLst/>
              <a:ahLst/>
              <a:cxnLst/>
              <a:rect l="l" t="t" r="r" b="b"/>
              <a:pathLst>
                <a:path w="2662" h="2476" extrusionOk="0">
                  <a:moveTo>
                    <a:pt x="2194" y="1"/>
                  </a:moveTo>
                  <a:cubicBezTo>
                    <a:pt x="2166" y="1"/>
                    <a:pt x="2137" y="4"/>
                    <a:pt x="2107" y="11"/>
                  </a:cubicBezTo>
                  <a:cubicBezTo>
                    <a:pt x="1072" y="249"/>
                    <a:pt x="238" y="1142"/>
                    <a:pt x="36" y="2190"/>
                  </a:cubicBezTo>
                  <a:cubicBezTo>
                    <a:pt x="0" y="2366"/>
                    <a:pt x="129" y="2476"/>
                    <a:pt x="264" y="2476"/>
                  </a:cubicBezTo>
                  <a:cubicBezTo>
                    <a:pt x="356" y="2476"/>
                    <a:pt x="452" y="2425"/>
                    <a:pt x="500" y="2309"/>
                  </a:cubicBezTo>
                  <a:cubicBezTo>
                    <a:pt x="810" y="1487"/>
                    <a:pt x="1464" y="939"/>
                    <a:pt x="2286" y="654"/>
                  </a:cubicBezTo>
                  <a:cubicBezTo>
                    <a:pt x="2662" y="532"/>
                    <a:pt x="2545" y="1"/>
                    <a:pt x="2194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11"/>
            <p:cNvSpPr/>
            <p:nvPr/>
          </p:nvSpPr>
          <p:spPr>
            <a:xfrm>
              <a:off x="-4581250" y="-1096475"/>
              <a:ext cx="101225" cy="20900"/>
            </a:xfrm>
            <a:custGeom>
              <a:avLst/>
              <a:gdLst/>
              <a:ahLst/>
              <a:cxnLst/>
              <a:rect l="l" t="t" r="r" b="b"/>
              <a:pathLst>
                <a:path w="4049" h="836" extrusionOk="0">
                  <a:moveTo>
                    <a:pt x="3664" y="1"/>
                  </a:moveTo>
                  <a:cubicBezTo>
                    <a:pt x="3654" y="1"/>
                    <a:pt x="3643" y="1"/>
                    <a:pt x="3632" y="2"/>
                  </a:cubicBezTo>
                  <a:cubicBezTo>
                    <a:pt x="2501" y="109"/>
                    <a:pt x="1334" y="216"/>
                    <a:pt x="215" y="455"/>
                  </a:cubicBezTo>
                  <a:cubicBezTo>
                    <a:pt x="1" y="502"/>
                    <a:pt x="60" y="824"/>
                    <a:pt x="263" y="824"/>
                  </a:cubicBezTo>
                  <a:cubicBezTo>
                    <a:pt x="454" y="832"/>
                    <a:pt x="645" y="835"/>
                    <a:pt x="837" y="835"/>
                  </a:cubicBezTo>
                  <a:cubicBezTo>
                    <a:pt x="1767" y="835"/>
                    <a:pt x="2700" y="750"/>
                    <a:pt x="3609" y="681"/>
                  </a:cubicBezTo>
                  <a:cubicBezTo>
                    <a:pt x="4038" y="634"/>
                    <a:pt x="4049" y="1"/>
                    <a:pt x="3664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11"/>
            <p:cNvSpPr/>
            <p:nvPr/>
          </p:nvSpPr>
          <p:spPr>
            <a:xfrm>
              <a:off x="-4415175" y="-1082200"/>
              <a:ext cx="72950" cy="33275"/>
            </a:xfrm>
            <a:custGeom>
              <a:avLst/>
              <a:gdLst/>
              <a:ahLst/>
              <a:cxnLst/>
              <a:rect l="l" t="t" r="r" b="b"/>
              <a:pathLst>
                <a:path w="2918" h="1331" extrusionOk="0">
                  <a:moveTo>
                    <a:pt x="305" y="1"/>
                  </a:moveTo>
                  <a:cubicBezTo>
                    <a:pt x="56" y="1"/>
                    <a:pt x="0" y="433"/>
                    <a:pt x="275" y="479"/>
                  </a:cubicBezTo>
                  <a:cubicBezTo>
                    <a:pt x="1014" y="610"/>
                    <a:pt x="1657" y="931"/>
                    <a:pt x="2323" y="1289"/>
                  </a:cubicBezTo>
                  <a:cubicBezTo>
                    <a:pt x="2379" y="1317"/>
                    <a:pt x="2433" y="1330"/>
                    <a:pt x="2483" y="1330"/>
                  </a:cubicBezTo>
                  <a:cubicBezTo>
                    <a:pt x="2762" y="1330"/>
                    <a:pt x="2917" y="933"/>
                    <a:pt x="2645" y="741"/>
                  </a:cubicBezTo>
                  <a:cubicBezTo>
                    <a:pt x="1966" y="265"/>
                    <a:pt x="1157" y="74"/>
                    <a:pt x="335" y="3"/>
                  </a:cubicBezTo>
                  <a:cubicBezTo>
                    <a:pt x="325" y="1"/>
                    <a:pt x="315" y="1"/>
                    <a:pt x="305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11"/>
            <p:cNvSpPr/>
            <p:nvPr/>
          </p:nvSpPr>
          <p:spPr>
            <a:xfrm>
              <a:off x="-4307575" y="-1048225"/>
              <a:ext cx="94075" cy="21625"/>
            </a:xfrm>
            <a:custGeom>
              <a:avLst/>
              <a:gdLst/>
              <a:ahLst/>
              <a:cxnLst/>
              <a:rect l="l" t="t" r="r" b="b"/>
              <a:pathLst>
                <a:path w="3763" h="865" extrusionOk="0">
                  <a:moveTo>
                    <a:pt x="355" y="1"/>
                  </a:moveTo>
                  <a:cubicBezTo>
                    <a:pt x="84" y="1"/>
                    <a:pt x="1" y="426"/>
                    <a:pt x="305" y="513"/>
                  </a:cubicBezTo>
                  <a:cubicBezTo>
                    <a:pt x="948" y="732"/>
                    <a:pt x="1611" y="864"/>
                    <a:pt x="2284" y="864"/>
                  </a:cubicBezTo>
                  <a:cubicBezTo>
                    <a:pt x="2634" y="864"/>
                    <a:pt x="2987" y="828"/>
                    <a:pt x="3341" y="751"/>
                  </a:cubicBezTo>
                  <a:cubicBezTo>
                    <a:pt x="3763" y="683"/>
                    <a:pt x="3596" y="92"/>
                    <a:pt x="3206" y="92"/>
                  </a:cubicBezTo>
                  <a:cubicBezTo>
                    <a:pt x="3188" y="92"/>
                    <a:pt x="3170" y="94"/>
                    <a:pt x="3151" y="96"/>
                  </a:cubicBezTo>
                  <a:cubicBezTo>
                    <a:pt x="2727" y="151"/>
                    <a:pt x="2314" y="185"/>
                    <a:pt x="1903" y="185"/>
                  </a:cubicBezTo>
                  <a:cubicBezTo>
                    <a:pt x="1414" y="185"/>
                    <a:pt x="929" y="136"/>
                    <a:pt x="436" y="13"/>
                  </a:cubicBezTo>
                  <a:cubicBezTo>
                    <a:pt x="408" y="5"/>
                    <a:pt x="380" y="1"/>
                    <a:pt x="355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11"/>
            <p:cNvSpPr/>
            <p:nvPr/>
          </p:nvSpPr>
          <p:spPr>
            <a:xfrm>
              <a:off x="-4152975" y="-1120000"/>
              <a:ext cx="62800" cy="57425"/>
            </a:xfrm>
            <a:custGeom>
              <a:avLst/>
              <a:gdLst/>
              <a:ahLst/>
              <a:cxnLst/>
              <a:rect l="l" t="t" r="r" b="b"/>
              <a:pathLst>
                <a:path w="2512" h="2297" extrusionOk="0">
                  <a:moveTo>
                    <a:pt x="2086" y="1"/>
                  </a:moveTo>
                  <a:cubicBezTo>
                    <a:pt x="1935" y="1"/>
                    <a:pt x="1778" y="79"/>
                    <a:pt x="1706" y="253"/>
                  </a:cubicBezTo>
                  <a:cubicBezTo>
                    <a:pt x="1420" y="955"/>
                    <a:pt x="932" y="1455"/>
                    <a:pt x="265" y="1800"/>
                  </a:cubicBezTo>
                  <a:cubicBezTo>
                    <a:pt x="1" y="1921"/>
                    <a:pt x="164" y="2297"/>
                    <a:pt x="406" y="2297"/>
                  </a:cubicBezTo>
                  <a:cubicBezTo>
                    <a:pt x="426" y="2297"/>
                    <a:pt x="447" y="2294"/>
                    <a:pt x="467" y="2289"/>
                  </a:cubicBezTo>
                  <a:cubicBezTo>
                    <a:pt x="1384" y="2050"/>
                    <a:pt x="2122" y="1336"/>
                    <a:pt x="2420" y="443"/>
                  </a:cubicBezTo>
                  <a:cubicBezTo>
                    <a:pt x="2512" y="167"/>
                    <a:pt x="2306" y="1"/>
                    <a:pt x="2086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11"/>
            <p:cNvSpPr/>
            <p:nvPr/>
          </p:nvSpPr>
          <p:spPr>
            <a:xfrm>
              <a:off x="-4085500" y="-1215725"/>
              <a:ext cx="86225" cy="62075"/>
            </a:xfrm>
            <a:custGeom>
              <a:avLst/>
              <a:gdLst/>
              <a:ahLst/>
              <a:cxnLst/>
              <a:rect l="l" t="t" r="r" b="b"/>
              <a:pathLst>
                <a:path w="3449" h="2483" extrusionOk="0">
                  <a:moveTo>
                    <a:pt x="2959" y="1"/>
                  </a:moveTo>
                  <a:cubicBezTo>
                    <a:pt x="2932" y="1"/>
                    <a:pt x="2905" y="4"/>
                    <a:pt x="2876" y="10"/>
                  </a:cubicBezTo>
                  <a:cubicBezTo>
                    <a:pt x="1733" y="331"/>
                    <a:pt x="828" y="1200"/>
                    <a:pt x="126" y="2129"/>
                  </a:cubicBezTo>
                  <a:cubicBezTo>
                    <a:pt x="1" y="2299"/>
                    <a:pt x="171" y="2482"/>
                    <a:pt x="339" y="2482"/>
                  </a:cubicBezTo>
                  <a:cubicBezTo>
                    <a:pt x="395" y="2482"/>
                    <a:pt x="450" y="2462"/>
                    <a:pt x="495" y="2415"/>
                  </a:cubicBezTo>
                  <a:cubicBezTo>
                    <a:pt x="1281" y="1617"/>
                    <a:pt x="2209" y="1176"/>
                    <a:pt x="3150" y="629"/>
                  </a:cubicBezTo>
                  <a:cubicBezTo>
                    <a:pt x="3448" y="463"/>
                    <a:pt x="3296" y="1"/>
                    <a:pt x="2959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11"/>
            <p:cNvSpPr/>
            <p:nvPr/>
          </p:nvSpPr>
          <p:spPr>
            <a:xfrm>
              <a:off x="-3968125" y="-1239900"/>
              <a:ext cx="91425" cy="23850"/>
            </a:xfrm>
            <a:custGeom>
              <a:avLst/>
              <a:gdLst/>
              <a:ahLst/>
              <a:cxnLst/>
              <a:rect l="l" t="t" r="r" b="b"/>
              <a:pathLst>
                <a:path w="3657" h="954" extrusionOk="0">
                  <a:moveTo>
                    <a:pt x="2264" y="1"/>
                  </a:moveTo>
                  <a:cubicBezTo>
                    <a:pt x="1533" y="1"/>
                    <a:pt x="776" y="242"/>
                    <a:pt x="146" y="524"/>
                  </a:cubicBezTo>
                  <a:cubicBezTo>
                    <a:pt x="1" y="591"/>
                    <a:pt x="86" y="825"/>
                    <a:pt x="234" y="825"/>
                  </a:cubicBezTo>
                  <a:cubicBezTo>
                    <a:pt x="244" y="825"/>
                    <a:pt x="254" y="824"/>
                    <a:pt x="265" y="822"/>
                  </a:cubicBezTo>
                  <a:cubicBezTo>
                    <a:pt x="602" y="718"/>
                    <a:pt x="918" y="678"/>
                    <a:pt x="1228" y="678"/>
                  </a:cubicBezTo>
                  <a:cubicBezTo>
                    <a:pt x="1805" y="678"/>
                    <a:pt x="2359" y="817"/>
                    <a:pt x="2979" y="941"/>
                  </a:cubicBezTo>
                  <a:cubicBezTo>
                    <a:pt x="3017" y="950"/>
                    <a:pt x="3053" y="954"/>
                    <a:pt x="3088" y="954"/>
                  </a:cubicBezTo>
                  <a:cubicBezTo>
                    <a:pt x="3517" y="954"/>
                    <a:pt x="3657" y="309"/>
                    <a:pt x="3194" y="155"/>
                  </a:cubicBezTo>
                  <a:cubicBezTo>
                    <a:pt x="2897" y="47"/>
                    <a:pt x="2583" y="1"/>
                    <a:pt x="2264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11"/>
            <p:cNvSpPr/>
            <p:nvPr/>
          </p:nvSpPr>
          <p:spPr>
            <a:xfrm>
              <a:off x="-3823975" y="-1197225"/>
              <a:ext cx="91925" cy="67025"/>
            </a:xfrm>
            <a:custGeom>
              <a:avLst/>
              <a:gdLst/>
              <a:ahLst/>
              <a:cxnLst/>
              <a:rect l="l" t="t" r="r" b="b"/>
              <a:pathLst>
                <a:path w="3677" h="2681" extrusionOk="0">
                  <a:moveTo>
                    <a:pt x="393" y="1"/>
                  </a:moveTo>
                  <a:cubicBezTo>
                    <a:pt x="93" y="1"/>
                    <a:pt x="0" y="486"/>
                    <a:pt x="333" y="615"/>
                  </a:cubicBezTo>
                  <a:cubicBezTo>
                    <a:pt x="1273" y="1008"/>
                    <a:pt x="2047" y="1663"/>
                    <a:pt x="2655" y="2472"/>
                  </a:cubicBezTo>
                  <a:cubicBezTo>
                    <a:pt x="2768" y="2620"/>
                    <a:pt x="2909" y="2680"/>
                    <a:pt x="3042" y="2680"/>
                  </a:cubicBezTo>
                  <a:cubicBezTo>
                    <a:pt x="3382" y="2680"/>
                    <a:pt x="3677" y="2284"/>
                    <a:pt x="3369" y="1925"/>
                  </a:cubicBezTo>
                  <a:cubicBezTo>
                    <a:pt x="2619" y="1032"/>
                    <a:pt x="1595" y="425"/>
                    <a:pt x="499" y="20"/>
                  </a:cubicBezTo>
                  <a:cubicBezTo>
                    <a:pt x="461" y="7"/>
                    <a:pt x="426" y="1"/>
                    <a:pt x="393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6" name="Google Shape;186;p11"/>
          <p:cNvSpPr/>
          <p:nvPr/>
        </p:nvSpPr>
        <p:spPr>
          <a:xfrm>
            <a:off x="-827500" y="-238275"/>
            <a:ext cx="2614302" cy="2565542"/>
          </a:xfrm>
          <a:custGeom>
            <a:avLst/>
            <a:gdLst/>
            <a:ahLst/>
            <a:cxnLst/>
            <a:rect l="l" t="t" r="r" b="b"/>
            <a:pathLst>
              <a:path w="26790" h="26345" extrusionOk="0">
                <a:moveTo>
                  <a:pt x="9121" y="11614"/>
                </a:moveTo>
                <a:cubicBezTo>
                  <a:pt x="9133" y="11614"/>
                  <a:pt x="9156" y="11626"/>
                  <a:pt x="9168" y="11626"/>
                </a:cubicBezTo>
                <a:lnTo>
                  <a:pt x="9073" y="11626"/>
                </a:lnTo>
                <a:cubicBezTo>
                  <a:pt x="9061" y="11626"/>
                  <a:pt x="9061" y="11614"/>
                  <a:pt x="9049" y="11614"/>
                </a:cubicBezTo>
                <a:close/>
                <a:moveTo>
                  <a:pt x="22131" y="0"/>
                </a:moveTo>
                <a:cubicBezTo>
                  <a:pt x="22038" y="0"/>
                  <a:pt x="21944" y="10"/>
                  <a:pt x="21848" y="30"/>
                </a:cubicBezTo>
                <a:cubicBezTo>
                  <a:pt x="20824" y="256"/>
                  <a:pt x="19789" y="482"/>
                  <a:pt x="18765" y="684"/>
                </a:cubicBezTo>
                <a:cubicBezTo>
                  <a:pt x="16372" y="1196"/>
                  <a:pt x="13978" y="1685"/>
                  <a:pt x="11597" y="2232"/>
                </a:cubicBezTo>
                <a:cubicBezTo>
                  <a:pt x="9859" y="2637"/>
                  <a:pt x="8192" y="3197"/>
                  <a:pt x="6620" y="4006"/>
                </a:cubicBezTo>
                <a:cubicBezTo>
                  <a:pt x="6001" y="4316"/>
                  <a:pt x="5382" y="4661"/>
                  <a:pt x="4822" y="5066"/>
                </a:cubicBezTo>
                <a:cubicBezTo>
                  <a:pt x="4227" y="5495"/>
                  <a:pt x="3894" y="6078"/>
                  <a:pt x="3822" y="6792"/>
                </a:cubicBezTo>
                <a:cubicBezTo>
                  <a:pt x="3763" y="7400"/>
                  <a:pt x="3953" y="7923"/>
                  <a:pt x="4465" y="8293"/>
                </a:cubicBezTo>
                <a:cubicBezTo>
                  <a:pt x="4715" y="8471"/>
                  <a:pt x="4989" y="8602"/>
                  <a:pt x="5287" y="8697"/>
                </a:cubicBezTo>
                <a:cubicBezTo>
                  <a:pt x="5818" y="8861"/>
                  <a:pt x="6355" y="8923"/>
                  <a:pt x="6894" y="8923"/>
                </a:cubicBezTo>
                <a:cubicBezTo>
                  <a:pt x="7140" y="8923"/>
                  <a:pt x="7386" y="8910"/>
                  <a:pt x="7632" y="8888"/>
                </a:cubicBezTo>
                <a:cubicBezTo>
                  <a:pt x="8418" y="8816"/>
                  <a:pt x="9180" y="8602"/>
                  <a:pt x="9942" y="8364"/>
                </a:cubicBezTo>
                <a:cubicBezTo>
                  <a:pt x="10728" y="8114"/>
                  <a:pt x="11502" y="7888"/>
                  <a:pt x="12323" y="7769"/>
                </a:cubicBezTo>
                <a:cubicBezTo>
                  <a:pt x="12919" y="7685"/>
                  <a:pt x="13514" y="7578"/>
                  <a:pt x="14097" y="7447"/>
                </a:cubicBezTo>
                <a:cubicBezTo>
                  <a:pt x="14990" y="7245"/>
                  <a:pt x="15883" y="7030"/>
                  <a:pt x="16776" y="6852"/>
                </a:cubicBezTo>
                <a:cubicBezTo>
                  <a:pt x="17741" y="6649"/>
                  <a:pt x="18741" y="6507"/>
                  <a:pt x="19717" y="6328"/>
                </a:cubicBezTo>
                <a:cubicBezTo>
                  <a:pt x="20384" y="6209"/>
                  <a:pt x="21039" y="6078"/>
                  <a:pt x="21729" y="6030"/>
                </a:cubicBezTo>
                <a:cubicBezTo>
                  <a:pt x="21763" y="6025"/>
                  <a:pt x="21797" y="6014"/>
                  <a:pt x="21829" y="6014"/>
                </a:cubicBezTo>
                <a:cubicBezTo>
                  <a:pt x="21865" y="6014"/>
                  <a:pt x="21900" y="6028"/>
                  <a:pt x="21932" y="6078"/>
                </a:cubicBezTo>
                <a:cubicBezTo>
                  <a:pt x="21741" y="6233"/>
                  <a:pt x="21515" y="6340"/>
                  <a:pt x="21301" y="6447"/>
                </a:cubicBezTo>
                <a:cubicBezTo>
                  <a:pt x="19670" y="7209"/>
                  <a:pt x="17979" y="7781"/>
                  <a:pt x="16205" y="8114"/>
                </a:cubicBezTo>
                <a:cubicBezTo>
                  <a:pt x="15229" y="8293"/>
                  <a:pt x="14240" y="8459"/>
                  <a:pt x="13264" y="8638"/>
                </a:cubicBezTo>
                <a:cubicBezTo>
                  <a:pt x="12323" y="8793"/>
                  <a:pt x="11419" y="9019"/>
                  <a:pt x="10478" y="9174"/>
                </a:cubicBezTo>
                <a:cubicBezTo>
                  <a:pt x="9704" y="9293"/>
                  <a:pt x="8942" y="9376"/>
                  <a:pt x="8180" y="9507"/>
                </a:cubicBezTo>
                <a:cubicBezTo>
                  <a:pt x="7073" y="9709"/>
                  <a:pt x="5965" y="9912"/>
                  <a:pt x="4870" y="10126"/>
                </a:cubicBezTo>
                <a:cubicBezTo>
                  <a:pt x="4418" y="10209"/>
                  <a:pt x="3953" y="10281"/>
                  <a:pt x="3513" y="10448"/>
                </a:cubicBezTo>
                <a:cubicBezTo>
                  <a:pt x="3084" y="10602"/>
                  <a:pt x="2691" y="10817"/>
                  <a:pt x="2405" y="11198"/>
                </a:cubicBezTo>
                <a:cubicBezTo>
                  <a:pt x="1917" y="11817"/>
                  <a:pt x="1810" y="12817"/>
                  <a:pt x="2786" y="13412"/>
                </a:cubicBezTo>
                <a:cubicBezTo>
                  <a:pt x="2977" y="13531"/>
                  <a:pt x="3203" y="13638"/>
                  <a:pt x="3418" y="13710"/>
                </a:cubicBezTo>
                <a:cubicBezTo>
                  <a:pt x="4075" y="13935"/>
                  <a:pt x="4740" y="14042"/>
                  <a:pt x="5424" y="14042"/>
                </a:cubicBezTo>
                <a:cubicBezTo>
                  <a:pt x="5607" y="14042"/>
                  <a:pt x="5791" y="14034"/>
                  <a:pt x="5977" y="14019"/>
                </a:cubicBezTo>
                <a:cubicBezTo>
                  <a:pt x="7204" y="13912"/>
                  <a:pt x="8406" y="13793"/>
                  <a:pt x="9633" y="13674"/>
                </a:cubicBezTo>
                <a:cubicBezTo>
                  <a:pt x="10823" y="13555"/>
                  <a:pt x="11990" y="13460"/>
                  <a:pt x="13181" y="13353"/>
                </a:cubicBezTo>
                <a:cubicBezTo>
                  <a:pt x="14062" y="13257"/>
                  <a:pt x="14943" y="13174"/>
                  <a:pt x="15824" y="13043"/>
                </a:cubicBezTo>
                <a:cubicBezTo>
                  <a:pt x="17562" y="12757"/>
                  <a:pt x="19300" y="12543"/>
                  <a:pt x="21063" y="12388"/>
                </a:cubicBezTo>
                <a:cubicBezTo>
                  <a:pt x="21106" y="12380"/>
                  <a:pt x="21150" y="12378"/>
                  <a:pt x="21195" y="12378"/>
                </a:cubicBezTo>
                <a:cubicBezTo>
                  <a:pt x="21286" y="12378"/>
                  <a:pt x="21384" y="12388"/>
                  <a:pt x="21503" y="12388"/>
                </a:cubicBezTo>
                <a:cubicBezTo>
                  <a:pt x="21372" y="12448"/>
                  <a:pt x="21277" y="12472"/>
                  <a:pt x="21194" y="12484"/>
                </a:cubicBezTo>
                <a:cubicBezTo>
                  <a:pt x="20503" y="12638"/>
                  <a:pt x="19812" y="12781"/>
                  <a:pt x="19122" y="12924"/>
                </a:cubicBezTo>
                <a:cubicBezTo>
                  <a:pt x="17848" y="13174"/>
                  <a:pt x="16562" y="13424"/>
                  <a:pt x="15264" y="13591"/>
                </a:cubicBezTo>
                <a:cubicBezTo>
                  <a:pt x="14181" y="13722"/>
                  <a:pt x="13109" y="13853"/>
                  <a:pt x="12038" y="14031"/>
                </a:cubicBezTo>
                <a:cubicBezTo>
                  <a:pt x="11097" y="14198"/>
                  <a:pt x="10156" y="14353"/>
                  <a:pt x="9228" y="14496"/>
                </a:cubicBezTo>
                <a:cubicBezTo>
                  <a:pt x="7990" y="14686"/>
                  <a:pt x="6739" y="14865"/>
                  <a:pt x="5513" y="15186"/>
                </a:cubicBezTo>
                <a:cubicBezTo>
                  <a:pt x="4358" y="15484"/>
                  <a:pt x="3203" y="15793"/>
                  <a:pt x="2096" y="16270"/>
                </a:cubicBezTo>
                <a:cubicBezTo>
                  <a:pt x="1691" y="16448"/>
                  <a:pt x="1310" y="16651"/>
                  <a:pt x="965" y="16936"/>
                </a:cubicBezTo>
                <a:cubicBezTo>
                  <a:pt x="0" y="17770"/>
                  <a:pt x="24" y="19175"/>
                  <a:pt x="1036" y="19961"/>
                </a:cubicBezTo>
                <a:cubicBezTo>
                  <a:pt x="1334" y="20187"/>
                  <a:pt x="1667" y="20342"/>
                  <a:pt x="2013" y="20449"/>
                </a:cubicBezTo>
                <a:cubicBezTo>
                  <a:pt x="2563" y="20618"/>
                  <a:pt x="3132" y="20703"/>
                  <a:pt x="3712" y="20703"/>
                </a:cubicBezTo>
                <a:cubicBezTo>
                  <a:pt x="3784" y="20703"/>
                  <a:pt x="3857" y="20701"/>
                  <a:pt x="3929" y="20699"/>
                </a:cubicBezTo>
                <a:cubicBezTo>
                  <a:pt x="4942" y="20687"/>
                  <a:pt x="5954" y="20568"/>
                  <a:pt x="6966" y="20425"/>
                </a:cubicBezTo>
                <a:cubicBezTo>
                  <a:pt x="7930" y="20270"/>
                  <a:pt x="8894" y="20139"/>
                  <a:pt x="9847" y="19984"/>
                </a:cubicBezTo>
                <a:cubicBezTo>
                  <a:pt x="11252" y="19782"/>
                  <a:pt x="12645" y="19568"/>
                  <a:pt x="14038" y="19330"/>
                </a:cubicBezTo>
                <a:cubicBezTo>
                  <a:pt x="15729" y="19056"/>
                  <a:pt x="17431" y="18830"/>
                  <a:pt x="19122" y="18615"/>
                </a:cubicBezTo>
                <a:cubicBezTo>
                  <a:pt x="20170" y="18496"/>
                  <a:pt x="21205" y="18377"/>
                  <a:pt x="22253" y="18306"/>
                </a:cubicBezTo>
                <a:cubicBezTo>
                  <a:pt x="22528" y="18292"/>
                  <a:pt x="22807" y="18278"/>
                  <a:pt x="23095" y="18278"/>
                </a:cubicBezTo>
                <a:cubicBezTo>
                  <a:pt x="23305" y="18278"/>
                  <a:pt x="23520" y="18286"/>
                  <a:pt x="23741" y="18306"/>
                </a:cubicBezTo>
                <a:cubicBezTo>
                  <a:pt x="23575" y="18437"/>
                  <a:pt x="23408" y="18472"/>
                  <a:pt x="23265" y="18520"/>
                </a:cubicBezTo>
                <a:cubicBezTo>
                  <a:pt x="21598" y="19032"/>
                  <a:pt x="19896" y="19389"/>
                  <a:pt x="18181" y="19651"/>
                </a:cubicBezTo>
                <a:cubicBezTo>
                  <a:pt x="17324" y="19770"/>
                  <a:pt x="16443" y="19853"/>
                  <a:pt x="15586" y="19973"/>
                </a:cubicBezTo>
                <a:cubicBezTo>
                  <a:pt x="14181" y="20151"/>
                  <a:pt x="12788" y="20318"/>
                  <a:pt x="11383" y="20449"/>
                </a:cubicBezTo>
                <a:cubicBezTo>
                  <a:pt x="10287" y="20556"/>
                  <a:pt x="9192" y="20735"/>
                  <a:pt x="8120" y="21032"/>
                </a:cubicBezTo>
                <a:cubicBezTo>
                  <a:pt x="7251" y="21282"/>
                  <a:pt x="6382" y="21580"/>
                  <a:pt x="5596" y="22056"/>
                </a:cubicBezTo>
                <a:cubicBezTo>
                  <a:pt x="5251" y="22247"/>
                  <a:pt x="4953" y="22485"/>
                  <a:pt x="4703" y="22806"/>
                </a:cubicBezTo>
                <a:cubicBezTo>
                  <a:pt x="3941" y="23723"/>
                  <a:pt x="4072" y="24890"/>
                  <a:pt x="5013" y="25616"/>
                </a:cubicBezTo>
                <a:cubicBezTo>
                  <a:pt x="5311" y="25842"/>
                  <a:pt x="5620" y="25997"/>
                  <a:pt x="5977" y="26104"/>
                </a:cubicBezTo>
                <a:cubicBezTo>
                  <a:pt x="6537" y="26271"/>
                  <a:pt x="7085" y="26342"/>
                  <a:pt x="7644" y="26342"/>
                </a:cubicBezTo>
                <a:cubicBezTo>
                  <a:pt x="7722" y="26344"/>
                  <a:pt x="7800" y="26345"/>
                  <a:pt x="7877" y="26345"/>
                </a:cubicBezTo>
                <a:cubicBezTo>
                  <a:pt x="8366" y="26345"/>
                  <a:pt x="8842" y="26315"/>
                  <a:pt x="9335" y="26295"/>
                </a:cubicBezTo>
                <a:cubicBezTo>
                  <a:pt x="10228" y="26271"/>
                  <a:pt x="11097" y="26176"/>
                  <a:pt x="11978" y="26092"/>
                </a:cubicBezTo>
                <a:cubicBezTo>
                  <a:pt x="13121" y="25961"/>
                  <a:pt x="14288" y="25854"/>
                  <a:pt x="15443" y="25783"/>
                </a:cubicBezTo>
                <a:cubicBezTo>
                  <a:pt x="16491" y="25699"/>
                  <a:pt x="17515" y="25676"/>
                  <a:pt x="18562" y="25604"/>
                </a:cubicBezTo>
                <a:cubicBezTo>
                  <a:pt x="19658" y="25521"/>
                  <a:pt x="20777" y="25390"/>
                  <a:pt x="21872" y="25271"/>
                </a:cubicBezTo>
                <a:cubicBezTo>
                  <a:pt x="22702" y="25197"/>
                  <a:pt x="23522" y="25124"/>
                  <a:pt x="24341" y="25124"/>
                </a:cubicBezTo>
                <a:cubicBezTo>
                  <a:pt x="24451" y="25124"/>
                  <a:pt x="24561" y="25125"/>
                  <a:pt x="24670" y="25128"/>
                </a:cubicBezTo>
                <a:cubicBezTo>
                  <a:pt x="25039" y="25128"/>
                  <a:pt x="25373" y="25045"/>
                  <a:pt x="25718" y="24961"/>
                </a:cubicBezTo>
                <a:cubicBezTo>
                  <a:pt x="26111" y="24854"/>
                  <a:pt x="26492" y="24247"/>
                  <a:pt x="26325" y="23759"/>
                </a:cubicBezTo>
                <a:cubicBezTo>
                  <a:pt x="26151" y="23249"/>
                  <a:pt x="25571" y="22829"/>
                  <a:pt x="25024" y="22829"/>
                </a:cubicBezTo>
                <a:cubicBezTo>
                  <a:pt x="25010" y="22829"/>
                  <a:pt x="24995" y="22829"/>
                  <a:pt x="24980" y="22830"/>
                </a:cubicBezTo>
                <a:cubicBezTo>
                  <a:pt x="24599" y="22866"/>
                  <a:pt x="24230" y="22878"/>
                  <a:pt x="23837" y="22890"/>
                </a:cubicBezTo>
                <a:cubicBezTo>
                  <a:pt x="22956" y="22925"/>
                  <a:pt x="22087" y="22997"/>
                  <a:pt x="21217" y="23116"/>
                </a:cubicBezTo>
                <a:cubicBezTo>
                  <a:pt x="20610" y="23199"/>
                  <a:pt x="20015" y="23306"/>
                  <a:pt x="19408" y="23366"/>
                </a:cubicBezTo>
                <a:cubicBezTo>
                  <a:pt x="18062" y="23497"/>
                  <a:pt x="16729" y="23556"/>
                  <a:pt x="15383" y="23640"/>
                </a:cubicBezTo>
                <a:cubicBezTo>
                  <a:pt x="14490" y="23699"/>
                  <a:pt x="13621" y="23771"/>
                  <a:pt x="12740" y="23854"/>
                </a:cubicBezTo>
                <a:cubicBezTo>
                  <a:pt x="12109" y="23913"/>
                  <a:pt x="11490" y="23997"/>
                  <a:pt x="10859" y="24068"/>
                </a:cubicBezTo>
                <a:cubicBezTo>
                  <a:pt x="10299" y="24140"/>
                  <a:pt x="9716" y="24152"/>
                  <a:pt x="9156" y="24199"/>
                </a:cubicBezTo>
                <a:cubicBezTo>
                  <a:pt x="8550" y="24240"/>
                  <a:pt x="7952" y="24299"/>
                  <a:pt x="7356" y="24299"/>
                </a:cubicBezTo>
                <a:cubicBezTo>
                  <a:pt x="7261" y="24299"/>
                  <a:pt x="7167" y="24298"/>
                  <a:pt x="7073" y="24294"/>
                </a:cubicBezTo>
                <a:cubicBezTo>
                  <a:pt x="6918" y="24271"/>
                  <a:pt x="6775" y="24271"/>
                  <a:pt x="6620" y="24211"/>
                </a:cubicBezTo>
                <a:cubicBezTo>
                  <a:pt x="6644" y="24140"/>
                  <a:pt x="6727" y="24128"/>
                  <a:pt x="6739" y="24033"/>
                </a:cubicBezTo>
                <a:cubicBezTo>
                  <a:pt x="6977" y="23913"/>
                  <a:pt x="7228" y="23794"/>
                  <a:pt x="7501" y="23711"/>
                </a:cubicBezTo>
                <a:cubicBezTo>
                  <a:pt x="8859" y="23247"/>
                  <a:pt x="10252" y="23009"/>
                  <a:pt x="11680" y="22854"/>
                </a:cubicBezTo>
                <a:cubicBezTo>
                  <a:pt x="12526" y="22770"/>
                  <a:pt x="13395" y="22711"/>
                  <a:pt x="14240" y="22604"/>
                </a:cubicBezTo>
                <a:cubicBezTo>
                  <a:pt x="15645" y="22437"/>
                  <a:pt x="17026" y="22282"/>
                  <a:pt x="18407" y="22056"/>
                </a:cubicBezTo>
                <a:cubicBezTo>
                  <a:pt x="19943" y="21818"/>
                  <a:pt x="21444" y="21508"/>
                  <a:pt x="22920" y="21032"/>
                </a:cubicBezTo>
                <a:cubicBezTo>
                  <a:pt x="23575" y="20818"/>
                  <a:pt x="24230" y="20580"/>
                  <a:pt x="24837" y="20234"/>
                </a:cubicBezTo>
                <a:cubicBezTo>
                  <a:pt x="25432" y="19913"/>
                  <a:pt x="25956" y="19496"/>
                  <a:pt x="26313" y="18913"/>
                </a:cubicBezTo>
                <a:cubicBezTo>
                  <a:pt x="26789" y="18151"/>
                  <a:pt x="26635" y="17401"/>
                  <a:pt x="25908" y="16865"/>
                </a:cubicBezTo>
                <a:cubicBezTo>
                  <a:pt x="25623" y="16651"/>
                  <a:pt x="25313" y="16520"/>
                  <a:pt x="24992" y="16413"/>
                </a:cubicBezTo>
                <a:cubicBezTo>
                  <a:pt x="24351" y="16208"/>
                  <a:pt x="23695" y="16134"/>
                  <a:pt x="23031" y="16134"/>
                </a:cubicBezTo>
                <a:cubicBezTo>
                  <a:pt x="22844" y="16134"/>
                  <a:pt x="22656" y="16140"/>
                  <a:pt x="22468" y="16151"/>
                </a:cubicBezTo>
                <a:cubicBezTo>
                  <a:pt x="21074" y="16210"/>
                  <a:pt x="19670" y="16365"/>
                  <a:pt x="18288" y="16544"/>
                </a:cubicBezTo>
                <a:cubicBezTo>
                  <a:pt x="16657" y="16770"/>
                  <a:pt x="15014" y="17044"/>
                  <a:pt x="13383" y="17294"/>
                </a:cubicBezTo>
                <a:cubicBezTo>
                  <a:pt x="10645" y="17722"/>
                  <a:pt x="7918" y="18210"/>
                  <a:pt x="5168" y="18568"/>
                </a:cubicBezTo>
                <a:cubicBezTo>
                  <a:pt x="4611" y="18652"/>
                  <a:pt x="4063" y="18726"/>
                  <a:pt x="3508" y="18726"/>
                </a:cubicBezTo>
                <a:cubicBezTo>
                  <a:pt x="3434" y="18726"/>
                  <a:pt x="3361" y="18725"/>
                  <a:pt x="3287" y="18722"/>
                </a:cubicBezTo>
                <a:cubicBezTo>
                  <a:pt x="3048" y="18710"/>
                  <a:pt x="2810" y="18687"/>
                  <a:pt x="2560" y="18591"/>
                </a:cubicBezTo>
                <a:cubicBezTo>
                  <a:pt x="2691" y="18484"/>
                  <a:pt x="2846" y="18437"/>
                  <a:pt x="2989" y="18389"/>
                </a:cubicBezTo>
                <a:cubicBezTo>
                  <a:pt x="4406" y="17901"/>
                  <a:pt x="5846" y="17496"/>
                  <a:pt x="7323" y="17234"/>
                </a:cubicBezTo>
                <a:cubicBezTo>
                  <a:pt x="8561" y="17008"/>
                  <a:pt x="9775" y="16817"/>
                  <a:pt x="11014" y="16603"/>
                </a:cubicBezTo>
                <a:cubicBezTo>
                  <a:pt x="12038" y="16448"/>
                  <a:pt x="13062" y="16246"/>
                  <a:pt x="14097" y="16115"/>
                </a:cubicBezTo>
                <a:cubicBezTo>
                  <a:pt x="14943" y="16008"/>
                  <a:pt x="15788" y="15912"/>
                  <a:pt x="16633" y="15770"/>
                </a:cubicBezTo>
                <a:cubicBezTo>
                  <a:pt x="18134" y="15555"/>
                  <a:pt x="19622" y="15198"/>
                  <a:pt x="21098" y="14841"/>
                </a:cubicBezTo>
                <a:cubicBezTo>
                  <a:pt x="22182" y="14567"/>
                  <a:pt x="23253" y="14222"/>
                  <a:pt x="24253" y="13686"/>
                </a:cubicBezTo>
                <a:cubicBezTo>
                  <a:pt x="24587" y="13531"/>
                  <a:pt x="24896" y="13329"/>
                  <a:pt x="25158" y="13067"/>
                </a:cubicBezTo>
                <a:cubicBezTo>
                  <a:pt x="25873" y="12376"/>
                  <a:pt x="25813" y="11448"/>
                  <a:pt x="25027" y="10852"/>
                </a:cubicBezTo>
                <a:cubicBezTo>
                  <a:pt x="24718" y="10614"/>
                  <a:pt x="24361" y="10471"/>
                  <a:pt x="23992" y="10400"/>
                </a:cubicBezTo>
                <a:cubicBezTo>
                  <a:pt x="23440" y="10288"/>
                  <a:pt x="22882" y="10249"/>
                  <a:pt x="22321" y="10249"/>
                </a:cubicBezTo>
                <a:cubicBezTo>
                  <a:pt x="22168" y="10249"/>
                  <a:pt x="22014" y="10252"/>
                  <a:pt x="21860" y="10257"/>
                </a:cubicBezTo>
                <a:cubicBezTo>
                  <a:pt x="20610" y="10281"/>
                  <a:pt x="19360" y="10436"/>
                  <a:pt x="18110" y="10579"/>
                </a:cubicBezTo>
                <a:cubicBezTo>
                  <a:pt x="16324" y="10805"/>
                  <a:pt x="14550" y="11138"/>
                  <a:pt x="12752" y="11281"/>
                </a:cubicBezTo>
                <a:cubicBezTo>
                  <a:pt x="11692" y="11376"/>
                  <a:pt x="10657" y="11483"/>
                  <a:pt x="9597" y="11591"/>
                </a:cubicBezTo>
                <a:cubicBezTo>
                  <a:pt x="9567" y="11591"/>
                  <a:pt x="9528" y="11599"/>
                  <a:pt x="9488" y="11599"/>
                </a:cubicBezTo>
                <a:cubicBezTo>
                  <a:pt x="9448" y="11599"/>
                  <a:pt x="9406" y="11591"/>
                  <a:pt x="9371" y="11555"/>
                </a:cubicBezTo>
                <a:cubicBezTo>
                  <a:pt x="9823" y="11495"/>
                  <a:pt x="10252" y="11412"/>
                  <a:pt x="10680" y="11341"/>
                </a:cubicBezTo>
                <a:cubicBezTo>
                  <a:pt x="12478" y="11019"/>
                  <a:pt x="14300" y="10686"/>
                  <a:pt x="16098" y="10340"/>
                </a:cubicBezTo>
                <a:cubicBezTo>
                  <a:pt x="17955" y="10007"/>
                  <a:pt x="19741" y="9436"/>
                  <a:pt x="21432" y="8590"/>
                </a:cubicBezTo>
                <a:cubicBezTo>
                  <a:pt x="22087" y="8245"/>
                  <a:pt x="22718" y="7864"/>
                  <a:pt x="23277" y="7352"/>
                </a:cubicBezTo>
                <a:cubicBezTo>
                  <a:pt x="23622" y="7054"/>
                  <a:pt x="23932" y="6745"/>
                  <a:pt x="24146" y="6340"/>
                </a:cubicBezTo>
                <a:cubicBezTo>
                  <a:pt x="24432" y="5816"/>
                  <a:pt x="24313" y="5316"/>
                  <a:pt x="23849" y="4971"/>
                </a:cubicBezTo>
                <a:cubicBezTo>
                  <a:pt x="23575" y="4768"/>
                  <a:pt x="23253" y="4649"/>
                  <a:pt x="22920" y="4566"/>
                </a:cubicBezTo>
                <a:cubicBezTo>
                  <a:pt x="22528" y="4476"/>
                  <a:pt x="22136" y="4442"/>
                  <a:pt x="21743" y="4442"/>
                </a:cubicBezTo>
                <a:cubicBezTo>
                  <a:pt x="21302" y="4442"/>
                  <a:pt x="20861" y="4485"/>
                  <a:pt x="20420" y="4542"/>
                </a:cubicBezTo>
                <a:cubicBezTo>
                  <a:pt x="19705" y="4625"/>
                  <a:pt x="18991" y="4744"/>
                  <a:pt x="18277" y="4852"/>
                </a:cubicBezTo>
                <a:cubicBezTo>
                  <a:pt x="17324" y="4983"/>
                  <a:pt x="16372" y="5090"/>
                  <a:pt x="15431" y="5280"/>
                </a:cubicBezTo>
                <a:cubicBezTo>
                  <a:pt x="14407" y="5495"/>
                  <a:pt x="13359" y="5685"/>
                  <a:pt x="12311" y="5745"/>
                </a:cubicBezTo>
                <a:cubicBezTo>
                  <a:pt x="11538" y="5792"/>
                  <a:pt x="10764" y="5840"/>
                  <a:pt x="9990" y="5983"/>
                </a:cubicBezTo>
                <a:cubicBezTo>
                  <a:pt x="9633" y="6054"/>
                  <a:pt x="9263" y="6137"/>
                  <a:pt x="8882" y="6209"/>
                </a:cubicBezTo>
                <a:cubicBezTo>
                  <a:pt x="8990" y="6114"/>
                  <a:pt x="9097" y="6090"/>
                  <a:pt x="9180" y="6042"/>
                </a:cubicBezTo>
                <a:cubicBezTo>
                  <a:pt x="9775" y="5780"/>
                  <a:pt x="10383" y="5578"/>
                  <a:pt x="11002" y="5423"/>
                </a:cubicBezTo>
                <a:cubicBezTo>
                  <a:pt x="13990" y="4649"/>
                  <a:pt x="16872" y="3590"/>
                  <a:pt x="19812" y="2625"/>
                </a:cubicBezTo>
                <a:cubicBezTo>
                  <a:pt x="20622" y="2339"/>
                  <a:pt x="21420" y="1994"/>
                  <a:pt x="22158" y="1530"/>
                </a:cubicBezTo>
                <a:cubicBezTo>
                  <a:pt x="22456" y="1351"/>
                  <a:pt x="22729" y="1149"/>
                  <a:pt x="22944" y="875"/>
                </a:cubicBezTo>
                <a:cubicBezTo>
                  <a:pt x="23087" y="732"/>
                  <a:pt x="23087" y="577"/>
                  <a:pt x="23003" y="399"/>
                </a:cubicBezTo>
                <a:cubicBezTo>
                  <a:pt x="22932" y="256"/>
                  <a:pt x="22825" y="161"/>
                  <a:pt x="22682" y="101"/>
                </a:cubicBezTo>
                <a:cubicBezTo>
                  <a:pt x="22499" y="38"/>
                  <a:pt x="22317" y="0"/>
                  <a:pt x="221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" name="Google Shape;188;p12"/>
          <p:cNvGrpSpPr/>
          <p:nvPr/>
        </p:nvGrpSpPr>
        <p:grpSpPr>
          <a:xfrm>
            <a:off x="7651694" y="225635"/>
            <a:ext cx="1735106" cy="2642090"/>
            <a:chOff x="7682969" y="470735"/>
            <a:chExt cx="1735106" cy="2642090"/>
          </a:xfrm>
        </p:grpSpPr>
        <p:sp>
          <p:nvSpPr>
            <p:cNvPr id="189" name="Google Shape;189;p12"/>
            <p:cNvSpPr/>
            <p:nvPr/>
          </p:nvSpPr>
          <p:spPr>
            <a:xfrm rot="10800000">
              <a:off x="7682969" y="470735"/>
              <a:ext cx="1670767" cy="2642090"/>
            </a:xfrm>
            <a:custGeom>
              <a:avLst/>
              <a:gdLst/>
              <a:ahLst/>
              <a:cxnLst/>
              <a:rect l="l" t="t" r="r" b="b"/>
              <a:pathLst>
                <a:path w="13919" h="22011" extrusionOk="0">
                  <a:moveTo>
                    <a:pt x="2421" y="1"/>
                  </a:moveTo>
                  <a:cubicBezTo>
                    <a:pt x="2211" y="1"/>
                    <a:pt x="1999" y="11"/>
                    <a:pt x="1786" y="34"/>
                  </a:cubicBezTo>
                  <a:cubicBezTo>
                    <a:pt x="1477" y="58"/>
                    <a:pt x="1155" y="118"/>
                    <a:pt x="893" y="296"/>
                  </a:cubicBezTo>
                  <a:cubicBezTo>
                    <a:pt x="786" y="356"/>
                    <a:pt x="715" y="451"/>
                    <a:pt x="703" y="558"/>
                  </a:cubicBezTo>
                  <a:cubicBezTo>
                    <a:pt x="667" y="808"/>
                    <a:pt x="715" y="1023"/>
                    <a:pt x="893" y="1213"/>
                  </a:cubicBezTo>
                  <a:cubicBezTo>
                    <a:pt x="1096" y="1439"/>
                    <a:pt x="1370" y="1487"/>
                    <a:pt x="1655" y="1511"/>
                  </a:cubicBezTo>
                  <a:cubicBezTo>
                    <a:pt x="2036" y="1558"/>
                    <a:pt x="2429" y="1582"/>
                    <a:pt x="2810" y="1618"/>
                  </a:cubicBezTo>
                  <a:cubicBezTo>
                    <a:pt x="3465" y="1713"/>
                    <a:pt x="4108" y="1916"/>
                    <a:pt x="4751" y="2094"/>
                  </a:cubicBezTo>
                  <a:cubicBezTo>
                    <a:pt x="5918" y="2440"/>
                    <a:pt x="7037" y="2928"/>
                    <a:pt x="8061" y="3606"/>
                  </a:cubicBezTo>
                  <a:cubicBezTo>
                    <a:pt x="9668" y="4642"/>
                    <a:pt x="10859" y="6023"/>
                    <a:pt x="11549" y="7833"/>
                  </a:cubicBezTo>
                  <a:cubicBezTo>
                    <a:pt x="11930" y="8857"/>
                    <a:pt x="12228" y="9917"/>
                    <a:pt x="12169" y="11024"/>
                  </a:cubicBezTo>
                  <a:cubicBezTo>
                    <a:pt x="12145" y="11441"/>
                    <a:pt x="12133" y="11857"/>
                    <a:pt x="12085" y="12226"/>
                  </a:cubicBezTo>
                  <a:cubicBezTo>
                    <a:pt x="12026" y="12869"/>
                    <a:pt x="11847" y="13500"/>
                    <a:pt x="11728" y="14131"/>
                  </a:cubicBezTo>
                  <a:cubicBezTo>
                    <a:pt x="11609" y="14834"/>
                    <a:pt x="11299" y="15465"/>
                    <a:pt x="10906" y="16036"/>
                  </a:cubicBezTo>
                  <a:cubicBezTo>
                    <a:pt x="10585" y="16536"/>
                    <a:pt x="10133" y="16917"/>
                    <a:pt x="9621" y="17191"/>
                  </a:cubicBezTo>
                  <a:cubicBezTo>
                    <a:pt x="9263" y="17370"/>
                    <a:pt x="8906" y="17572"/>
                    <a:pt x="8549" y="17787"/>
                  </a:cubicBezTo>
                  <a:cubicBezTo>
                    <a:pt x="7716" y="18287"/>
                    <a:pt x="6823" y="18656"/>
                    <a:pt x="5870" y="18894"/>
                  </a:cubicBezTo>
                  <a:cubicBezTo>
                    <a:pt x="4834" y="19168"/>
                    <a:pt x="3810" y="19430"/>
                    <a:pt x="2786" y="19668"/>
                  </a:cubicBezTo>
                  <a:cubicBezTo>
                    <a:pt x="2334" y="19775"/>
                    <a:pt x="1893" y="19882"/>
                    <a:pt x="1429" y="19882"/>
                  </a:cubicBezTo>
                  <a:cubicBezTo>
                    <a:pt x="1108" y="19882"/>
                    <a:pt x="810" y="20001"/>
                    <a:pt x="512" y="20132"/>
                  </a:cubicBezTo>
                  <a:cubicBezTo>
                    <a:pt x="179" y="20287"/>
                    <a:pt x="0" y="20692"/>
                    <a:pt x="36" y="21061"/>
                  </a:cubicBezTo>
                  <a:cubicBezTo>
                    <a:pt x="68" y="21458"/>
                    <a:pt x="720" y="22010"/>
                    <a:pt x="1206" y="22010"/>
                  </a:cubicBezTo>
                  <a:cubicBezTo>
                    <a:pt x="1259" y="22010"/>
                    <a:pt x="1310" y="22004"/>
                    <a:pt x="1358" y="21990"/>
                  </a:cubicBezTo>
                  <a:cubicBezTo>
                    <a:pt x="1953" y="21847"/>
                    <a:pt x="2560" y="21751"/>
                    <a:pt x="3144" y="21597"/>
                  </a:cubicBezTo>
                  <a:cubicBezTo>
                    <a:pt x="4334" y="21263"/>
                    <a:pt x="5525" y="20906"/>
                    <a:pt x="6704" y="20537"/>
                  </a:cubicBezTo>
                  <a:cubicBezTo>
                    <a:pt x="7299" y="20358"/>
                    <a:pt x="7858" y="20120"/>
                    <a:pt x="8406" y="19823"/>
                  </a:cubicBezTo>
                  <a:cubicBezTo>
                    <a:pt x="9216" y="19394"/>
                    <a:pt x="9978" y="18906"/>
                    <a:pt x="10716" y="18382"/>
                  </a:cubicBezTo>
                  <a:cubicBezTo>
                    <a:pt x="11442" y="17858"/>
                    <a:pt x="12038" y="17191"/>
                    <a:pt x="12466" y="16382"/>
                  </a:cubicBezTo>
                  <a:cubicBezTo>
                    <a:pt x="12954" y="15489"/>
                    <a:pt x="13276" y="14560"/>
                    <a:pt x="13466" y="13572"/>
                  </a:cubicBezTo>
                  <a:cubicBezTo>
                    <a:pt x="13681" y="12453"/>
                    <a:pt x="13919" y="11345"/>
                    <a:pt x="13812" y="10179"/>
                  </a:cubicBezTo>
                  <a:cubicBezTo>
                    <a:pt x="13776" y="9821"/>
                    <a:pt x="13764" y="9464"/>
                    <a:pt x="13704" y="9107"/>
                  </a:cubicBezTo>
                  <a:cubicBezTo>
                    <a:pt x="13502" y="7857"/>
                    <a:pt x="13038" y="6714"/>
                    <a:pt x="12454" y="5595"/>
                  </a:cubicBezTo>
                  <a:cubicBezTo>
                    <a:pt x="11680" y="4083"/>
                    <a:pt x="10537" y="2916"/>
                    <a:pt x="9049" y="2082"/>
                  </a:cubicBezTo>
                  <a:cubicBezTo>
                    <a:pt x="7573" y="1261"/>
                    <a:pt x="6049" y="630"/>
                    <a:pt x="4394" y="249"/>
                  </a:cubicBezTo>
                  <a:cubicBezTo>
                    <a:pt x="3735" y="104"/>
                    <a:pt x="3082" y="1"/>
                    <a:pt x="242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12"/>
            <p:cNvSpPr/>
            <p:nvPr/>
          </p:nvSpPr>
          <p:spPr>
            <a:xfrm rot="10800000">
              <a:off x="8096010" y="836603"/>
              <a:ext cx="1316304" cy="1944087"/>
            </a:xfrm>
            <a:custGeom>
              <a:avLst/>
              <a:gdLst/>
              <a:ahLst/>
              <a:cxnLst/>
              <a:rect l="l" t="t" r="r" b="b"/>
              <a:pathLst>
                <a:path w="10966" h="16196" extrusionOk="0">
                  <a:moveTo>
                    <a:pt x="2204" y="0"/>
                  </a:moveTo>
                  <a:cubicBezTo>
                    <a:pt x="2035" y="0"/>
                    <a:pt x="1864" y="9"/>
                    <a:pt x="1691" y="30"/>
                  </a:cubicBezTo>
                  <a:cubicBezTo>
                    <a:pt x="1405" y="65"/>
                    <a:pt x="1155" y="125"/>
                    <a:pt x="917" y="280"/>
                  </a:cubicBezTo>
                  <a:cubicBezTo>
                    <a:pt x="750" y="387"/>
                    <a:pt x="715" y="506"/>
                    <a:pt x="750" y="696"/>
                  </a:cubicBezTo>
                  <a:cubicBezTo>
                    <a:pt x="786" y="839"/>
                    <a:pt x="846" y="958"/>
                    <a:pt x="953" y="1042"/>
                  </a:cubicBezTo>
                  <a:cubicBezTo>
                    <a:pt x="1107" y="1197"/>
                    <a:pt x="1310" y="1256"/>
                    <a:pt x="1512" y="1280"/>
                  </a:cubicBezTo>
                  <a:cubicBezTo>
                    <a:pt x="2227" y="1411"/>
                    <a:pt x="2941" y="1578"/>
                    <a:pt x="3632" y="1804"/>
                  </a:cubicBezTo>
                  <a:cubicBezTo>
                    <a:pt x="4025" y="1935"/>
                    <a:pt x="4417" y="2066"/>
                    <a:pt x="4787" y="2280"/>
                  </a:cubicBezTo>
                  <a:cubicBezTo>
                    <a:pt x="5632" y="2756"/>
                    <a:pt x="6441" y="3256"/>
                    <a:pt x="7215" y="3840"/>
                  </a:cubicBezTo>
                  <a:cubicBezTo>
                    <a:pt x="7870" y="4328"/>
                    <a:pt x="8311" y="4971"/>
                    <a:pt x="8489" y="5780"/>
                  </a:cubicBezTo>
                  <a:cubicBezTo>
                    <a:pt x="8751" y="6888"/>
                    <a:pt x="8823" y="8019"/>
                    <a:pt x="8716" y="9150"/>
                  </a:cubicBezTo>
                  <a:cubicBezTo>
                    <a:pt x="8644" y="9983"/>
                    <a:pt x="8335" y="10733"/>
                    <a:pt x="7715" y="11341"/>
                  </a:cubicBezTo>
                  <a:cubicBezTo>
                    <a:pt x="7144" y="11912"/>
                    <a:pt x="6453" y="12305"/>
                    <a:pt x="5727" y="12603"/>
                  </a:cubicBezTo>
                  <a:cubicBezTo>
                    <a:pt x="5060" y="12888"/>
                    <a:pt x="4322" y="13019"/>
                    <a:pt x="3632" y="13246"/>
                  </a:cubicBezTo>
                  <a:cubicBezTo>
                    <a:pt x="2953" y="13460"/>
                    <a:pt x="2274" y="13662"/>
                    <a:pt x="1572" y="13722"/>
                  </a:cubicBezTo>
                  <a:cubicBezTo>
                    <a:pt x="1203" y="13769"/>
                    <a:pt x="905" y="13948"/>
                    <a:pt x="596" y="14091"/>
                  </a:cubicBezTo>
                  <a:cubicBezTo>
                    <a:pt x="191" y="14305"/>
                    <a:pt x="0" y="15020"/>
                    <a:pt x="191" y="15401"/>
                  </a:cubicBezTo>
                  <a:cubicBezTo>
                    <a:pt x="400" y="15840"/>
                    <a:pt x="985" y="16196"/>
                    <a:pt x="1495" y="16196"/>
                  </a:cubicBezTo>
                  <a:cubicBezTo>
                    <a:pt x="1566" y="16196"/>
                    <a:pt x="1636" y="16189"/>
                    <a:pt x="1703" y="16175"/>
                  </a:cubicBezTo>
                  <a:cubicBezTo>
                    <a:pt x="1858" y="16151"/>
                    <a:pt x="2024" y="16139"/>
                    <a:pt x="2179" y="16103"/>
                  </a:cubicBezTo>
                  <a:cubicBezTo>
                    <a:pt x="2596" y="16032"/>
                    <a:pt x="3012" y="15960"/>
                    <a:pt x="3405" y="15805"/>
                  </a:cubicBezTo>
                  <a:cubicBezTo>
                    <a:pt x="3834" y="15639"/>
                    <a:pt x="4286" y="15508"/>
                    <a:pt x="4727" y="15377"/>
                  </a:cubicBezTo>
                  <a:cubicBezTo>
                    <a:pt x="5906" y="15043"/>
                    <a:pt x="7025" y="14603"/>
                    <a:pt x="8037" y="13912"/>
                  </a:cubicBezTo>
                  <a:cubicBezTo>
                    <a:pt x="8680" y="13484"/>
                    <a:pt x="9204" y="12960"/>
                    <a:pt x="9609" y="12329"/>
                  </a:cubicBezTo>
                  <a:cubicBezTo>
                    <a:pt x="10442" y="10983"/>
                    <a:pt x="10966" y="9543"/>
                    <a:pt x="10906" y="7983"/>
                  </a:cubicBezTo>
                  <a:cubicBezTo>
                    <a:pt x="10966" y="6769"/>
                    <a:pt x="10632" y="5542"/>
                    <a:pt x="10121" y="4530"/>
                  </a:cubicBezTo>
                  <a:cubicBezTo>
                    <a:pt x="9763" y="3828"/>
                    <a:pt x="9335" y="3185"/>
                    <a:pt x="8704" y="2685"/>
                  </a:cubicBezTo>
                  <a:cubicBezTo>
                    <a:pt x="8406" y="2447"/>
                    <a:pt x="8085" y="2232"/>
                    <a:pt x="7751" y="2006"/>
                  </a:cubicBezTo>
                  <a:cubicBezTo>
                    <a:pt x="6680" y="1292"/>
                    <a:pt x="5549" y="720"/>
                    <a:pt x="4310" y="363"/>
                  </a:cubicBezTo>
                  <a:cubicBezTo>
                    <a:pt x="3625" y="170"/>
                    <a:pt x="2931" y="0"/>
                    <a:pt x="22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12"/>
            <p:cNvSpPr/>
            <p:nvPr/>
          </p:nvSpPr>
          <p:spPr>
            <a:xfrm rot="10800000">
              <a:off x="8517572" y="1234521"/>
              <a:ext cx="900503" cy="1181264"/>
            </a:xfrm>
            <a:custGeom>
              <a:avLst/>
              <a:gdLst/>
              <a:ahLst/>
              <a:cxnLst/>
              <a:rect l="l" t="t" r="r" b="b"/>
              <a:pathLst>
                <a:path w="7502" h="9841" extrusionOk="0">
                  <a:moveTo>
                    <a:pt x="2197" y="1"/>
                  </a:moveTo>
                  <a:cubicBezTo>
                    <a:pt x="1887" y="1"/>
                    <a:pt x="1623" y="57"/>
                    <a:pt x="1394" y="240"/>
                  </a:cubicBezTo>
                  <a:cubicBezTo>
                    <a:pt x="1132" y="431"/>
                    <a:pt x="1084" y="681"/>
                    <a:pt x="1263" y="954"/>
                  </a:cubicBezTo>
                  <a:cubicBezTo>
                    <a:pt x="1417" y="1145"/>
                    <a:pt x="1608" y="1276"/>
                    <a:pt x="1846" y="1335"/>
                  </a:cubicBezTo>
                  <a:cubicBezTo>
                    <a:pt x="2215" y="1431"/>
                    <a:pt x="2572" y="1526"/>
                    <a:pt x="2941" y="1633"/>
                  </a:cubicBezTo>
                  <a:cubicBezTo>
                    <a:pt x="3644" y="1847"/>
                    <a:pt x="4287" y="2145"/>
                    <a:pt x="4870" y="2598"/>
                  </a:cubicBezTo>
                  <a:cubicBezTo>
                    <a:pt x="5287" y="2931"/>
                    <a:pt x="5549" y="3312"/>
                    <a:pt x="5644" y="3824"/>
                  </a:cubicBezTo>
                  <a:cubicBezTo>
                    <a:pt x="5668" y="4014"/>
                    <a:pt x="5704" y="4229"/>
                    <a:pt x="5704" y="4419"/>
                  </a:cubicBezTo>
                  <a:cubicBezTo>
                    <a:pt x="5716" y="5003"/>
                    <a:pt x="5585" y="5550"/>
                    <a:pt x="5489" y="6110"/>
                  </a:cubicBezTo>
                  <a:cubicBezTo>
                    <a:pt x="5418" y="6562"/>
                    <a:pt x="5180" y="6800"/>
                    <a:pt x="4775" y="6943"/>
                  </a:cubicBezTo>
                  <a:cubicBezTo>
                    <a:pt x="4227" y="7158"/>
                    <a:pt x="3644" y="7265"/>
                    <a:pt x="3060" y="7384"/>
                  </a:cubicBezTo>
                  <a:cubicBezTo>
                    <a:pt x="2632" y="7467"/>
                    <a:pt x="2191" y="7574"/>
                    <a:pt x="1739" y="7574"/>
                  </a:cubicBezTo>
                  <a:cubicBezTo>
                    <a:pt x="1394" y="7574"/>
                    <a:pt x="1084" y="7682"/>
                    <a:pt x="763" y="7753"/>
                  </a:cubicBezTo>
                  <a:cubicBezTo>
                    <a:pt x="286" y="7872"/>
                    <a:pt x="1" y="8527"/>
                    <a:pt x="120" y="8896"/>
                  </a:cubicBezTo>
                  <a:cubicBezTo>
                    <a:pt x="227" y="9241"/>
                    <a:pt x="465" y="9444"/>
                    <a:pt x="727" y="9658"/>
                  </a:cubicBezTo>
                  <a:cubicBezTo>
                    <a:pt x="889" y="9780"/>
                    <a:pt x="1068" y="9841"/>
                    <a:pt x="1260" y="9841"/>
                  </a:cubicBezTo>
                  <a:cubicBezTo>
                    <a:pt x="1349" y="9841"/>
                    <a:pt x="1442" y="9827"/>
                    <a:pt x="1536" y="9801"/>
                  </a:cubicBezTo>
                  <a:cubicBezTo>
                    <a:pt x="1751" y="9741"/>
                    <a:pt x="1977" y="9706"/>
                    <a:pt x="2203" y="9658"/>
                  </a:cubicBezTo>
                  <a:cubicBezTo>
                    <a:pt x="2644" y="9587"/>
                    <a:pt x="3084" y="9479"/>
                    <a:pt x="3501" y="9313"/>
                  </a:cubicBezTo>
                  <a:cubicBezTo>
                    <a:pt x="3977" y="9134"/>
                    <a:pt x="4454" y="8967"/>
                    <a:pt x="4906" y="8765"/>
                  </a:cubicBezTo>
                  <a:cubicBezTo>
                    <a:pt x="5382" y="8551"/>
                    <a:pt x="5847" y="8313"/>
                    <a:pt x="6263" y="7991"/>
                  </a:cubicBezTo>
                  <a:cubicBezTo>
                    <a:pt x="6668" y="7682"/>
                    <a:pt x="6978" y="7277"/>
                    <a:pt x="7097" y="6789"/>
                  </a:cubicBezTo>
                  <a:cubicBezTo>
                    <a:pt x="7287" y="6015"/>
                    <a:pt x="7502" y="5253"/>
                    <a:pt x="7430" y="4443"/>
                  </a:cubicBezTo>
                  <a:cubicBezTo>
                    <a:pt x="7382" y="3848"/>
                    <a:pt x="7263" y="3276"/>
                    <a:pt x="7049" y="2717"/>
                  </a:cubicBezTo>
                  <a:cubicBezTo>
                    <a:pt x="6918" y="2395"/>
                    <a:pt x="6751" y="2097"/>
                    <a:pt x="6513" y="1847"/>
                  </a:cubicBezTo>
                  <a:cubicBezTo>
                    <a:pt x="6061" y="1371"/>
                    <a:pt x="5537" y="966"/>
                    <a:pt x="4989" y="609"/>
                  </a:cubicBezTo>
                  <a:cubicBezTo>
                    <a:pt x="4846" y="514"/>
                    <a:pt x="4715" y="478"/>
                    <a:pt x="4573" y="419"/>
                  </a:cubicBezTo>
                  <a:cubicBezTo>
                    <a:pt x="3882" y="157"/>
                    <a:pt x="3168" y="14"/>
                    <a:pt x="2489" y="14"/>
                  </a:cubicBezTo>
                  <a:cubicBezTo>
                    <a:pt x="2387" y="6"/>
                    <a:pt x="2290" y="1"/>
                    <a:pt x="21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12"/>
          <p:cNvGrpSpPr/>
          <p:nvPr/>
        </p:nvGrpSpPr>
        <p:grpSpPr>
          <a:xfrm rot="-5400000">
            <a:off x="6763274" y="4299229"/>
            <a:ext cx="1211777" cy="1655002"/>
            <a:chOff x="-2936700" y="3658900"/>
            <a:chExt cx="341750" cy="466750"/>
          </a:xfrm>
        </p:grpSpPr>
        <p:sp>
          <p:nvSpPr>
            <p:cNvPr id="193" name="Google Shape;193;p12"/>
            <p:cNvSpPr/>
            <p:nvPr/>
          </p:nvSpPr>
          <p:spPr>
            <a:xfrm>
              <a:off x="-2835200" y="3698850"/>
              <a:ext cx="96775" cy="91550"/>
            </a:xfrm>
            <a:custGeom>
              <a:avLst/>
              <a:gdLst/>
              <a:ahLst/>
              <a:cxnLst/>
              <a:rect l="l" t="t" r="r" b="b"/>
              <a:pathLst>
                <a:path w="3871" h="3662" extrusionOk="0">
                  <a:moveTo>
                    <a:pt x="2069" y="0"/>
                  </a:moveTo>
                  <a:cubicBezTo>
                    <a:pt x="1933" y="0"/>
                    <a:pt x="1795" y="15"/>
                    <a:pt x="1656" y="46"/>
                  </a:cubicBezTo>
                  <a:cubicBezTo>
                    <a:pt x="668" y="272"/>
                    <a:pt x="1" y="1082"/>
                    <a:pt x="25" y="2058"/>
                  </a:cubicBezTo>
                  <a:cubicBezTo>
                    <a:pt x="49" y="2153"/>
                    <a:pt x="61" y="2296"/>
                    <a:pt x="72" y="2427"/>
                  </a:cubicBezTo>
                  <a:cubicBezTo>
                    <a:pt x="132" y="2820"/>
                    <a:pt x="311" y="3118"/>
                    <a:pt x="620" y="3332"/>
                  </a:cubicBezTo>
                  <a:cubicBezTo>
                    <a:pt x="906" y="3547"/>
                    <a:pt x="1215" y="3558"/>
                    <a:pt x="1537" y="3630"/>
                  </a:cubicBezTo>
                  <a:cubicBezTo>
                    <a:pt x="1629" y="3651"/>
                    <a:pt x="1729" y="3661"/>
                    <a:pt x="1832" y="3661"/>
                  </a:cubicBezTo>
                  <a:cubicBezTo>
                    <a:pt x="2489" y="3661"/>
                    <a:pt x="3314" y="3241"/>
                    <a:pt x="3632" y="2439"/>
                  </a:cubicBezTo>
                  <a:cubicBezTo>
                    <a:pt x="3823" y="1999"/>
                    <a:pt x="3871" y="1522"/>
                    <a:pt x="3680" y="1058"/>
                  </a:cubicBezTo>
                  <a:cubicBezTo>
                    <a:pt x="3401" y="400"/>
                    <a:pt x="2770" y="0"/>
                    <a:pt x="20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12"/>
            <p:cNvSpPr/>
            <p:nvPr/>
          </p:nvSpPr>
          <p:spPr>
            <a:xfrm>
              <a:off x="-2793825" y="3815375"/>
              <a:ext cx="92900" cy="93225"/>
            </a:xfrm>
            <a:custGeom>
              <a:avLst/>
              <a:gdLst/>
              <a:ahLst/>
              <a:cxnLst/>
              <a:rect l="l" t="t" r="r" b="b"/>
              <a:pathLst>
                <a:path w="3716" h="3729" extrusionOk="0">
                  <a:moveTo>
                    <a:pt x="1935" y="0"/>
                  </a:moveTo>
                  <a:cubicBezTo>
                    <a:pt x="1198" y="0"/>
                    <a:pt x="457" y="416"/>
                    <a:pt x="203" y="1255"/>
                  </a:cubicBezTo>
                  <a:cubicBezTo>
                    <a:pt x="180" y="1326"/>
                    <a:pt x="168" y="1422"/>
                    <a:pt x="132" y="1493"/>
                  </a:cubicBezTo>
                  <a:cubicBezTo>
                    <a:pt x="1" y="1898"/>
                    <a:pt x="60" y="2267"/>
                    <a:pt x="299" y="2612"/>
                  </a:cubicBezTo>
                  <a:cubicBezTo>
                    <a:pt x="501" y="2886"/>
                    <a:pt x="739" y="3160"/>
                    <a:pt x="1013" y="3386"/>
                  </a:cubicBezTo>
                  <a:cubicBezTo>
                    <a:pt x="1286" y="3616"/>
                    <a:pt x="1628" y="3728"/>
                    <a:pt x="1973" y="3728"/>
                  </a:cubicBezTo>
                  <a:cubicBezTo>
                    <a:pt x="2396" y="3728"/>
                    <a:pt x="2824" y="3559"/>
                    <a:pt x="3132" y="3231"/>
                  </a:cubicBezTo>
                  <a:cubicBezTo>
                    <a:pt x="3537" y="2826"/>
                    <a:pt x="3704" y="2326"/>
                    <a:pt x="3704" y="1755"/>
                  </a:cubicBezTo>
                  <a:cubicBezTo>
                    <a:pt x="3716" y="1207"/>
                    <a:pt x="3525" y="731"/>
                    <a:pt x="3061" y="374"/>
                  </a:cubicBezTo>
                  <a:cubicBezTo>
                    <a:pt x="2741" y="125"/>
                    <a:pt x="2338" y="0"/>
                    <a:pt x="19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12"/>
            <p:cNvSpPr/>
            <p:nvPr/>
          </p:nvSpPr>
          <p:spPr>
            <a:xfrm>
              <a:off x="-2936700" y="3658900"/>
              <a:ext cx="80100" cy="96075"/>
            </a:xfrm>
            <a:custGeom>
              <a:avLst/>
              <a:gdLst/>
              <a:ahLst/>
              <a:cxnLst/>
              <a:rect l="l" t="t" r="r" b="b"/>
              <a:pathLst>
                <a:path w="3204" h="3843" extrusionOk="0">
                  <a:moveTo>
                    <a:pt x="1528" y="1"/>
                  </a:moveTo>
                  <a:cubicBezTo>
                    <a:pt x="1458" y="1"/>
                    <a:pt x="1385" y="5"/>
                    <a:pt x="1311" y="13"/>
                  </a:cubicBezTo>
                  <a:cubicBezTo>
                    <a:pt x="680" y="84"/>
                    <a:pt x="322" y="501"/>
                    <a:pt x="108" y="1037"/>
                  </a:cubicBezTo>
                  <a:cubicBezTo>
                    <a:pt x="13" y="1251"/>
                    <a:pt x="1" y="1454"/>
                    <a:pt x="72" y="1680"/>
                  </a:cubicBezTo>
                  <a:cubicBezTo>
                    <a:pt x="132" y="1846"/>
                    <a:pt x="156" y="2025"/>
                    <a:pt x="132" y="2156"/>
                  </a:cubicBezTo>
                  <a:cubicBezTo>
                    <a:pt x="132" y="2323"/>
                    <a:pt x="120" y="2442"/>
                    <a:pt x="144" y="2537"/>
                  </a:cubicBezTo>
                  <a:cubicBezTo>
                    <a:pt x="227" y="3120"/>
                    <a:pt x="525" y="3573"/>
                    <a:pt x="1084" y="3763"/>
                  </a:cubicBezTo>
                  <a:cubicBezTo>
                    <a:pt x="1239" y="3817"/>
                    <a:pt x="1387" y="3842"/>
                    <a:pt x="1527" y="3842"/>
                  </a:cubicBezTo>
                  <a:cubicBezTo>
                    <a:pt x="1914" y="3842"/>
                    <a:pt x="2245" y="3650"/>
                    <a:pt x="2525" y="3335"/>
                  </a:cubicBezTo>
                  <a:cubicBezTo>
                    <a:pt x="2823" y="3001"/>
                    <a:pt x="3025" y="2597"/>
                    <a:pt x="3108" y="2168"/>
                  </a:cubicBezTo>
                  <a:cubicBezTo>
                    <a:pt x="3204" y="1668"/>
                    <a:pt x="3156" y="1168"/>
                    <a:pt x="2870" y="739"/>
                  </a:cubicBezTo>
                  <a:cubicBezTo>
                    <a:pt x="2542" y="253"/>
                    <a:pt x="2092" y="1"/>
                    <a:pt x="152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-2690225" y="3888850"/>
              <a:ext cx="95275" cy="90100"/>
            </a:xfrm>
            <a:custGeom>
              <a:avLst/>
              <a:gdLst/>
              <a:ahLst/>
              <a:cxnLst/>
              <a:rect l="l" t="t" r="r" b="b"/>
              <a:pathLst>
                <a:path w="3811" h="3604" extrusionOk="0">
                  <a:moveTo>
                    <a:pt x="1649" y="1"/>
                  </a:moveTo>
                  <a:cubicBezTo>
                    <a:pt x="1524" y="1"/>
                    <a:pt x="1399" y="18"/>
                    <a:pt x="1274" y="54"/>
                  </a:cubicBezTo>
                  <a:cubicBezTo>
                    <a:pt x="1036" y="126"/>
                    <a:pt x="810" y="245"/>
                    <a:pt x="596" y="388"/>
                  </a:cubicBezTo>
                  <a:cubicBezTo>
                    <a:pt x="203" y="649"/>
                    <a:pt x="0" y="1257"/>
                    <a:pt x="155" y="1721"/>
                  </a:cubicBezTo>
                  <a:cubicBezTo>
                    <a:pt x="203" y="1852"/>
                    <a:pt x="227" y="1995"/>
                    <a:pt x="215" y="2090"/>
                  </a:cubicBezTo>
                  <a:lnTo>
                    <a:pt x="215" y="2293"/>
                  </a:lnTo>
                  <a:cubicBezTo>
                    <a:pt x="266" y="3078"/>
                    <a:pt x="830" y="3604"/>
                    <a:pt x="1554" y="3604"/>
                  </a:cubicBezTo>
                  <a:cubicBezTo>
                    <a:pt x="1664" y="3604"/>
                    <a:pt x="1777" y="3592"/>
                    <a:pt x="1893" y="3566"/>
                  </a:cubicBezTo>
                  <a:cubicBezTo>
                    <a:pt x="2286" y="3483"/>
                    <a:pt x="2608" y="3245"/>
                    <a:pt x="2858" y="2947"/>
                  </a:cubicBezTo>
                  <a:cubicBezTo>
                    <a:pt x="3810" y="1816"/>
                    <a:pt x="3251" y="471"/>
                    <a:pt x="2024" y="54"/>
                  </a:cubicBezTo>
                  <a:cubicBezTo>
                    <a:pt x="1899" y="18"/>
                    <a:pt x="1774" y="1"/>
                    <a:pt x="1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-2903950" y="3786525"/>
              <a:ext cx="79500" cy="90850"/>
            </a:xfrm>
            <a:custGeom>
              <a:avLst/>
              <a:gdLst/>
              <a:ahLst/>
              <a:cxnLst/>
              <a:rect l="l" t="t" r="r" b="b"/>
              <a:pathLst>
                <a:path w="3180" h="3634" extrusionOk="0">
                  <a:moveTo>
                    <a:pt x="1742" y="1"/>
                  </a:moveTo>
                  <a:cubicBezTo>
                    <a:pt x="1671" y="1"/>
                    <a:pt x="1598" y="5"/>
                    <a:pt x="1525" y="16"/>
                  </a:cubicBezTo>
                  <a:cubicBezTo>
                    <a:pt x="667" y="135"/>
                    <a:pt x="1" y="944"/>
                    <a:pt x="24" y="1861"/>
                  </a:cubicBezTo>
                  <a:lnTo>
                    <a:pt x="24" y="2123"/>
                  </a:lnTo>
                  <a:cubicBezTo>
                    <a:pt x="60" y="2421"/>
                    <a:pt x="144" y="2695"/>
                    <a:pt x="382" y="2885"/>
                  </a:cubicBezTo>
                  <a:cubicBezTo>
                    <a:pt x="489" y="2968"/>
                    <a:pt x="572" y="3076"/>
                    <a:pt x="655" y="3183"/>
                  </a:cubicBezTo>
                  <a:cubicBezTo>
                    <a:pt x="865" y="3474"/>
                    <a:pt x="1193" y="3633"/>
                    <a:pt x="1543" y="3633"/>
                  </a:cubicBezTo>
                  <a:cubicBezTo>
                    <a:pt x="1651" y="3633"/>
                    <a:pt x="1761" y="3618"/>
                    <a:pt x="1870" y="3588"/>
                  </a:cubicBezTo>
                  <a:cubicBezTo>
                    <a:pt x="2156" y="3492"/>
                    <a:pt x="2382" y="3326"/>
                    <a:pt x="2572" y="3111"/>
                  </a:cubicBezTo>
                  <a:cubicBezTo>
                    <a:pt x="3001" y="2599"/>
                    <a:pt x="3180" y="1992"/>
                    <a:pt x="3156" y="1337"/>
                  </a:cubicBezTo>
                  <a:cubicBezTo>
                    <a:pt x="3123" y="564"/>
                    <a:pt x="2503" y="1"/>
                    <a:pt x="17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-2866450" y="3914500"/>
              <a:ext cx="83075" cy="82025"/>
            </a:xfrm>
            <a:custGeom>
              <a:avLst/>
              <a:gdLst/>
              <a:ahLst/>
              <a:cxnLst/>
              <a:rect l="l" t="t" r="r" b="b"/>
              <a:pathLst>
                <a:path w="3323" h="3281" extrusionOk="0">
                  <a:moveTo>
                    <a:pt x="1823" y="0"/>
                  </a:moveTo>
                  <a:cubicBezTo>
                    <a:pt x="1136" y="0"/>
                    <a:pt x="458" y="448"/>
                    <a:pt x="191" y="1124"/>
                  </a:cubicBezTo>
                  <a:cubicBezTo>
                    <a:pt x="1" y="1600"/>
                    <a:pt x="108" y="2064"/>
                    <a:pt x="287" y="2517"/>
                  </a:cubicBezTo>
                  <a:cubicBezTo>
                    <a:pt x="477" y="2981"/>
                    <a:pt x="846" y="3207"/>
                    <a:pt x="1334" y="3243"/>
                  </a:cubicBezTo>
                  <a:cubicBezTo>
                    <a:pt x="1441" y="3243"/>
                    <a:pt x="1549" y="3243"/>
                    <a:pt x="1656" y="3255"/>
                  </a:cubicBezTo>
                  <a:cubicBezTo>
                    <a:pt x="1746" y="3272"/>
                    <a:pt x="1835" y="3281"/>
                    <a:pt x="1922" y="3281"/>
                  </a:cubicBezTo>
                  <a:cubicBezTo>
                    <a:pt x="2429" y="3281"/>
                    <a:pt x="2863" y="2991"/>
                    <a:pt x="3096" y="2493"/>
                  </a:cubicBezTo>
                  <a:cubicBezTo>
                    <a:pt x="3239" y="2171"/>
                    <a:pt x="3287" y="1826"/>
                    <a:pt x="3323" y="1528"/>
                  </a:cubicBezTo>
                  <a:cubicBezTo>
                    <a:pt x="3323" y="814"/>
                    <a:pt x="2942" y="290"/>
                    <a:pt x="2334" y="88"/>
                  </a:cubicBezTo>
                  <a:cubicBezTo>
                    <a:pt x="2167" y="28"/>
                    <a:pt x="1995" y="0"/>
                    <a:pt x="18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-2722075" y="3662175"/>
              <a:ext cx="81575" cy="84050"/>
            </a:xfrm>
            <a:custGeom>
              <a:avLst/>
              <a:gdLst/>
              <a:ahLst/>
              <a:cxnLst/>
              <a:rect l="l" t="t" r="r" b="b"/>
              <a:pathLst>
                <a:path w="3263" h="3362" extrusionOk="0">
                  <a:moveTo>
                    <a:pt x="1774" y="1"/>
                  </a:moveTo>
                  <a:cubicBezTo>
                    <a:pt x="1727" y="1"/>
                    <a:pt x="1632" y="13"/>
                    <a:pt x="1536" y="25"/>
                  </a:cubicBezTo>
                  <a:cubicBezTo>
                    <a:pt x="655" y="180"/>
                    <a:pt x="0" y="1120"/>
                    <a:pt x="60" y="2037"/>
                  </a:cubicBezTo>
                  <a:cubicBezTo>
                    <a:pt x="72" y="2108"/>
                    <a:pt x="84" y="2192"/>
                    <a:pt x="119" y="2263"/>
                  </a:cubicBezTo>
                  <a:cubicBezTo>
                    <a:pt x="286" y="2585"/>
                    <a:pt x="489" y="2870"/>
                    <a:pt x="762" y="3097"/>
                  </a:cubicBezTo>
                  <a:cubicBezTo>
                    <a:pt x="905" y="3216"/>
                    <a:pt x="1084" y="3287"/>
                    <a:pt x="1274" y="3335"/>
                  </a:cubicBezTo>
                  <a:cubicBezTo>
                    <a:pt x="1370" y="3353"/>
                    <a:pt x="1463" y="3361"/>
                    <a:pt x="1553" y="3361"/>
                  </a:cubicBezTo>
                  <a:cubicBezTo>
                    <a:pt x="1999" y="3361"/>
                    <a:pt x="2374" y="3150"/>
                    <a:pt x="2691" y="2823"/>
                  </a:cubicBezTo>
                  <a:cubicBezTo>
                    <a:pt x="3048" y="2466"/>
                    <a:pt x="3179" y="1989"/>
                    <a:pt x="3215" y="1501"/>
                  </a:cubicBezTo>
                  <a:cubicBezTo>
                    <a:pt x="3263" y="668"/>
                    <a:pt x="2632" y="1"/>
                    <a:pt x="17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-2772375" y="3963625"/>
              <a:ext cx="83075" cy="82275"/>
            </a:xfrm>
            <a:custGeom>
              <a:avLst/>
              <a:gdLst/>
              <a:ahLst/>
              <a:cxnLst/>
              <a:rect l="l" t="t" r="r" b="b"/>
              <a:pathLst>
                <a:path w="3323" h="3291" extrusionOk="0">
                  <a:moveTo>
                    <a:pt x="1574" y="1"/>
                  </a:moveTo>
                  <a:cubicBezTo>
                    <a:pt x="884" y="1"/>
                    <a:pt x="250" y="484"/>
                    <a:pt x="119" y="1242"/>
                  </a:cubicBezTo>
                  <a:cubicBezTo>
                    <a:pt x="95" y="1504"/>
                    <a:pt x="84" y="1730"/>
                    <a:pt x="60" y="1992"/>
                  </a:cubicBezTo>
                  <a:cubicBezTo>
                    <a:pt x="0" y="2707"/>
                    <a:pt x="512" y="3254"/>
                    <a:pt x="1298" y="3290"/>
                  </a:cubicBezTo>
                  <a:cubicBezTo>
                    <a:pt x="1358" y="3290"/>
                    <a:pt x="1488" y="3290"/>
                    <a:pt x="1608" y="3242"/>
                  </a:cubicBezTo>
                  <a:cubicBezTo>
                    <a:pt x="2060" y="3123"/>
                    <a:pt x="2489" y="2909"/>
                    <a:pt x="2810" y="2564"/>
                  </a:cubicBezTo>
                  <a:cubicBezTo>
                    <a:pt x="3215" y="2159"/>
                    <a:pt x="3322" y="1647"/>
                    <a:pt x="3108" y="1099"/>
                  </a:cubicBezTo>
                  <a:cubicBezTo>
                    <a:pt x="2965" y="695"/>
                    <a:pt x="2691" y="409"/>
                    <a:pt x="2334" y="206"/>
                  </a:cubicBezTo>
                  <a:cubicBezTo>
                    <a:pt x="2088" y="66"/>
                    <a:pt x="1827" y="1"/>
                    <a:pt x="15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-2686350" y="3772775"/>
              <a:ext cx="85150" cy="82950"/>
            </a:xfrm>
            <a:custGeom>
              <a:avLst/>
              <a:gdLst/>
              <a:ahLst/>
              <a:cxnLst/>
              <a:rect l="l" t="t" r="r" b="b"/>
              <a:pathLst>
                <a:path w="3406" h="3318" extrusionOk="0">
                  <a:moveTo>
                    <a:pt x="1941" y="1"/>
                  </a:moveTo>
                  <a:cubicBezTo>
                    <a:pt x="1662" y="1"/>
                    <a:pt x="1377" y="70"/>
                    <a:pt x="1119" y="209"/>
                  </a:cubicBezTo>
                  <a:cubicBezTo>
                    <a:pt x="429" y="566"/>
                    <a:pt x="0" y="1613"/>
                    <a:pt x="607" y="2375"/>
                  </a:cubicBezTo>
                  <a:cubicBezTo>
                    <a:pt x="679" y="2447"/>
                    <a:pt x="714" y="2554"/>
                    <a:pt x="762" y="2649"/>
                  </a:cubicBezTo>
                  <a:cubicBezTo>
                    <a:pt x="941" y="3030"/>
                    <a:pt x="1238" y="3245"/>
                    <a:pt x="1631" y="3304"/>
                  </a:cubicBezTo>
                  <a:cubicBezTo>
                    <a:pt x="1700" y="3313"/>
                    <a:pt x="1768" y="3317"/>
                    <a:pt x="1835" y="3317"/>
                  </a:cubicBezTo>
                  <a:cubicBezTo>
                    <a:pt x="2490" y="3317"/>
                    <a:pt x="3058" y="2904"/>
                    <a:pt x="3274" y="2256"/>
                  </a:cubicBezTo>
                  <a:cubicBezTo>
                    <a:pt x="3358" y="1994"/>
                    <a:pt x="3393" y="1709"/>
                    <a:pt x="3405" y="1459"/>
                  </a:cubicBezTo>
                  <a:cubicBezTo>
                    <a:pt x="3405" y="1042"/>
                    <a:pt x="3286" y="685"/>
                    <a:pt x="2977" y="399"/>
                  </a:cubicBezTo>
                  <a:cubicBezTo>
                    <a:pt x="2706" y="135"/>
                    <a:pt x="2330" y="1"/>
                    <a:pt x="19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-2834900" y="4046025"/>
              <a:ext cx="84575" cy="79625"/>
            </a:xfrm>
            <a:custGeom>
              <a:avLst/>
              <a:gdLst/>
              <a:ahLst/>
              <a:cxnLst/>
              <a:rect l="l" t="t" r="r" b="b"/>
              <a:pathLst>
                <a:path w="3383" h="3185" extrusionOk="0">
                  <a:moveTo>
                    <a:pt x="1740" y="0"/>
                  </a:moveTo>
                  <a:cubicBezTo>
                    <a:pt x="1577" y="0"/>
                    <a:pt x="1409" y="23"/>
                    <a:pt x="1239" y="66"/>
                  </a:cubicBezTo>
                  <a:cubicBezTo>
                    <a:pt x="596" y="208"/>
                    <a:pt x="251" y="673"/>
                    <a:pt x="60" y="1268"/>
                  </a:cubicBezTo>
                  <a:cubicBezTo>
                    <a:pt x="1" y="1423"/>
                    <a:pt x="13" y="1566"/>
                    <a:pt x="49" y="1721"/>
                  </a:cubicBezTo>
                  <a:cubicBezTo>
                    <a:pt x="96" y="1923"/>
                    <a:pt x="179" y="2113"/>
                    <a:pt x="251" y="2316"/>
                  </a:cubicBezTo>
                  <a:cubicBezTo>
                    <a:pt x="513" y="2911"/>
                    <a:pt x="965" y="3161"/>
                    <a:pt x="1596" y="3185"/>
                  </a:cubicBezTo>
                  <a:cubicBezTo>
                    <a:pt x="1894" y="3185"/>
                    <a:pt x="2156" y="3114"/>
                    <a:pt x="2418" y="2947"/>
                  </a:cubicBezTo>
                  <a:cubicBezTo>
                    <a:pt x="3037" y="2578"/>
                    <a:pt x="3382" y="1721"/>
                    <a:pt x="3168" y="1018"/>
                  </a:cubicBezTo>
                  <a:cubicBezTo>
                    <a:pt x="3108" y="839"/>
                    <a:pt x="3037" y="673"/>
                    <a:pt x="2906" y="530"/>
                  </a:cubicBezTo>
                  <a:cubicBezTo>
                    <a:pt x="2569" y="159"/>
                    <a:pt x="2170" y="0"/>
                    <a:pt x="174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3" name="Google Shape;203;p12"/>
          <p:cNvSpPr/>
          <p:nvPr/>
        </p:nvSpPr>
        <p:spPr>
          <a:xfrm rot="5400070">
            <a:off x="-644701" y="528461"/>
            <a:ext cx="2264618" cy="1658965"/>
          </a:xfrm>
          <a:custGeom>
            <a:avLst/>
            <a:gdLst/>
            <a:ahLst/>
            <a:cxnLst/>
            <a:rect l="l" t="t" r="r" b="b"/>
            <a:pathLst>
              <a:path w="18575" h="13607" extrusionOk="0">
                <a:moveTo>
                  <a:pt x="7645" y="1"/>
                </a:moveTo>
                <a:cubicBezTo>
                  <a:pt x="7415" y="1"/>
                  <a:pt x="7191" y="123"/>
                  <a:pt x="7002" y="370"/>
                </a:cubicBezTo>
                <a:cubicBezTo>
                  <a:pt x="6728" y="715"/>
                  <a:pt x="6585" y="1096"/>
                  <a:pt x="6466" y="1501"/>
                </a:cubicBezTo>
                <a:cubicBezTo>
                  <a:pt x="6323" y="1929"/>
                  <a:pt x="6252" y="2394"/>
                  <a:pt x="6145" y="2858"/>
                </a:cubicBezTo>
                <a:cubicBezTo>
                  <a:pt x="5942" y="3822"/>
                  <a:pt x="5811" y="4787"/>
                  <a:pt x="5775" y="5775"/>
                </a:cubicBezTo>
                <a:cubicBezTo>
                  <a:pt x="5764" y="6561"/>
                  <a:pt x="5764" y="7371"/>
                  <a:pt x="5775" y="8168"/>
                </a:cubicBezTo>
                <a:lnTo>
                  <a:pt x="5775" y="8442"/>
                </a:lnTo>
                <a:cubicBezTo>
                  <a:pt x="5656" y="8442"/>
                  <a:pt x="5656" y="8371"/>
                  <a:pt x="5644" y="8359"/>
                </a:cubicBezTo>
                <a:cubicBezTo>
                  <a:pt x="5513" y="8144"/>
                  <a:pt x="5394" y="7906"/>
                  <a:pt x="5263" y="7692"/>
                </a:cubicBezTo>
                <a:cubicBezTo>
                  <a:pt x="4787" y="6966"/>
                  <a:pt x="4311" y="6251"/>
                  <a:pt x="3859" y="5501"/>
                </a:cubicBezTo>
                <a:cubicBezTo>
                  <a:pt x="3692" y="5239"/>
                  <a:pt x="3513" y="4965"/>
                  <a:pt x="3299" y="4751"/>
                </a:cubicBezTo>
                <a:cubicBezTo>
                  <a:pt x="3061" y="4489"/>
                  <a:pt x="2835" y="4239"/>
                  <a:pt x="2608" y="3977"/>
                </a:cubicBezTo>
                <a:cubicBezTo>
                  <a:pt x="2263" y="3584"/>
                  <a:pt x="1894" y="3227"/>
                  <a:pt x="1465" y="2941"/>
                </a:cubicBezTo>
                <a:cubicBezTo>
                  <a:pt x="1334" y="2858"/>
                  <a:pt x="1192" y="2787"/>
                  <a:pt x="1037" y="2739"/>
                </a:cubicBezTo>
                <a:cubicBezTo>
                  <a:pt x="948" y="2714"/>
                  <a:pt x="862" y="2703"/>
                  <a:pt x="780" y="2703"/>
                </a:cubicBezTo>
                <a:cubicBezTo>
                  <a:pt x="345" y="2703"/>
                  <a:pt x="21" y="3032"/>
                  <a:pt x="1" y="3513"/>
                </a:cubicBezTo>
                <a:cubicBezTo>
                  <a:pt x="1" y="4049"/>
                  <a:pt x="49" y="4573"/>
                  <a:pt x="203" y="5085"/>
                </a:cubicBezTo>
                <a:cubicBezTo>
                  <a:pt x="691" y="6859"/>
                  <a:pt x="1406" y="8561"/>
                  <a:pt x="2299" y="10168"/>
                </a:cubicBezTo>
                <a:cubicBezTo>
                  <a:pt x="2442" y="10442"/>
                  <a:pt x="2632" y="10716"/>
                  <a:pt x="2858" y="10954"/>
                </a:cubicBezTo>
                <a:cubicBezTo>
                  <a:pt x="3525" y="11657"/>
                  <a:pt x="4228" y="12312"/>
                  <a:pt x="5156" y="12669"/>
                </a:cubicBezTo>
                <a:cubicBezTo>
                  <a:pt x="5275" y="12705"/>
                  <a:pt x="5394" y="12788"/>
                  <a:pt x="5513" y="12847"/>
                </a:cubicBezTo>
                <a:cubicBezTo>
                  <a:pt x="5894" y="13050"/>
                  <a:pt x="6299" y="13181"/>
                  <a:pt x="6716" y="13288"/>
                </a:cubicBezTo>
                <a:cubicBezTo>
                  <a:pt x="6942" y="13347"/>
                  <a:pt x="7157" y="13395"/>
                  <a:pt x="7359" y="13514"/>
                </a:cubicBezTo>
                <a:cubicBezTo>
                  <a:pt x="7467" y="13577"/>
                  <a:pt x="7589" y="13606"/>
                  <a:pt x="7714" y="13606"/>
                </a:cubicBezTo>
                <a:cubicBezTo>
                  <a:pt x="7754" y="13606"/>
                  <a:pt x="7795" y="13603"/>
                  <a:pt x="7835" y="13597"/>
                </a:cubicBezTo>
                <a:cubicBezTo>
                  <a:pt x="8514" y="13574"/>
                  <a:pt x="9204" y="13514"/>
                  <a:pt x="9871" y="13395"/>
                </a:cubicBezTo>
                <a:cubicBezTo>
                  <a:pt x="10324" y="13312"/>
                  <a:pt x="10776" y="13228"/>
                  <a:pt x="11228" y="13074"/>
                </a:cubicBezTo>
                <a:cubicBezTo>
                  <a:pt x="12133" y="12740"/>
                  <a:pt x="12907" y="12181"/>
                  <a:pt x="13669" y="11609"/>
                </a:cubicBezTo>
                <a:cubicBezTo>
                  <a:pt x="14443" y="11038"/>
                  <a:pt x="15158" y="10419"/>
                  <a:pt x="15789" y="9704"/>
                </a:cubicBezTo>
                <a:cubicBezTo>
                  <a:pt x="16372" y="9061"/>
                  <a:pt x="16943" y="8406"/>
                  <a:pt x="17372" y="7644"/>
                </a:cubicBezTo>
                <a:cubicBezTo>
                  <a:pt x="17765" y="6978"/>
                  <a:pt x="18134" y="6311"/>
                  <a:pt x="18337" y="5549"/>
                </a:cubicBezTo>
                <a:cubicBezTo>
                  <a:pt x="18491" y="4989"/>
                  <a:pt x="18575" y="4406"/>
                  <a:pt x="18491" y="3822"/>
                </a:cubicBezTo>
                <a:cubicBezTo>
                  <a:pt x="18409" y="3308"/>
                  <a:pt x="18098" y="3001"/>
                  <a:pt x="17625" y="3001"/>
                </a:cubicBezTo>
                <a:cubicBezTo>
                  <a:pt x="17616" y="3001"/>
                  <a:pt x="17607" y="3001"/>
                  <a:pt x="17598" y="3001"/>
                </a:cubicBezTo>
                <a:cubicBezTo>
                  <a:pt x="17467" y="3001"/>
                  <a:pt x="17336" y="3037"/>
                  <a:pt x="17217" y="3060"/>
                </a:cubicBezTo>
                <a:cubicBezTo>
                  <a:pt x="16670" y="3227"/>
                  <a:pt x="16170" y="3513"/>
                  <a:pt x="15729" y="3882"/>
                </a:cubicBezTo>
                <a:cubicBezTo>
                  <a:pt x="15241" y="4311"/>
                  <a:pt x="14788" y="4787"/>
                  <a:pt x="14384" y="5311"/>
                </a:cubicBezTo>
                <a:cubicBezTo>
                  <a:pt x="13788" y="6061"/>
                  <a:pt x="13253" y="6847"/>
                  <a:pt x="12705" y="7621"/>
                </a:cubicBezTo>
                <a:cubicBezTo>
                  <a:pt x="12657" y="7704"/>
                  <a:pt x="12610" y="7799"/>
                  <a:pt x="12479" y="7871"/>
                </a:cubicBezTo>
                <a:cubicBezTo>
                  <a:pt x="12598" y="7549"/>
                  <a:pt x="12681" y="7263"/>
                  <a:pt x="12788" y="6990"/>
                </a:cubicBezTo>
                <a:cubicBezTo>
                  <a:pt x="13133" y="6073"/>
                  <a:pt x="13491" y="5144"/>
                  <a:pt x="13753" y="4192"/>
                </a:cubicBezTo>
                <a:cubicBezTo>
                  <a:pt x="13919" y="3632"/>
                  <a:pt x="14026" y="3084"/>
                  <a:pt x="13967" y="2489"/>
                </a:cubicBezTo>
                <a:cubicBezTo>
                  <a:pt x="13919" y="2144"/>
                  <a:pt x="13812" y="1834"/>
                  <a:pt x="13634" y="1548"/>
                </a:cubicBezTo>
                <a:cubicBezTo>
                  <a:pt x="13517" y="1369"/>
                  <a:pt x="13373" y="1284"/>
                  <a:pt x="13191" y="1284"/>
                </a:cubicBezTo>
                <a:cubicBezTo>
                  <a:pt x="13132" y="1284"/>
                  <a:pt x="13070" y="1293"/>
                  <a:pt x="13003" y="1310"/>
                </a:cubicBezTo>
                <a:cubicBezTo>
                  <a:pt x="12526" y="1441"/>
                  <a:pt x="12205" y="1775"/>
                  <a:pt x="11967" y="2168"/>
                </a:cubicBezTo>
                <a:cubicBezTo>
                  <a:pt x="11729" y="2560"/>
                  <a:pt x="11550" y="2977"/>
                  <a:pt x="11395" y="3406"/>
                </a:cubicBezTo>
                <a:cubicBezTo>
                  <a:pt x="10824" y="4894"/>
                  <a:pt x="10359" y="6430"/>
                  <a:pt x="9859" y="7942"/>
                </a:cubicBezTo>
                <a:cubicBezTo>
                  <a:pt x="9824" y="8025"/>
                  <a:pt x="9824" y="8109"/>
                  <a:pt x="9752" y="8168"/>
                </a:cubicBezTo>
                <a:cubicBezTo>
                  <a:pt x="9704" y="8109"/>
                  <a:pt x="9728" y="8049"/>
                  <a:pt x="9728" y="8002"/>
                </a:cubicBezTo>
                <a:cubicBezTo>
                  <a:pt x="9693" y="6990"/>
                  <a:pt x="9704" y="6001"/>
                  <a:pt x="9621" y="4989"/>
                </a:cubicBezTo>
                <a:cubicBezTo>
                  <a:pt x="9538" y="3953"/>
                  <a:pt x="9395" y="2941"/>
                  <a:pt x="9145" y="1953"/>
                </a:cubicBezTo>
                <a:cubicBezTo>
                  <a:pt x="8990" y="1310"/>
                  <a:pt x="8704" y="739"/>
                  <a:pt x="8252" y="286"/>
                </a:cubicBezTo>
                <a:cubicBezTo>
                  <a:pt x="8056" y="96"/>
                  <a:pt x="7848" y="1"/>
                  <a:pt x="7645" y="1"/>
                </a:cubicBezTo>
                <a:close/>
              </a:path>
            </a:pathLst>
          </a:custGeom>
          <a:solidFill>
            <a:srgbClr val="FFCC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12"/>
          <p:cNvSpPr txBox="1">
            <a:spLocks noGrp="1"/>
          </p:cNvSpPr>
          <p:nvPr>
            <p:ph type="title"/>
          </p:nvPr>
        </p:nvSpPr>
        <p:spPr>
          <a:xfrm>
            <a:off x="2021850" y="2055575"/>
            <a:ext cx="45198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05" name="Google Shape;205;p12"/>
          <p:cNvSpPr txBox="1">
            <a:spLocks noGrp="1"/>
          </p:cNvSpPr>
          <p:nvPr>
            <p:ph type="title" idx="2" hasCustomPrompt="1"/>
          </p:nvPr>
        </p:nvSpPr>
        <p:spPr>
          <a:xfrm>
            <a:off x="2021850" y="1086925"/>
            <a:ext cx="3297300" cy="112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06" name="Google Shape;206;p12"/>
          <p:cNvSpPr txBox="1">
            <a:spLocks noGrp="1"/>
          </p:cNvSpPr>
          <p:nvPr>
            <p:ph type="subTitle" idx="1"/>
          </p:nvPr>
        </p:nvSpPr>
        <p:spPr>
          <a:xfrm>
            <a:off x="2021850" y="3603275"/>
            <a:ext cx="5100300" cy="45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3"/>
          <p:cNvSpPr txBox="1">
            <a:spLocks noGrp="1"/>
          </p:cNvSpPr>
          <p:nvPr>
            <p:ph type="title"/>
          </p:nvPr>
        </p:nvSpPr>
        <p:spPr>
          <a:xfrm>
            <a:off x="2259900" y="1476150"/>
            <a:ext cx="4624200" cy="16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>
                <a:latin typeface="Verdana"/>
                <a:ea typeface="Verdana"/>
                <a:cs typeface="Verdana"/>
                <a:sym typeface="Verdana"/>
              </a:defRPr>
            </a:lvl2pPr>
            <a:lvl3pPr lvl="2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>
                <a:latin typeface="Verdana"/>
                <a:ea typeface="Verdana"/>
                <a:cs typeface="Verdana"/>
                <a:sym typeface="Verdana"/>
              </a:defRPr>
            </a:lvl3pPr>
            <a:lvl4pPr lvl="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>
                <a:latin typeface="Verdana"/>
                <a:ea typeface="Verdana"/>
                <a:cs typeface="Verdana"/>
                <a:sym typeface="Verdana"/>
              </a:defRPr>
            </a:lvl4pPr>
            <a:lvl5pPr lvl="4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>
                <a:latin typeface="Verdana"/>
                <a:ea typeface="Verdana"/>
                <a:cs typeface="Verdana"/>
                <a:sym typeface="Verdana"/>
              </a:defRPr>
            </a:lvl5pPr>
            <a:lvl6pPr lvl="5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>
                <a:latin typeface="Verdana"/>
                <a:ea typeface="Verdana"/>
                <a:cs typeface="Verdana"/>
                <a:sym typeface="Verdana"/>
              </a:defRPr>
            </a:lvl6pPr>
            <a:lvl7pPr lvl="6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>
                <a:latin typeface="Verdana"/>
                <a:ea typeface="Verdana"/>
                <a:cs typeface="Verdana"/>
                <a:sym typeface="Verdana"/>
              </a:defRPr>
            </a:lvl7pPr>
            <a:lvl8pPr lvl="7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>
                <a:latin typeface="Verdana"/>
                <a:ea typeface="Verdana"/>
                <a:cs typeface="Verdana"/>
                <a:sym typeface="Verdana"/>
              </a:defRPr>
            </a:lvl8pPr>
            <a:lvl9pPr lvl="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09" name="Google Shape;209;p13"/>
          <p:cNvSpPr txBox="1">
            <a:spLocks noGrp="1"/>
          </p:cNvSpPr>
          <p:nvPr>
            <p:ph type="subTitle" idx="1"/>
          </p:nvPr>
        </p:nvSpPr>
        <p:spPr>
          <a:xfrm>
            <a:off x="5286375" y="4073575"/>
            <a:ext cx="3137700" cy="41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222221"/>
                </a:solidFill>
              </a:defRPr>
            </a:lvl1pPr>
            <a:lvl2pPr lvl="1" algn="r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222221"/>
                </a:solidFill>
              </a:defRPr>
            </a:lvl2pPr>
            <a:lvl3pPr lvl="2" algn="r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222221"/>
                </a:solidFill>
              </a:defRPr>
            </a:lvl3pPr>
            <a:lvl4pPr lvl="3" algn="r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222221"/>
                </a:solidFill>
              </a:defRPr>
            </a:lvl4pPr>
            <a:lvl5pPr lvl="4" algn="r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222221"/>
                </a:solidFill>
              </a:defRPr>
            </a:lvl5pPr>
            <a:lvl6pPr lvl="5" algn="r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222221"/>
                </a:solidFill>
              </a:defRPr>
            </a:lvl6pPr>
            <a:lvl7pPr lvl="6" algn="r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222221"/>
                </a:solidFill>
              </a:defRPr>
            </a:lvl7pPr>
            <a:lvl8pPr lvl="7" algn="r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222221"/>
                </a:solidFill>
              </a:defRPr>
            </a:lvl8pPr>
            <a:lvl9pPr lvl="8" algn="r"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rgbClr val="222221"/>
                </a:solidFill>
              </a:defRPr>
            </a:lvl9pPr>
          </a:lstStyle>
          <a:p>
            <a:endParaRPr/>
          </a:p>
        </p:txBody>
      </p:sp>
      <p:sp>
        <p:nvSpPr>
          <p:cNvPr id="210" name="Google Shape;210;p13"/>
          <p:cNvSpPr/>
          <p:nvPr/>
        </p:nvSpPr>
        <p:spPr>
          <a:xfrm rot="9000024">
            <a:off x="7709314" y="-949832"/>
            <a:ext cx="2004272" cy="2666228"/>
          </a:xfrm>
          <a:custGeom>
            <a:avLst/>
            <a:gdLst/>
            <a:ahLst/>
            <a:cxnLst/>
            <a:rect l="l" t="t" r="r" b="b"/>
            <a:pathLst>
              <a:path w="15920" h="21177" extrusionOk="0">
                <a:moveTo>
                  <a:pt x="12728" y="3199"/>
                </a:moveTo>
                <a:cubicBezTo>
                  <a:pt x="13062" y="5306"/>
                  <a:pt x="13502" y="7354"/>
                  <a:pt x="13836" y="9437"/>
                </a:cubicBezTo>
                <a:cubicBezTo>
                  <a:pt x="13562" y="8294"/>
                  <a:pt x="13300" y="7151"/>
                  <a:pt x="13002" y="6020"/>
                </a:cubicBezTo>
                <a:cubicBezTo>
                  <a:pt x="12800" y="5163"/>
                  <a:pt x="12705" y="4306"/>
                  <a:pt x="12681" y="3437"/>
                </a:cubicBezTo>
                <a:cubicBezTo>
                  <a:pt x="12681" y="3365"/>
                  <a:pt x="12645" y="3294"/>
                  <a:pt x="12728" y="3199"/>
                </a:cubicBezTo>
                <a:close/>
                <a:moveTo>
                  <a:pt x="12605" y="1"/>
                </a:moveTo>
                <a:cubicBezTo>
                  <a:pt x="12388" y="1"/>
                  <a:pt x="12192" y="148"/>
                  <a:pt x="12097" y="424"/>
                </a:cubicBezTo>
                <a:cubicBezTo>
                  <a:pt x="12014" y="674"/>
                  <a:pt x="11955" y="936"/>
                  <a:pt x="11919" y="1222"/>
                </a:cubicBezTo>
                <a:cubicBezTo>
                  <a:pt x="11895" y="1389"/>
                  <a:pt x="11871" y="1567"/>
                  <a:pt x="11847" y="1794"/>
                </a:cubicBezTo>
                <a:cubicBezTo>
                  <a:pt x="11681" y="1508"/>
                  <a:pt x="11597" y="1258"/>
                  <a:pt x="11443" y="1032"/>
                </a:cubicBezTo>
                <a:cubicBezTo>
                  <a:pt x="11312" y="841"/>
                  <a:pt x="11181" y="639"/>
                  <a:pt x="10978" y="520"/>
                </a:cubicBezTo>
                <a:cubicBezTo>
                  <a:pt x="10855" y="441"/>
                  <a:pt x="10724" y="404"/>
                  <a:pt x="10599" y="404"/>
                </a:cubicBezTo>
                <a:cubicBezTo>
                  <a:pt x="10326" y="404"/>
                  <a:pt x="10080" y="582"/>
                  <a:pt x="9990" y="901"/>
                </a:cubicBezTo>
                <a:cubicBezTo>
                  <a:pt x="9954" y="996"/>
                  <a:pt x="9942" y="1103"/>
                  <a:pt x="9930" y="1210"/>
                </a:cubicBezTo>
                <a:cubicBezTo>
                  <a:pt x="9859" y="1639"/>
                  <a:pt x="9871" y="2091"/>
                  <a:pt x="9871" y="2520"/>
                </a:cubicBezTo>
                <a:lnTo>
                  <a:pt x="9871" y="2722"/>
                </a:lnTo>
                <a:cubicBezTo>
                  <a:pt x="9752" y="2579"/>
                  <a:pt x="9716" y="2413"/>
                  <a:pt x="9657" y="2246"/>
                </a:cubicBezTo>
                <a:cubicBezTo>
                  <a:pt x="9478" y="1746"/>
                  <a:pt x="9323" y="1258"/>
                  <a:pt x="9037" y="805"/>
                </a:cubicBezTo>
                <a:cubicBezTo>
                  <a:pt x="8942" y="663"/>
                  <a:pt x="8835" y="496"/>
                  <a:pt x="8692" y="389"/>
                </a:cubicBezTo>
                <a:cubicBezTo>
                  <a:pt x="8578" y="305"/>
                  <a:pt x="8464" y="255"/>
                  <a:pt x="8340" y="255"/>
                </a:cubicBezTo>
                <a:cubicBezTo>
                  <a:pt x="8271" y="255"/>
                  <a:pt x="8198" y="271"/>
                  <a:pt x="8121" y="305"/>
                </a:cubicBezTo>
                <a:cubicBezTo>
                  <a:pt x="7918" y="389"/>
                  <a:pt x="7823" y="555"/>
                  <a:pt x="7811" y="782"/>
                </a:cubicBezTo>
                <a:lnTo>
                  <a:pt x="7811" y="865"/>
                </a:lnTo>
                <a:cubicBezTo>
                  <a:pt x="7799" y="1675"/>
                  <a:pt x="7859" y="2460"/>
                  <a:pt x="7918" y="3258"/>
                </a:cubicBezTo>
                <a:cubicBezTo>
                  <a:pt x="7930" y="3615"/>
                  <a:pt x="8002" y="3961"/>
                  <a:pt x="7978" y="4330"/>
                </a:cubicBezTo>
                <a:cubicBezTo>
                  <a:pt x="7930" y="4258"/>
                  <a:pt x="7906" y="4175"/>
                  <a:pt x="7871" y="4080"/>
                </a:cubicBezTo>
                <a:cubicBezTo>
                  <a:pt x="7692" y="3520"/>
                  <a:pt x="7525" y="2949"/>
                  <a:pt x="7347" y="2389"/>
                </a:cubicBezTo>
                <a:cubicBezTo>
                  <a:pt x="7252" y="2044"/>
                  <a:pt x="7132" y="1710"/>
                  <a:pt x="6966" y="1401"/>
                </a:cubicBezTo>
                <a:cubicBezTo>
                  <a:pt x="6882" y="1258"/>
                  <a:pt x="6787" y="1103"/>
                  <a:pt x="6656" y="996"/>
                </a:cubicBezTo>
                <a:cubicBezTo>
                  <a:pt x="6536" y="905"/>
                  <a:pt x="6407" y="861"/>
                  <a:pt x="6286" y="861"/>
                </a:cubicBezTo>
                <a:cubicBezTo>
                  <a:pt x="6058" y="861"/>
                  <a:pt x="5857" y="1014"/>
                  <a:pt x="5787" y="1294"/>
                </a:cubicBezTo>
                <a:cubicBezTo>
                  <a:pt x="5763" y="1389"/>
                  <a:pt x="5763" y="1460"/>
                  <a:pt x="5763" y="1555"/>
                </a:cubicBezTo>
                <a:cubicBezTo>
                  <a:pt x="5751" y="2270"/>
                  <a:pt x="5787" y="2984"/>
                  <a:pt x="5847" y="3699"/>
                </a:cubicBezTo>
                <a:cubicBezTo>
                  <a:pt x="5859" y="3841"/>
                  <a:pt x="5894" y="4008"/>
                  <a:pt x="5847" y="4151"/>
                </a:cubicBezTo>
                <a:cubicBezTo>
                  <a:pt x="5763" y="3937"/>
                  <a:pt x="5704" y="3711"/>
                  <a:pt x="5644" y="3484"/>
                </a:cubicBezTo>
                <a:cubicBezTo>
                  <a:pt x="5489" y="2949"/>
                  <a:pt x="5347" y="2425"/>
                  <a:pt x="5108" y="1925"/>
                </a:cubicBezTo>
                <a:cubicBezTo>
                  <a:pt x="5013" y="1746"/>
                  <a:pt x="4906" y="1567"/>
                  <a:pt x="4751" y="1448"/>
                </a:cubicBezTo>
                <a:cubicBezTo>
                  <a:pt x="4633" y="1362"/>
                  <a:pt x="4505" y="1312"/>
                  <a:pt x="4376" y="1312"/>
                </a:cubicBezTo>
                <a:cubicBezTo>
                  <a:pt x="4310" y="1312"/>
                  <a:pt x="4244" y="1325"/>
                  <a:pt x="4180" y="1353"/>
                </a:cubicBezTo>
                <a:cubicBezTo>
                  <a:pt x="3977" y="1448"/>
                  <a:pt x="3870" y="1615"/>
                  <a:pt x="3858" y="1829"/>
                </a:cubicBezTo>
                <a:lnTo>
                  <a:pt x="3858" y="2056"/>
                </a:lnTo>
                <a:cubicBezTo>
                  <a:pt x="3858" y="2770"/>
                  <a:pt x="3894" y="3484"/>
                  <a:pt x="3954" y="4199"/>
                </a:cubicBezTo>
                <a:cubicBezTo>
                  <a:pt x="3823" y="3901"/>
                  <a:pt x="3775" y="3580"/>
                  <a:pt x="3680" y="3234"/>
                </a:cubicBezTo>
                <a:cubicBezTo>
                  <a:pt x="3525" y="2663"/>
                  <a:pt x="3394" y="2115"/>
                  <a:pt x="3156" y="1591"/>
                </a:cubicBezTo>
                <a:cubicBezTo>
                  <a:pt x="3084" y="1413"/>
                  <a:pt x="2977" y="1234"/>
                  <a:pt x="2811" y="1115"/>
                </a:cubicBezTo>
                <a:cubicBezTo>
                  <a:pt x="2702" y="1031"/>
                  <a:pt x="2585" y="992"/>
                  <a:pt x="2475" y="992"/>
                </a:cubicBezTo>
                <a:cubicBezTo>
                  <a:pt x="2272" y="992"/>
                  <a:pt x="2090" y="1126"/>
                  <a:pt x="2013" y="1365"/>
                </a:cubicBezTo>
                <a:cubicBezTo>
                  <a:pt x="1965" y="1520"/>
                  <a:pt x="1965" y="1686"/>
                  <a:pt x="1965" y="1841"/>
                </a:cubicBezTo>
                <a:cubicBezTo>
                  <a:pt x="1977" y="2460"/>
                  <a:pt x="2025" y="3056"/>
                  <a:pt x="2096" y="3651"/>
                </a:cubicBezTo>
                <a:cubicBezTo>
                  <a:pt x="2215" y="4580"/>
                  <a:pt x="2334" y="5508"/>
                  <a:pt x="2477" y="6449"/>
                </a:cubicBezTo>
                <a:cubicBezTo>
                  <a:pt x="2668" y="7890"/>
                  <a:pt x="2894" y="9342"/>
                  <a:pt x="3132" y="10795"/>
                </a:cubicBezTo>
                <a:cubicBezTo>
                  <a:pt x="3501" y="12974"/>
                  <a:pt x="3930" y="15140"/>
                  <a:pt x="4346" y="17307"/>
                </a:cubicBezTo>
                <a:cubicBezTo>
                  <a:pt x="4406" y="17581"/>
                  <a:pt x="4465" y="17843"/>
                  <a:pt x="4465" y="18129"/>
                </a:cubicBezTo>
                <a:cubicBezTo>
                  <a:pt x="4418" y="18058"/>
                  <a:pt x="4394" y="17962"/>
                  <a:pt x="4382" y="17891"/>
                </a:cubicBezTo>
                <a:cubicBezTo>
                  <a:pt x="4227" y="17141"/>
                  <a:pt x="4061" y="16403"/>
                  <a:pt x="3918" y="15652"/>
                </a:cubicBezTo>
                <a:cubicBezTo>
                  <a:pt x="3561" y="13914"/>
                  <a:pt x="3203" y="12164"/>
                  <a:pt x="2846" y="10402"/>
                </a:cubicBezTo>
                <a:cubicBezTo>
                  <a:pt x="2418" y="8366"/>
                  <a:pt x="1906" y="6342"/>
                  <a:pt x="1429" y="4318"/>
                </a:cubicBezTo>
                <a:cubicBezTo>
                  <a:pt x="1239" y="3484"/>
                  <a:pt x="1025" y="2651"/>
                  <a:pt x="822" y="1817"/>
                </a:cubicBezTo>
                <a:cubicBezTo>
                  <a:pt x="786" y="1686"/>
                  <a:pt x="751" y="1544"/>
                  <a:pt x="655" y="1425"/>
                </a:cubicBezTo>
                <a:cubicBezTo>
                  <a:pt x="572" y="1320"/>
                  <a:pt x="488" y="1279"/>
                  <a:pt x="363" y="1279"/>
                </a:cubicBezTo>
                <a:cubicBezTo>
                  <a:pt x="346" y="1279"/>
                  <a:pt x="329" y="1280"/>
                  <a:pt x="310" y="1282"/>
                </a:cubicBezTo>
                <a:cubicBezTo>
                  <a:pt x="167" y="1305"/>
                  <a:pt x="84" y="1413"/>
                  <a:pt x="48" y="1544"/>
                </a:cubicBezTo>
                <a:cubicBezTo>
                  <a:pt x="1" y="1698"/>
                  <a:pt x="24" y="1841"/>
                  <a:pt x="48" y="1984"/>
                </a:cubicBezTo>
                <a:cubicBezTo>
                  <a:pt x="132" y="2615"/>
                  <a:pt x="239" y="3246"/>
                  <a:pt x="227" y="3889"/>
                </a:cubicBezTo>
                <a:cubicBezTo>
                  <a:pt x="227" y="3949"/>
                  <a:pt x="203" y="4020"/>
                  <a:pt x="251" y="4044"/>
                </a:cubicBezTo>
                <a:cubicBezTo>
                  <a:pt x="417" y="4151"/>
                  <a:pt x="405" y="4330"/>
                  <a:pt x="429" y="4484"/>
                </a:cubicBezTo>
                <a:cubicBezTo>
                  <a:pt x="667" y="5866"/>
                  <a:pt x="941" y="7235"/>
                  <a:pt x="1215" y="8604"/>
                </a:cubicBezTo>
                <a:cubicBezTo>
                  <a:pt x="1572" y="10354"/>
                  <a:pt x="1965" y="12116"/>
                  <a:pt x="2346" y="13855"/>
                </a:cubicBezTo>
                <a:cubicBezTo>
                  <a:pt x="2680" y="15379"/>
                  <a:pt x="2977" y="16891"/>
                  <a:pt x="3358" y="18391"/>
                </a:cubicBezTo>
                <a:cubicBezTo>
                  <a:pt x="3513" y="18986"/>
                  <a:pt x="3656" y="19582"/>
                  <a:pt x="3918" y="20141"/>
                </a:cubicBezTo>
                <a:cubicBezTo>
                  <a:pt x="4037" y="20403"/>
                  <a:pt x="4180" y="20641"/>
                  <a:pt x="4406" y="20832"/>
                </a:cubicBezTo>
                <a:cubicBezTo>
                  <a:pt x="4561" y="20958"/>
                  <a:pt x="4726" y="21017"/>
                  <a:pt x="4878" y="21017"/>
                </a:cubicBezTo>
                <a:cubicBezTo>
                  <a:pt x="5159" y="21017"/>
                  <a:pt x="5400" y="20817"/>
                  <a:pt x="5478" y="20463"/>
                </a:cubicBezTo>
                <a:cubicBezTo>
                  <a:pt x="5525" y="20260"/>
                  <a:pt x="5537" y="20046"/>
                  <a:pt x="5525" y="19843"/>
                </a:cubicBezTo>
                <a:cubicBezTo>
                  <a:pt x="5489" y="19462"/>
                  <a:pt x="5442" y="19105"/>
                  <a:pt x="5382" y="18736"/>
                </a:cubicBezTo>
                <a:cubicBezTo>
                  <a:pt x="5132" y="17165"/>
                  <a:pt x="4775" y="15593"/>
                  <a:pt x="4477" y="14021"/>
                </a:cubicBezTo>
                <a:cubicBezTo>
                  <a:pt x="4061" y="11831"/>
                  <a:pt x="3692" y="9628"/>
                  <a:pt x="3382" y="7425"/>
                </a:cubicBezTo>
                <a:cubicBezTo>
                  <a:pt x="3346" y="7259"/>
                  <a:pt x="3299" y="7104"/>
                  <a:pt x="3334" y="6925"/>
                </a:cubicBezTo>
                <a:lnTo>
                  <a:pt x="3334" y="6925"/>
                </a:lnTo>
                <a:cubicBezTo>
                  <a:pt x="3442" y="7354"/>
                  <a:pt x="3537" y="7771"/>
                  <a:pt x="3632" y="8199"/>
                </a:cubicBezTo>
                <a:cubicBezTo>
                  <a:pt x="4239" y="10938"/>
                  <a:pt x="4846" y="13664"/>
                  <a:pt x="5430" y="16403"/>
                </a:cubicBezTo>
                <a:cubicBezTo>
                  <a:pt x="5704" y="17629"/>
                  <a:pt x="5966" y="18831"/>
                  <a:pt x="6394" y="19986"/>
                </a:cubicBezTo>
                <a:cubicBezTo>
                  <a:pt x="6501" y="20260"/>
                  <a:pt x="6609" y="20546"/>
                  <a:pt x="6751" y="20796"/>
                </a:cubicBezTo>
                <a:cubicBezTo>
                  <a:pt x="6835" y="20927"/>
                  <a:pt x="6930" y="21046"/>
                  <a:pt x="7073" y="21117"/>
                </a:cubicBezTo>
                <a:cubicBezTo>
                  <a:pt x="7141" y="21158"/>
                  <a:pt x="7214" y="21176"/>
                  <a:pt x="7285" y="21176"/>
                </a:cubicBezTo>
                <a:cubicBezTo>
                  <a:pt x="7488" y="21176"/>
                  <a:pt x="7678" y="21025"/>
                  <a:pt x="7704" y="20796"/>
                </a:cubicBezTo>
                <a:cubicBezTo>
                  <a:pt x="7728" y="20665"/>
                  <a:pt x="7704" y="20522"/>
                  <a:pt x="7680" y="20391"/>
                </a:cubicBezTo>
                <a:lnTo>
                  <a:pt x="7502" y="19593"/>
                </a:lnTo>
                <a:cubicBezTo>
                  <a:pt x="7025" y="17641"/>
                  <a:pt x="6573" y="15688"/>
                  <a:pt x="6204" y="13712"/>
                </a:cubicBezTo>
                <a:cubicBezTo>
                  <a:pt x="5799" y="11569"/>
                  <a:pt x="5442" y="9414"/>
                  <a:pt x="5144" y="7235"/>
                </a:cubicBezTo>
                <a:cubicBezTo>
                  <a:pt x="5108" y="6889"/>
                  <a:pt x="5073" y="6556"/>
                  <a:pt x="5025" y="6211"/>
                </a:cubicBezTo>
                <a:lnTo>
                  <a:pt x="5025" y="6211"/>
                </a:lnTo>
                <a:cubicBezTo>
                  <a:pt x="5085" y="6318"/>
                  <a:pt x="5120" y="6401"/>
                  <a:pt x="5144" y="6508"/>
                </a:cubicBezTo>
                <a:cubicBezTo>
                  <a:pt x="5347" y="7306"/>
                  <a:pt x="5537" y="8116"/>
                  <a:pt x="5739" y="8914"/>
                </a:cubicBezTo>
                <a:cubicBezTo>
                  <a:pt x="6537" y="11938"/>
                  <a:pt x="7335" y="14974"/>
                  <a:pt x="7966" y="18046"/>
                </a:cubicBezTo>
                <a:cubicBezTo>
                  <a:pt x="8121" y="18831"/>
                  <a:pt x="8323" y="19617"/>
                  <a:pt x="8573" y="20391"/>
                </a:cubicBezTo>
                <a:cubicBezTo>
                  <a:pt x="8621" y="20558"/>
                  <a:pt x="8692" y="20701"/>
                  <a:pt x="8811" y="20844"/>
                </a:cubicBezTo>
                <a:cubicBezTo>
                  <a:pt x="8910" y="20942"/>
                  <a:pt x="9031" y="20993"/>
                  <a:pt x="9152" y="20993"/>
                </a:cubicBezTo>
                <a:cubicBezTo>
                  <a:pt x="9281" y="20993"/>
                  <a:pt x="9410" y="20936"/>
                  <a:pt x="9514" y="20820"/>
                </a:cubicBezTo>
                <a:cubicBezTo>
                  <a:pt x="9657" y="20665"/>
                  <a:pt x="9692" y="20463"/>
                  <a:pt x="9645" y="20260"/>
                </a:cubicBezTo>
                <a:cubicBezTo>
                  <a:pt x="9573" y="19796"/>
                  <a:pt x="9478" y="19320"/>
                  <a:pt x="9395" y="18855"/>
                </a:cubicBezTo>
                <a:cubicBezTo>
                  <a:pt x="8978" y="16688"/>
                  <a:pt x="8466" y="14533"/>
                  <a:pt x="8025" y="12354"/>
                </a:cubicBezTo>
                <a:cubicBezTo>
                  <a:pt x="7633" y="10438"/>
                  <a:pt x="7275" y="8497"/>
                  <a:pt x="6978" y="6568"/>
                </a:cubicBezTo>
                <a:cubicBezTo>
                  <a:pt x="6942" y="6258"/>
                  <a:pt x="6859" y="5937"/>
                  <a:pt x="6882" y="5627"/>
                </a:cubicBezTo>
                <a:lnTo>
                  <a:pt x="6882" y="5627"/>
                </a:lnTo>
                <a:cubicBezTo>
                  <a:pt x="7002" y="6092"/>
                  <a:pt x="7097" y="6568"/>
                  <a:pt x="7216" y="7032"/>
                </a:cubicBezTo>
                <a:cubicBezTo>
                  <a:pt x="7978" y="10140"/>
                  <a:pt x="8764" y="13247"/>
                  <a:pt x="9502" y="16379"/>
                </a:cubicBezTo>
                <a:cubicBezTo>
                  <a:pt x="9692" y="17224"/>
                  <a:pt x="9919" y="18069"/>
                  <a:pt x="10276" y="18879"/>
                </a:cubicBezTo>
                <a:cubicBezTo>
                  <a:pt x="10347" y="19022"/>
                  <a:pt x="10419" y="19189"/>
                  <a:pt x="10526" y="19320"/>
                </a:cubicBezTo>
                <a:cubicBezTo>
                  <a:pt x="10616" y="19446"/>
                  <a:pt x="10749" y="19509"/>
                  <a:pt x="10883" y="19509"/>
                </a:cubicBezTo>
                <a:cubicBezTo>
                  <a:pt x="11014" y="19509"/>
                  <a:pt x="11146" y="19449"/>
                  <a:pt x="11240" y="19331"/>
                </a:cubicBezTo>
                <a:cubicBezTo>
                  <a:pt x="11371" y="19177"/>
                  <a:pt x="11443" y="18974"/>
                  <a:pt x="11407" y="18760"/>
                </a:cubicBezTo>
                <a:cubicBezTo>
                  <a:pt x="11359" y="18546"/>
                  <a:pt x="11323" y="18319"/>
                  <a:pt x="11276" y="18117"/>
                </a:cubicBezTo>
                <a:cubicBezTo>
                  <a:pt x="11062" y="17153"/>
                  <a:pt x="10823" y="16176"/>
                  <a:pt x="10621" y="15212"/>
                </a:cubicBezTo>
                <a:cubicBezTo>
                  <a:pt x="10228" y="13247"/>
                  <a:pt x="9835" y="11271"/>
                  <a:pt x="9490" y="9295"/>
                </a:cubicBezTo>
                <a:cubicBezTo>
                  <a:pt x="9228" y="7759"/>
                  <a:pt x="8990" y="6211"/>
                  <a:pt x="8811" y="4663"/>
                </a:cubicBezTo>
                <a:cubicBezTo>
                  <a:pt x="8776" y="4449"/>
                  <a:pt x="8728" y="4234"/>
                  <a:pt x="8752" y="3972"/>
                </a:cubicBezTo>
                <a:lnTo>
                  <a:pt x="8752" y="3972"/>
                </a:lnTo>
                <a:cubicBezTo>
                  <a:pt x="8811" y="4092"/>
                  <a:pt x="8835" y="4199"/>
                  <a:pt x="8859" y="4306"/>
                </a:cubicBezTo>
                <a:cubicBezTo>
                  <a:pt x="9478" y="7306"/>
                  <a:pt x="10180" y="10283"/>
                  <a:pt x="10966" y="13235"/>
                </a:cubicBezTo>
                <a:cubicBezTo>
                  <a:pt x="11252" y="14319"/>
                  <a:pt x="11538" y="15402"/>
                  <a:pt x="11931" y="16462"/>
                </a:cubicBezTo>
                <a:cubicBezTo>
                  <a:pt x="11990" y="16629"/>
                  <a:pt x="12074" y="16807"/>
                  <a:pt x="12157" y="16950"/>
                </a:cubicBezTo>
                <a:cubicBezTo>
                  <a:pt x="12270" y="17126"/>
                  <a:pt x="12433" y="17216"/>
                  <a:pt x="12600" y="17216"/>
                </a:cubicBezTo>
                <a:cubicBezTo>
                  <a:pt x="12749" y="17216"/>
                  <a:pt x="12902" y="17144"/>
                  <a:pt x="13026" y="16998"/>
                </a:cubicBezTo>
                <a:cubicBezTo>
                  <a:pt x="13169" y="16807"/>
                  <a:pt x="13228" y="16593"/>
                  <a:pt x="13181" y="16355"/>
                </a:cubicBezTo>
                <a:cubicBezTo>
                  <a:pt x="13157" y="16236"/>
                  <a:pt x="13145" y="16105"/>
                  <a:pt x="13109" y="15974"/>
                </a:cubicBezTo>
                <a:cubicBezTo>
                  <a:pt x="12859" y="14771"/>
                  <a:pt x="12526" y="13605"/>
                  <a:pt x="12252" y="12414"/>
                </a:cubicBezTo>
                <a:cubicBezTo>
                  <a:pt x="11895" y="10914"/>
                  <a:pt x="11443" y="9437"/>
                  <a:pt x="11216" y="7902"/>
                </a:cubicBezTo>
                <a:cubicBezTo>
                  <a:pt x="11026" y="6580"/>
                  <a:pt x="10847" y="5258"/>
                  <a:pt x="10740" y="3937"/>
                </a:cubicBezTo>
                <a:cubicBezTo>
                  <a:pt x="10716" y="3675"/>
                  <a:pt x="10716" y="3425"/>
                  <a:pt x="10704" y="3139"/>
                </a:cubicBezTo>
                <a:lnTo>
                  <a:pt x="10704" y="3139"/>
                </a:lnTo>
                <a:cubicBezTo>
                  <a:pt x="10788" y="3234"/>
                  <a:pt x="10788" y="3306"/>
                  <a:pt x="10800" y="3377"/>
                </a:cubicBezTo>
                <a:cubicBezTo>
                  <a:pt x="11443" y="6401"/>
                  <a:pt x="12216" y="9390"/>
                  <a:pt x="13038" y="12366"/>
                </a:cubicBezTo>
                <a:cubicBezTo>
                  <a:pt x="13240" y="13128"/>
                  <a:pt x="13455" y="13890"/>
                  <a:pt x="13764" y="14617"/>
                </a:cubicBezTo>
                <a:cubicBezTo>
                  <a:pt x="13836" y="14795"/>
                  <a:pt x="13919" y="14974"/>
                  <a:pt x="14038" y="15129"/>
                </a:cubicBezTo>
                <a:cubicBezTo>
                  <a:pt x="14145" y="15269"/>
                  <a:pt x="14305" y="15346"/>
                  <a:pt x="14464" y="15346"/>
                </a:cubicBezTo>
                <a:cubicBezTo>
                  <a:pt x="14589" y="15346"/>
                  <a:pt x="14713" y="15299"/>
                  <a:pt x="14812" y="15200"/>
                </a:cubicBezTo>
                <a:cubicBezTo>
                  <a:pt x="14991" y="15010"/>
                  <a:pt x="15110" y="14783"/>
                  <a:pt x="15062" y="14498"/>
                </a:cubicBezTo>
                <a:cubicBezTo>
                  <a:pt x="15003" y="14128"/>
                  <a:pt x="14907" y="13759"/>
                  <a:pt x="14824" y="13378"/>
                </a:cubicBezTo>
                <a:cubicBezTo>
                  <a:pt x="14788" y="13271"/>
                  <a:pt x="14764" y="13188"/>
                  <a:pt x="14776" y="13069"/>
                </a:cubicBezTo>
                <a:lnTo>
                  <a:pt x="14776" y="13069"/>
                </a:lnTo>
                <a:cubicBezTo>
                  <a:pt x="14812" y="13081"/>
                  <a:pt x="14836" y="13081"/>
                  <a:pt x="14872" y="13105"/>
                </a:cubicBezTo>
                <a:cubicBezTo>
                  <a:pt x="14989" y="13157"/>
                  <a:pt x="15094" y="13184"/>
                  <a:pt x="15192" y="13184"/>
                </a:cubicBezTo>
                <a:cubicBezTo>
                  <a:pt x="15360" y="13184"/>
                  <a:pt x="15507" y="13104"/>
                  <a:pt x="15657" y="12938"/>
                </a:cubicBezTo>
                <a:cubicBezTo>
                  <a:pt x="15848" y="12724"/>
                  <a:pt x="15919" y="12485"/>
                  <a:pt x="15919" y="12212"/>
                </a:cubicBezTo>
                <a:cubicBezTo>
                  <a:pt x="15919" y="11545"/>
                  <a:pt x="15800" y="10890"/>
                  <a:pt x="15681" y="10259"/>
                </a:cubicBezTo>
                <a:cubicBezTo>
                  <a:pt x="15181" y="7640"/>
                  <a:pt x="14574" y="5044"/>
                  <a:pt x="13919" y="2460"/>
                </a:cubicBezTo>
                <a:cubicBezTo>
                  <a:pt x="13764" y="1853"/>
                  <a:pt x="13598" y="1258"/>
                  <a:pt x="13348" y="686"/>
                </a:cubicBezTo>
                <a:cubicBezTo>
                  <a:pt x="13264" y="496"/>
                  <a:pt x="13169" y="317"/>
                  <a:pt x="13026" y="186"/>
                </a:cubicBezTo>
                <a:cubicBezTo>
                  <a:pt x="12891" y="61"/>
                  <a:pt x="12744" y="1"/>
                  <a:pt x="1260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13"/>
          <p:cNvSpPr/>
          <p:nvPr/>
        </p:nvSpPr>
        <p:spPr>
          <a:xfrm>
            <a:off x="-1009650" y="3346445"/>
            <a:ext cx="2724009" cy="2036999"/>
          </a:xfrm>
          <a:custGeom>
            <a:avLst/>
            <a:gdLst/>
            <a:ahLst/>
            <a:cxnLst/>
            <a:rect l="l" t="t" r="r" b="b"/>
            <a:pathLst>
              <a:path w="23361" h="15210" extrusionOk="0">
                <a:moveTo>
                  <a:pt x="12231" y="1"/>
                </a:moveTo>
                <a:cubicBezTo>
                  <a:pt x="11233" y="1"/>
                  <a:pt x="10033" y="456"/>
                  <a:pt x="9371" y="946"/>
                </a:cubicBezTo>
                <a:cubicBezTo>
                  <a:pt x="7573" y="2291"/>
                  <a:pt x="6073" y="4255"/>
                  <a:pt x="4894" y="6160"/>
                </a:cubicBezTo>
                <a:cubicBezTo>
                  <a:pt x="3704" y="8101"/>
                  <a:pt x="1680" y="10542"/>
                  <a:pt x="918" y="12637"/>
                </a:cubicBezTo>
                <a:cubicBezTo>
                  <a:pt x="1" y="15209"/>
                  <a:pt x="3061" y="14888"/>
                  <a:pt x="4847" y="14959"/>
                </a:cubicBezTo>
                <a:cubicBezTo>
                  <a:pt x="7207" y="15054"/>
                  <a:pt x="9566" y="15100"/>
                  <a:pt x="11924" y="15100"/>
                </a:cubicBezTo>
                <a:cubicBezTo>
                  <a:pt x="14894" y="15100"/>
                  <a:pt x="17864" y="15027"/>
                  <a:pt x="20837" y="14888"/>
                </a:cubicBezTo>
                <a:cubicBezTo>
                  <a:pt x="21361" y="14864"/>
                  <a:pt x="21920" y="14816"/>
                  <a:pt x="22337" y="14483"/>
                </a:cubicBezTo>
                <a:cubicBezTo>
                  <a:pt x="22861" y="14066"/>
                  <a:pt x="22968" y="13328"/>
                  <a:pt x="23028" y="12649"/>
                </a:cubicBezTo>
                <a:cubicBezTo>
                  <a:pt x="23123" y="11494"/>
                  <a:pt x="23361" y="10018"/>
                  <a:pt x="22313" y="9280"/>
                </a:cubicBezTo>
                <a:cubicBezTo>
                  <a:pt x="21551" y="8744"/>
                  <a:pt x="20408" y="9161"/>
                  <a:pt x="19658" y="8530"/>
                </a:cubicBezTo>
                <a:cubicBezTo>
                  <a:pt x="18706" y="7756"/>
                  <a:pt x="19944" y="6101"/>
                  <a:pt x="18539" y="5613"/>
                </a:cubicBezTo>
                <a:cubicBezTo>
                  <a:pt x="18394" y="5561"/>
                  <a:pt x="18242" y="5539"/>
                  <a:pt x="18085" y="5539"/>
                </a:cubicBezTo>
                <a:cubicBezTo>
                  <a:pt x="17229" y="5539"/>
                  <a:pt x="16237" y="6198"/>
                  <a:pt x="15430" y="6198"/>
                </a:cubicBezTo>
                <a:cubicBezTo>
                  <a:pt x="15406" y="6198"/>
                  <a:pt x="15383" y="6197"/>
                  <a:pt x="15360" y="6196"/>
                </a:cubicBezTo>
                <a:cubicBezTo>
                  <a:pt x="14300" y="6160"/>
                  <a:pt x="13765" y="4875"/>
                  <a:pt x="13800" y="3815"/>
                </a:cubicBezTo>
                <a:cubicBezTo>
                  <a:pt x="13836" y="2339"/>
                  <a:pt x="14824" y="862"/>
                  <a:pt x="13086" y="148"/>
                </a:cubicBezTo>
                <a:cubicBezTo>
                  <a:pt x="12836" y="46"/>
                  <a:pt x="12543" y="1"/>
                  <a:pt x="1223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dk1"/>
        </a:solidFill>
        <a:effectLst/>
      </p:bgPr>
    </p:bg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3"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" name="Google Shape;235;p16"/>
          <p:cNvGrpSpPr/>
          <p:nvPr/>
        </p:nvGrpSpPr>
        <p:grpSpPr>
          <a:xfrm>
            <a:off x="7651694" y="225635"/>
            <a:ext cx="1735106" cy="2642090"/>
            <a:chOff x="7682969" y="470735"/>
            <a:chExt cx="1735106" cy="2642090"/>
          </a:xfrm>
        </p:grpSpPr>
        <p:sp>
          <p:nvSpPr>
            <p:cNvPr id="236" name="Google Shape;236;p16"/>
            <p:cNvSpPr/>
            <p:nvPr/>
          </p:nvSpPr>
          <p:spPr>
            <a:xfrm rot="10800000">
              <a:off x="7682969" y="470735"/>
              <a:ext cx="1670767" cy="2642090"/>
            </a:xfrm>
            <a:custGeom>
              <a:avLst/>
              <a:gdLst/>
              <a:ahLst/>
              <a:cxnLst/>
              <a:rect l="l" t="t" r="r" b="b"/>
              <a:pathLst>
                <a:path w="13919" h="22011" extrusionOk="0">
                  <a:moveTo>
                    <a:pt x="2421" y="1"/>
                  </a:moveTo>
                  <a:cubicBezTo>
                    <a:pt x="2211" y="1"/>
                    <a:pt x="1999" y="11"/>
                    <a:pt x="1786" y="34"/>
                  </a:cubicBezTo>
                  <a:cubicBezTo>
                    <a:pt x="1477" y="58"/>
                    <a:pt x="1155" y="118"/>
                    <a:pt x="893" y="296"/>
                  </a:cubicBezTo>
                  <a:cubicBezTo>
                    <a:pt x="786" y="356"/>
                    <a:pt x="715" y="451"/>
                    <a:pt x="703" y="558"/>
                  </a:cubicBezTo>
                  <a:cubicBezTo>
                    <a:pt x="667" y="808"/>
                    <a:pt x="715" y="1023"/>
                    <a:pt x="893" y="1213"/>
                  </a:cubicBezTo>
                  <a:cubicBezTo>
                    <a:pt x="1096" y="1439"/>
                    <a:pt x="1370" y="1487"/>
                    <a:pt x="1655" y="1511"/>
                  </a:cubicBezTo>
                  <a:cubicBezTo>
                    <a:pt x="2036" y="1558"/>
                    <a:pt x="2429" y="1582"/>
                    <a:pt x="2810" y="1618"/>
                  </a:cubicBezTo>
                  <a:cubicBezTo>
                    <a:pt x="3465" y="1713"/>
                    <a:pt x="4108" y="1916"/>
                    <a:pt x="4751" y="2094"/>
                  </a:cubicBezTo>
                  <a:cubicBezTo>
                    <a:pt x="5918" y="2440"/>
                    <a:pt x="7037" y="2928"/>
                    <a:pt x="8061" y="3606"/>
                  </a:cubicBezTo>
                  <a:cubicBezTo>
                    <a:pt x="9668" y="4642"/>
                    <a:pt x="10859" y="6023"/>
                    <a:pt x="11549" y="7833"/>
                  </a:cubicBezTo>
                  <a:cubicBezTo>
                    <a:pt x="11930" y="8857"/>
                    <a:pt x="12228" y="9917"/>
                    <a:pt x="12169" y="11024"/>
                  </a:cubicBezTo>
                  <a:cubicBezTo>
                    <a:pt x="12145" y="11441"/>
                    <a:pt x="12133" y="11857"/>
                    <a:pt x="12085" y="12226"/>
                  </a:cubicBezTo>
                  <a:cubicBezTo>
                    <a:pt x="12026" y="12869"/>
                    <a:pt x="11847" y="13500"/>
                    <a:pt x="11728" y="14131"/>
                  </a:cubicBezTo>
                  <a:cubicBezTo>
                    <a:pt x="11609" y="14834"/>
                    <a:pt x="11299" y="15465"/>
                    <a:pt x="10906" y="16036"/>
                  </a:cubicBezTo>
                  <a:cubicBezTo>
                    <a:pt x="10585" y="16536"/>
                    <a:pt x="10133" y="16917"/>
                    <a:pt x="9621" y="17191"/>
                  </a:cubicBezTo>
                  <a:cubicBezTo>
                    <a:pt x="9263" y="17370"/>
                    <a:pt x="8906" y="17572"/>
                    <a:pt x="8549" y="17787"/>
                  </a:cubicBezTo>
                  <a:cubicBezTo>
                    <a:pt x="7716" y="18287"/>
                    <a:pt x="6823" y="18656"/>
                    <a:pt x="5870" y="18894"/>
                  </a:cubicBezTo>
                  <a:cubicBezTo>
                    <a:pt x="4834" y="19168"/>
                    <a:pt x="3810" y="19430"/>
                    <a:pt x="2786" y="19668"/>
                  </a:cubicBezTo>
                  <a:cubicBezTo>
                    <a:pt x="2334" y="19775"/>
                    <a:pt x="1893" y="19882"/>
                    <a:pt x="1429" y="19882"/>
                  </a:cubicBezTo>
                  <a:cubicBezTo>
                    <a:pt x="1108" y="19882"/>
                    <a:pt x="810" y="20001"/>
                    <a:pt x="512" y="20132"/>
                  </a:cubicBezTo>
                  <a:cubicBezTo>
                    <a:pt x="179" y="20287"/>
                    <a:pt x="0" y="20692"/>
                    <a:pt x="36" y="21061"/>
                  </a:cubicBezTo>
                  <a:cubicBezTo>
                    <a:pt x="68" y="21458"/>
                    <a:pt x="720" y="22010"/>
                    <a:pt x="1206" y="22010"/>
                  </a:cubicBezTo>
                  <a:cubicBezTo>
                    <a:pt x="1259" y="22010"/>
                    <a:pt x="1310" y="22004"/>
                    <a:pt x="1358" y="21990"/>
                  </a:cubicBezTo>
                  <a:cubicBezTo>
                    <a:pt x="1953" y="21847"/>
                    <a:pt x="2560" y="21751"/>
                    <a:pt x="3144" y="21597"/>
                  </a:cubicBezTo>
                  <a:cubicBezTo>
                    <a:pt x="4334" y="21263"/>
                    <a:pt x="5525" y="20906"/>
                    <a:pt x="6704" y="20537"/>
                  </a:cubicBezTo>
                  <a:cubicBezTo>
                    <a:pt x="7299" y="20358"/>
                    <a:pt x="7858" y="20120"/>
                    <a:pt x="8406" y="19823"/>
                  </a:cubicBezTo>
                  <a:cubicBezTo>
                    <a:pt x="9216" y="19394"/>
                    <a:pt x="9978" y="18906"/>
                    <a:pt x="10716" y="18382"/>
                  </a:cubicBezTo>
                  <a:cubicBezTo>
                    <a:pt x="11442" y="17858"/>
                    <a:pt x="12038" y="17191"/>
                    <a:pt x="12466" y="16382"/>
                  </a:cubicBezTo>
                  <a:cubicBezTo>
                    <a:pt x="12954" y="15489"/>
                    <a:pt x="13276" y="14560"/>
                    <a:pt x="13466" y="13572"/>
                  </a:cubicBezTo>
                  <a:cubicBezTo>
                    <a:pt x="13681" y="12453"/>
                    <a:pt x="13919" y="11345"/>
                    <a:pt x="13812" y="10179"/>
                  </a:cubicBezTo>
                  <a:cubicBezTo>
                    <a:pt x="13776" y="9821"/>
                    <a:pt x="13764" y="9464"/>
                    <a:pt x="13704" y="9107"/>
                  </a:cubicBezTo>
                  <a:cubicBezTo>
                    <a:pt x="13502" y="7857"/>
                    <a:pt x="13038" y="6714"/>
                    <a:pt x="12454" y="5595"/>
                  </a:cubicBezTo>
                  <a:cubicBezTo>
                    <a:pt x="11680" y="4083"/>
                    <a:pt x="10537" y="2916"/>
                    <a:pt x="9049" y="2082"/>
                  </a:cubicBezTo>
                  <a:cubicBezTo>
                    <a:pt x="7573" y="1261"/>
                    <a:pt x="6049" y="630"/>
                    <a:pt x="4394" y="249"/>
                  </a:cubicBezTo>
                  <a:cubicBezTo>
                    <a:pt x="3735" y="104"/>
                    <a:pt x="3082" y="1"/>
                    <a:pt x="242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16"/>
            <p:cNvSpPr/>
            <p:nvPr/>
          </p:nvSpPr>
          <p:spPr>
            <a:xfrm rot="10800000">
              <a:off x="8096010" y="836603"/>
              <a:ext cx="1316304" cy="1944087"/>
            </a:xfrm>
            <a:custGeom>
              <a:avLst/>
              <a:gdLst/>
              <a:ahLst/>
              <a:cxnLst/>
              <a:rect l="l" t="t" r="r" b="b"/>
              <a:pathLst>
                <a:path w="10966" h="16196" extrusionOk="0">
                  <a:moveTo>
                    <a:pt x="2204" y="0"/>
                  </a:moveTo>
                  <a:cubicBezTo>
                    <a:pt x="2035" y="0"/>
                    <a:pt x="1864" y="9"/>
                    <a:pt x="1691" y="30"/>
                  </a:cubicBezTo>
                  <a:cubicBezTo>
                    <a:pt x="1405" y="65"/>
                    <a:pt x="1155" y="125"/>
                    <a:pt x="917" y="280"/>
                  </a:cubicBezTo>
                  <a:cubicBezTo>
                    <a:pt x="750" y="387"/>
                    <a:pt x="715" y="506"/>
                    <a:pt x="750" y="696"/>
                  </a:cubicBezTo>
                  <a:cubicBezTo>
                    <a:pt x="786" y="839"/>
                    <a:pt x="846" y="958"/>
                    <a:pt x="953" y="1042"/>
                  </a:cubicBezTo>
                  <a:cubicBezTo>
                    <a:pt x="1107" y="1197"/>
                    <a:pt x="1310" y="1256"/>
                    <a:pt x="1512" y="1280"/>
                  </a:cubicBezTo>
                  <a:cubicBezTo>
                    <a:pt x="2227" y="1411"/>
                    <a:pt x="2941" y="1578"/>
                    <a:pt x="3632" y="1804"/>
                  </a:cubicBezTo>
                  <a:cubicBezTo>
                    <a:pt x="4025" y="1935"/>
                    <a:pt x="4417" y="2066"/>
                    <a:pt x="4787" y="2280"/>
                  </a:cubicBezTo>
                  <a:cubicBezTo>
                    <a:pt x="5632" y="2756"/>
                    <a:pt x="6441" y="3256"/>
                    <a:pt x="7215" y="3840"/>
                  </a:cubicBezTo>
                  <a:cubicBezTo>
                    <a:pt x="7870" y="4328"/>
                    <a:pt x="8311" y="4971"/>
                    <a:pt x="8489" y="5780"/>
                  </a:cubicBezTo>
                  <a:cubicBezTo>
                    <a:pt x="8751" y="6888"/>
                    <a:pt x="8823" y="8019"/>
                    <a:pt x="8716" y="9150"/>
                  </a:cubicBezTo>
                  <a:cubicBezTo>
                    <a:pt x="8644" y="9983"/>
                    <a:pt x="8335" y="10733"/>
                    <a:pt x="7715" y="11341"/>
                  </a:cubicBezTo>
                  <a:cubicBezTo>
                    <a:pt x="7144" y="11912"/>
                    <a:pt x="6453" y="12305"/>
                    <a:pt x="5727" y="12603"/>
                  </a:cubicBezTo>
                  <a:cubicBezTo>
                    <a:pt x="5060" y="12888"/>
                    <a:pt x="4322" y="13019"/>
                    <a:pt x="3632" y="13246"/>
                  </a:cubicBezTo>
                  <a:cubicBezTo>
                    <a:pt x="2953" y="13460"/>
                    <a:pt x="2274" y="13662"/>
                    <a:pt x="1572" y="13722"/>
                  </a:cubicBezTo>
                  <a:cubicBezTo>
                    <a:pt x="1203" y="13769"/>
                    <a:pt x="905" y="13948"/>
                    <a:pt x="596" y="14091"/>
                  </a:cubicBezTo>
                  <a:cubicBezTo>
                    <a:pt x="191" y="14305"/>
                    <a:pt x="0" y="15020"/>
                    <a:pt x="191" y="15401"/>
                  </a:cubicBezTo>
                  <a:cubicBezTo>
                    <a:pt x="400" y="15840"/>
                    <a:pt x="985" y="16196"/>
                    <a:pt x="1495" y="16196"/>
                  </a:cubicBezTo>
                  <a:cubicBezTo>
                    <a:pt x="1566" y="16196"/>
                    <a:pt x="1636" y="16189"/>
                    <a:pt x="1703" y="16175"/>
                  </a:cubicBezTo>
                  <a:cubicBezTo>
                    <a:pt x="1858" y="16151"/>
                    <a:pt x="2024" y="16139"/>
                    <a:pt x="2179" y="16103"/>
                  </a:cubicBezTo>
                  <a:cubicBezTo>
                    <a:pt x="2596" y="16032"/>
                    <a:pt x="3012" y="15960"/>
                    <a:pt x="3405" y="15805"/>
                  </a:cubicBezTo>
                  <a:cubicBezTo>
                    <a:pt x="3834" y="15639"/>
                    <a:pt x="4286" y="15508"/>
                    <a:pt x="4727" y="15377"/>
                  </a:cubicBezTo>
                  <a:cubicBezTo>
                    <a:pt x="5906" y="15043"/>
                    <a:pt x="7025" y="14603"/>
                    <a:pt x="8037" y="13912"/>
                  </a:cubicBezTo>
                  <a:cubicBezTo>
                    <a:pt x="8680" y="13484"/>
                    <a:pt x="9204" y="12960"/>
                    <a:pt x="9609" y="12329"/>
                  </a:cubicBezTo>
                  <a:cubicBezTo>
                    <a:pt x="10442" y="10983"/>
                    <a:pt x="10966" y="9543"/>
                    <a:pt x="10906" y="7983"/>
                  </a:cubicBezTo>
                  <a:cubicBezTo>
                    <a:pt x="10966" y="6769"/>
                    <a:pt x="10632" y="5542"/>
                    <a:pt x="10121" y="4530"/>
                  </a:cubicBezTo>
                  <a:cubicBezTo>
                    <a:pt x="9763" y="3828"/>
                    <a:pt x="9335" y="3185"/>
                    <a:pt x="8704" y="2685"/>
                  </a:cubicBezTo>
                  <a:cubicBezTo>
                    <a:pt x="8406" y="2447"/>
                    <a:pt x="8085" y="2232"/>
                    <a:pt x="7751" y="2006"/>
                  </a:cubicBezTo>
                  <a:cubicBezTo>
                    <a:pt x="6680" y="1292"/>
                    <a:pt x="5549" y="720"/>
                    <a:pt x="4310" y="363"/>
                  </a:cubicBezTo>
                  <a:cubicBezTo>
                    <a:pt x="3625" y="170"/>
                    <a:pt x="2931" y="0"/>
                    <a:pt x="22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6"/>
            <p:cNvSpPr/>
            <p:nvPr/>
          </p:nvSpPr>
          <p:spPr>
            <a:xfrm rot="10800000">
              <a:off x="8517572" y="1234521"/>
              <a:ext cx="900503" cy="1181264"/>
            </a:xfrm>
            <a:custGeom>
              <a:avLst/>
              <a:gdLst/>
              <a:ahLst/>
              <a:cxnLst/>
              <a:rect l="l" t="t" r="r" b="b"/>
              <a:pathLst>
                <a:path w="7502" h="9841" extrusionOk="0">
                  <a:moveTo>
                    <a:pt x="2197" y="1"/>
                  </a:moveTo>
                  <a:cubicBezTo>
                    <a:pt x="1887" y="1"/>
                    <a:pt x="1623" y="57"/>
                    <a:pt x="1394" y="240"/>
                  </a:cubicBezTo>
                  <a:cubicBezTo>
                    <a:pt x="1132" y="431"/>
                    <a:pt x="1084" y="681"/>
                    <a:pt x="1263" y="954"/>
                  </a:cubicBezTo>
                  <a:cubicBezTo>
                    <a:pt x="1417" y="1145"/>
                    <a:pt x="1608" y="1276"/>
                    <a:pt x="1846" y="1335"/>
                  </a:cubicBezTo>
                  <a:cubicBezTo>
                    <a:pt x="2215" y="1431"/>
                    <a:pt x="2572" y="1526"/>
                    <a:pt x="2941" y="1633"/>
                  </a:cubicBezTo>
                  <a:cubicBezTo>
                    <a:pt x="3644" y="1847"/>
                    <a:pt x="4287" y="2145"/>
                    <a:pt x="4870" y="2598"/>
                  </a:cubicBezTo>
                  <a:cubicBezTo>
                    <a:pt x="5287" y="2931"/>
                    <a:pt x="5549" y="3312"/>
                    <a:pt x="5644" y="3824"/>
                  </a:cubicBezTo>
                  <a:cubicBezTo>
                    <a:pt x="5668" y="4014"/>
                    <a:pt x="5704" y="4229"/>
                    <a:pt x="5704" y="4419"/>
                  </a:cubicBezTo>
                  <a:cubicBezTo>
                    <a:pt x="5716" y="5003"/>
                    <a:pt x="5585" y="5550"/>
                    <a:pt x="5489" y="6110"/>
                  </a:cubicBezTo>
                  <a:cubicBezTo>
                    <a:pt x="5418" y="6562"/>
                    <a:pt x="5180" y="6800"/>
                    <a:pt x="4775" y="6943"/>
                  </a:cubicBezTo>
                  <a:cubicBezTo>
                    <a:pt x="4227" y="7158"/>
                    <a:pt x="3644" y="7265"/>
                    <a:pt x="3060" y="7384"/>
                  </a:cubicBezTo>
                  <a:cubicBezTo>
                    <a:pt x="2632" y="7467"/>
                    <a:pt x="2191" y="7574"/>
                    <a:pt x="1739" y="7574"/>
                  </a:cubicBezTo>
                  <a:cubicBezTo>
                    <a:pt x="1394" y="7574"/>
                    <a:pt x="1084" y="7682"/>
                    <a:pt x="763" y="7753"/>
                  </a:cubicBezTo>
                  <a:cubicBezTo>
                    <a:pt x="286" y="7872"/>
                    <a:pt x="1" y="8527"/>
                    <a:pt x="120" y="8896"/>
                  </a:cubicBezTo>
                  <a:cubicBezTo>
                    <a:pt x="227" y="9241"/>
                    <a:pt x="465" y="9444"/>
                    <a:pt x="727" y="9658"/>
                  </a:cubicBezTo>
                  <a:cubicBezTo>
                    <a:pt x="889" y="9780"/>
                    <a:pt x="1068" y="9841"/>
                    <a:pt x="1260" y="9841"/>
                  </a:cubicBezTo>
                  <a:cubicBezTo>
                    <a:pt x="1349" y="9841"/>
                    <a:pt x="1442" y="9827"/>
                    <a:pt x="1536" y="9801"/>
                  </a:cubicBezTo>
                  <a:cubicBezTo>
                    <a:pt x="1751" y="9741"/>
                    <a:pt x="1977" y="9706"/>
                    <a:pt x="2203" y="9658"/>
                  </a:cubicBezTo>
                  <a:cubicBezTo>
                    <a:pt x="2644" y="9587"/>
                    <a:pt x="3084" y="9479"/>
                    <a:pt x="3501" y="9313"/>
                  </a:cubicBezTo>
                  <a:cubicBezTo>
                    <a:pt x="3977" y="9134"/>
                    <a:pt x="4454" y="8967"/>
                    <a:pt x="4906" y="8765"/>
                  </a:cubicBezTo>
                  <a:cubicBezTo>
                    <a:pt x="5382" y="8551"/>
                    <a:pt x="5847" y="8313"/>
                    <a:pt x="6263" y="7991"/>
                  </a:cubicBezTo>
                  <a:cubicBezTo>
                    <a:pt x="6668" y="7682"/>
                    <a:pt x="6978" y="7277"/>
                    <a:pt x="7097" y="6789"/>
                  </a:cubicBezTo>
                  <a:cubicBezTo>
                    <a:pt x="7287" y="6015"/>
                    <a:pt x="7502" y="5253"/>
                    <a:pt x="7430" y="4443"/>
                  </a:cubicBezTo>
                  <a:cubicBezTo>
                    <a:pt x="7382" y="3848"/>
                    <a:pt x="7263" y="3276"/>
                    <a:pt x="7049" y="2717"/>
                  </a:cubicBezTo>
                  <a:cubicBezTo>
                    <a:pt x="6918" y="2395"/>
                    <a:pt x="6751" y="2097"/>
                    <a:pt x="6513" y="1847"/>
                  </a:cubicBezTo>
                  <a:cubicBezTo>
                    <a:pt x="6061" y="1371"/>
                    <a:pt x="5537" y="966"/>
                    <a:pt x="4989" y="609"/>
                  </a:cubicBezTo>
                  <a:cubicBezTo>
                    <a:pt x="4846" y="514"/>
                    <a:pt x="4715" y="478"/>
                    <a:pt x="4573" y="419"/>
                  </a:cubicBezTo>
                  <a:cubicBezTo>
                    <a:pt x="3882" y="157"/>
                    <a:pt x="3168" y="14"/>
                    <a:pt x="2489" y="14"/>
                  </a:cubicBezTo>
                  <a:cubicBezTo>
                    <a:pt x="2387" y="6"/>
                    <a:pt x="2290" y="1"/>
                    <a:pt x="21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9" name="Google Shape;239;p16"/>
          <p:cNvGrpSpPr/>
          <p:nvPr/>
        </p:nvGrpSpPr>
        <p:grpSpPr>
          <a:xfrm rot="-5400000">
            <a:off x="7153024" y="3877729"/>
            <a:ext cx="1211777" cy="1655002"/>
            <a:chOff x="-2936700" y="3658900"/>
            <a:chExt cx="341750" cy="466750"/>
          </a:xfrm>
        </p:grpSpPr>
        <p:sp>
          <p:nvSpPr>
            <p:cNvPr id="240" name="Google Shape;240;p16"/>
            <p:cNvSpPr/>
            <p:nvPr/>
          </p:nvSpPr>
          <p:spPr>
            <a:xfrm>
              <a:off x="-2835200" y="3698850"/>
              <a:ext cx="96775" cy="91550"/>
            </a:xfrm>
            <a:custGeom>
              <a:avLst/>
              <a:gdLst/>
              <a:ahLst/>
              <a:cxnLst/>
              <a:rect l="l" t="t" r="r" b="b"/>
              <a:pathLst>
                <a:path w="3871" h="3662" extrusionOk="0">
                  <a:moveTo>
                    <a:pt x="2069" y="0"/>
                  </a:moveTo>
                  <a:cubicBezTo>
                    <a:pt x="1933" y="0"/>
                    <a:pt x="1795" y="15"/>
                    <a:pt x="1656" y="46"/>
                  </a:cubicBezTo>
                  <a:cubicBezTo>
                    <a:pt x="668" y="272"/>
                    <a:pt x="1" y="1082"/>
                    <a:pt x="25" y="2058"/>
                  </a:cubicBezTo>
                  <a:cubicBezTo>
                    <a:pt x="49" y="2153"/>
                    <a:pt x="61" y="2296"/>
                    <a:pt x="72" y="2427"/>
                  </a:cubicBezTo>
                  <a:cubicBezTo>
                    <a:pt x="132" y="2820"/>
                    <a:pt x="311" y="3118"/>
                    <a:pt x="620" y="3332"/>
                  </a:cubicBezTo>
                  <a:cubicBezTo>
                    <a:pt x="906" y="3547"/>
                    <a:pt x="1215" y="3558"/>
                    <a:pt x="1537" y="3630"/>
                  </a:cubicBezTo>
                  <a:cubicBezTo>
                    <a:pt x="1629" y="3651"/>
                    <a:pt x="1729" y="3661"/>
                    <a:pt x="1832" y="3661"/>
                  </a:cubicBezTo>
                  <a:cubicBezTo>
                    <a:pt x="2489" y="3661"/>
                    <a:pt x="3314" y="3241"/>
                    <a:pt x="3632" y="2439"/>
                  </a:cubicBezTo>
                  <a:cubicBezTo>
                    <a:pt x="3823" y="1999"/>
                    <a:pt x="3871" y="1522"/>
                    <a:pt x="3680" y="1058"/>
                  </a:cubicBezTo>
                  <a:cubicBezTo>
                    <a:pt x="3401" y="400"/>
                    <a:pt x="2770" y="0"/>
                    <a:pt x="20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6"/>
            <p:cNvSpPr/>
            <p:nvPr/>
          </p:nvSpPr>
          <p:spPr>
            <a:xfrm>
              <a:off x="-2793825" y="3815375"/>
              <a:ext cx="92900" cy="93225"/>
            </a:xfrm>
            <a:custGeom>
              <a:avLst/>
              <a:gdLst/>
              <a:ahLst/>
              <a:cxnLst/>
              <a:rect l="l" t="t" r="r" b="b"/>
              <a:pathLst>
                <a:path w="3716" h="3729" extrusionOk="0">
                  <a:moveTo>
                    <a:pt x="1935" y="0"/>
                  </a:moveTo>
                  <a:cubicBezTo>
                    <a:pt x="1198" y="0"/>
                    <a:pt x="457" y="416"/>
                    <a:pt x="203" y="1255"/>
                  </a:cubicBezTo>
                  <a:cubicBezTo>
                    <a:pt x="180" y="1326"/>
                    <a:pt x="168" y="1422"/>
                    <a:pt x="132" y="1493"/>
                  </a:cubicBezTo>
                  <a:cubicBezTo>
                    <a:pt x="1" y="1898"/>
                    <a:pt x="60" y="2267"/>
                    <a:pt x="299" y="2612"/>
                  </a:cubicBezTo>
                  <a:cubicBezTo>
                    <a:pt x="501" y="2886"/>
                    <a:pt x="739" y="3160"/>
                    <a:pt x="1013" y="3386"/>
                  </a:cubicBezTo>
                  <a:cubicBezTo>
                    <a:pt x="1286" y="3616"/>
                    <a:pt x="1628" y="3728"/>
                    <a:pt x="1973" y="3728"/>
                  </a:cubicBezTo>
                  <a:cubicBezTo>
                    <a:pt x="2396" y="3728"/>
                    <a:pt x="2824" y="3559"/>
                    <a:pt x="3132" y="3231"/>
                  </a:cubicBezTo>
                  <a:cubicBezTo>
                    <a:pt x="3537" y="2826"/>
                    <a:pt x="3704" y="2326"/>
                    <a:pt x="3704" y="1755"/>
                  </a:cubicBezTo>
                  <a:cubicBezTo>
                    <a:pt x="3716" y="1207"/>
                    <a:pt x="3525" y="731"/>
                    <a:pt x="3061" y="374"/>
                  </a:cubicBezTo>
                  <a:cubicBezTo>
                    <a:pt x="2741" y="125"/>
                    <a:pt x="2338" y="0"/>
                    <a:pt x="19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6"/>
            <p:cNvSpPr/>
            <p:nvPr/>
          </p:nvSpPr>
          <p:spPr>
            <a:xfrm>
              <a:off x="-2936700" y="3658900"/>
              <a:ext cx="80100" cy="96075"/>
            </a:xfrm>
            <a:custGeom>
              <a:avLst/>
              <a:gdLst/>
              <a:ahLst/>
              <a:cxnLst/>
              <a:rect l="l" t="t" r="r" b="b"/>
              <a:pathLst>
                <a:path w="3204" h="3843" extrusionOk="0">
                  <a:moveTo>
                    <a:pt x="1528" y="1"/>
                  </a:moveTo>
                  <a:cubicBezTo>
                    <a:pt x="1458" y="1"/>
                    <a:pt x="1385" y="5"/>
                    <a:pt x="1311" y="13"/>
                  </a:cubicBezTo>
                  <a:cubicBezTo>
                    <a:pt x="680" y="84"/>
                    <a:pt x="322" y="501"/>
                    <a:pt x="108" y="1037"/>
                  </a:cubicBezTo>
                  <a:cubicBezTo>
                    <a:pt x="13" y="1251"/>
                    <a:pt x="1" y="1454"/>
                    <a:pt x="72" y="1680"/>
                  </a:cubicBezTo>
                  <a:cubicBezTo>
                    <a:pt x="132" y="1846"/>
                    <a:pt x="156" y="2025"/>
                    <a:pt x="132" y="2156"/>
                  </a:cubicBezTo>
                  <a:cubicBezTo>
                    <a:pt x="132" y="2323"/>
                    <a:pt x="120" y="2442"/>
                    <a:pt x="144" y="2537"/>
                  </a:cubicBezTo>
                  <a:cubicBezTo>
                    <a:pt x="227" y="3120"/>
                    <a:pt x="525" y="3573"/>
                    <a:pt x="1084" y="3763"/>
                  </a:cubicBezTo>
                  <a:cubicBezTo>
                    <a:pt x="1239" y="3817"/>
                    <a:pt x="1387" y="3842"/>
                    <a:pt x="1527" y="3842"/>
                  </a:cubicBezTo>
                  <a:cubicBezTo>
                    <a:pt x="1914" y="3842"/>
                    <a:pt x="2245" y="3650"/>
                    <a:pt x="2525" y="3335"/>
                  </a:cubicBezTo>
                  <a:cubicBezTo>
                    <a:pt x="2823" y="3001"/>
                    <a:pt x="3025" y="2597"/>
                    <a:pt x="3108" y="2168"/>
                  </a:cubicBezTo>
                  <a:cubicBezTo>
                    <a:pt x="3204" y="1668"/>
                    <a:pt x="3156" y="1168"/>
                    <a:pt x="2870" y="739"/>
                  </a:cubicBezTo>
                  <a:cubicBezTo>
                    <a:pt x="2542" y="253"/>
                    <a:pt x="2092" y="1"/>
                    <a:pt x="152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6"/>
            <p:cNvSpPr/>
            <p:nvPr/>
          </p:nvSpPr>
          <p:spPr>
            <a:xfrm>
              <a:off x="-2690225" y="3888850"/>
              <a:ext cx="95275" cy="90100"/>
            </a:xfrm>
            <a:custGeom>
              <a:avLst/>
              <a:gdLst/>
              <a:ahLst/>
              <a:cxnLst/>
              <a:rect l="l" t="t" r="r" b="b"/>
              <a:pathLst>
                <a:path w="3811" h="3604" extrusionOk="0">
                  <a:moveTo>
                    <a:pt x="1649" y="1"/>
                  </a:moveTo>
                  <a:cubicBezTo>
                    <a:pt x="1524" y="1"/>
                    <a:pt x="1399" y="18"/>
                    <a:pt x="1274" y="54"/>
                  </a:cubicBezTo>
                  <a:cubicBezTo>
                    <a:pt x="1036" y="126"/>
                    <a:pt x="810" y="245"/>
                    <a:pt x="596" y="388"/>
                  </a:cubicBezTo>
                  <a:cubicBezTo>
                    <a:pt x="203" y="649"/>
                    <a:pt x="0" y="1257"/>
                    <a:pt x="155" y="1721"/>
                  </a:cubicBezTo>
                  <a:cubicBezTo>
                    <a:pt x="203" y="1852"/>
                    <a:pt x="227" y="1995"/>
                    <a:pt x="215" y="2090"/>
                  </a:cubicBezTo>
                  <a:lnTo>
                    <a:pt x="215" y="2293"/>
                  </a:lnTo>
                  <a:cubicBezTo>
                    <a:pt x="266" y="3078"/>
                    <a:pt x="830" y="3604"/>
                    <a:pt x="1554" y="3604"/>
                  </a:cubicBezTo>
                  <a:cubicBezTo>
                    <a:pt x="1664" y="3604"/>
                    <a:pt x="1777" y="3592"/>
                    <a:pt x="1893" y="3566"/>
                  </a:cubicBezTo>
                  <a:cubicBezTo>
                    <a:pt x="2286" y="3483"/>
                    <a:pt x="2608" y="3245"/>
                    <a:pt x="2858" y="2947"/>
                  </a:cubicBezTo>
                  <a:cubicBezTo>
                    <a:pt x="3810" y="1816"/>
                    <a:pt x="3251" y="471"/>
                    <a:pt x="2024" y="54"/>
                  </a:cubicBezTo>
                  <a:cubicBezTo>
                    <a:pt x="1899" y="18"/>
                    <a:pt x="1774" y="1"/>
                    <a:pt x="1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6"/>
            <p:cNvSpPr/>
            <p:nvPr/>
          </p:nvSpPr>
          <p:spPr>
            <a:xfrm>
              <a:off x="-2903950" y="3786525"/>
              <a:ext cx="79500" cy="90850"/>
            </a:xfrm>
            <a:custGeom>
              <a:avLst/>
              <a:gdLst/>
              <a:ahLst/>
              <a:cxnLst/>
              <a:rect l="l" t="t" r="r" b="b"/>
              <a:pathLst>
                <a:path w="3180" h="3634" extrusionOk="0">
                  <a:moveTo>
                    <a:pt x="1742" y="1"/>
                  </a:moveTo>
                  <a:cubicBezTo>
                    <a:pt x="1671" y="1"/>
                    <a:pt x="1598" y="5"/>
                    <a:pt x="1525" y="16"/>
                  </a:cubicBezTo>
                  <a:cubicBezTo>
                    <a:pt x="667" y="135"/>
                    <a:pt x="1" y="944"/>
                    <a:pt x="24" y="1861"/>
                  </a:cubicBezTo>
                  <a:lnTo>
                    <a:pt x="24" y="2123"/>
                  </a:lnTo>
                  <a:cubicBezTo>
                    <a:pt x="60" y="2421"/>
                    <a:pt x="144" y="2695"/>
                    <a:pt x="382" y="2885"/>
                  </a:cubicBezTo>
                  <a:cubicBezTo>
                    <a:pt x="489" y="2968"/>
                    <a:pt x="572" y="3076"/>
                    <a:pt x="655" y="3183"/>
                  </a:cubicBezTo>
                  <a:cubicBezTo>
                    <a:pt x="865" y="3474"/>
                    <a:pt x="1193" y="3633"/>
                    <a:pt x="1543" y="3633"/>
                  </a:cubicBezTo>
                  <a:cubicBezTo>
                    <a:pt x="1651" y="3633"/>
                    <a:pt x="1761" y="3618"/>
                    <a:pt x="1870" y="3588"/>
                  </a:cubicBezTo>
                  <a:cubicBezTo>
                    <a:pt x="2156" y="3492"/>
                    <a:pt x="2382" y="3326"/>
                    <a:pt x="2572" y="3111"/>
                  </a:cubicBezTo>
                  <a:cubicBezTo>
                    <a:pt x="3001" y="2599"/>
                    <a:pt x="3180" y="1992"/>
                    <a:pt x="3156" y="1337"/>
                  </a:cubicBezTo>
                  <a:cubicBezTo>
                    <a:pt x="3123" y="564"/>
                    <a:pt x="2503" y="1"/>
                    <a:pt x="17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16"/>
            <p:cNvSpPr/>
            <p:nvPr/>
          </p:nvSpPr>
          <p:spPr>
            <a:xfrm>
              <a:off x="-2866450" y="3914500"/>
              <a:ext cx="83075" cy="82025"/>
            </a:xfrm>
            <a:custGeom>
              <a:avLst/>
              <a:gdLst/>
              <a:ahLst/>
              <a:cxnLst/>
              <a:rect l="l" t="t" r="r" b="b"/>
              <a:pathLst>
                <a:path w="3323" h="3281" extrusionOk="0">
                  <a:moveTo>
                    <a:pt x="1823" y="0"/>
                  </a:moveTo>
                  <a:cubicBezTo>
                    <a:pt x="1136" y="0"/>
                    <a:pt x="458" y="448"/>
                    <a:pt x="191" y="1124"/>
                  </a:cubicBezTo>
                  <a:cubicBezTo>
                    <a:pt x="1" y="1600"/>
                    <a:pt x="108" y="2064"/>
                    <a:pt x="287" y="2517"/>
                  </a:cubicBezTo>
                  <a:cubicBezTo>
                    <a:pt x="477" y="2981"/>
                    <a:pt x="846" y="3207"/>
                    <a:pt x="1334" y="3243"/>
                  </a:cubicBezTo>
                  <a:cubicBezTo>
                    <a:pt x="1441" y="3243"/>
                    <a:pt x="1549" y="3243"/>
                    <a:pt x="1656" y="3255"/>
                  </a:cubicBezTo>
                  <a:cubicBezTo>
                    <a:pt x="1746" y="3272"/>
                    <a:pt x="1835" y="3281"/>
                    <a:pt x="1922" y="3281"/>
                  </a:cubicBezTo>
                  <a:cubicBezTo>
                    <a:pt x="2429" y="3281"/>
                    <a:pt x="2863" y="2991"/>
                    <a:pt x="3096" y="2493"/>
                  </a:cubicBezTo>
                  <a:cubicBezTo>
                    <a:pt x="3239" y="2171"/>
                    <a:pt x="3287" y="1826"/>
                    <a:pt x="3323" y="1528"/>
                  </a:cubicBezTo>
                  <a:cubicBezTo>
                    <a:pt x="3323" y="814"/>
                    <a:pt x="2942" y="290"/>
                    <a:pt x="2334" y="88"/>
                  </a:cubicBezTo>
                  <a:cubicBezTo>
                    <a:pt x="2167" y="28"/>
                    <a:pt x="1995" y="0"/>
                    <a:pt x="18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16"/>
            <p:cNvSpPr/>
            <p:nvPr/>
          </p:nvSpPr>
          <p:spPr>
            <a:xfrm>
              <a:off x="-2722075" y="3662175"/>
              <a:ext cx="81575" cy="84050"/>
            </a:xfrm>
            <a:custGeom>
              <a:avLst/>
              <a:gdLst/>
              <a:ahLst/>
              <a:cxnLst/>
              <a:rect l="l" t="t" r="r" b="b"/>
              <a:pathLst>
                <a:path w="3263" h="3362" extrusionOk="0">
                  <a:moveTo>
                    <a:pt x="1774" y="1"/>
                  </a:moveTo>
                  <a:cubicBezTo>
                    <a:pt x="1727" y="1"/>
                    <a:pt x="1632" y="13"/>
                    <a:pt x="1536" y="25"/>
                  </a:cubicBezTo>
                  <a:cubicBezTo>
                    <a:pt x="655" y="180"/>
                    <a:pt x="0" y="1120"/>
                    <a:pt x="60" y="2037"/>
                  </a:cubicBezTo>
                  <a:cubicBezTo>
                    <a:pt x="72" y="2108"/>
                    <a:pt x="84" y="2192"/>
                    <a:pt x="119" y="2263"/>
                  </a:cubicBezTo>
                  <a:cubicBezTo>
                    <a:pt x="286" y="2585"/>
                    <a:pt x="489" y="2870"/>
                    <a:pt x="762" y="3097"/>
                  </a:cubicBezTo>
                  <a:cubicBezTo>
                    <a:pt x="905" y="3216"/>
                    <a:pt x="1084" y="3287"/>
                    <a:pt x="1274" y="3335"/>
                  </a:cubicBezTo>
                  <a:cubicBezTo>
                    <a:pt x="1370" y="3353"/>
                    <a:pt x="1463" y="3361"/>
                    <a:pt x="1553" y="3361"/>
                  </a:cubicBezTo>
                  <a:cubicBezTo>
                    <a:pt x="1999" y="3361"/>
                    <a:pt x="2374" y="3150"/>
                    <a:pt x="2691" y="2823"/>
                  </a:cubicBezTo>
                  <a:cubicBezTo>
                    <a:pt x="3048" y="2466"/>
                    <a:pt x="3179" y="1989"/>
                    <a:pt x="3215" y="1501"/>
                  </a:cubicBezTo>
                  <a:cubicBezTo>
                    <a:pt x="3263" y="668"/>
                    <a:pt x="2632" y="1"/>
                    <a:pt x="17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6"/>
            <p:cNvSpPr/>
            <p:nvPr/>
          </p:nvSpPr>
          <p:spPr>
            <a:xfrm>
              <a:off x="-2772375" y="3963625"/>
              <a:ext cx="83075" cy="82275"/>
            </a:xfrm>
            <a:custGeom>
              <a:avLst/>
              <a:gdLst/>
              <a:ahLst/>
              <a:cxnLst/>
              <a:rect l="l" t="t" r="r" b="b"/>
              <a:pathLst>
                <a:path w="3323" h="3291" extrusionOk="0">
                  <a:moveTo>
                    <a:pt x="1574" y="1"/>
                  </a:moveTo>
                  <a:cubicBezTo>
                    <a:pt x="884" y="1"/>
                    <a:pt x="250" y="484"/>
                    <a:pt x="119" y="1242"/>
                  </a:cubicBezTo>
                  <a:cubicBezTo>
                    <a:pt x="95" y="1504"/>
                    <a:pt x="84" y="1730"/>
                    <a:pt x="60" y="1992"/>
                  </a:cubicBezTo>
                  <a:cubicBezTo>
                    <a:pt x="0" y="2707"/>
                    <a:pt x="512" y="3254"/>
                    <a:pt x="1298" y="3290"/>
                  </a:cubicBezTo>
                  <a:cubicBezTo>
                    <a:pt x="1358" y="3290"/>
                    <a:pt x="1488" y="3290"/>
                    <a:pt x="1608" y="3242"/>
                  </a:cubicBezTo>
                  <a:cubicBezTo>
                    <a:pt x="2060" y="3123"/>
                    <a:pt x="2489" y="2909"/>
                    <a:pt x="2810" y="2564"/>
                  </a:cubicBezTo>
                  <a:cubicBezTo>
                    <a:pt x="3215" y="2159"/>
                    <a:pt x="3322" y="1647"/>
                    <a:pt x="3108" y="1099"/>
                  </a:cubicBezTo>
                  <a:cubicBezTo>
                    <a:pt x="2965" y="695"/>
                    <a:pt x="2691" y="409"/>
                    <a:pt x="2334" y="206"/>
                  </a:cubicBezTo>
                  <a:cubicBezTo>
                    <a:pt x="2088" y="66"/>
                    <a:pt x="1827" y="1"/>
                    <a:pt x="15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6"/>
            <p:cNvSpPr/>
            <p:nvPr/>
          </p:nvSpPr>
          <p:spPr>
            <a:xfrm>
              <a:off x="-2686350" y="3772775"/>
              <a:ext cx="85150" cy="82950"/>
            </a:xfrm>
            <a:custGeom>
              <a:avLst/>
              <a:gdLst/>
              <a:ahLst/>
              <a:cxnLst/>
              <a:rect l="l" t="t" r="r" b="b"/>
              <a:pathLst>
                <a:path w="3406" h="3318" extrusionOk="0">
                  <a:moveTo>
                    <a:pt x="1941" y="1"/>
                  </a:moveTo>
                  <a:cubicBezTo>
                    <a:pt x="1662" y="1"/>
                    <a:pt x="1377" y="70"/>
                    <a:pt x="1119" y="209"/>
                  </a:cubicBezTo>
                  <a:cubicBezTo>
                    <a:pt x="429" y="566"/>
                    <a:pt x="0" y="1613"/>
                    <a:pt x="607" y="2375"/>
                  </a:cubicBezTo>
                  <a:cubicBezTo>
                    <a:pt x="679" y="2447"/>
                    <a:pt x="714" y="2554"/>
                    <a:pt x="762" y="2649"/>
                  </a:cubicBezTo>
                  <a:cubicBezTo>
                    <a:pt x="941" y="3030"/>
                    <a:pt x="1238" y="3245"/>
                    <a:pt x="1631" y="3304"/>
                  </a:cubicBezTo>
                  <a:cubicBezTo>
                    <a:pt x="1700" y="3313"/>
                    <a:pt x="1768" y="3317"/>
                    <a:pt x="1835" y="3317"/>
                  </a:cubicBezTo>
                  <a:cubicBezTo>
                    <a:pt x="2490" y="3317"/>
                    <a:pt x="3058" y="2904"/>
                    <a:pt x="3274" y="2256"/>
                  </a:cubicBezTo>
                  <a:cubicBezTo>
                    <a:pt x="3358" y="1994"/>
                    <a:pt x="3393" y="1709"/>
                    <a:pt x="3405" y="1459"/>
                  </a:cubicBezTo>
                  <a:cubicBezTo>
                    <a:pt x="3405" y="1042"/>
                    <a:pt x="3286" y="685"/>
                    <a:pt x="2977" y="399"/>
                  </a:cubicBezTo>
                  <a:cubicBezTo>
                    <a:pt x="2706" y="135"/>
                    <a:pt x="2330" y="1"/>
                    <a:pt x="19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6"/>
            <p:cNvSpPr/>
            <p:nvPr/>
          </p:nvSpPr>
          <p:spPr>
            <a:xfrm>
              <a:off x="-2834900" y="4046025"/>
              <a:ext cx="84575" cy="79625"/>
            </a:xfrm>
            <a:custGeom>
              <a:avLst/>
              <a:gdLst/>
              <a:ahLst/>
              <a:cxnLst/>
              <a:rect l="l" t="t" r="r" b="b"/>
              <a:pathLst>
                <a:path w="3383" h="3185" extrusionOk="0">
                  <a:moveTo>
                    <a:pt x="1740" y="0"/>
                  </a:moveTo>
                  <a:cubicBezTo>
                    <a:pt x="1577" y="0"/>
                    <a:pt x="1409" y="23"/>
                    <a:pt x="1239" y="66"/>
                  </a:cubicBezTo>
                  <a:cubicBezTo>
                    <a:pt x="596" y="208"/>
                    <a:pt x="251" y="673"/>
                    <a:pt x="60" y="1268"/>
                  </a:cubicBezTo>
                  <a:cubicBezTo>
                    <a:pt x="1" y="1423"/>
                    <a:pt x="13" y="1566"/>
                    <a:pt x="49" y="1721"/>
                  </a:cubicBezTo>
                  <a:cubicBezTo>
                    <a:pt x="96" y="1923"/>
                    <a:pt x="179" y="2113"/>
                    <a:pt x="251" y="2316"/>
                  </a:cubicBezTo>
                  <a:cubicBezTo>
                    <a:pt x="513" y="2911"/>
                    <a:pt x="965" y="3161"/>
                    <a:pt x="1596" y="3185"/>
                  </a:cubicBezTo>
                  <a:cubicBezTo>
                    <a:pt x="1894" y="3185"/>
                    <a:pt x="2156" y="3114"/>
                    <a:pt x="2418" y="2947"/>
                  </a:cubicBezTo>
                  <a:cubicBezTo>
                    <a:pt x="3037" y="2578"/>
                    <a:pt x="3382" y="1721"/>
                    <a:pt x="3168" y="1018"/>
                  </a:cubicBezTo>
                  <a:cubicBezTo>
                    <a:pt x="3108" y="839"/>
                    <a:pt x="3037" y="673"/>
                    <a:pt x="2906" y="530"/>
                  </a:cubicBezTo>
                  <a:cubicBezTo>
                    <a:pt x="2569" y="159"/>
                    <a:pt x="2170" y="0"/>
                    <a:pt x="174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0" name="Google Shape;250;p16"/>
          <p:cNvSpPr/>
          <p:nvPr/>
        </p:nvSpPr>
        <p:spPr>
          <a:xfrm rot="-9899915">
            <a:off x="4004849" y="-208784"/>
            <a:ext cx="2264618" cy="1658956"/>
          </a:xfrm>
          <a:custGeom>
            <a:avLst/>
            <a:gdLst/>
            <a:ahLst/>
            <a:cxnLst/>
            <a:rect l="l" t="t" r="r" b="b"/>
            <a:pathLst>
              <a:path w="18575" h="13607" extrusionOk="0">
                <a:moveTo>
                  <a:pt x="7645" y="1"/>
                </a:moveTo>
                <a:cubicBezTo>
                  <a:pt x="7415" y="1"/>
                  <a:pt x="7191" y="123"/>
                  <a:pt x="7002" y="370"/>
                </a:cubicBezTo>
                <a:cubicBezTo>
                  <a:pt x="6728" y="715"/>
                  <a:pt x="6585" y="1096"/>
                  <a:pt x="6466" y="1501"/>
                </a:cubicBezTo>
                <a:cubicBezTo>
                  <a:pt x="6323" y="1929"/>
                  <a:pt x="6252" y="2394"/>
                  <a:pt x="6145" y="2858"/>
                </a:cubicBezTo>
                <a:cubicBezTo>
                  <a:pt x="5942" y="3822"/>
                  <a:pt x="5811" y="4787"/>
                  <a:pt x="5775" y="5775"/>
                </a:cubicBezTo>
                <a:cubicBezTo>
                  <a:pt x="5764" y="6561"/>
                  <a:pt x="5764" y="7371"/>
                  <a:pt x="5775" y="8168"/>
                </a:cubicBezTo>
                <a:lnTo>
                  <a:pt x="5775" y="8442"/>
                </a:lnTo>
                <a:cubicBezTo>
                  <a:pt x="5656" y="8442"/>
                  <a:pt x="5656" y="8371"/>
                  <a:pt x="5644" y="8359"/>
                </a:cubicBezTo>
                <a:cubicBezTo>
                  <a:pt x="5513" y="8144"/>
                  <a:pt x="5394" y="7906"/>
                  <a:pt x="5263" y="7692"/>
                </a:cubicBezTo>
                <a:cubicBezTo>
                  <a:pt x="4787" y="6966"/>
                  <a:pt x="4311" y="6251"/>
                  <a:pt x="3859" y="5501"/>
                </a:cubicBezTo>
                <a:cubicBezTo>
                  <a:pt x="3692" y="5239"/>
                  <a:pt x="3513" y="4965"/>
                  <a:pt x="3299" y="4751"/>
                </a:cubicBezTo>
                <a:cubicBezTo>
                  <a:pt x="3061" y="4489"/>
                  <a:pt x="2835" y="4239"/>
                  <a:pt x="2608" y="3977"/>
                </a:cubicBezTo>
                <a:cubicBezTo>
                  <a:pt x="2263" y="3584"/>
                  <a:pt x="1894" y="3227"/>
                  <a:pt x="1465" y="2941"/>
                </a:cubicBezTo>
                <a:cubicBezTo>
                  <a:pt x="1334" y="2858"/>
                  <a:pt x="1192" y="2787"/>
                  <a:pt x="1037" y="2739"/>
                </a:cubicBezTo>
                <a:cubicBezTo>
                  <a:pt x="948" y="2714"/>
                  <a:pt x="862" y="2703"/>
                  <a:pt x="780" y="2703"/>
                </a:cubicBezTo>
                <a:cubicBezTo>
                  <a:pt x="345" y="2703"/>
                  <a:pt x="21" y="3032"/>
                  <a:pt x="1" y="3513"/>
                </a:cubicBezTo>
                <a:cubicBezTo>
                  <a:pt x="1" y="4049"/>
                  <a:pt x="49" y="4573"/>
                  <a:pt x="203" y="5085"/>
                </a:cubicBezTo>
                <a:cubicBezTo>
                  <a:pt x="691" y="6859"/>
                  <a:pt x="1406" y="8561"/>
                  <a:pt x="2299" y="10168"/>
                </a:cubicBezTo>
                <a:cubicBezTo>
                  <a:pt x="2442" y="10442"/>
                  <a:pt x="2632" y="10716"/>
                  <a:pt x="2858" y="10954"/>
                </a:cubicBezTo>
                <a:cubicBezTo>
                  <a:pt x="3525" y="11657"/>
                  <a:pt x="4228" y="12312"/>
                  <a:pt x="5156" y="12669"/>
                </a:cubicBezTo>
                <a:cubicBezTo>
                  <a:pt x="5275" y="12705"/>
                  <a:pt x="5394" y="12788"/>
                  <a:pt x="5513" y="12847"/>
                </a:cubicBezTo>
                <a:cubicBezTo>
                  <a:pt x="5894" y="13050"/>
                  <a:pt x="6299" y="13181"/>
                  <a:pt x="6716" y="13288"/>
                </a:cubicBezTo>
                <a:cubicBezTo>
                  <a:pt x="6942" y="13347"/>
                  <a:pt x="7157" y="13395"/>
                  <a:pt x="7359" y="13514"/>
                </a:cubicBezTo>
                <a:cubicBezTo>
                  <a:pt x="7467" y="13577"/>
                  <a:pt x="7589" y="13606"/>
                  <a:pt x="7714" y="13606"/>
                </a:cubicBezTo>
                <a:cubicBezTo>
                  <a:pt x="7754" y="13606"/>
                  <a:pt x="7795" y="13603"/>
                  <a:pt x="7835" y="13597"/>
                </a:cubicBezTo>
                <a:cubicBezTo>
                  <a:pt x="8514" y="13574"/>
                  <a:pt x="9204" y="13514"/>
                  <a:pt x="9871" y="13395"/>
                </a:cubicBezTo>
                <a:cubicBezTo>
                  <a:pt x="10324" y="13312"/>
                  <a:pt x="10776" y="13228"/>
                  <a:pt x="11228" y="13074"/>
                </a:cubicBezTo>
                <a:cubicBezTo>
                  <a:pt x="12133" y="12740"/>
                  <a:pt x="12907" y="12181"/>
                  <a:pt x="13669" y="11609"/>
                </a:cubicBezTo>
                <a:cubicBezTo>
                  <a:pt x="14443" y="11038"/>
                  <a:pt x="15158" y="10419"/>
                  <a:pt x="15789" y="9704"/>
                </a:cubicBezTo>
                <a:cubicBezTo>
                  <a:pt x="16372" y="9061"/>
                  <a:pt x="16943" y="8406"/>
                  <a:pt x="17372" y="7644"/>
                </a:cubicBezTo>
                <a:cubicBezTo>
                  <a:pt x="17765" y="6978"/>
                  <a:pt x="18134" y="6311"/>
                  <a:pt x="18337" y="5549"/>
                </a:cubicBezTo>
                <a:cubicBezTo>
                  <a:pt x="18491" y="4989"/>
                  <a:pt x="18575" y="4406"/>
                  <a:pt x="18491" y="3822"/>
                </a:cubicBezTo>
                <a:cubicBezTo>
                  <a:pt x="18409" y="3308"/>
                  <a:pt x="18098" y="3001"/>
                  <a:pt x="17625" y="3001"/>
                </a:cubicBezTo>
                <a:cubicBezTo>
                  <a:pt x="17616" y="3001"/>
                  <a:pt x="17607" y="3001"/>
                  <a:pt x="17598" y="3001"/>
                </a:cubicBezTo>
                <a:cubicBezTo>
                  <a:pt x="17467" y="3001"/>
                  <a:pt x="17336" y="3037"/>
                  <a:pt x="17217" y="3060"/>
                </a:cubicBezTo>
                <a:cubicBezTo>
                  <a:pt x="16670" y="3227"/>
                  <a:pt x="16170" y="3513"/>
                  <a:pt x="15729" y="3882"/>
                </a:cubicBezTo>
                <a:cubicBezTo>
                  <a:pt x="15241" y="4311"/>
                  <a:pt x="14788" y="4787"/>
                  <a:pt x="14384" y="5311"/>
                </a:cubicBezTo>
                <a:cubicBezTo>
                  <a:pt x="13788" y="6061"/>
                  <a:pt x="13253" y="6847"/>
                  <a:pt x="12705" y="7621"/>
                </a:cubicBezTo>
                <a:cubicBezTo>
                  <a:pt x="12657" y="7704"/>
                  <a:pt x="12610" y="7799"/>
                  <a:pt x="12479" y="7871"/>
                </a:cubicBezTo>
                <a:cubicBezTo>
                  <a:pt x="12598" y="7549"/>
                  <a:pt x="12681" y="7263"/>
                  <a:pt x="12788" y="6990"/>
                </a:cubicBezTo>
                <a:cubicBezTo>
                  <a:pt x="13133" y="6073"/>
                  <a:pt x="13491" y="5144"/>
                  <a:pt x="13753" y="4192"/>
                </a:cubicBezTo>
                <a:cubicBezTo>
                  <a:pt x="13919" y="3632"/>
                  <a:pt x="14026" y="3084"/>
                  <a:pt x="13967" y="2489"/>
                </a:cubicBezTo>
                <a:cubicBezTo>
                  <a:pt x="13919" y="2144"/>
                  <a:pt x="13812" y="1834"/>
                  <a:pt x="13634" y="1548"/>
                </a:cubicBezTo>
                <a:cubicBezTo>
                  <a:pt x="13517" y="1369"/>
                  <a:pt x="13373" y="1284"/>
                  <a:pt x="13191" y="1284"/>
                </a:cubicBezTo>
                <a:cubicBezTo>
                  <a:pt x="13132" y="1284"/>
                  <a:pt x="13070" y="1293"/>
                  <a:pt x="13003" y="1310"/>
                </a:cubicBezTo>
                <a:cubicBezTo>
                  <a:pt x="12526" y="1441"/>
                  <a:pt x="12205" y="1775"/>
                  <a:pt x="11967" y="2168"/>
                </a:cubicBezTo>
                <a:cubicBezTo>
                  <a:pt x="11729" y="2560"/>
                  <a:pt x="11550" y="2977"/>
                  <a:pt x="11395" y="3406"/>
                </a:cubicBezTo>
                <a:cubicBezTo>
                  <a:pt x="10824" y="4894"/>
                  <a:pt x="10359" y="6430"/>
                  <a:pt x="9859" y="7942"/>
                </a:cubicBezTo>
                <a:cubicBezTo>
                  <a:pt x="9824" y="8025"/>
                  <a:pt x="9824" y="8109"/>
                  <a:pt x="9752" y="8168"/>
                </a:cubicBezTo>
                <a:cubicBezTo>
                  <a:pt x="9704" y="8109"/>
                  <a:pt x="9728" y="8049"/>
                  <a:pt x="9728" y="8002"/>
                </a:cubicBezTo>
                <a:cubicBezTo>
                  <a:pt x="9693" y="6990"/>
                  <a:pt x="9704" y="6001"/>
                  <a:pt x="9621" y="4989"/>
                </a:cubicBezTo>
                <a:cubicBezTo>
                  <a:pt x="9538" y="3953"/>
                  <a:pt x="9395" y="2941"/>
                  <a:pt x="9145" y="1953"/>
                </a:cubicBezTo>
                <a:cubicBezTo>
                  <a:pt x="8990" y="1310"/>
                  <a:pt x="8704" y="739"/>
                  <a:pt x="8252" y="286"/>
                </a:cubicBezTo>
                <a:cubicBezTo>
                  <a:pt x="8056" y="96"/>
                  <a:pt x="7848" y="1"/>
                  <a:pt x="7645" y="1"/>
                </a:cubicBezTo>
                <a:close/>
              </a:path>
            </a:pathLst>
          </a:custGeom>
          <a:solidFill>
            <a:srgbClr val="FFCC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loria Hallelujah"/>
              <a:buNone/>
              <a:defRPr sz="2800" b="1">
                <a:solidFill>
                  <a:schemeClr val="dk1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Ubuntu"/>
              <a:buChar char="●"/>
              <a:defRPr sz="1800">
                <a:solidFill>
                  <a:schemeClr val="accent2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Ubuntu"/>
              <a:buChar char="○"/>
              <a:defRPr>
                <a:solidFill>
                  <a:schemeClr val="accent2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Ubuntu"/>
              <a:buChar char="■"/>
              <a:defRPr>
                <a:solidFill>
                  <a:schemeClr val="accent2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Ubuntu"/>
              <a:buChar char="●"/>
              <a:defRPr>
                <a:solidFill>
                  <a:schemeClr val="accent2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Ubuntu"/>
              <a:buChar char="○"/>
              <a:defRPr>
                <a:solidFill>
                  <a:schemeClr val="accent2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Ubuntu"/>
              <a:buChar char="■"/>
              <a:defRPr>
                <a:solidFill>
                  <a:schemeClr val="accent2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Ubuntu"/>
              <a:buChar char="●"/>
              <a:defRPr>
                <a:solidFill>
                  <a:schemeClr val="accent2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Ubuntu"/>
              <a:buChar char="○"/>
              <a:defRPr>
                <a:solidFill>
                  <a:schemeClr val="accent2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Ubuntu"/>
              <a:buChar char="■"/>
              <a:defRPr>
                <a:solidFill>
                  <a:schemeClr val="accent2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7" r:id="rId5"/>
    <p:sldLayoutId id="2147483658" r:id="rId6"/>
    <p:sldLayoutId id="2147483659" r:id="rId7"/>
    <p:sldLayoutId id="2147483661" r:id="rId8"/>
    <p:sldLayoutId id="2147483662" r:id="rId9"/>
    <p:sldLayoutId id="2147483663" r:id="rId10"/>
    <p:sldLayoutId id="2147483664" r:id="rId11"/>
    <p:sldLayoutId id="2147483677" r:id="rId12"/>
    <p:sldLayoutId id="2147483686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" name="Google Shape;773;p43"/>
          <p:cNvSpPr txBox="1">
            <a:spLocks noGrp="1"/>
          </p:cNvSpPr>
          <p:nvPr>
            <p:ph type="ctrTitle"/>
          </p:nvPr>
        </p:nvSpPr>
        <p:spPr>
          <a:xfrm>
            <a:off x="1967250" y="1691225"/>
            <a:ext cx="4741894" cy="161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400" dirty="0"/>
              <a:t>ECUACIONES DE ORDEN SUPERIOR</a:t>
            </a:r>
            <a:endParaRPr sz="4400" dirty="0"/>
          </a:p>
        </p:txBody>
      </p:sp>
      <p:sp>
        <p:nvSpPr>
          <p:cNvPr id="774" name="Google Shape;774;p43"/>
          <p:cNvSpPr txBox="1">
            <a:spLocks noGrp="1"/>
          </p:cNvSpPr>
          <p:nvPr>
            <p:ph type="subTitle" idx="1"/>
          </p:nvPr>
        </p:nvSpPr>
        <p:spPr>
          <a:xfrm>
            <a:off x="1967250" y="3264800"/>
            <a:ext cx="5209500" cy="5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ECUACIONES LINEALES HOMOGENEAS CON COEFICIENTES CONSTANTES 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" name="Google Shape;824;p49"/>
          <p:cNvSpPr txBox="1">
            <a:spLocks noGrp="1"/>
          </p:cNvSpPr>
          <p:nvPr>
            <p:ph type="title"/>
          </p:nvPr>
        </p:nvSpPr>
        <p:spPr>
          <a:xfrm>
            <a:off x="2642616" y="2379450"/>
            <a:ext cx="38577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5200" b="1" dirty="0">
                <a:solidFill>
                  <a:schemeClr val="lt1"/>
                </a:solidFill>
              </a:rPr>
              <a:t>propuestos</a:t>
            </a:r>
            <a:endParaRPr sz="5200" b="1" dirty="0">
              <a:solidFill>
                <a:schemeClr val="lt1"/>
              </a:solidFill>
            </a:endParaRPr>
          </a:p>
        </p:txBody>
      </p:sp>
      <p:sp>
        <p:nvSpPr>
          <p:cNvPr id="825" name="Google Shape;825;p49"/>
          <p:cNvSpPr txBox="1">
            <a:spLocks noGrp="1"/>
          </p:cNvSpPr>
          <p:nvPr>
            <p:ph type="title" idx="2"/>
          </p:nvPr>
        </p:nvSpPr>
        <p:spPr>
          <a:xfrm>
            <a:off x="2642615" y="1410925"/>
            <a:ext cx="3857699" cy="112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Ejercicios</a:t>
            </a:r>
            <a:endParaRPr sz="7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C8A1B959-BB5E-471D-9187-A1E9EC9208D3}"/>
                  </a:ext>
                </a:extLst>
              </p:cNvPr>
              <p:cNvSpPr txBox="1"/>
              <p:nvPr/>
            </p:nvSpPr>
            <p:spPr>
              <a:xfrm>
                <a:off x="1627909" y="1336964"/>
                <a:ext cx="4329546" cy="2291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600" b="1" dirty="0">
                    <a:solidFill>
                      <a:srgbClr val="FF0000"/>
                    </a:solidFill>
                  </a:rPr>
                  <a:t>Resolver:</a:t>
                </a:r>
              </a:p>
              <a:p>
                <a:endParaRPr lang="es-ES" dirty="0"/>
              </a:p>
              <a:p>
                <a:r>
                  <a:rPr lang="es-ES" dirty="0"/>
                  <a:t>1.-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−15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ES" dirty="0"/>
              </a:p>
              <a:p>
                <a:r>
                  <a:rPr lang="es-ES" dirty="0"/>
                  <a:t>2.-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′′′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ES" dirty="0"/>
              </a:p>
              <a:p>
                <a:r>
                  <a:rPr lang="es-ES" dirty="0"/>
                  <a:t>3.-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+6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+9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ES" dirty="0"/>
              </a:p>
              <a:p>
                <a:r>
                  <a:rPr lang="es-ES" dirty="0"/>
                  <a:t>4.-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−4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+13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ES" dirty="0"/>
              </a:p>
              <a:p>
                <a:r>
                  <a:rPr lang="es-ES" dirty="0"/>
                  <a:t>5.-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s-E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𝑖𝑣</m:t>
                            </m:r>
                          </m:sup>
                        </m:s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′′′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+12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−8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ES" dirty="0"/>
              </a:p>
              <a:p>
                <a:r>
                  <a:rPr lang="es-ES" dirty="0"/>
                  <a:t>6.-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+25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ES" dirty="0"/>
              </a:p>
              <a:p>
                <a:r>
                  <a:rPr lang="es-ES" dirty="0"/>
                  <a:t>7.-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′′′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+9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−9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ES" dirty="0"/>
              </a:p>
              <a:p>
                <a:r>
                  <a:rPr lang="es-ES" dirty="0"/>
                  <a:t>8.-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𝑖𝑣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′′</m:t>
                    </m:r>
                  </m:oMath>
                </a14:m>
                <a:endParaRPr lang="es-ES" dirty="0"/>
              </a:p>
            </p:txBody>
          </p:sp>
        </mc:Choice>
        <mc:Fallback xmlns="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C8A1B959-BB5E-471D-9187-A1E9EC9208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7909" y="1336964"/>
                <a:ext cx="4329546" cy="2291397"/>
              </a:xfrm>
              <a:prstGeom prst="rect">
                <a:avLst/>
              </a:prstGeom>
              <a:blipFill>
                <a:blip r:embed="rId3"/>
                <a:stretch>
                  <a:fillRect l="-704" t="-798" b="-2128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Google Shape;779;p44"/>
          <p:cNvSpPr txBox="1">
            <a:spLocks noGrp="1"/>
          </p:cNvSpPr>
          <p:nvPr>
            <p:ph type="title"/>
          </p:nvPr>
        </p:nvSpPr>
        <p:spPr>
          <a:xfrm>
            <a:off x="501150" y="346041"/>
            <a:ext cx="8011950" cy="60560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>
                <a:solidFill>
                  <a:schemeClr val="lt1"/>
                </a:solidFill>
              </a:rPr>
              <a:t>ECUACIONES LINEALES HOMOGENEAS CON COEFICIENTES CONSTANTES</a:t>
            </a:r>
            <a:endParaRPr sz="2000" b="1" dirty="0">
              <a:solidFill>
                <a:schemeClr val="l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0" name="Google Shape;780;p4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501150" y="778466"/>
                <a:ext cx="8185650" cy="3932079"/>
              </a:xfrm>
              <a:prstGeom prst="rect">
                <a:avLst/>
              </a:prstGeom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152400" indent="0">
                  <a:buNone/>
                </a:pPr>
                <a:r>
                  <a:rPr lang="es-ES" sz="1800" dirty="0"/>
                  <a:t>La ecuación lineal homogénea con coeficientes constantes tiene la forma:</a:t>
                </a:r>
              </a:p>
              <a:p>
                <a:pPr marL="15240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d>
                      <m:dPr>
                        <m:ctrlPr>
                          <a:rPr lang="es-E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f>
                      <m:fPr>
                        <m:ctrlPr>
                          <a:rPr lang="es-E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s-E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sz="180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s-E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f>
                      <m:fPr>
                        <m:ctrlPr>
                          <a:rPr lang="es-E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ES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sz="18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s-ES" sz="18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s-ES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ES" sz="18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</m:den>
                    </m:f>
                  </m:oMath>
                </a14:m>
                <a:r>
                  <a:rPr lang="es-EC" sz="1800" dirty="0"/>
                  <a:t>+…+</a:t>
                </a:r>
                <a:r>
                  <a:rPr lang="es-E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s-E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f>
                      <m:fPr>
                        <m:ctrlPr>
                          <a:rPr lang="es-E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s-EC" sz="1800" dirty="0"/>
                  <a:t>+</a:t>
                </a:r>
                <a:r>
                  <a:rPr lang="es-E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d>
                      <m:dPr>
                        <m:ctrlPr>
                          <a:rPr lang="es-E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s-ES" sz="1800" b="0" dirty="0"/>
                  <a:t>    </a:t>
                </a:r>
                <a:r>
                  <a:rPr lang="es-ES" sz="1800" b="0" dirty="0">
                    <a:solidFill>
                      <a:srgbClr val="FF0000"/>
                    </a:solidFill>
                  </a:rPr>
                  <a:t>(1)</a:t>
                </a:r>
              </a:p>
              <a:p>
                <a:pPr marL="152400" indent="0">
                  <a:buNone/>
                </a:pPr>
                <a:r>
                  <a:rPr lang="es-ES" sz="1800" dirty="0"/>
                  <a:t>Donde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E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s-E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s-E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s-E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sz="180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s-E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s-EC" sz="1800" dirty="0"/>
                  <a:t>…,</a:t>
                </a:r>
                <a:r>
                  <a:rPr lang="es-E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s-E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s-EC" sz="1800" dirty="0"/>
                  <a:t>, son constantes</a:t>
                </a:r>
              </a:p>
              <a:p>
                <a:pPr marL="152400" indent="0">
                  <a:buNone/>
                </a:pPr>
                <a:r>
                  <a:rPr lang="es-EC" sz="1800" dirty="0"/>
                  <a:t>Mediante un conveniente cambio de notación escribiendo:</a:t>
                </a:r>
              </a:p>
              <a:p>
                <a:pPr marL="15240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s-EC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𝐷𝑦</m:t>
                    </m:r>
                  </m:oMath>
                </a14:m>
                <a:r>
                  <a:rPr lang="es-EC" sz="1800" dirty="0"/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C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EC" sz="1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s-E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𝑑𝑦</m:t>
                            </m:r>
                          </m:num>
                          <m:den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den>
                        </m:f>
                      </m:e>
                    </m:d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E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p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s-EC" sz="1800" dirty="0"/>
                  <a:t> </a:t>
                </a:r>
                <a:r>
                  <a:rPr lang="es-EC" sz="1800" dirty="0" err="1"/>
                  <a:t>etc</a:t>
                </a:r>
                <a:r>
                  <a:rPr lang="es-EC" sz="1800" dirty="0"/>
                  <a:t>…(1) toma la forma:</a:t>
                </a:r>
              </a:p>
              <a:p>
                <a:pPr marL="152400" indent="0" algn="ctr"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s-EC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s-EC" sz="1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sSup>
                          <m:sSupPr>
                            <m:ctrlPr>
                              <a:rPr lang="es-EC" sz="1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p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s-EC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1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p>
                          <m:sSupPr>
                            <m:ctrlPr>
                              <a:rPr lang="es-EC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sz="1800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p>
                            <m:r>
                              <a:rPr lang="es-ES" sz="18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s-EC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1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p>
                          <m:sSupPr>
                            <m:ctrlPr>
                              <a:rPr lang="es-EC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sz="1800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p>
                            <m:r>
                              <a:rPr lang="es-ES" sz="18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+…+</m:t>
                        </m:r>
                        <m:sSub>
                          <m:sSubPr>
                            <m:ctrlPr>
                              <a:rPr lang="es-EC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1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s-EC" sz="1800" dirty="0"/>
                  <a:t>    </a:t>
                </a:r>
                <a:r>
                  <a:rPr lang="es-EC" sz="1800" dirty="0">
                    <a:solidFill>
                      <a:srgbClr val="FF0000"/>
                    </a:solidFill>
                  </a:rPr>
                  <a:t>(2)</a:t>
                </a:r>
              </a:p>
              <a:p>
                <a:pPr marL="152400" indent="0">
                  <a:buNone/>
                </a:pPr>
                <a:r>
                  <a:rPr lang="es-EC" sz="1800" dirty="0"/>
                  <a:t>Ahora bien, </a:t>
                </a:r>
                <a14:m>
                  <m:oMath xmlns:m="http://schemas.openxmlformats.org/officeDocument/2006/math"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s-EC" sz="1800" dirty="0"/>
                  <a:t> es un operador que actúa sobre </a:t>
                </a:r>
                <a:r>
                  <a:rPr lang="es-EC" sz="1800" b="1" dirty="0"/>
                  <a:t>y</a:t>
                </a:r>
                <a:r>
                  <a:rPr lang="es-EC" sz="1800" dirty="0"/>
                  <a:t>, y </a:t>
                </a:r>
              </a:p>
              <a:p>
                <a:pPr marL="15240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C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es-EC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p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EC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s-EC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p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EC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s-EC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p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es-EC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E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s-EC" sz="1800" dirty="0"/>
                  <a:t>  </a:t>
                </a:r>
                <a:r>
                  <a:rPr lang="es-EC" sz="1800" dirty="0">
                    <a:solidFill>
                      <a:srgbClr val="FF0000"/>
                    </a:solidFill>
                  </a:rPr>
                  <a:t>(3)</a:t>
                </a:r>
              </a:p>
              <a:p>
                <a:pPr marL="152400" indent="0">
                  <a:buNone/>
                </a:pPr>
                <a:r>
                  <a:rPr lang="es-EC" sz="1800" dirty="0"/>
                  <a:t>Es un operador mucho más complejo. Sin embargo, a veces será muy conveniente utilizar a (3) como un polinomio de variable D expresándole así: F(D) de este modo (1) se puede escribir como: </a:t>
                </a:r>
              </a:p>
              <a:p>
                <a:pPr marL="152400" indent="0" algn="ctr">
                  <a:buNone/>
                </a:pPr>
                <a:r>
                  <a:rPr lang="es-EC" sz="1800" dirty="0"/>
                  <a:t>F(D)=y    </a:t>
                </a:r>
                <a:r>
                  <a:rPr lang="es-EC" sz="1800" dirty="0">
                    <a:solidFill>
                      <a:srgbClr val="FF0000"/>
                    </a:solidFill>
                  </a:rPr>
                  <a:t>(4)</a:t>
                </a:r>
              </a:p>
              <a:p>
                <a:pPr marL="152400" indent="0">
                  <a:buNone/>
                </a:pPr>
                <a:endParaRPr lang="es-EC" sz="1800" dirty="0"/>
              </a:p>
              <a:p>
                <a:pPr marL="152400" indent="0">
                  <a:buNone/>
                </a:pPr>
                <a:endParaRPr sz="1400" b="1" dirty="0">
                  <a:solidFill>
                    <a:srgbClr val="222221"/>
                  </a:solidFill>
                  <a:sym typeface="Ubuntu"/>
                </a:endParaRPr>
              </a:p>
            </p:txBody>
          </p:sp>
        </mc:Choice>
        <mc:Fallback xmlns="">
          <p:sp>
            <p:nvSpPr>
              <p:cNvPr id="780" name="Google Shape;780;p4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01150" y="778466"/>
                <a:ext cx="8185650" cy="3932079"/>
              </a:xfrm>
              <a:prstGeom prst="rect">
                <a:avLst/>
              </a:prstGeom>
              <a:blipFill>
                <a:blip r:embed="rId3"/>
                <a:stretch>
                  <a:fillRect b="-62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86" name="Google Shape;786;p45"/>
              <p:cNvSpPr txBox="1">
                <a:spLocks noGrp="1"/>
              </p:cNvSpPr>
              <p:nvPr>
                <p:ph type="subTitle" idx="1"/>
              </p:nvPr>
            </p:nvSpPr>
            <p:spPr>
              <a:xfrm>
                <a:off x="1745673" y="509716"/>
                <a:ext cx="5957462" cy="3951448"/>
              </a:xfrm>
              <a:prstGeom prst="rect">
                <a:avLst/>
              </a:prstGeom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lang="es-ES" sz="1600" dirty="0">
                    <a:solidFill>
                      <a:srgbClr val="FF0000"/>
                    </a:solidFill>
                  </a:rPr>
                  <a:t>La ecuación (3) Se trata como un polinomio y se descompone en factores:</a:t>
                </a:r>
              </a:p>
              <a:p>
                <a:pPr marL="0" lvl="0" indent="0" algn="l">
                  <a:spcAft>
                    <a:spcPts val="1600"/>
                  </a:spcAft>
                </a:pPr>
                <a14:m>
                  <m:oMath xmlns:m="http://schemas.openxmlformats.org/officeDocument/2006/math">
                    <m:r>
                      <a:rPr lang="es-ES" sz="14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𝑭</m:t>
                    </m:r>
                    <m:d>
                      <m:dPr>
                        <m:ctrlPr>
                          <a:rPr lang="es-ES" sz="1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dPr>
                      <m:e>
                        <m:r>
                          <a:rPr lang="es-ES" sz="1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𝑫</m:t>
                        </m:r>
                      </m:e>
                    </m:d>
                    <m:r>
                      <a:rPr lang="es-ES" sz="14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=</m:t>
                    </m:r>
                    <m:sSub>
                      <m:sSubPr>
                        <m:ctrlPr>
                          <a:rPr lang="es-ES" sz="1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sz="1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𝒂</m:t>
                        </m:r>
                      </m:e>
                      <m:sub>
                        <m:r>
                          <a:rPr lang="es-ES" sz="1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𝟎</m:t>
                        </m:r>
                      </m:sub>
                    </m:sSub>
                    <m:r>
                      <a:rPr lang="es-ES" sz="14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(</m:t>
                    </m:r>
                    <m:r>
                      <a:rPr lang="es-ES" sz="14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𝑫</m:t>
                    </m:r>
                    <m:r>
                      <a:rPr lang="es-ES" sz="14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−</m:t>
                    </m:r>
                    <m:sSub>
                      <m:sSubPr>
                        <m:ctrlPr>
                          <a:rPr lang="es-ES" sz="1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sz="1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𝒎</m:t>
                        </m:r>
                      </m:e>
                      <m:sub>
                        <m:r>
                          <a:rPr lang="es-ES" sz="1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𝟏</m:t>
                        </m:r>
                      </m:sub>
                    </m:sSub>
                    <m:r>
                      <a:rPr lang="es-ES" sz="14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)</m:t>
                    </m:r>
                    <m:r>
                      <a:rPr lang="es-ES" sz="1400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s-ES" sz="1400" b="1" i="1">
                        <a:latin typeface="Cambria Math" panose="02040503050406030204" pitchFamily="18" charset="0"/>
                      </a:rPr>
                      <m:t>𝑫</m:t>
                    </m:r>
                    <m:r>
                      <a:rPr lang="es-ES" sz="1400" b="1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ES" sz="1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400" b="1" i="1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s-ES" sz="1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s-ES" sz="1400" b="1" i="1">
                        <a:latin typeface="Cambria Math" panose="02040503050406030204" pitchFamily="18" charset="0"/>
                      </a:rPr>
                      <m:t>)</m:t>
                    </m:r>
                    <m:d>
                      <m:dPr>
                        <m:ctrlPr>
                          <a:rPr lang="es-ES" sz="1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1400" b="1" i="1">
                            <a:latin typeface="Cambria Math" panose="02040503050406030204" pitchFamily="18" charset="0"/>
                          </a:rPr>
                          <m:t>𝑫</m:t>
                        </m:r>
                        <m:r>
                          <a:rPr lang="es-ES" sz="1400" b="1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ES" sz="14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1400" b="1" i="1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s-ES" sz="14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</m:e>
                    </m:d>
                    <m:r>
                      <a:rPr lang="es-ES" sz="1400" b="1" i="1" smtClean="0">
                        <a:latin typeface="Cambria Math" panose="02040503050406030204" pitchFamily="18" charset="0"/>
                      </a:rPr>
                      <m:t>…</m:t>
                    </m:r>
                    <m:r>
                      <a:rPr lang="es-ES" sz="1400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s-ES" sz="1400" b="1" i="1">
                        <a:latin typeface="Cambria Math" panose="02040503050406030204" pitchFamily="18" charset="0"/>
                      </a:rPr>
                      <m:t>𝑫</m:t>
                    </m:r>
                    <m:r>
                      <a:rPr lang="es-ES" sz="1400" b="1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ES" sz="1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400" b="1" i="1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s-ES" sz="14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s-ES" sz="1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sz="1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s-ES" sz="1400" b="1" i="1">
                        <a:latin typeface="Cambria Math" panose="02040503050406030204" pitchFamily="18" charset="0"/>
                      </a:rPr>
                      <m:t>)(</m:t>
                    </m:r>
                    <m:r>
                      <a:rPr lang="es-ES" sz="1400" b="1" i="1">
                        <a:latin typeface="Cambria Math" panose="02040503050406030204" pitchFamily="18" charset="0"/>
                      </a:rPr>
                      <m:t>𝑫</m:t>
                    </m:r>
                    <m:r>
                      <a:rPr lang="es-ES" sz="1400" b="1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ES" sz="1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400" b="1" i="1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s-ES" sz="14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es-ES" sz="14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ES" sz="1400" b="1" dirty="0">
                    <a:solidFill>
                      <a:schemeClr val="accent2"/>
                    </a:solidFill>
                    <a:sym typeface="Ubuntu"/>
                  </a:rPr>
                  <a:t>   </a:t>
                </a:r>
                <a:r>
                  <a:rPr lang="es-ES" sz="1400" b="1" dirty="0">
                    <a:solidFill>
                      <a:srgbClr val="FF0000"/>
                    </a:solidFill>
                    <a:sym typeface="Ubuntu"/>
                  </a:rPr>
                  <a:t>(5)</a:t>
                </a:r>
              </a:p>
              <a:p>
                <a:pPr marL="0" lvl="0" indent="0" algn="l">
                  <a:spcAft>
                    <a:spcPts val="1600"/>
                  </a:spcAft>
                </a:pPr>
                <a:r>
                  <a:rPr lang="es-ES" sz="1400" b="1" dirty="0"/>
                  <a:t>Entonces:</a:t>
                </a:r>
              </a:p>
              <a:p>
                <a:pPr marL="0" lvl="0" indent="0" algn="l">
                  <a:spcAft>
                    <a:spcPts val="1600"/>
                  </a:spcAft>
                </a:pPr>
                <a14:m>
                  <m:oMath xmlns:m="http://schemas.openxmlformats.org/officeDocument/2006/math">
                    <m:r>
                      <a:rPr lang="es-ES" sz="14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𝑭</m:t>
                    </m:r>
                    <m:d>
                      <m:dPr>
                        <m:ctrlPr>
                          <a:rPr lang="es-ES" sz="1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dPr>
                      <m:e>
                        <m:r>
                          <a:rPr lang="es-ES" sz="1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𝑫</m:t>
                        </m:r>
                      </m:e>
                    </m:d>
                    <m:r>
                      <a:rPr lang="es-ES" sz="14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=</m:t>
                    </m:r>
                    <m:sSub>
                      <m:sSubPr>
                        <m:ctrlPr>
                          <a:rPr lang="es-ES" sz="1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sz="1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𝒂</m:t>
                        </m:r>
                      </m:e>
                      <m:sub>
                        <m:r>
                          <a:rPr lang="es-ES" sz="1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𝟎</m:t>
                        </m:r>
                      </m:sub>
                    </m:sSub>
                    <m:r>
                      <a:rPr lang="es-ES" sz="14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(</m:t>
                    </m:r>
                    <m:r>
                      <a:rPr lang="es-ES" sz="14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𝑫</m:t>
                    </m:r>
                    <m:r>
                      <a:rPr lang="es-ES" sz="14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−</m:t>
                    </m:r>
                    <m:sSub>
                      <m:sSubPr>
                        <m:ctrlPr>
                          <a:rPr lang="es-ES" sz="1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sz="1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𝒎</m:t>
                        </m:r>
                      </m:e>
                      <m:sub>
                        <m:r>
                          <a:rPr lang="es-ES" sz="1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𝟏</m:t>
                        </m:r>
                      </m:sub>
                    </m:sSub>
                    <m:r>
                      <a:rPr lang="es-ES" sz="14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)</m:t>
                    </m:r>
                    <m:r>
                      <a:rPr lang="es-ES" sz="1400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s-ES" sz="1400" b="1" i="1">
                        <a:latin typeface="Cambria Math" panose="02040503050406030204" pitchFamily="18" charset="0"/>
                      </a:rPr>
                      <m:t>𝑫</m:t>
                    </m:r>
                    <m:r>
                      <a:rPr lang="es-ES" sz="1400" b="1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ES" sz="1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400" b="1" i="1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s-ES" sz="1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s-ES" sz="1400" b="1" i="1">
                        <a:latin typeface="Cambria Math" panose="02040503050406030204" pitchFamily="18" charset="0"/>
                      </a:rPr>
                      <m:t>)</m:t>
                    </m:r>
                    <m:d>
                      <m:dPr>
                        <m:ctrlPr>
                          <a:rPr lang="es-ES" sz="1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1400" b="1" i="1">
                            <a:latin typeface="Cambria Math" panose="02040503050406030204" pitchFamily="18" charset="0"/>
                          </a:rPr>
                          <m:t>𝑫</m:t>
                        </m:r>
                        <m:r>
                          <a:rPr lang="es-ES" sz="1400" b="1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ES" sz="14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1400" b="1" i="1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s-ES" sz="14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</m:e>
                    </m:d>
                    <m:r>
                      <a:rPr lang="es-ES" sz="1400" b="1" i="1" smtClean="0">
                        <a:latin typeface="Cambria Math" panose="02040503050406030204" pitchFamily="18" charset="0"/>
                      </a:rPr>
                      <m:t>…</m:t>
                    </m:r>
                    <m:r>
                      <a:rPr lang="es-ES" sz="1400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s-ES" sz="1400" b="1" i="1">
                        <a:latin typeface="Cambria Math" panose="02040503050406030204" pitchFamily="18" charset="0"/>
                      </a:rPr>
                      <m:t>𝑫</m:t>
                    </m:r>
                    <m:r>
                      <a:rPr lang="es-ES" sz="1400" b="1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ES" sz="1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400" b="1" i="1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s-ES" sz="14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s-ES" sz="1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sz="1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s-ES" sz="1400" b="1" i="1">
                        <a:latin typeface="Cambria Math" panose="02040503050406030204" pitchFamily="18" charset="0"/>
                      </a:rPr>
                      <m:t>)(</m:t>
                    </m:r>
                    <m:r>
                      <a:rPr lang="es-ES" sz="1400" b="1" i="1">
                        <a:latin typeface="Cambria Math" panose="02040503050406030204" pitchFamily="18" charset="0"/>
                      </a:rPr>
                      <m:t>𝑫</m:t>
                    </m:r>
                    <m:r>
                      <a:rPr lang="es-ES" sz="1400" b="1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ES" sz="1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400" b="1" i="1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s-ES" sz="14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es-ES" sz="14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ES" sz="1400" b="1" dirty="0">
                    <a:sym typeface="Ubuntu"/>
                  </a:rPr>
                  <a:t>y=0  </a:t>
                </a:r>
                <a:r>
                  <a:rPr lang="es-ES" sz="1400" b="1" dirty="0">
                    <a:solidFill>
                      <a:srgbClr val="FF0000"/>
                    </a:solidFill>
                    <a:sym typeface="Ubuntu"/>
                  </a:rPr>
                  <a:t>(6)</a:t>
                </a:r>
              </a:p>
              <a:p>
                <a:pPr marL="0" lvl="0" indent="0" algn="l">
                  <a:spcAft>
                    <a:spcPts val="1600"/>
                  </a:spcAft>
                </a:pPr>
                <a:r>
                  <a:rPr lang="es-ES" sz="1400" b="1" dirty="0"/>
                  <a:t>Es válido, es decir que la ecuación (1) si D se trata como un operador.</a:t>
                </a:r>
              </a:p>
              <a:p>
                <a:pPr marL="0" lvl="0" indent="0" algn="l">
                  <a:spcAft>
                    <a:spcPts val="1600"/>
                  </a:spcAft>
                </a:pPr>
                <a:r>
                  <a:rPr lang="es-ES" sz="1400" b="1" dirty="0">
                    <a:sym typeface="Ubuntu"/>
                  </a:rPr>
                  <a:t>LA ECUACIÓN:</a:t>
                </a:r>
              </a:p>
              <a:p>
                <a:pPr marL="0" lvl="0" indent="0" algn="l">
                  <a:spcAft>
                    <a:spcPts val="1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4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sym typeface="Ubuntu"/>
                        </a:rPr>
                        <m:t>𝑭</m:t>
                      </m:r>
                      <m:d>
                        <m:dPr>
                          <m:ctrlPr>
                            <a:rPr lang="es-ES" sz="14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sym typeface="Ubuntu"/>
                            </a:rPr>
                          </m:ctrlPr>
                        </m:dPr>
                        <m:e>
                          <m:r>
                            <a:rPr lang="es-ES" sz="14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sym typeface="Ubuntu"/>
                            </a:rPr>
                            <m:t>𝑫</m:t>
                          </m:r>
                        </m:e>
                      </m:d>
                      <m:r>
                        <a:rPr lang="es-ES" sz="14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sym typeface="Ubuntu"/>
                        </a:rPr>
                        <m:t>=</m:t>
                      </m:r>
                      <m:d>
                        <m:dPr>
                          <m:ctrlPr>
                            <a:rPr lang="es-ES" sz="14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sym typeface="Ubuntu"/>
                            </a:rPr>
                          </m:ctrlPr>
                        </m:dPr>
                        <m:e>
                          <m:r>
                            <a:rPr lang="es-ES" sz="14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sym typeface="Ubuntu"/>
                            </a:rPr>
                            <m:t>𝑫</m:t>
                          </m:r>
                          <m:r>
                            <a:rPr lang="es-ES" sz="14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sym typeface="Ubuntu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ES" sz="1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sym typeface="Ubuntu"/>
                                </a:rPr>
                              </m:ctrlPr>
                            </m:sSubPr>
                            <m:e>
                              <m:r>
                                <a:rPr lang="es-ES" sz="1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sym typeface="Ubuntu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s-ES" sz="1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sym typeface="Ubuntu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s-ES" sz="1400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sym typeface="Ubuntu"/>
                            </a:rPr>
                          </m:ctrlPr>
                        </m:dPr>
                        <m:e>
                          <m:r>
                            <a:rPr lang="es-ES" sz="1400" b="1" i="1">
                              <a:latin typeface="Cambria Math" panose="02040503050406030204" pitchFamily="18" charset="0"/>
                            </a:rPr>
                            <m:t>𝑫</m:t>
                          </m:r>
                          <m:r>
                            <a:rPr lang="es-ES" sz="14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ES" sz="1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1400" b="1" i="1"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s-ES" sz="1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s-ES" sz="1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sz="1400" b="1" i="1">
                              <a:latin typeface="Cambria Math" panose="02040503050406030204" pitchFamily="18" charset="0"/>
                            </a:rPr>
                            <m:t>𝑫</m:t>
                          </m:r>
                          <m:r>
                            <a:rPr lang="es-ES" sz="14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ES" sz="1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1400" b="1" i="1"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s-ES" sz="1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</m:e>
                      </m:d>
                      <m:r>
                        <a:rPr lang="es-ES" sz="1400" b="1" i="1" smtClean="0">
                          <a:latin typeface="Cambria Math" panose="02040503050406030204" pitchFamily="18" charset="0"/>
                        </a:rPr>
                        <m:t>…</m:t>
                      </m:r>
                      <m:d>
                        <m:dPr>
                          <m:ctrlPr>
                            <a:rPr lang="es-ES" sz="1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sz="1400" b="1" i="1">
                              <a:latin typeface="Cambria Math" panose="02040503050406030204" pitchFamily="18" charset="0"/>
                            </a:rPr>
                            <m:t>𝑫</m:t>
                          </m:r>
                          <m:r>
                            <a:rPr lang="es-ES" sz="14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ES" sz="1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1400" b="1" i="1"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s-ES" sz="14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s-ES" sz="1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ES" sz="1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s-ES" sz="1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sz="1400" b="1" i="1">
                              <a:latin typeface="Cambria Math" panose="02040503050406030204" pitchFamily="18" charset="0"/>
                            </a:rPr>
                            <m:t>𝑫</m:t>
                          </m:r>
                          <m:r>
                            <a:rPr lang="es-ES" sz="14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ES" sz="1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1400" b="1" i="1"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s-ES" sz="14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b>
                          </m:sSub>
                        </m:e>
                      </m:d>
                      <m:r>
                        <a:rPr lang="es-ES" sz="14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sz="1400" b="1" i="0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s-ES" sz="1400" b="1" dirty="0">
                  <a:sym typeface="Ubuntu"/>
                </a:endParaRPr>
              </a:p>
              <a:p>
                <a:pPr marL="0" lvl="0" indent="0" algn="l">
                  <a:spcAft>
                    <a:spcPts val="1600"/>
                  </a:spcAft>
                </a:pPr>
                <a:r>
                  <a:rPr lang="es-EC" sz="1400" b="1" dirty="0">
                    <a:sym typeface="Ubuntu"/>
                  </a:rPr>
                  <a:t>Se den</a:t>
                </a:r>
                <a:r>
                  <a:rPr lang="es-EC" sz="1400" b="1" dirty="0"/>
                  <a:t>omina ecuación característica de (1) y las raíces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C" sz="1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4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s-ES" sz="1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s-ES" sz="1400" b="1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s-ES" sz="1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4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s-ES" sz="1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s-ES" sz="1400" b="1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s-ES" sz="1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4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s-ES" sz="1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  <m:r>
                      <a:rPr lang="es-ES" sz="1400" b="1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s-ES" sz="1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4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s-ES" sz="14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es-ES" sz="14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sz="1400" b="1" dirty="0">
                    <a:sym typeface="Ubuntu"/>
                  </a:rPr>
                  <a:t>se llaman las raíces características </a:t>
                </a:r>
                <a:endParaRPr sz="1400" b="1" dirty="0">
                  <a:sym typeface="Ubuntu"/>
                </a:endParaRPr>
              </a:p>
            </p:txBody>
          </p:sp>
        </mc:Choice>
        <mc:Fallback xmlns="">
          <p:sp>
            <p:nvSpPr>
              <p:cNvPr id="786" name="Google Shape;786;p4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745673" y="509716"/>
                <a:ext cx="5957462" cy="3951448"/>
              </a:xfrm>
              <a:prstGeom prst="rect">
                <a:avLst/>
              </a:prstGeom>
              <a:blipFill>
                <a:blip r:embed="rId3"/>
                <a:stretch>
                  <a:fillRect l="-511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1" name="Google Shape;786;p45">
                <a:extLst>
                  <a:ext uri="{FF2B5EF4-FFF2-40B4-BE49-F238E27FC236}">
                    <a16:creationId xmlns:a16="http://schemas.microsoft.com/office/drawing/2014/main" id="{F3CE3767-5E45-4D5F-A86F-5F4B3A18E8CA}"/>
                  </a:ext>
                </a:extLst>
              </p:cNvPr>
              <p:cNvSpPr txBox="1">
                <a:spLocks noGrp="1"/>
              </p:cNvSpPr>
              <p:nvPr>
                <p:ph type="subTitle" idx="1"/>
              </p:nvPr>
            </p:nvSpPr>
            <p:spPr>
              <a:xfrm>
                <a:off x="1233056" y="574149"/>
                <a:ext cx="7675418" cy="3706906"/>
              </a:xfrm>
              <a:prstGeom prst="rect">
                <a:avLst/>
              </a:prstGeom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lang="es-ES" dirty="0">
                    <a:solidFill>
                      <a:schemeClr val="accent4">
                        <a:lumMod val="75000"/>
                      </a:schemeClr>
                    </a:solidFill>
                    <a:latin typeface="Ubuntu"/>
                    <a:ea typeface="Ubuntu"/>
                    <a:cs typeface="Ubuntu"/>
                    <a:sym typeface="Ubuntu"/>
                  </a:rPr>
                  <a:t>Para obtener la primitiva de (1)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d>
                      <m:dPr>
                        <m:ctrlPr>
                          <a:rPr lang="es-E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f>
                      <m:fPr>
                        <m:ctrlPr>
                          <a:rPr lang="es-E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E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sz="20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s-E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s-E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E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  <m:r>
                      <a:rPr lang="es-ES" sz="20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s-E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sz="200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s-E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f>
                      <m:fPr>
                        <m:ctrlPr>
                          <a:rPr lang="es-E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E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sz="20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s-E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ES" sz="2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E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es-ES" sz="2000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s-ES" sz="2000" i="1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s-E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E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ES" sz="2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E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</m:den>
                    </m:f>
                  </m:oMath>
                </a14:m>
                <a:r>
                  <a:rPr lang="es-EC" sz="2000" dirty="0"/>
                  <a:t>+…+</a:t>
                </a:r>
                <a:r>
                  <a:rPr lang="es-E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s-E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f>
                      <m:fPr>
                        <m:ctrlPr>
                          <a:rPr lang="es-E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s-ES" sz="2000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s-ES" sz="20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s-EC" sz="2000" dirty="0"/>
                  <a:t>+</a:t>
                </a:r>
                <a:r>
                  <a:rPr lang="es-E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d>
                      <m:dPr>
                        <m:ctrlPr>
                          <a:rPr lang="es-E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E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20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s-ES" dirty="0">
                  <a:solidFill>
                    <a:schemeClr val="accent2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lang="es-ES" dirty="0">
                    <a:solidFill>
                      <a:schemeClr val="accent2"/>
                    </a:solidFill>
                    <a:latin typeface="Ubuntu"/>
                    <a:ea typeface="Ubuntu"/>
                    <a:cs typeface="Ubuntu"/>
                    <a:sym typeface="Ubuntu"/>
                  </a:rPr>
                  <a:t>Se escribe primero la ecuación en la forma (6)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14:m>
                  <m:oMath xmlns:m="http://schemas.openxmlformats.org/officeDocument/2006/math">
                    <m:r>
                      <a:rPr lang="es-E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Ubuntu"/>
                      </a:rPr>
                      <m:t>𝑭</m:t>
                    </m:r>
                    <m:d>
                      <m:dPr>
                        <m:ctrlPr>
                          <a:rPr lang="es-E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dPr>
                      <m:e>
                        <m:r>
                          <a:rPr lang="es-E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𝑫</m:t>
                        </m:r>
                      </m:e>
                    </m:d>
                    <m:r>
                      <a:rPr lang="es-E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Ubuntu"/>
                      </a:rPr>
                      <m:t>=</m:t>
                    </m:r>
                    <m:sSub>
                      <m:sSubPr>
                        <m:ctrlPr>
                          <a:rPr lang="es-E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𝒂</m:t>
                        </m:r>
                      </m:e>
                      <m:sub>
                        <m:r>
                          <a:rPr lang="es-E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𝟎</m:t>
                        </m:r>
                      </m:sub>
                    </m:sSub>
                    <m:r>
                      <a:rPr lang="es-E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Ubuntu"/>
                      </a:rPr>
                      <m:t>(</m:t>
                    </m:r>
                    <m:r>
                      <a:rPr lang="es-E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Ubuntu"/>
                      </a:rPr>
                      <m:t>𝑫</m:t>
                    </m:r>
                    <m:r>
                      <a:rPr lang="es-E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Ubuntu"/>
                      </a:rPr>
                      <m:t>−</m:t>
                    </m:r>
                    <m:sSub>
                      <m:sSubPr>
                        <m:ctrlPr>
                          <a:rPr lang="es-E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𝒎</m:t>
                        </m:r>
                      </m:e>
                      <m:sub>
                        <m:r>
                          <a:rPr lang="es-E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𝟏</m:t>
                        </m:r>
                      </m:sub>
                    </m:sSub>
                    <m:r>
                      <a:rPr lang="es-E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Ubuntu"/>
                      </a:rPr>
                      <m:t>)</m:t>
                    </m:r>
                    <m:r>
                      <a:rPr lang="es-E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s-E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𝑫</m:t>
                    </m:r>
                    <m:r>
                      <a:rPr lang="es-E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E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s-E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s-E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  <m:d>
                      <m:dPr>
                        <m:ctrlPr>
                          <a:rPr lang="es-E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  <m:r>
                          <a:rPr lang="es-E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ES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s-E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</m:e>
                    </m:d>
                    <m:r>
                      <a:rPr lang="es-E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…</m:t>
                    </m:r>
                    <m:r>
                      <a:rPr lang="es-E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s-E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𝑫</m:t>
                    </m:r>
                    <m:r>
                      <a:rPr lang="es-E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E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s-E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s-E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s-E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)(</m:t>
                    </m:r>
                    <m:r>
                      <a:rPr lang="es-E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𝑫</m:t>
                    </m:r>
                    <m:r>
                      <a:rPr lang="es-E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E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s-E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es-E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ES" sz="2000" b="1" dirty="0">
                    <a:solidFill>
                      <a:schemeClr val="tx1"/>
                    </a:solidFill>
                    <a:sym typeface="Ubuntu"/>
                  </a:rPr>
                  <a:t>y=0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</a:pPr>
                <a:r>
                  <a:rPr lang="es-ES" dirty="0">
                    <a:solidFill>
                      <a:schemeClr val="accent1"/>
                    </a:solidFill>
                    <a:latin typeface="Ubuntu"/>
                    <a:ea typeface="Ubuntu"/>
                    <a:cs typeface="Ubuntu"/>
                    <a:sym typeface="Ubuntu"/>
                  </a:rPr>
                  <a:t>1.- Raíces reales y distintas 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</a:pPr>
                <a:r>
                  <a:rPr lang="es-ES" b="0" dirty="0">
                    <a:solidFill>
                      <a:schemeClr val="accent2"/>
                    </a:solidFill>
                    <a:latin typeface="Ubuntu"/>
                    <a:ea typeface="Ubuntu"/>
                    <a:cs typeface="Ubuntu"/>
                    <a:sym typeface="Ubuntu"/>
                  </a:rPr>
                  <a:t>Supóngase que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C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0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s-ES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es-ES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0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s-ES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s-E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es-ES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0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s-ES" sz="2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  <m:r>
                      <a:rPr lang="es-E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s-ES" sz="2000" b="1" i="1" smtClean="0">
                        <a:latin typeface="Cambria Math" panose="02040503050406030204" pitchFamily="18" charset="0"/>
                      </a:rPr>
                      <m:t>…</m:t>
                    </m:r>
                    <m:r>
                      <a:rPr lang="es-E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es-ES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s-ES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</m:t>
                        </m:r>
                        <m:r>
                          <a:rPr lang="es-ES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s-ES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s-E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es-ES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0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s-ES" sz="2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endParaRPr lang="es-ES" b="0" dirty="0">
                  <a:solidFill>
                    <a:schemeClr val="accent2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  <a:p>
                <a:pPr marL="0" lvl="0" indent="0">
                  <a:spcAft>
                    <a:spcPts val="1600"/>
                  </a:spcAft>
                </a:pPr>
                <a:r>
                  <a:rPr lang="es-ES" b="0" dirty="0">
                    <a:solidFill>
                      <a:schemeClr val="accent2"/>
                    </a:solidFill>
                    <a:latin typeface="Ubuntu"/>
                    <a:ea typeface="Ubuntu"/>
                    <a:cs typeface="Ubuntu"/>
                    <a:sym typeface="Ubuntu"/>
                  </a:rPr>
                  <a:t>La solución: </a:t>
                </a:r>
                <a14:m>
                  <m:oMath xmlns:m="http://schemas.openxmlformats.org/officeDocument/2006/math">
                    <m:r>
                      <a:rPr lang="es-ES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Ubuntu"/>
                        <a:cs typeface="Ubuntu"/>
                        <a:sym typeface="Ubuntu"/>
                      </a:rPr>
                      <m:t>𝒚</m:t>
                    </m:r>
                    <m:r>
                      <a:rPr lang="es-ES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Ubuntu"/>
                        <a:cs typeface="Ubuntu"/>
                        <a:sym typeface="Ubuntu"/>
                      </a:rPr>
                      <m:t>=</m:t>
                    </m:r>
                    <m:sSub>
                      <m:sSubPr>
                        <m:ctrlPr>
                          <a:rPr lang="es-ES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𝑪</m:t>
                        </m:r>
                      </m:e>
                      <m:sub>
                        <m:r>
                          <a:rPr lang="es-ES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𝟏</m:t>
                        </m:r>
                      </m:sub>
                    </m:sSub>
                    <m:sSup>
                      <m:sSupPr>
                        <m:ctrlPr>
                          <a:rPr lang="es-ES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pPr>
                      <m:e>
                        <m:r>
                          <a:rPr lang="es-ES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𝒆</m:t>
                        </m:r>
                      </m:e>
                      <m:sup>
                        <m:sSub>
                          <m:sSubPr>
                            <m:ctrlPr>
                              <a:rPr lang="es-ES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</m:ctrlPr>
                          </m:sSubPr>
                          <m:e>
                            <m:r>
                              <a:rPr lang="es-ES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𝒎</m:t>
                            </m:r>
                          </m:e>
                          <m:sub>
                            <m:r>
                              <a:rPr lang="es-ES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𝟏</m:t>
                            </m:r>
                          </m:sub>
                        </m:sSub>
                        <m:r>
                          <a:rPr lang="es-ES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𝒙</m:t>
                        </m:r>
                      </m:sup>
                    </m:sSup>
                    <m:r>
                      <a:rPr lang="es-ES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+</m:t>
                    </m:r>
                    <m:sSub>
                      <m:sSubPr>
                        <m:ctrlPr>
                          <a:rPr lang="es-E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𝑪</m:t>
                        </m:r>
                      </m:e>
                      <m:sub>
                        <m:r>
                          <a:rPr lang="es-ES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𝟐</m:t>
                        </m:r>
                      </m:sub>
                    </m:sSub>
                    <m:sSup>
                      <m:sSupPr>
                        <m:ctrlPr>
                          <a:rPr lang="es-E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pPr>
                      <m:e>
                        <m:r>
                          <a:rPr lang="es-ES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𝒆</m:t>
                        </m:r>
                      </m:e>
                      <m:sup>
                        <m:sSub>
                          <m:sSubPr>
                            <m:ctrlPr>
                              <a:rPr lang="es-ES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</m:ctrlPr>
                          </m:sSubPr>
                          <m:e>
                            <m:r>
                              <a:rPr lang="es-ES" b="1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𝒎</m:t>
                            </m:r>
                          </m:e>
                          <m:sub>
                            <m:r>
                              <a:rPr lang="es-ES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𝟐</m:t>
                            </m:r>
                          </m:sub>
                        </m:sSub>
                        <m:r>
                          <a:rPr lang="es-ES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𝒙</m:t>
                        </m:r>
                      </m:sup>
                    </m:sSup>
                    <m:r>
                      <a:rPr lang="es-ES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+</m:t>
                    </m:r>
                    <m:sSub>
                      <m:sSubPr>
                        <m:ctrlPr>
                          <a:rPr lang="es-E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𝑪</m:t>
                        </m:r>
                      </m:e>
                      <m:sub>
                        <m:r>
                          <a:rPr lang="es-ES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𝟑</m:t>
                        </m:r>
                      </m:sub>
                    </m:sSub>
                    <m:sSup>
                      <m:sSupPr>
                        <m:ctrlPr>
                          <a:rPr lang="es-E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pPr>
                      <m:e>
                        <m:r>
                          <a:rPr lang="es-ES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𝒆</m:t>
                        </m:r>
                      </m:e>
                      <m:sup>
                        <m:sSub>
                          <m:sSubPr>
                            <m:ctrlPr>
                              <a:rPr lang="es-ES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</m:ctrlPr>
                          </m:sSubPr>
                          <m:e>
                            <m:r>
                              <a:rPr lang="es-ES" b="1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𝒎</m:t>
                            </m:r>
                          </m:e>
                          <m:sub>
                            <m:r>
                              <a:rPr lang="es-ES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𝟑</m:t>
                            </m:r>
                          </m:sub>
                        </m:sSub>
                        <m:r>
                          <a:rPr lang="es-ES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𝒙</m:t>
                        </m:r>
                      </m:sup>
                    </m:sSup>
                    <m:r>
                      <a:rPr lang="es-ES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+…+</m:t>
                    </m:r>
                    <m:sSub>
                      <m:sSubPr>
                        <m:ctrlPr>
                          <a:rPr lang="es-E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𝑪</m:t>
                        </m:r>
                      </m:e>
                      <m:sub>
                        <m:r>
                          <a:rPr lang="es-ES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𝒏</m:t>
                        </m:r>
                      </m:sub>
                    </m:sSub>
                    <m:sSup>
                      <m:sSupPr>
                        <m:ctrlPr>
                          <a:rPr lang="es-E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pPr>
                      <m:e>
                        <m:r>
                          <a:rPr lang="es-ES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𝒆</m:t>
                        </m:r>
                      </m:e>
                      <m:sup>
                        <m:sSub>
                          <m:sSubPr>
                            <m:ctrlPr>
                              <a:rPr lang="es-ES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</m:ctrlPr>
                          </m:sSubPr>
                          <m:e>
                            <m:r>
                              <a:rPr lang="es-ES" b="1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𝒎</m:t>
                            </m:r>
                          </m:e>
                          <m:sub>
                            <m:r>
                              <a:rPr lang="es-ES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𝒏</m:t>
                            </m:r>
                          </m:sub>
                        </m:sSub>
                        <m:r>
                          <a:rPr lang="es-ES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𝒙</m:t>
                        </m:r>
                      </m:sup>
                    </m:sSup>
                  </m:oMath>
                </a14:m>
                <a:endParaRPr lang="es-ES" dirty="0">
                  <a:solidFill>
                    <a:schemeClr val="accent2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:endParaRPr lang="ar-AE" dirty="0">
                  <a:solidFill>
                    <a:schemeClr val="accent2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</mc:Choice>
        <mc:Fallback xmlns="">
          <p:sp>
            <p:nvSpPr>
              <p:cNvPr id="41" name="Google Shape;786;p45">
                <a:extLst>
                  <a:ext uri="{FF2B5EF4-FFF2-40B4-BE49-F238E27FC236}">
                    <a16:creationId xmlns:a16="http://schemas.microsoft.com/office/drawing/2014/main" id="{F3CE3767-5E45-4D5F-A86F-5F4B3A18E8CA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233056" y="574149"/>
                <a:ext cx="7675418" cy="3706906"/>
              </a:xfrm>
              <a:prstGeom prst="rect">
                <a:avLst/>
              </a:prstGeom>
              <a:blipFill>
                <a:blip r:embed="rId3"/>
                <a:stretch>
                  <a:fillRect l="-794" b="-15461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1" name="Google Shape;786;p45">
                <a:extLst>
                  <a:ext uri="{FF2B5EF4-FFF2-40B4-BE49-F238E27FC236}">
                    <a16:creationId xmlns:a16="http://schemas.microsoft.com/office/drawing/2014/main" id="{F3CE3767-5E45-4D5F-A86F-5F4B3A18E8CA}"/>
                  </a:ext>
                </a:extLst>
              </p:cNvPr>
              <p:cNvSpPr txBox="1">
                <a:spLocks noGrp="1"/>
              </p:cNvSpPr>
              <p:nvPr>
                <p:ph type="subTitle" idx="1"/>
              </p:nvPr>
            </p:nvSpPr>
            <p:spPr>
              <a:xfrm>
                <a:off x="1073719" y="854587"/>
                <a:ext cx="7261115" cy="3434325"/>
              </a:xfrm>
              <a:prstGeom prst="rect">
                <a:avLst/>
              </a:prstGeom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lang="es-ES" dirty="0">
                    <a:solidFill>
                      <a:srgbClr val="FF0000"/>
                    </a:solidFill>
                  </a:rPr>
                  <a:t>Ejemplo:</a:t>
                </a:r>
              </a:p>
              <a:p>
                <a:pPr marL="0" lvl="0" indent="0">
                  <a:spcAft>
                    <a:spcPts val="1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ar-AE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ar-AE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</m:ctrlPr>
                          </m:sSupPr>
                          <m:e>
                            <m:r>
                              <a:rPr lang="es-ES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𝒅</m:t>
                            </m:r>
                          </m:e>
                          <m:sup>
                            <m:r>
                              <a:rPr lang="es-ES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𝟑</m:t>
                            </m:r>
                          </m:sup>
                        </m:sSup>
                        <m:r>
                          <a:rPr lang="es-ES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𝒚</m:t>
                        </m:r>
                      </m:num>
                      <m:den>
                        <m:r>
                          <a:rPr lang="es-ES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𝒅</m:t>
                        </m:r>
                        <m:sSup>
                          <m:sSupPr>
                            <m:ctrlPr>
                              <a:rPr lang="es-ES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</m:ctrlPr>
                          </m:sSupPr>
                          <m:e>
                            <m:r>
                              <a:rPr lang="es-ES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𝒙</m:t>
                            </m:r>
                          </m:e>
                          <m:sup>
                            <m:r>
                              <a:rPr lang="es-ES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es-ES" b="1" i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−</m:t>
                    </m:r>
                    <m:f>
                      <m:fPr>
                        <m:ctrlPr>
                          <a:rPr lang="ar-AE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ar-AE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</m:ctrlPr>
                          </m:sSupPr>
                          <m:e>
                            <m:r>
                              <a:rPr lang="es-ES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𝒅</m:t>
                            </m:r>
                          </m:e>
                          <m:sup>
                            <m:r>
                              <a:rPr lang="es-ES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𝟐</m:t>
                            </m:r>
                          </m:sup>
                        </m:sSup>
                        <m:r>
                          <a:rPr lang="es-E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𝒚</m:t>
                        </m:r>
                      </m:num>
                      <m:den>
                        <m:r>
                          <a:rPr lang="es-E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𝒅</m:t>
                        </m:r>
                        <m:sSup>
                          <m:sSupPr>
                            <m:ctrlPr>
                              <a:rPr lang="es-ES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</m:ctrlPr>
                          </m:sSupPr>
                          <m:e>
                            <m:r>
                              <a:rPr lang="es-ES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𝒙</m:t>
                            </m:r>
                          </m:e>
                          <m:sup>
                            <m:r>
                              <a:rPr lang="es-ES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s-ES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−</m:t>
                    </m:r>
                    <m:r>
                      <a:rPr lang="es-ES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𝟒</m:t>
                    </m:r>
                    <m:f>
                      <m:fPr>
                        <m:ctrlPr>
                          <a:rPr lang="ar-AE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fPr>
                      <m:num>
                        <m:r>
                          <a:rPr lang="es-ES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𝒅</m:t>
                        </m:r>
                        <m:r>
                          <a:rPr lang="es-E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𝒚</m:t>
                        </m:r>
                      </m:num>
                      <m:den>
                        <m:r>
                          <a:rPr lang="es-E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𝒅</m:t>
                        </m:r>
                        <m:r>
                          <a:rPr lang="es-ES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𝒙</m:t>
                        </m:r>
                      </m:den>
                    </m:f>
                    <m:r>
                      <a:rPr lang="es-ES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+</m:t>
                    </m:r>
                    <m:r>
                      <a:rPr lang="es-ES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𝟒</m:t>
                    </m:r>
                    <m:r>
                      <a:rPr lang="es-ES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𝒚</m:t>
                    </m:r>
                    <m:r>
                      <a:rPr lang="es-ES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=</m:t>
                    </m:r>
                    <m:r>
                      <a:rPr lang="es-ES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𝟎</m:t>
                    </m:r>
                    <m:r>
                      <a:rPr lang="es-ES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 </m:t>
                    </m:r>
                  </m:oMath>
                </a14:m>
                <a:r>
                  <a:rPr lang="es-ES" b="1" dirty="0">
                    <a:solidFill>
                      <a:schemeClr val="accent2"/>
                    </a:solidFill>
                    <a:sym typeface="Ubuntu"/>
                  </a:rPr>
                  <a:t> </a:t>
                </a:r>
              </a:p>
              <a:p>
                <a:pPr marL="0" lvl="0" indent="0">
                  <a:spcAft>
                    <a:spcPts val="1600"/>
                  </a:spcAft>
                </a:pPr>
                <a:r>
                  <a:rPr lang="es-ES" sz="1800" dirty="0">
                    <a:solidFill>
                      <a:schemeClr val="accent2"/>
                    </a:solidFill>
                    <a:sym typeface="Ubuntu"/>
                  </a:rPr>
                  <a:t>Se escribe la ecuación así:</a:t>
                </a:r>
              </a:p>
              <a:p>
                <a:pPr marL="0" lvl="0" indent="0">
                  <a:spcAft>
                    <a:spcPts val="1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EC" sz="180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EC" sz="180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sz="18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  <m:sup>
                              <m:r>
                                <a:rPr lang="es-ES" sz="18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s-ES" sz="18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s-EC" sz="180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sz="1800" b="1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  <m:sup>
                              <m:r>
                                <a:rPr lang="es-ES" sz="18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s-ES" sz="18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sz="18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s-ES" sz="18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  <m:r>
                            <a:rPr lang="es-ES" sz="18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ES" sz="18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es-ES" sz="18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s-ES" sz="18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sz="18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s-ES" sz="1800" dirty="0">
                  <a:solidFill>
                    <a:schemeClr val="accent2"/>
                  </a:solidFill>
                  <a:sym typeface="Ubuntu"/>
                </a:endParaRPr>
              </a:p>
              <a:p>
                <a:pPr marL="0" lvl="0" indent="0">
                  <a:spcAft>
                    <a:spcPts val="1600"/>
                  </a:spcAft>
                </a:pPr>
                <a14:m>
                  <m:oMath xmlns:m="http://schemas.openxmlformats.org/officeDocument/2006/math">
                    <m:d>
                      <m:dPr>
                        <m:ctrlP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dPr>
                      <m:e>
                        <m: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𝑫</m:t>
                        </m:r>
                        <m: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−</m:t>
                        </m:r>
                        <m: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𝟏</m:t>
                        </m:r>
                      </m:e>
                    </m:d>
                    <m:d>
                      <m:dPr>
                        <m:ctrlP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dPr>
                      <m:e>
                        <m: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𝑫</m:t>
                        </m:r>
                        <m: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−</m:t>
                        </m:r>
                        <m: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𝟐</m:t>
                        </m:r>
                      </m:e>
                    </m:d>
                    <m:d>
                      <m:dPr>
                        <m:ctrlP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dPr>
                      <m:e>
                        <m: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𝑫</m:t>
                        </m:r>
                        <m: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+</m:t>
                        </m:r>
                        <m: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𝟐</m:t>
                        </m:r>
                      </m:e>
                    </m:d>
                    <m:r>
                      <a:rPr lang="es-ES" sz="18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𝒚</m:t>
                    </m:r>
                    <m:r>
                      <a:rPr lang="es-ES" sz="18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=</m:t>
                    </m:r>
                    <m:r>
                      <a:rPr lang="es-ES" sz="18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𝟎</m:t>
                    </m:r>
                  </m:oMath>
                </a14:m>
                <a:r>
                  <a:rPr lang="es-ES" sz="1800" dirty="0">
                    <a:solidFill>
                      <a:schemeClr val="accent2"/>
                    </a:solidFill>
                    <a:sym typeface="Ubuntu"/>
                  </a:rPr>
                  <a:t> las raíces características son 1, 2, -2</a:t>
                </a:r>
              </a:p>
              <a:p>
                <a:pPr marL="0" lvl="0" indent="0">
                  <a:spcAft>
                    <a:spcPts val="1600"/>
                  </a:spcAft>
                </a:pPr>
                <a:r>
                  <a:rPr lang="es-ES" sz="1800" dirty="0">
                    <a:solidFill>
                      <a:schemeClr val="accent2"/>
                    </a:solidFill>
                    <a:sym typeface="Ubuntu"/>
                  </a:rPr>
                  <a:t>Y la primitiva es: </a:t>
                </a:r>
                <a14:m>
                  <m:oMath xmlns:m="http://schemas.openxmlformats.org/officeDocument/2006/math">
                    <m:r>
                      <a:rPr lang="es-ES" sz="18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Ubuntu"/>
                        <a:cs typeface="Ubuntu"/>
                        <a:sym typeface="Ubuntu"/>
                      </a:rPr>
                      <m:t>𝒚</m:t>
                    </m:r>
                    <m:r>
                      <a:rPr lang="es-ES" sz="18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Ubuntu"/>
                        <a:cs typeface="Ubuntu"/>
                        <a:sym typeface="Ubuntu"/>
                      </a:rPr>
                      <m:t>=</m:t>
                    </m:r>
                    <m:sSub>
                      <m:sSubPr>
                        <m:ctrlPr>
                          <a:rPr lang="es-ES" sz="180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𝑪</m:t>
                        </m:r>
                      </m:e>
                      <m:sub>
                        <m: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𝟏</m:t>
                        </m:r>
                      </m:sub>
                    </m:sSub>
                    <m:sSup>
                      <m:sSupPr>
                        <m:ctrlPr>
                          <a:rPr lang="es-ES" sz="180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pPr>
                      <m:e>
                        <m: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𝒆</m:t>
                        </m:r>
                      </m:e>
                      <m:sup>
                        <m: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𝒙</m:t>
                        </m:r>
                      </m:sup>
                    </m:sSup>
                    <m:r>
                      <a:rPr lang="es-ES" sz="18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+</m:t>
                    </m:r>
                    <m:sSub>
                      <m:sSubPr>
                        <m:ctrlP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sz="18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𝑪</m:t>
                        </m:r>
                      </m:e>
                      <m:sub>
                        <m: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𝟐</m:t>
                        </m:r>
                      </m:sub>
                    </m:sSub>
                    <m:sSup>
                      <m:sSupPr>
                        <m:ctrlP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pPr>
                      <m:e>
                        <m:r>
                          <a:rPr lang="es-ES" sz="18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𝒆</m:t>
                        </m:r>
                      </m:e>
                      <m:sup>
                        <m: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𝟐</m:t>
                        </m:r>
                        <m:r>
                          <a:rPr lang="es-ES" sz="18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𝒙</m:t>
                        </m:r>
                      </m:sup>
                    </m:sSup>
                    <m:r>
                      <a:rPr lang="es-ES" sz="18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+</m:t>
                    </m:r>
                    <m:sSub>
                      <m:sSubPr>
                        <m:ctrlP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sz="18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𝑪</m:t>
                        </m:r>
                      </m:e>
                      <m:sub>
                        <m: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𝟑</m:t>
                        </m:r>
                      </m:sub>
                    </m:sSub>
                    <m:sSup>
                      <m:sSupPr>
                        <m:ctrlP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pPr>
                      <m:e>
                        <m:r>
                          <a:rPr lang="es-ES" sz="18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𝒆</m:t>
                        </m:r>
                      </m:e>
                      <m:sup>
                        <m: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−</m:t>
                        </m:r>
                        <m: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𝟐</m:t>
                        </m:r>
                        <m:r>
                          <a:rPr lang="es-ES" sz="18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𝒙</m:t>
                        </m:r>
                      </m:sup>
                    </m:sSup>
                  </m:oMath>
                </a14:m>
                <a:endParaRPr lang="es-ES" sz="1800" dirty="0">
                  <a:solidFill>
                    <a:schemeClr val="accent2"/>
                  </a:solidFill>
                  <a:sym typeface="Ubuntu"/>
                </a:endParaRPr>
              </a:p>
              <a:p>
                <a:pPr marL="0" lvl="0" indent="0">
                  <a:spcAft>
                    <a:spcPts val="1600"/>
                  </a:spcAft>
                </a:pPr>
                <a:endParaRPr lang="ar-AE" b="1" dirty="0">
                  <a:solidFill>
                    <a:schemeClr val="accent2"/>
                  </a:solidFill>
                  <a:sym typeface="Ubuntu"/>
                </a:endParaRPr>
              </a:p>
            </p:txBody>
          </p:sp>
        </mc:Choice>
        <mc:Fallback xmlns="">
          <p:sp>
            <p:nvSpPr>
              <p:cNvPr id="41" name="Google Shape;786;p45">
                <a:extLst>
                  <a:ext uri="{FF2B5EF4-FFF2-40B4-BE49-F238E27FC236}">
                    <a16:creationId xmlns:a16="http://schemas.microsoft.com/office/drawing/2014/main" id="{F3CE3767-5E45-4D5F-A86F-5F4B3A18E8CA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073719" y="854587"/>
                <a:ext cx="7261115" cy="3434325"/>
              </a:xfrm>
              <a:prstGeom prst="rect">
                <a:avLst/>
              </a:prstGeom>
              <a:blipFill>
                <a:blip r:embed="rId3"/>
                <a:stretch>
                  <a:fillRect l="-840" b="-7801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3758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1" name="Google Shape;786;p45">
                <a:extLst>
                  <a:ext uri="{FF2B5EF4-FFF2-40B4-BE49-F238E27FC236}">
                    <a16:creationId xmlns:a16="http://schemas.microsoft.com/office/drawing/2014/main" id="{F3CE3767-5E45-4D5F-A86F-5F4B3A18E8CA}"/>
                  </a:ext>
                </a:extLst>
              </p:cNvPr>
              <p:cNvSpPr txBox="1">
                <a:spLocks noGrp="1"/>
              </p:cNvSpPr>
              <p:nvPr>
                <p:ph type="subTitle" idx="1"/>
              </p:nvPr>
            </p:nvSpPr>
            <p:spPr>
              <a:xfrm>
                <a:off x="1037449" y="921879"/>
                <a:ext cx="7096194" cy="3909848"/>
              </a:xfrm>
              <a:prstGeom prst="rect">
                <a:avLst/>
              </a:prstGeom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>
                  <a:spcAft>
                    <a:spcPts val="1600"/>
                  </a:spcAft>
                </a:pPr>
                <a:r>
                  <a:rPr lang="es-ES" sz="1800" dirty="0">
                    <a:solidFill>
                      <a:schemeClr val="accent1"/>
                    </a:solidFill>
                    <a:latin typeface="Ubuntu"/>
                    <a:ea typeface="Ubuntu"/>
                    <a:cs typeface="Ubuntu"/>
                    <a:sym typeface="Ubuntu"/>
                  </a:rPr>
                  <a:t>2.- Raíces múltiples </a:t>
                </a:r>
              </a:p>
              <a:p>
                <a:pPr marL="0" lvl="0" indent="0">
                  <a:spcAft>
                    <a:spcPts val="1600"/>
                  </a:spcAft>
                </a:pPr>
                <a:r>
                  <a:rPr lang="es-ES" sz="1800" b="0" dirty="0">
                    <a:solidFill>
                      <a:schemeClr val="accent2"/>
                    </a:solidFill>
                    <a:latin typeface="Ubuntu"/>
                    <a:ea typeface="Ubuntu"/>
                    <a:cs typeface="Ubuntu"/>
                    <a:sym typeface="Ubuntu"/>
                  </a:rPr>
                  <a:t>Supóngase que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C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s-ES" sz="1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E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s-ES" sz="1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E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  <m:r>
                      <a:rPr lang="es-ES" sz="1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s-ES" sz="1800" i="1">
                        <a:latin typeface="Cambria Math" panose="02040503050406030204" pitchFamily="18" charset="0"/>
                      </a:rPr>
                      <m:t>…</m:t>
                    </m:r>
                    <m:r>
                      <a:rPr lang="es-ES" sz="1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E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s-E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</m:t>
                        </m:r>
                        <m:r>
                          <a:rPr lang="es-E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s-E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s-ES" sz="1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E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endParaRPr lang="es-ES" sz="1800" b="0" dirty="0">
                  <a:solidFill>
                    <a:schemeClr val="accent2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  <a:p>
                <a:pPr marL="0" lvl="0" indent="0">
                  <a:spcAft>
                    <a:spcPts val="1600"/>
                  </a:spcAft>
                </a:pPr>
                <a:r>
                  <a:rPr lang="es-ES" sz="1800" b="0" dirty="0">
                    <a:solidFill>
                      <a:schemeClr val="accent2"/>
                    </a:solidFill>
                    <a:latin typeface="Ubuntu"/>
                    <a:ea typeface="Ubuntu"/>
                    <a:cs typeface="Ubuntu"/>
                    <a:sym typeface="Ubuntu"/>
                  </a:rPr>
                  <a:t>La solución: </a:t>
                </a:r>
                <a14:m>
                  <m:oMath xmlns:m="http://schemas.openxmlformats.org/officeDocument/2006/math">
                    <m:r>
                      <a:rPr lang="es-ES" sz="1800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Ubuntu"/>
                        <a:cs typeface="Ubuntu"/>
                        <a:sym typeface="Ubuntu"/>
                      </a:rPr>
                      <m:t>𝒚</m:t>
                    </m:r>
                    <m:r>
                      <a:rPr lang="es-ES" sz="1800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Ubuntu"/>
                        <a:cs typeface="Ubuntu"/>
                        <a:sym typeface="Ubuntu"/>
                      </a:rPr>
                      <m:t>=</m:t>
                    </m:r>
                    <m:sSub>
                      <m:sSubPr>
                        <m:ctrlP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𝑪</m:t>
                        </m:r>
                      </m:e>
                      <m:sub>
                        <m: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𝟏</m:t>
                        </m:r>
                      </m:sub>
                    </m:sSub>
                    <m:sSup>
                      <m:sSupPr>
                        <m:ctrlP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pPr>
                      <m:e>
                        <m: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𝒆</m:t>
                        </m:r>
                      </m:e>
                      <m:sup>
                        <m: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𝒎</m:t>
                        </m:r>
                        <m: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𝒙</m:t>
                        </m:r>
                      </m:sup>
                    </m:sSup>
                    <m:r>
                      <a:rPr lang="es-ES" sz="1800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+</m:t>
                    </m:r>
                    <m:sSub>
                      <m:sSubPr>
                        <m:ctrlP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𝑪</m:t>
                        </m:r>
                      </m:e>
                      <m:sub>
                        <m: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𝟐</m:t>
                        </m:r>
                      </m:sub>
                    </m:sSub>
                    <m:sSup>
                      <m:sSupPr>
                        <m:ctrlP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pPr>
                      <m:e>
                        <m: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𝒙</m:t>
                        </m:r>
                        <m: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𝒆</m:t>
                        </m:r>
                      </m:e>
                      <m:sup>
                        <m: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𝒎</m:t>
                        </m:r>
                        <m: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𝒙</m:t>
                        </m:r>
                      </m:sup>
                    </m:sSup>
                    <m:r>
                      <a:rPr lang="es-ES" sz="1800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+</m:t>
                    </m:r>
                    <m:sSub>
                      <m:sSubPr>
                        <m:ctrlP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𝑪</m:t>
                        </m:r>
                      </m:e>
                      <m:sub>
                        <m: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𝟑</m:t>
                        </m:r>
                      </m:sub>
                    </m:sSub>
                    <m:sSup>
                      <m:sSupPr>
                        <m:ctrlP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s-ES" sz="180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</m:ctrlPr>
                          </m:sSupPr>
                          <m:e>
                            <m:r>
                              <a:rPr lang="es-ES" sz="18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𝒙</m:t>
                            </m:r>
                          </m:e>
                          <m:sup>
                            <m:r>
                              <a:rPr lang="es-ES" sz="18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𝟐</m:t>
                            </m:r>
                          </m:sup>
                        </m:sSup>
                        <m: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𝒆</m:t>
                        </m:r>
                      </m:e>
                      <m:sup>
                        <m: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𝒎</m:t>
                        </m:r>
                        <m: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𝒙</m:t>
                        </m:r>
                      </m:sup>
                    </m:sSup>
                    <m:r>
                      <a:rPr lang="es-ES" sz="1800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+…+</m:t>
                    </m:r>
                    <m:sSub>
                      <m:sSubPr>
                        <m:ctrlP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𝑪</m:t>
                        </m:r>
                      </m:e>
                      <m:sub>
                        <m: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𝒏</m:t>
                        </m:r>
                      </m:sub>
                    </m:sSub>
                    <m:sSup>
                      <m:sSupPr>
                        <m:ctrlP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s-ES" sz="180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</m:ctrlPr>
                          </m:sSupPr>
                          <m:e>
                            <m:r>
                              <a:rPr lang="es-ES" sz="18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𝒙</m:t>
                            </m:r>
                          </m:e>
                          <m:sup>
                            <m:r>
                              <a:rPr lang="es-ES" sz="18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𝒏</m:t>
                            </m:r>
                            <m:r>
                              <a:rPr lang="es-ES" sz="18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−</m:t>
                            </m:r>
                            <m:r>
                              <a:rPr lang="es-ES" sz="18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𝟏</m:t>
                            </m:r>
                          </m:sup>
                        </m:sSup>
                        <m: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𝒆</m:t>
                        </m:r>
                      </m:e>
                      <m:sup>
                        <m: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𝒙</m:t>
                        </m:r>
                      </m:sup>
                    </m:sSup>
                  </m:oMath>
                </a14:m>
                <a:endParaRPr lang="es-ES" sz="1800" dirty="0">
                  <a:solidFill>
                    <a:schemeClr val="accent2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  <a:p>
                <a:pPr marL="0" lvl="0" indent="0">
                  <a:spcAft>
                    <a:spcPts val="1600"/>
                  </a:spcAft>
                </a:pPr>
                <a:r>
                  <a:rPr lang="es-ES" sz="1800" b="1" dirty="0">
                    <a:solidFill>
                      <a:srgbClr val="FF0000"/>
                    </a:solidFill>
                    <a:sym typeface="Ubuntu"/>
                  </a:rPr>
                  <a:t>Ejemplo: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AE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ar-AE" sz="18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</m:ctrlPr>
                          </m:sSupPr>
                          <m:e>
                            <m:r>
                              <a:rPr lang="es-ES" sz="18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𝒅</m:t>
                            </m:r>
                          </m:e>
                          <m:sup>
                            <m:r>
                              <a:rPr lang="es-ES" sz="18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𝟑</m:t>
                            </m:r>
                          </m:sup>
                        </m:sSup>
                        <m: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𝒚</m:t>
                        </m:r>
                      </m:num>
                      <m:den>
                        <m: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𝒅</m:t>
                        </m:r>
                        <m:sSup>
                          <m:sSupPr>
                            <m:ctrlPr>
                              <a:rPr lang="es-ES" sz="18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</m:ctrlPr>
                          </m:sSupPr>
                          <m:e>
                            <m:r>
                              <a:rPr lang="es-ES" sz="18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𝒙</m:t>
                            </m:r>
                          </m:e>
                          <m:sup>
                            <m:r>
                              <a:rPr lang="es-ES" sz="18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es-ES" sz="1800" b="1" i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−</m:t>
                    </m:r>
                    <m:r>
                      <a:rPr lang="es-ES" sz="18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𝟑</m:t>
                    </m:r>
                    <m:f>
                      <m:fPr>
                        <m:ctrlPr>
                          <a:rPr lang="ar-AE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ar-AE" sz="1800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</m:ctrlPr>
                          </m:sSupPr>
                          <m:e>
                            <m:r>
                              <a:rPr lang="es-ES" sz="1800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𝒅</m:t>
                            </m:r>
                          </m:e>
                          <m:sup>
                            <m:r>
                              <a:rPr lang="es-ES" sz="18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𝟐</m:t>
                            </m:r>
                          </m:sup>
                        </m:sSup>
                        <m: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𝒚</m:t>
                        </m:r>
                      </m:num>
                      <m:den>
                        <m: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𝒅</m:t>
                        </m:r>
                        <m:sSup>
                          <m:sSupPr>
                            <m:ctrlPr>
                              <a:rPr lang="es-ES" sz="1800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</m:ctrlPr>
                          </m:sSupPr>
                          <m:e>
                            <m:r>
                              <a:rPr lang="es-ES" sz="1800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𝒙</m:t>
                            </m:r>
                          </m:e>
                          <m:sup>
                            <m:r>
                              <a:rPr lang="es-ES" sz="18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s-ES" sz="18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+</m:t>
                    </m:r>
                    <m:r>
                      <a:rPr lang="es-ES" sz="18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𝟑</m:t>
                    </m:r>
                    <m:f>
                      <m:fPr>
                        <m:ctrlPr>
                          <a:rPr lang="ar-AE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fPr>
                      <m:num>
                        <m: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𝒅</m:t>
                        </m:r>
                        <m: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𝒚</m:t>
                        </m:r>
                      </m:num>
                      <m:den>
                        <m: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𝒅</m:t>
                        </m:r>
                        <m: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𝒙</m:t>
                        </m:r>
                      </m:den>
                    </m:f>
                    <m:r>
                      <a:rPr lang="es-ES" sz="18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−</m:t>
                    </m:r>
                    <m:r>
                      <a:rPr lang="es-ES" sz="18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𝒚</m:t>
                    </m:r>
                    <m:r>
                      <a:rPr lang="es-ES" sz="18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=</m:t>
                    </m:r>
                    <m:r>
                      <a:rPr lang="es-ES" sz="18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𝟎</m:t>
                    </m:r>
                    <m:r>
                      <a:rPr lang="es-ES" sz="18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 </m:t>
                    </m:r>
                  </m:oMath>
                </a14:m>
                <a:r>
                  <a:rPr lang="es-ES" sz="1800" b="1" dirty="0">
                    <a:solidFill>
                      <a:schemeClr val="accent2"/>
                    </a:solidFill>
                    <a:sym typeface="Ubuntu"/>
                  </a:rPr>
                  <a:t> </a:t>
                </a:r>
              </a:p>
              <a:p>
                <a:pPr marL="0" lvl="0" indent="0">
                  <a:spcAft>
                    <a:spcPts val="1600"/>
                  </a:spcAft>
                </a:pPr>
                <a:r>
                  <a:rPr lang="es-ES" sz="1600" dirty="0">
                    <a:solidFill>
                      <a:schemeClr val="accent2"/>
                    </a:solidFill>
                    <a:sym typeface="Ubuntu"/>
                  </a:rPr>
                  <a:t>Se escribe la ecuación así:</a:t>
                </a:r>
              </a:p>
              <a:p>
                <a:pPr marL="0" lvl="0" indent="0">
                  <a:spcAft>
                    <a:spcPts val="1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EC" sz="160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EC" sz="160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sz="16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  <m:sup>
                              <m:r>
                                <a:rPr lang="es-ES" sz="16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s-ES" sz="16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s-EC" sz="160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sz="16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s-ES" sz="1600" b="1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  <m:sup>
                              <m:r>
                                <a:rPr lang="es-ES" sz="16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s-ES" sz="16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ES" sz="16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s-ES" sz="16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  <m:r>
                            <a:rPr lang="es-ES" sz="16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sz="16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s-ES" sz="16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s-ES" sz="16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sz="16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s-ES" sz="1600" dirty="0">
                  <a:solidFill>
                    <a:schemeClr val="accent2"/>
                  </a:solidFill>
                  <a:sym typeface="Ubuntu"/>
                </a:endParaRPr>
              </a:p>
              <a:p>
                <a:pPr marL="0" lvl="0" indent="0">
                  <a:spcAft>
                    <a:spcPts val="1600"/>
                  </a:spcAft>
                </a:pPr>
                <a14:m>
                  <m:oMath xmlns:m="http://schemas.openxmlformats.org/officeDocument/2006/math">
                    <m:d>
                      <m:dPr>
                        <m:ctrlPr>
                          <a:rPr lang="es-ES" sz="16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dPr>
                      <m:e>
                        <m:r>
                          <a:rPr lang="es-ES" sz="16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𝑫</m:t>
                        </m:r>
                        <m:r>
                          <a:rPr lang="es-ES" sz="16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−</m:t>
                        </m:r>
                        <m:r>
                          <a:rPr lang="es-ES" sz="16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𝟏</m:t>
                        </m:r>
                      </m:e>
                    </m:d>
                    <m:d>
                      <m:dPr>
                        <m:ctrlPr>
                          <a:rPr lang="es-ES" sz="16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dPr>
                      <m:e>
                        <m:r>
                          <a:rPr lang="es-ES" sz="16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𝑫</m:t>
                        </m:r>
                        <m:r>
                          <a:rPr lang="es-ES" sz="16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−</m:t>
                        </m:r>
                        <m:r>
                          <a:rPr lang="es-ES" sz="16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𝟏</m:t>
                        </m:r>
                      </m:e>
                    </m:d>
                    <m:d>
                      <m:dPr>
                        <m:ctrlPr>
                          <a:rPr lang="es-ES" sz="16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dPr>
                      <m:e>
                        <m:r>
                          <a:rPr lang="es-ES" sz="16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𝑫</m:t>
                        </m:r>
                        <m:r>
                          <a:rPr lang="es-ES" sz="16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−</m:t>
                        </m:r>
                        <m:r>
                          <a:rPr lang="es-ES" sz="16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𝟏</m:t>
                        </m:r>
                      </m:e>
                    </m:d>
                    <m:r>
                      <a:rPr lang="es-ES" sz="16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𝒚</m:t>
                    </m:r>
                    <m:r>
                      <a:rPr lang="es-ES" sz="16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=</m:t>
                    </m:r>
                    <m:r>
                      <a:rPr lang="es-ES" sz="16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𝟎</m:t>
                    </m:r>
                  </m:oMath>
                </a14:m>
                <a:r>
                  <a:rPr lang="es-ES" sz="1600" dirty="0">
                    <a:solidFill>
                      <a:schemeClr val="accent2"/>
                    </a:solidFill>
                    <a:sym typeface="Ubuntu"/>
                  </a:rPr>
                  <a:t> las raíces características son 1, 1, 1</a:t>
                </a:r>
              </a:p>
              <a:p>
                <a:pPr marL="0" lvl="0" indent="0">
                  <a:spcAft>
                    <a:spcPts val="1600"/>
                  </a:spcAft>
                </a:pPr>
                <a:r>
                  <a:rPr lang="es-ES" sz="1600" dirty="0">
                    <a:solidFill>
                      <a:schemeClr val="accent2"/>
                    </a:solidFill>
                    <a:sym typeface="Ubuntu"/>
                  </a:rPr>
                  <a:t>Y la primitiva es:</a:t>
                </a:r>
                <a14:m>
                  <m:oMath xmlns:m="http://schemas.openxmlformats.org/officeDocument/2006/math">
                    <m:r>
                      <a:rPr lang="es-ES" sz="1600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Ubuntu"/>
                        <a:cs typeface="Ubuntu"/>
                        <a:sym typeface="Ubuntu"/>
                      </a:rPr>
                      <m:t>𝒚</m:t>
                    </m:r>
                    <m:r>
                      <a:rPr lang="es-ES" sz="1600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Ubuntu"/>
                        <a:cs typeface="Ubuntu"/>
                        <a:sym typeface="Ubuntu"/>
                      </a:rPr>
                      <m:t>=</m:t>
                    </m:r>
                    <m:sSub>
                      <m:sSubPr>
                        <m:ctrlPr>
                          <a:rPr lang="es-ES" sz="16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sz="16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𝑪</m:t>
                        </m:r>
                      </m:e>
                      <m:sub>
                        <m:r>
                          <a:rPr lang="es-ES" sz="16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𝟏</m:t>
                        </m:r>
                      </m:sub>
                    </m:sSub>
                    <m:sSup>
                      <m:sSupPr>
                        <m:ctrlPr>
                          <a:rPr lang="es-ES" sz="16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pPr>
                      <m:e>
                        <m:r>
                          <a:rPr lang="es-ES" sz="16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𝒆</m:t>
                        </m:r>
                      </m:e>
                      <m:sup>
                        <m:r>
                          <a:rPr lang="es-ES" sz="16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𝒙</m:t>
                        </m:r>
                      </m:sup>
                    </m:sSup>
                    <m:r>
                      <a:rPr lang="es-ES" sz="1600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+</m:t>
                    </m:r>
                    <m:sSub>
                      <m:sSubPr>
                        <m:ctrlPr>
                          <a:rPr lang="es-ES" sz="16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sz="16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𝑪</m:t>
                        </m:r>
                      </m:e>
                      <m:sub>
                        <m:r>
                          <a:rPr lang="es-ES" sz="16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𝟐</m:t>
                        </m:r>
                      </m:sub>
                    </m:sSub>
                    <m:sSup>
                      <m:sSupPr>
                        <m:ctrlPr>
                          <a:rPr lang="es-ES" sz="16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pPr>
                      <m:e>
                        <m:r>
                          <a:rPr lang="es-ES" sz="16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𝒙𝒆</m:t>
                        </m:r>
                      </m:e>
                      <m:sup>
                        <m:r>
                          <a:rPr lang="es-ES" sz="16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𝒙</m:t>
                        </m:r>
                      </m:sup>
                    </m:sSup>
                    <m:r>
                      <a:rPr lang="es-ES" sz="1600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+</m:t>
                    </m:r>
                    <m:sSub>
                      <m:sSubPr>
                        <m:ctrlPr>
                          <a:rPr lang="es-ES" sz="16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sz="16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𝑪</m:t>
                        </m:r>
                      </m:e>
                      <m:sub>
                        <m:r>
                          <a:rPr lang="es-ES" sz="16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𝟑</m:t>
                        </m:r>
                      </m:sub>
                    </m:sSub>
                    <m:sSup>
                      <m:sSupPr>
                        <m:ctrlPr>
                          <a:rPr lang="es-ES" sz="16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s-ES" sz="1600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</m:ctrlPr>
                          </m:sSupPr>
                          <m:e>
                            <m:r>
                              <a:rPr lang="es-ES" sz="1600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𝒙</m:t>
                            </m:r>
                          </m:e>
                          <m:sup>
                            <m:r>
                              <a:rPr lang="es-ES" sz="1600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𝟐</m:t>
                            </m:r>
                          </m:sup>
                        </m:sSup>
                        <m:r>
                          <a:rPr lang="es-ES" sz="16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𝒆</m:t>
                        </m:r>
                      </m:e>
                      <m:sup>
                        <m:r>
                          <a:rPr lang="es-ES" sz="16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𝒙</m:t>
                        </m:r>
                      </m:sup>
                    </m:sSup>
                  </m:oMath>
                </a14:m>
                <a:endParaRPr lang="es-ES" sz="1600" dirty="0">
                  <a:solidFill>
                    <a:schemeClr val="accent2"/>
                  </a:solidFill>
                  <a:sym typeface="Ubuntu"/>
                </a:endParaRPr>
              </a:p>
              <a:p>
                <a:pPr marL="0" lvl="0" indent="0">
                  <a:spcAft>
                    <a:spcPts val="1600"/>
                  </a:spcAft>
                </a:pPr>
                <a:endParaRPr lang="ar-AE" sz="1800" b="1" dirty="0">
                  <a:solidFill>
                    <a:srgbClr val="FF0000"/>
                  </a:solidFill>
                  <a:sym typeface="Ubuntu"/>
                </a:endParaRPr>
              </a:p>
            </p:txBody>
          </p:sp>
        </mc:Choice>
        <mc:Fallback xmlns="">
          <p:sp>
            <p:nvSpPr>
              <p:cNvPr id="41" name="Google Shape;786;p45">
                <a:extLst>
                  <a:ext uri="{FF2B5EF4-FFF2-40B4-BE49-F238E27FC236}">
                    <a16:creationId xmlns:a16="http://schemas.microsoft.com/office/drawing/2014/main" id="{F3CE3767-5E45-4D5F-A86F-5F4B3A18E8CA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037449" y="921879"/>
                <a:ext cx="7096194" cy="3909848"/>
              </a:xfrm>
              <a:prstGeom prst="rect">
                <a:avLst/>
              </a:prstGeom>
              <a:blipFill>
                <a:blip r:embed="rId3"/>
                <a:stretch>
                  <a:fillRect l="-687" b="-12928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2701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1" name="Google Shape;786;p45">
                <a:extLst>
                  <a:ext uri="{FF2B5EF4-FFF2-40B4-BE49-F238E27FC236}">
                    <a16:creationId xmlns:a16="http://schemas.microsoft.com/office/drawing/2014/main" id="{F3CE3767-5E45-4D5F-A86F-5F4B3A18E8CA}"/>
                  </a:ext>
                </a:extLst>
              </p:cNvPr>
              <p:cNvSpPr txBox="1">
                <a:spLocks noGrp="1"/>
              </p:cNvSpPr>
              <p:nvPr>
                <p:ph type="subTitle" idx="1"/>
              </p:nvPr>
            </p:nvSpPr>
            <p:spPr>
              <a:xfrm>
                <a:off x="1037449" y="799965"/>
                <a:ext cx="7096194" cy="4191982"/>
              </a:xfrm>
              <a:prstGeom prst="rect">
                <a:avLst/>
              </a:prstGeom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>
                  <a:spcAft>
                    <a:spcPts val="1600"/>
                  </a:spcAft>
                </a:pPr>
                <a:r>
                  <a:rPr lang="es-ES" sz="1800" dirty="0">
                    <a:solidFill>
                      <a:schemeClr val="accent1"/>
                    </a:solidFill>
                    <a:latin typeface="Ubuntu"/>
                    <a:ea typeface="Ubuntu"/>
                    <a:cs typeface="Ubuntu"/>
                    <a:sym typeface="Ubuntu"/>
                  </a:rPr>
                  <a:t>3.- Raíces complejas </a:t>
                </a:r>
              </a:p>
              <a:p>
                <a:pPr marL="0" lvl="0" indent="0">
                  <a:spcAft>
                    <a:spcPts val="1600"/>
                  </a:spcAft>
                </a:pPr>
                <a:r>
                  <a:rPr lang="es-ES" sz="1800" b="0" dirty="0">
                    <a:solidFill>
                      <a:schemeClr val="accent2"/>
                    </a:solidFill>
                    <a:latin typeface="Ubuntu"/>
                    <a:ea typeface="Ubuntu"/>
                    <a:cs typeface="Ubuntu"/>
                    <a:sym typeface="Ubuntu"/>
                  </a:rPr>
                  <a:t>Si los coeficientes de (1) son reales y si </a:t>
                </a:r>
                <a14:m>
                  <m:oMath xmlns:m="http://schemas.openxmlformats.org/officeDocument/2006/math">
                    <m:r>
                      <a:rPr lang="es-ES" sz="1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Ubuntu"/>
                        <a:cs typeface="Ubuntu"/>
                        <a:sym typeface="Ubuntu"/>
                      </a:rPr>
                      <m:t>𝑎</m:t>
                    </m:r>
                    <m:r>
                      <a:rPr lang="es-ES" sz="1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Ubuntu"/>
                        <a:cs typeface="Ubuntu"/>
                        <a:sym typeface="Ubuntu"/>
                      </a:rPr>
                      <m:t>+</m:t>
                    </m:r>
                    <m:r>
                      <a:rPr lang="es-ES" sz="1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Ubuntu"/>
                        <a:cs typeface="Ubuntu"/>
                        <a:sym typeface="Ubuntu"/>
                      </a:rPr>
                      <m:t>𝑏𝑖</m:t>
                    </m:r>
                  </m:oMath>
                </a14:m>
                <a:r>
                  <a:rPr lang="es-ES" sz="1800" b="0" dirty="0">
                    <a:solidFill>
                      <a:schemeClr val="accent2"/>
                    </a:solidFill>
                    <a:latin typeface="Ubuntu"/>
                    <a:ea typeface="Ubuntu"/>
                    <a:cs typeface="Ubuntu"/>
                    <a:sym typeface="Ubuntu"/>
                  </a:rPr>
                  <a:t> es una raíz compleja de (6), también lo es </a:t>
                </a:r>
                <a14:m>
                  <m:oMath xmlns:m="http://schemas.openxmlformats.org/officeDocument/2006/math">
                    <m:r>
                      <a:rPr lang="es-ES" sz="1800" b="0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Ubuntu"/>
                        <a:cs typeface="Ubuntu"/>
                        <a:sym typeface="Ubuntu"/>
                      </a:rPr>
                      <m:t>𝑎</m:t>
                    </m:r>
                    <m:r>
                      <a:rPr lang="es-ES" sz="1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Ubuntu"/>
                        <a:cs typeface="Ubuntu"/>
                        <a:sym typeface="Ubuntu"/>
                      </a:rPr>
                      <m:t>−</m:t>
                    </m:r>
                    <m:r>
                      <a:rPr lang="es-ES" sz="1800" b="0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Ubuntu"/>
                        <a:cs typeface="Ubuntu"/>
                        <a:sym typeface="Ubuntu"/>
                      </a:rPr>
                      <m:t>𝑏𝑖</m:t>
                    </m:r>
                  </m:oMath>
                </a14:m>
                <a:r>
                  <a:rPr lang="es-ES" sz="1800" b="0" dirty="0">
                    <a:solidFill>
                      <a:schemeClr val="accent2"/>
                    </a:solidFill>
                    <a:latin typeface="Ubuntu"/>
                    <a:ea typeface="Ubuntu"/>
                    <a:cs typeface="Ubuntu"/>
                    <a:sym typeface="Ubuntu"/>
                  </a:rPr>
                  <a:t> </a:t>
                </a:r>
              </a:p>
              <a:p>
                <a:pPr marL="0" lvl="0" indent="0">
                  <a:spcAft>
                    <a:spcPts val="1600"/>
                  </a:spcAft>
                </a:pPr>
                <a:r>
                  <a:rPr lang="es-ES" sz="1800" b="0" dirty="0">
                    <a:solidFill>
                      <a:schemeClr val="accent2"/>
                    </a:solidFill>
                    <a:latin typeface="Ubuntu"/>
                    <a:ea typeface="Ubuntu"/>
                    <a:cs typeface="Ubuntu"/>
                    <a:sym typeface="Ubuntu"/>
                  </a:rPr>
                  <a:t>La solución: </a:t>
                </a:r>
                <a14:m>
                  <m:oMath xmlns:m="http://schemas.openxmlformats.org/officeDocument/2006/math">
                    <m:r>
                      <a:rPr lang="es-ES" sz="1800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Ubuntu"/>
                        <a:cs typeface="Ubuntu"/>
                        <a:sym typeface="Ubuntu"/>
                      </a:rPr>
                      <m:t>𝒚</m:t>
                    </m:r>
                    <m:r>
                      <a:rPr lang="es-ES" sz="1800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Ubuntu"/>
                        <a:cs typeface="Ubuntu"/>
                        <a:sym typeface="Ubuntu"/>
                      </a:rPr>
                      <m:t>=</m:t>
                    </m:r>
                    <m:sSup>
                      <m:sSupPr>
                        <m:ctrlP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pPr>
                      <m:e>
                        <m: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𝒆</m:t>
                        </m:r>
                      </m:e>
                      <m:sup>
                        <m: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𝒂</m:t>
                        </m:r>
                        <m: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𝒙</m:t>
                        </m:r>
                      </m:sup>
                    </m:sSup>
                    <m:r>
                      <a:rPr lang="es-ES" sz="18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(</m:t>
                    </m:r>
                    <m:sSub>
                      <m:sSubPr>
                        <m:ctrlP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𝑪</m:t>
                        </m:r>
                      </m:e>
                      <m:sub>
                        <m: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𝟏</m:t>
                        </m:r>
                      </m:sub>
                    </m:sSub>
                    <m:r>
                      <a:rPr lang="es-ES" sz="18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𝑪𝒐𝒔𝒃𝒙</m:t>
                    </m:r>
                    <m:r>
                      <a:rPr lang="es-ES" sz="1800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+</m:t>
                    </m:r>
                    <m:sSub>
                      <m:sSubPr>
                        <m:ctrlP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𝑪</m:t>
                        </m:r>
                      </m:e>
                      <m:sub>
                        <m: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𝟐</m:t>
                        </m:r>
                      </m:sub>
                    </m:sSub>
                    <m:r>
                      <a:rPr lang="es-ES" sz="18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𝑺𝒆𝒏𝒃𝒙</m:t>
                    </m:r>
                    <m:r>
                      <a:rPr lang="es-ES" sz="18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)</m:t>
                    </m:r>
                  </m:oMath>
                </a14:m>
                <a:endParaRPr lang="es-ES" sz="1800" dirty="0">
                  <a:solidFill>
                    <a:schemeClr val="accent2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  <a:p>
                <a:pPr marL="0" lvl="0" indent="0">
                  <a:spcAft>
                    <a:spcPts val="1600"/>
                  </a:spcAft>
                </a:pPr>
                <a:r>
                  <a:rPr lang="es-ES" sz="1800" b="1" dirty="0">
                    <a:solidFill>
                      <a:srgbClr val="FF0000"/>
                    </a:solidFill>
                    <a:sym typeface="Ubuntu"/>
                  </a:rPr>
                  <a:t>Ejemplo: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AE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ar-AE" sz="1800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</m:ctrlPr>
                          </m:sSupPr>
                          <m:e>
                            <m:r>
                              <a:rPr lang="es-ES" sz="1800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𝒅</m:t>
                            </m:r>
                          </m:e>
                          <m:sup>
                            <m:r>
                              <a:rPr lang="es-ES" sz="18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𝟐</m:t>
                            </m:r>
                          </m:sup>
                        </m:sSup>
                        <m: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𝒚</m:t>
                        </m:r>
                      </m:num>
                      <m:den>
                        <m: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𝒅</m:t>
                        </m:r>
                        <m:sSup>
                          <m:sSupPr>
                            <m:ctrlPr>
                              <a:rPr lang="es-ES" sz="1800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</m:ctrlPr>
                          </m:sSupPr>
                          <m:e>
                            <m:r>
                              <a:rPr lang="es-ES" sz="1800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𝒙</m:t>
                            </m:r>
                          </m:e>
                          <m:sup>
                            <m:r>
                              <a:rPr lang="es-ES" sz="1800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sym typeface="Ubuntu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s-ES" sz="18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−</m:t>
                    </m:r>
                    <m:r>
                      <a:rPr lang="es-ES" sz="18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𝟒</m:t>
                    </m:r>
                    <m:f>
                      <m:fPr>
                        <m:ctrlPr>
                          <a:rPr lang="ar-AE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fPr>
                      <m:num>
                        <m: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𝒅</m:t>
                        </m:r>
                        <m: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𝒚</m:t>
                        </m:r>
                      </m:num>
                      <m:den>
                        <m:r>
                          <a:rPr lang="es-ES" sz="18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𝒅</m:t>
                        </m:r>
                        <m:r>
                          <a:rPr lang="es-ES" sz="18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𝒙</m:t>
                        </m:r>
                      </m:den>
                    </m:f>
                    <m:r>
                      <a:rPr lang="es-ES" sz="18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+</m:t>
                    </m:r>
                    <m:r>
                      <a:rPr lang="es-ES" sz="18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𝟓</m:t>
                    </m:r>
                    <m:r>
                      <a:rPr lang="es-ES" sz="18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𝒚</m:t>
                    </m:r>
                    <m:r>
                      <a:rPr lang="es-ES" sz="18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=</m:t>
                    </m:r>
                    <m:r>
                      <a:rPr lang="es-ES" sz="18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𝟎</m:t>
                    </m:r>
                    <m:r>
                      <a:rPr lang="es-ES" sz="18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 </m:t>
                    </m:r>
                  </m:oMath>
                </a14:m>
                <a:r>
                  <a:rPr lang="es-ES" sz="1800" b="1" dirty="0">
                    <a:solidFill>
                      <a:schemeClr val="accent2"/>
                    </a:solidFill>
                    <a:sym typeface="Ubuntu"/>
                  </a:rPr>
                  <a:t> </a:t>
                </a:r>
              </a:p>
              <a:p>
                <a:pPr marL="0" lvl="0" indent="0">
                  <a:spcAft>
                    <a:spcPts val="1600"/>
                  </a:spcAft>
                </a:pPr>
                <a:r>
                  <a:rPr lang="es-ES" sz="1600" dirty="0">
                    <a:solidFill>
                      <a:schemeClr val="accent2"/>
                    </a:solidFill>
                    <a:sym typeface="Ubuntu"/>
                  </a:rPr>
                  <a:t>Se escribe la ecuación así:</a:t>
                </a:r>
              </a:p>
              <a:p>
                <a:pPr marL="0" lvl="0" indent="0">
                  <a:spcAft>
                    <a:spcPts val="1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EC" sz="160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EC" sz="160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sz="1600" b="1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  <m:sup>
                              <m:r>
                                <a:rPr lang="es-ES" sz="16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s-ES" sz="16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sz="16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s-ES" sz="16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  <m:r>
                            <a:rPr lang="es-ES" sz="16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ES" sz="16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  <m:r>
                        <a:rPr lang="es-ES" sz="16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s-ES" sz="16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sz="16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s-ES" sz="1600" dirty="0">
                  <a:solidFill>
                    <a:schemeClr val="accent2"/>
                  </a:solidFill>
                  <a:sym typeface="Ubuntu"/>
                </a:endParaRPr>
              </a:p>
              <a:p>
                <a:pPr marL="0" lvl="0" indent="0">
                  <a:spcAft>
                    <a:spcPts val="1600"/>
                  </a:spcAft>
                </a:pPr>
                <a:r>
                  <a:rPr lang="es-ES" sz="1600" dirty="0">
                    <a:solidFill>
                      <a:schemeClr val="accent2"/>
                    </a:solidFill>
                    <a:sym typeface="Ubuntu"/>
                  </a:rPr>
                  <a:t>las raíces características son </a:t>
                </a:r>
                <a14:m>
                  <m:oMath xmlns:m="http://schemas.openxmlformats.org/officeDocument/2006/math">
                    <m:r>
                      <a:rPr lang="es-ES" sz="16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𝟐</m:t>
                    </m:r>
                    <m:r>
                      <a:rPr lang="es-ES" sz="16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Ubuntu"/>
                      </a:rPr>
                      <m:t>±</m:t>
                    </m:r>
                    <m:r>
                      <a:rPr lang="es-ES" sz="16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Ubuntu"/>
                      </a:rPr>
                      <m:t>𝒊</m:t>
                    </m:r>
                  </m:oMath>
                </a14:m>
                <a:endParaRPr lang="es-ES" sz="1600" dirty="0">
                  <a:solidFill>
                    <a:schemeClr val="accent2"/>
                  </a:solidFill>
                  <a:sym typeface="Ubuntu"/>
                </a:endParaRPr>
              </a:p>
              <a:p>
                <a:pPr marL="0" indent="0">
                  <a:spcAft>
                    <a:spcPts val="1600"/>
                  </a:spcAft>
                </a:pPr>
                <a:r>
                  <a:rPr lang="es-ES" sz="1600" dirty="0">
                    <a:solidFill>
                      <a:schemeClr val="accent2"/>
                    </a:solidFill>
                    <a:sym typeface="Ubuntu"/>
                  </a:rPr>
                  <a:t>Y la primitiva es:</a:t>
                </a:r>
                <a14:m>
                  <m:oMath xmlns:m="http://schemas.openxmlformats.org/officeDocument/2006/math">
                    <m:r>
                      <a:rPr lang="es-ES" sz="1600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Ubuntu"/>
                        <a:cs typeface="Ubuntu"/>
                        <a:sym typeface="Ubuntu"/>
                      </a:rPr>
                      <m:t>𝒚</m:t>
                    </m:r>
                    <m:r>
                      <a:rPr lang="es-ES" sz="1600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Ubuntu"/>
                        <a:cs typeface="Ubuntu"/>
                        <a:sym typeface="Ubuntu"/>
                      </a:rPr>
                      <m:t>=</m:t>
                    </m:r>
                    <m:sSup>
                      <m:sSupPr>
                        <m:ctrlPr>
                          <a:rPr lang="es-ES" sz="16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pPr>
                      <m:e>
                        <m:r>
                          <a:rPr lang="es-ES" sz="16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𝒆</m:t>
                        </m:r>
                      </m:e>
                      <m:sup>
                        <m:r>
                          <a:rPr lang="es-ES" sz="16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𝟐</m:t>
                        </m:r>
                        <m:r>
                          <a:rPr lang="es-ES" sz="16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𝒙</m:t>
                        </m:r>
                      </m:sup>
                    </m:sSup>
                    <m:r>
                      <a:rPr lang="es-ES" sz="1600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(</m:t>
                    </m:r>
                    <m:sSub>
                      <m:sSubPr>
                        <m:ctrlPr>
                          <a:rPr lang="es-ES" sz="16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sz="16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𝑪</m:t>
                        </m:r>
                      </m:e>
                      <m:sub>
                        <m:r>
                          <a:rPr lang="es-ES" sz="16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𝟏</m:t>
                        </m:r>
                      </m:sub>
                    </m:sSub>
                    <m:r>
                      <a:rPr lang="es-ES" sz="1600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𝑪𝒐𝒔𝒙</m:t>
                    </m:r>
                    <m:r>
                      <a:rPr lang="es-ES" sz="1600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+</m:t>
                    </m:r>
                    <m:sSub>
                      <m:sSubPr>
                        <m:ctrlPr>
                          <a:rPr lang="es-ES" sz="16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sz="16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𝑪</m:t>
                        </m:r>
                      </m:e>
                      <m:sub>
                        <m:r>
                          <a:rPr lang="es-ES" sz="16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𝟐</m:t>
                        </m:r>
                      </m:sub>
                    </m:sSub>
                    <m:r>
                      <a:rPr lang="es-ES" sz="1600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𝑺𝒆𝒏𝒙</m:t>
                    </m:r>
                    <m:r>
                      <a:rPr lang="es-ES" sz="1600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)</m:t>
                    </m:r>
                  </m:oMath>
                </a14:m>
                <a:endParaRPr lang="es-ES" sz="1600" dirty="0">
                  <a:solidFill>
                    <a:schemeClr val="accent2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  <a:p>
                <a:pPr marL="0" lvl="0" indent="0">
                  <a:spcAft>
                    <a:spcPts val="1600"/>
                  </a:spcAft>
                </a:pPr>
                <a:endParaRPr lang="es-ES" sz="1800" dirty="0">
                  <a:solidFill>
                    <a:schemeClr val="accent2"/>
                  </a:solidFill>
                  <a:sym typeface="Ubuntu"/>
                </a:endParaRPr>
              </a:p>
              <a:p>
                <a:pPr marL="0" lvl="0" indent="0">
                  <a:spcAft>
                    <a:spcPts val="1600"/>
                  </a:spcAft>
                </a:pPr>
                <a:endParaRPr lang="ar-AE" sz="1800" b="1" dirty="0">
                  <a:solidFill>
                    <a:srgbClr val="FF0000"/>
                  </a:solidFill>
                  <a:sym typeface="Ubuntu"/>
                </a:endParaRPr>
              </a:p>
            </p:txBody>
          </p:sp>
        </mc:Choice>
        <mc:Fallback>
          <p:sp>
            <p:nvSpPr>
              <p:cNvPr id="41" name="Google Shape;786;p45">
                <a:extLst>
                  <a:ext uri="{FF2B5EF4-FFF2-40B4-BE49-F238E27FC236}">
                    <a16:creationId xmlns:a16="http://schemas.microsoft.com/office/drawing/2014/main" id="{F3CE3767-5E45-4D5F-A86F-5F4B3A18E8CA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037449" y="799965"/>
                <a:ext cx="7096194" cy="4191982"/>
              </a:xfrm>
              <a:prstGeom prst="rect">
                <a:avLst/>
              </a:prstGeom>
              <a:blipFill>
                <a:blip r:embed="rId3"/>
                <a:stretch>
                  <a:fillRect l="-687" r="-515" b="-23110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4312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" name="Google Shape;808;p47"/>
          <p:cNvSpPr/>
          <p:nvPr/>
        </p:nvSpPr>
        <p:spPr>
          <a:xfrm>
            <a:off x="1822219" y="926644"/>
            <a:ext cx="5499550" cy="2877275"/>
          </a:xfrm>
          <a:custGeom>
            <a:avLst/>
            <a:gdLst/>
            <a:ahLst/>
            <a:cxnLst/>
            <a:rect l="l" t="t" r="r" b="b"/>
            <a:pathLst>
              <a:path w="219982" h="115091" extrusionOk="0">
                <a:moveTo>
                  <a:pt x="191592" y="13025"/>
                </a:moveTo>
                <a:cubicBezTo>
                  <a:pt x="160132" y="-2917"/>
                  <a:pt x="54479" y="-4568"/>
                  <a:pt x="24340" y="10478"/>
                </a:cubicBezTo>
                <a:cubicBezTo>
                  <a:pt x="-5799" y="25524"/>
                  <a:pt x="-4950" y="86557"/>
                  <a:pt x="10756" y="103301"/>
                </a:cubicBezTo>
                <a:cubicBezTo>
                  <a:pt x="26462" y="120045"/>
                  <a:pt x="84854" y="110470"/>
                  <a:pt x="118578" y="110942"/>
                </a:cubicBezTo>
                <a:cubicBezTo>
                  <a:pt x="152302" y="111414"/>
                  <a:pt x="200931" y="122451"/>
                  <a:pt x="213100" y="106131"/>
                </a:cubicBezTo>
                <a:cubicBezTo>
                  <a:pt x="225269" y="89812"/>
                  <a:pt x="223052" y="28967"/>
                  <a:pt x="191592" y="1302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  <p:sp>
        <p:nvSpPr>
          <p:cNvPr id="809" name="Google Shape;809;p47"/>
          <p:cNvSpPr txBox="1">
            <a:spLocks noGrp="1"/>
          </p:cNvSpPr>
          <p:nvPr>
            <p:ph type="title"/>
          </p:nvPr>
        </p:nvSpPr>
        <p:spPr>
          <a:xfrm>
            <a:off x="2259900" y="1967987"/>
            <a:ext cx="4624200" cy="97610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3600" dirty="0">
                <a:latin typeface="Comic Sans MS" panose="030F0702030302020204" pitchFamily="66" charset="0"/>
              </a:rPr>
              <a:t>EJERCICIOS</a:t>
            </a:r>
            <a:br>
              <a:rPr lang="es-MX" sz="3600" dirty="0">
                <a:latin typeface="Comic Sans MS" panose="030F0702030302020204" pitchFamily="66" charset="0"/>
              </a:rPr>
            </a:br>
            <a:r>
              <a:rPr lang="es-MX" sz="3600" dirty="0">
                <a:latin typeface="Comic Sans MS" panose="030F0702030302020204" pitchFamily="66" charset="0"/>
              </a:rPr>
              <a:t> </a:t>
            </a:r>
            <a:endParaRPr sz="3600" dirty="0">
              <a:latin typeface="Comic Sans MS" panose="030F0702030302020204" pitchFamily="66" charset="0"/>
            </a:endParaRPr>
          </a:p>
        </p:txBody>
      </p:sp>
      <p:grpSp>
        <p:nvGrpSpPr>
          <p:cNvPr id="810" name="Google Shape;810;p47"/>
          <p:cNvGrpSpPr/>
          <p:nvPr/>
        </p:nvGrpSpPr>
        <p:grpSpPr>
          <a:xfrm>
            <a:off x="1078650" y="540012"/>
            <a:ext cx="819225" cy="699590"/>
            <a:chOff x="1755940" y="961276"/>
            <a:chExt cx="423088" cy="361265"/>
          </a:xfrm>
        </p:grpSpPr>
        <p:sp>
          <p:nvSpPr>
            <p:cNvPr id="811" name="Google Shape;811;p47"/>
            <p:cNvSpPr/>
            <p:nvPr/>
          </p:nvSpPr>
          <p:spPr>
            <a:xfrm>
              <a:off x="1755940" y="1017795"/>
              <a:ext cx="275277" cy="304746"/>
            </a:xfrm>
            <a:custGeom>
              <a:avLst/>
              <a:gdLst/>
              <a:ahLst/>
              <a:cxnLst/>
              <a:rect l="l" t="t" r="r" b="b"/>
              <a:pathLst>
                <a:path w="2747" h="3041" extrusionOk="0">
                  <a:moveTo>
                    <a:pt x="342" y="0"/>
                  </a:moveTo>
                  <a:cubicBezTo>
                    <a:pt x="172" y="0"/>
                    <a:pt x="0" y="190"/>
                    <a:pt x="91" y="379"/>
                  </a:cubicBezTo>
                  <a:cubicBezTo>
                    <a:pt x="520" y="1320"/>
                    <a:pt x="1258" y="2510"/>
                    <a:pt x="2210" y="2999"/>
                  </a:cubicBezTo>
                  <a:cubicBezTo>
                    <a:pt x="2264" y="3028"/>
                    <a:pt x="2317" y="3040"/>
                    <a:pt x="2366" y="3040"/>
                  </a:cubicBezTo>
                  <a:cubicBezTo>
                    <a:pt x="2597" y="3040"/>
                    <a:pt x="2747" y="2753"/>
                    <a:pt x="2579" y="2546"/>
                  </a:cubicBezTo>
                  <a:cubicBezTo>
                    <a:pt x="2234" y="2153"/>
                    <a:pt x="1817" y="1856"/>
                    <a:pt x="1472" y="1475"/>
                  </a:cubicBezTo>
                  <a:cubicBezTo>
                    <a:pt x="1115" y="1058"/>
                    <a:pt x="805" y="605"/>
                    <a:pt x="544" y="129"/>
                  </a:cubicBezTo>
                  <a:cubicBezTo>
                    <a:pt x="492" y="38"/>
                    <a:pt x="417" y="0"/>
                    <a:pt x="34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47"/>
            <p:cNvSpPr/>
            <p:nvPr/>
          </p:nvSpPr>
          <p:spPr>
            <a:xfrm>
              <a:off x="1895032" y="961276"/>
              <a:ext cx="283995" cy="283601"/>
            </a:xfrm>
            <a:custGeom>
              <a:avLst/>
              <a:gdLst/>
              <a:ahLst/>
              <a:cxnLst/>
              <a:rect l="l" t="t" r="r" b="b"/>
              <a:pathLst>
                <a:path w="2834" h="2830" extrusionOk="0">
                  <a:moveTo>
                    <a:pt x="257" y="0"/>
                  </a:moveTo>
                  <a:cubicBezTo>
                    <a:pt x="116" y="0"/>
                    <a:pt x="0" y="177"/>
                    <a:pt x="120" y="324"/>
                  </a:cubicBezTo>
                  <a:cubicBezTo>
                    <a:pt x="441" y="753"/>
                    <a:pt x="799" y="1158"/>
                    <a:pt x="1156" y="1562"/>
                  </a:cubicBezTo>
                  <a:cubicBezTo>
                    <a:pt x="1501" y="1955"/>
                    <a:pt x="1846" y="2408"/>
                    <a:pt x="2227" y="2765"/>
                  </a:cubicBezTo>
                  <a:cubicBezTo>
                    <a:pt x="2284" y="2810"/>
                    <a:pt x="2351" y="2830"/>
                    <a:pt x="2417" y="2830"/>
                  </a:cubicBezTo>
                  <a:cubicBezTo>
                    <a:pt x="2629" y="2830"/>
                    <a:pt x="2834" y="2628"/>
                    <a:pt x="2680" y="2420"/>
                  </a:cubicBezTo>
                  <a:cubicBezTo>
                    <a:pt x="2370" y="2003"/>
                    <a:pt x="1965" y="1634"/>
                    <a:pt x="1596" y="1265"/>
                  </a:cubicBezTo>
                  <a:cubicBezTo>
                    <a:pt x="1191" y="860"/>
                    <a:pt x="799" y="443"/>
                    <a:pt x="382" y="50"/>
                  </a:cubicBezTo>
                  <a:cubicBezTo>
                    <a:pt x="342" y="15"/>
                    <a:pt x="298" y="0"/>
                    <a:pt x="2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" name="Google Shape;819;p48"/>
          <p:cNvSpPr txBox="1">
            <a:spLocks noGrp="1"/>
          </p:cNvSpPr>
          <p:nvPr>
            <p:ph type="title"/>
          </p:nvPr>
        </p:nvSpPr>
        <p:spPr>
          <a:xfrm>
            <a:off x="945937" y="241738"/>
            <a:ext cx="6600496" cy="8092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/>
              <a:t>Resolver las siguientes ecuaciones diferenciales homogéneas con coeficientes constantes</a:t>
            </a:r>
            <a:endParaRPr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BDB93562-7935-406C-B909-8B652AEAB2AF}"/>
                  </a:ext>
                </a:extLst>
              </p:cNvPr>
              <p:cNvSpPr txBox="1"/>
              <p:nvPr/>
            </p:nvSpPr>
            <p:spPr>
              <a:xfrm>
                <a:off x="1627909" y="1336964"/>
                <a:ext cx="4329546" cy="3330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dirty="0"/>
                  <a:t>1.-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ES" dirty="0"/>
              </a:p>
              <a:p>
                <a:r>
                  <a:rPr lang="es-ES" dirty="0"/>
                  <a:t>2.-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′′′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−5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ES" dirty="0"/>
              </a:p>
              <a:p>
                <a:r>
                  <a:rPr lang="es-ES" dirty="0"/>
                  <a:t>3.-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′′′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−12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ES" dirty="0"/>
              </a:p>
              <a:p>
                <a:r>
                  <a:rPr lang="es-ES" dirty="0"/>
                  <a:t>4.-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′′′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−4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+8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ES" dirty="0"/>
              </a:p>
              <a:p>
                <a:r>
                  <a:rPr lang="es-ES" dirty="0"/>
                  <a:t>5.-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s-E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𝑖𝑣</m:t>
                            </m:r>
                          </m:sup>
                        </m:s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′′′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−9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−11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ES" dirty="0"/>
              </a:p>
              <a:p>
                <a:r>
                  <a:rPr lang="es-ES" dirty="0"/>
                  <a:t>6.-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+10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ES" dirty="0"/>
              </a:p>
              <a:p>
                <a:r>
                  <a:rPr lang="es-ES" dirty="0"/>
                  <a:t>7.-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′′′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ES" dirty="0"/>
              </a:p>
              <a:p>
                <a:r>
                  <a:rPr lang="es-ES" dirty="0"/>
                  <a:t>8.-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ES" dirty="0"/>
              </a:p>
              <a:p>
                <a:endParaRPr lang="es-ES" dirty="0"/>
              </a:p>
              <a:p>
                <a:endParaRPr lang="es-ES" dirty="0"/>
              </a:p>
              <a:p>
                <a:endParaRPr lang="es-ES" dirty="0"/>
              </a:p>
              <a:p>
                <a:endParaRPr lang="es-ES" dirty="0"/>
              </a:p>
              <a:p>
                <a:endParaRPr lang="es-ES" dirty="0"/>
              </a:p>
              <a:p>
                <a:endParaRPr lang="es-ES" dirty="0"/>
              </a:p>
              <a:p>
                <a:endParaRPr lang="es-EC" dirty="0"/>
              </a:p>
            </p:txBody>
          </p:sp>
        </mc:Choice>
        <mc:Fallback xmlns="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BDB93562-7935-406C-B909-8B652AEAB2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7909" y="1336964"/>
                <a:ext cx="4329546" cy="3330912"/>
              </a:xfrm>
              <a:prstGeom prst="rect">
                <a:avLst/>
              </a:prstGeom>
              <a:blipFill>
                <a:blip r:embed="rId3"/>
                <a:stretch>
                  <a:fillRect l="-423" t="-183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Cool Doodles by Slidesgo">
  <a:themeElements>
    <a:clrScheme name="Simple Light">
      <a:dk1>
        <a:srgbClr val="FFFFFF"/>
      </a:dk1>
      <a:lt1>
        <a:srgbClr val="FFFFFF"/>
      </a:lt1>
      <a:dk2>
        <a:srgbClr val="93C7CD"/>
      </a:dk2>
      <a:lt2>
        <a:srgbClr val="FFCC66"/>
      </a:lt2>
      <a:accent1>
        <a:srgbClr val="FF726A"/>
      </a:accent1>
      <a:accent2>
        <a:srgbClr val="222221"/>
      </a:accent2>
      <a:accent3>
        <a:srgbClr val="93C7CD"/>
      </a:accent3>
      <a:accent4>
        <a:srgbClr val="FFCC66"/>
      </a:accent4>
      <a:accent5>
        <a:srgbClr val="FF726A"/>
      </a:accent5>
      <a:accent6>
        <a:srgbClr val="93C7CD"/>
      </a:accent6>
      <a:hlink>
        <a:srgbClr val="22222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818</Words>
  <Application>Microsoft Office PowerPoint</Application>
  <PresentationFormat>Presentación en pantalla (16:9)</PresentationFormat>
  <Paragraphs>77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Arial</vt:lpstr>
      <vt:lpstr>Cambria Math</vt:lpstr>
      <vt:lpstr>Comic Sans MS</vt:lpstr>
      <vt:lpstr>Gloria Hallelujah</vt:lpstr>
      <vt:lpstr>Neucha</vt:lpstr>
      <vt:lpstr>Ubuntu</vt:lpstr>
      <vt:lpstr>Verdana</vt:lpstr>
      <vt:lpstr>Cool Doodles by Slidesgo</vt:lpstr>
      <vt:lpstr>ECUACIONES DE ORDEN SUPERIOR</vt:lpstr>
      <vt:lpstr>ECUACIONES LINEALES HOMOGENEAS CON COEFICIENTES CONSTANTES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EJERCICIOS  </vt:lpstr>
      <vt:lpstr>Resolver las siguientes ecuaciones diferenciales homogéneas con coeficientes constantes</vt:lpstr>
      <vt:lpstr>propuestos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MÉTODOS DE INTEGRACIÓN</dc:title>
  <dc:creator>mery</dc:creator>
  <cp:lastModifiedBy>mery manzano</cp:lastModifiedBy>
  <cp:revision>47</cp:revision>
  <dcterms:modified xsi:type="dcterms:W3CDTF">2021-12-22T17:25:20Z</dcterms:modified>
</cp:coreProperties>
</file>