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70" r:id="rId4"/>
    <p:sldId id="272" r:id="rId5"/>
    <p:sldId id="286" r:id="rId6"/>
    <p:sldId id="273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40"/>
  </p:normalViewPr>
  <p:slideViewPr>
    <p:cSldViewPr snapToGrid="0" snapToObjects="1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881F5-69F1-194F-B2CC-6830F979A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3EAB8A-19BB-D74D-BA08-576EE8DD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0F923E-13A0-A649-9C57-59E84F13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3BDAA1-6A2F-CA40-91C2-81D543D62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CB267E-B33D-4F4B-8FEE-60C2AAD6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83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4F63C-514E-9143-848C-6EEDB0D9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464D8B-5E97-BC47-8E78-00B643C30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1AB37C-AA50-2343-A8AD-2800033E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ED62BC-FF95-0F47-9510-51AB0302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FAB9A-F693-764D-97D1-91553F7F8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612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FBC62B-E4DE-2047-B1F3-0BCC34C2C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6028D1-05E3-F647-AC4E-2B9565EBD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F8132-8DBC-2047-8B7F-AA557613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57799-FC55-6345-B039-977BE6F5B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43BCD4-8F20-B241-98C4-6B2613E4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172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77D54-C507-B54A-BB1E-03EE201F1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8EF7DF-17A2-A04C-AA74-20FDDCA37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81DF8-748A-7B40-9BAB-C9A6EDA6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1DF4EB-1FC5-EF45-B854-4C8742B70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3C80DF-7118-5A42-B5EE-CA223646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88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7E615-C399-044D-81E6-4159B7F6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BFF636-34B4-274B-ADED-39E7785E1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78DDD-CB20-2E4D-8FD8-F802A392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A5347-C29D-9C43-94E6-27BD33ADA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D209BE-E234-3C4C-A335-04A8107E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587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6B6B8-6202-A948-AD1B-29213A91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E95474-D712-0A40-BEDB-3C65D0925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9FDD66-4308-5342-8CC3-D6B0052320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1452C1-251D-7143-BDB9-7EFA1ABA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F91719-FC6B-AA40-8759-CAB8F57C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447B39-BF26-A147-B359-7BC2DCAF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491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2C48C-DBA3-F147-852C-26EEA0349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7075B9-B298-B343-B974-A625D1CDE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159338-1524-1240-8964-773E26C14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1712F43-4D49-774F-A12C-41E0EF4B0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5242F2-2B58-3B43-8696-20715ECD7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3A05F4-26AD-1342-8AC1-1BC4B5B3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A7D6F8-D842-0346-AB30-73BA591A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AACF6CA-F8A3-5441-86B6-2A986AC7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738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AEE9A2-6AC9-C442-8502-FADB0DB2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918802-BCAB-3B4C-9C5E-E5F9FC43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519BA8-A8AF-7642-91DB-5FA3EC3C5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4524F1-EBF7-C447-B87A-CDE03BC6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284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3E10006-0741-CD47-958D-3F2EBEFEA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9179F4-45AE-1043-B5FE-195A3CD2C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2E4F99-CD9C-9B40-878F-5296F9B17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2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92B4D-BB14-6943-B87D-DEBEFBD25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D78B7E-2116-534A-A314-17A9361BB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1CDBE2-BE1F-CF4E-9DFB-77EF80A47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E6089-826C-0946-AEBB-C791D6C27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4AA0EB-FFE1-7E4E-A80A-73D74E08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09C80A-B7EA-3B42-8D3B-06138FF2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356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17295-E1DA-3F4E-89C4-DF9D7D57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14C32AE-2781-BF4B-B45B-471391F57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16A72D-A1C3-1045-9509-3EE3AE63D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ED5446-A6D8-6943-8C3B-565924A9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17422F-094F-E342-9886-DAEECAA4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800661-DD30-8D4C-A870-22F30378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8221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942792-B5F6-994B-A7D6-AB86CAD4E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02E9E8-1393-5042-872C-D9EF1656D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3FB49-35DB-4E4A-8D42-86922AB9A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F8CC2-DCAD-A746-9F89-5CD3E1FD8738}" type="datetimeFigureOut">
              <a:rPr lang="es-ES_tradnl" smtClean="0"/>
              <a:t>15/3/21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18F867-47A3-944C-8B99-07915B856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25563-AC34-284E-B3FC-3CB5DE30B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8772B-43AD-B940-B67A-A7FA128423D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88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5122E-096E-9948-AC99-511180762D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MEMORIA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BF5C53-8338-C048-A24C-E7CADEE60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885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293E8-4EAB-5147-86D5-D4A55941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/>
              <a:t>La Memoria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B3451E-6C7D-4748-B720-61EFF7156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Luria define a la memoria como la impresión (grabado), retención y reproducción de las huellas de la experiencia anterior, especificando que se trata de una facultad cuya opera-ción involucra etapas claramente diferenciadas.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8994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718FC-3907-FB42-9F60-0EED1A8CA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Fases de memoria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DCBC89-1089-0745-A958-329198AC3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8437"/>
            <a:ext cx="10515600" cy="4858526"/>
          </a:xfrm>
        </p:spPr>
        <p:txBody>
          <a:bodyPr/>
          <a:lstStyle/>
          <a:p>
            <a:pPr algn="just"/>
            <a:r>
              <a:rPr lang="es-EC" dirty="0"/>
              <a:t>La </a:t>
            </a:r>
            <a:r>
              <a:rPr lang="es-EC" b="1" dirty="0"/>
              <a:t>codificación</a:t>
            </a:r>
            <a:r>
              <a:rPr lang="es-EC" dirty="0"/>
              <a:t> es el proceso en el cual se prepara la información para poder ser almacenada. En esta primera fase de la memoria, la concentración, la atención y la motivación del individuo son muy importantes.</a:t>
            </a:r>
          </a:p>
          <a:p>
            <a:pPr algn="just"/>
            <a:endParaRPr lang="es-EC" dirty="0"/>
          </a:p>
          <a:p>
            <a:r>
              <a:rPr lang="es-EC" dirty="0"/>
              <a:t>El </a:t>
            </a:r>
            <a:r>
              <a:rPr lang="es-EC" b="1" dirty="0"/>
              <a:t>almacenamiento</a:t>
            </a:r>
            <a:r>
              <a:rPr lang="es-EC" dirty="0"/>
              <a:t> consiste en retener los datos en la memoria para una utilización posterior.</a:t>
            </a:r>
          </a:p>
          <a:p>
            <a:endParaRPr lang="es-EC" dirty="0"/>
          </a:p>
          <a:p>
            <a:r>
              <a:rPr lang="es-EC" dirty="0"/>
              <a:t>La </a:t>
            </a:r>
            <a:r>
              <a:rPr lang="es-EC" b="1" dirty="0"/>
              <a:t>recuperación</a:t>
            </a:r>
            <a:r>
              <a:rPr lang="es-EC" dirty="0"/>
              <a:t> nos permite poder encontrar la información cuando la necesitamos, es decir, recordar.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1245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05DB3-0726-EB4B-8DE1-08DFE075F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763"/>
          </a:xfrm>
        </p:spPr>
        <p:txBody>
          <a:bodyPr/>
          <a:lstStyle/>
          <a:p>
            <a:r>
              <a:rPr lang="es-ES_tradnl" b="1" dirty="0"/>
              <a:t>Tipos de memoria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71B405-E2FD-7F43-B64B-A3DF0C61C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/>
          </a:bodyPr>
          <a:lstStyle/>
          <a:p>
            <a:pPr algn="just"/>
            <a:r>
              <a:rPr lang="es-EC" b="1" dirty="0"/>
              <a:t>Memoria a corto plazo. </a:t>
            </a:r>
            <a:r>
              <a:rPr lang="es-EC" dirty="0"/>
              <a:t>Este tipo de memoria se da cuando se establecen las pautas de los recuerdos, aunque aún no se encuentren afianzadas. A la memoria a corto plazo también se le ha denominado memoria primaria, memoria inmediata o memoria de trabajo, dando a entender, con los últimos dos nombres, las características y función que desempeña para el individuo </a:t>
            </a:r>
          </a:p>
          <a:p>
            <a:pPr algn="just"/>
            <a:r>
              <a:rPr lang="es-EC" dirty="0"/>
              <a:t>Importancia funcional en el procesamiento cognitivo, pues permite el cumplimiento de tareas cognitivas como el razonamiento, la comprensión y la resolución de problemas.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9963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B5DC59-4392-104A-9B3E-09F7CF138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r>
              <a:rPr lang="es-ES_tradnl" b="1" dirty="0"/>
              <a:t>Memoria a Corto Plazo -3 subcomponentes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DC8E1C-60E6-3E40-87AB-A63347D28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8161"/>
            <a:ext cx="10515600" cy="4858802"/>
          </a:xfrm>
        </p:spPr>
        <p:txBody>
          <a:bodyPr>
            <a:normAutofit lnSpcReduction="10000"/>
          </a:bodyPr>
          <a:lstStyle/>
          <a:p>
            <a:pPr algn="just"/>
            <a:r>
              <a:rPr lang="es-EC" b="1" dirty="0"/>
              <a:t>Bucle fonológico</a:t>
            </a:r>
            <a:r>
              <a:rPr lang="es-EC" dirty="0"/>
              <a:t>: es un sistema especializado que opera con información verbal, y permite mantener el habla interna que está implicada en la memoria a corto plazo.El bucle fonológico intervendría en la lectura o en el aprendizaje de un número de teléfono.</a:t>
            </a:r>
          </a:p>
          <a:p>
            <a:pPr algn="just"/>
            <a:r>
              <a:rPr lang="es-EC" b="1" dirty="0"/>
              <a:t>Agenda visoespacial</a:t>
            </a:r>
            <a:r>
              <a:rPr lang="es-EC" dirty="0"/>
              <a:t>: opera de manera similar al bucle fonológico, pero su función es el mantenimiento activo de información, pero en este caso con un formato de imágenes, viso-espacial. La agenda visuoespacial intervendría, por ejemplo, o en el aprendizaje de un itinerario.</a:t>
            </a:r>
          </a:p>
          <a:p>
            <a:pPr algn="just"/>
            <a:r>
              <a:rPr lang="es-EC" b="1" dirty="0"/>
              <a:t>Sistema ejecutivo</a:t>
            </a:r>
            <a:r>
              <a:rPr lang="es-EC" dirty="0"/>
              <a:t>: Su función es el control y la regulación de todo el sistema de memoria operativa.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2602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FE8D2-1867-2540-8B53-A5A6E33A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233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Tipos de memoria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59389A-622A-0848-88F7-108AE8457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665"/>
            <a:ext cx="10515600" cy="4716298"/>
          </a:xfrm>
        </p:spPr>
        <p:txBody>
          <a:bodyPr>
            <a:normAutofit fontScale="92500" lnSpcReduction="20000"/>
          </a:bodyPr>
          <a:lstStyle/>
          <a:p>
            <a:r>
              <a:rPr lang="es-EC" b="1" dirty="0"/>
              <a:t>Memoria a largo plazo. </a:t>
            </a:r>
            <a:r>
              <a:rPr lang="es-EC" dirty="0"/>
              <a:t>Una vez que los recuerdos son mantenidos en la memoria a corto plazo y se ha permitido que transcurra el tiempo suficiente para que se busque su consolidación, son transferidos a la memoria a largo plazo, donde quedarán guardados en forma permanente. </a:t>
            </a:r>
          </a:p>
          <a:p>
            <a:r>
              <a:rPr lang="es-EC" b="1" dirty="0"/>
              <a:t>Memoria implícita</a:t>
            </a:r>
          </a:p>
          <a:p>
            <a:pPr algn="just"/>
            <a:r>
              <a:rPr lang="es-EC" dirty="0"/>
              <a:t>La </a:t>
            </a:r>
            <a:r>
              <a:rPr lang="es-EC" b="1" dirty="0"/>
              <a:t>memoria implícita</a:t>
            </a:r>
            <a:r>
              <a:rPr lang="es-EC" dirty="0"/>
              <a:t> (también llamada </a:t>
            </a:r>
            <a:r>
              <a:rPr lang="es-EC" i="1" dirty="0"/>
              <a:t>procedimental</a:t>
            </a:r>
            <a:r>
              <a:rPr lang="es-EC" dirty="0"/>
              <a:t>) se almacena de manera inconsciente. Está implicada en el aprendizaje de diversas habilidades y se activa de modo automático. Montar en bicicleta o conducir un automóvil, no sería posible sin este tipo de memoria.</a:t>
            </a:r>
          </a:p>
          <a:p>
            <a:r>
              <a:rPr lang="es-EC" b="1" dirty="0"/>
              <a:t>Memoria explícita</a:t>
            </a:r>
          </a:p>
          <a:p>
            <a:r>
              <a:rPr lang="es-EC" dirty="0"/>
              <a:t>La </a:t>
            </a:r>
            <a:r>
              <a:rPr lang="es-EC" b="1" dirty="0"/>
              <a:t>memoria explícita o declarativa</a:t>
            </a:r>
            <a:r>
              <a:rPr lang="es-EC" dirty="0"/>
              <a:t>, está asociada a la consciencia o, al menos, a la percepción consciente. Incluye el conocimiento objetivo de las personas, los lugares y las cosas y lo que ello significa. Por tanto, se distinguen dos tipos: la memoria semántica y la episódica.</a:t>
            </a:r>
          </a:p>
          <a:p>
            <a:endParaRPr lang="es-EC" dirty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0723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Macintosh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MEMORIA</vt:lpstr>
      <vt:lpstr>La Memoria</vt:lpstr>
      <vt:lpstr>Fases de memoria</vt:lpstr>
      <vt:lpstr>Tipos de memoria</vt:lpstr>
      <vt:lpstr>Memoria a Corto Plazo -3 subcomponentes</vt:lpstr>
      <vt:lpstr>Tipos de memoria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</dc:title>
  <dc:creator>Fabiana María De León Nicaretta</dc:creator>
  <cp:lastModifiedBy>Fabiana María De León Nicaretta</cp:lastModifiedBy>
  <cp:revision>2</cp:revision>
  <dcterms:created xsi:type="dcterms:W3CDTF">2021-01-25T14:12:45Z</dcterms:created>
  <dcterms:modified xsi:type="dcterms:W3CDTF">2021-03-15T16:28:35Z</dcterms:modified>
</cp:coreProperties>
</file>