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7"/>
  </p:notesMasterIdLst>
  <p:sldIdLst>
    <p:sldId id="275" r:id="rId3"/>
    <p:sldId id="282" r:id="rId4"/>
    <p:sldId id="281" r:id="rId5"/>
    <p:sldId id="284" r:id="rId6"/>
    <p:sldId id="285" r:id="rId7"/>
    <p:sldId id="279" r:id="rId8"/>
    <p:sldId id="280" r:id="rId9"/>
    <p:sldId id="276" r:id="rId10"/>
    <p:sldId id="288" r:id="rId11"/>
    <p:sldId id="289" r:id="rId12"/>
    <p:sldId id="290" r:id="rId13"/>
    <p:sldId id="291" r:id="rId14"/>
    <p:sldId id="292" r:id="rId15"/>
    <p:sldId id="316" r:id="rId16"/>
    <p:sldId id="314" r:id="rId17"/>
    <p:sldId id="315" r:id="rId18"/>
    <p:sldId id="317" r:id="rId19"/>
    <p:sldId id="318" r:id="rId20"/>
    <p:sldId id="287" r:id="rId21"/>
    <p:sldId id="277" r:id="rId22"/>
    <p:sldId id="278" r:id="rId23"/>
    <p:sldId id="283" r:id="rId24"/>
    <p:sldId id="286"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408" r:id="rId50"/>
    <p:sldId id="344" r:id="rId51"/>
    <p:sldId id="343"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409" r:id="rId70"/>
    <p:sldId id="362" r:id="rId71"/>
    <p:sldId id="363" r:id="rId72"/>
    <p:sldId id="364" r:id="rId73"/>
    <p:sldId id="365" r:id="rId74"/>
    <p:sldId id="366" r:id="rId75"/>
    <p:sldId id="367" r:id="rId76"/>
    <p:sldId id="368" r:id="rId77"/>
    <p:sldId id="369" r:id="rId78"/>
    <p:sldId id="371" r:id="rId79"/>
    <p:sldId id="370" r:id="rId80"/>
    <p:sldId id="372" r:id="rId81"/>
    <p:sldId id="373" r:id="rId82"/>
    <p:sldId id="374" r:id="rId83"/>
    <p:sldId id="375" r:id="rId84"/>
    <p:sldId id="376" r:id="rId85"/>
    <p:sldId id="377" r:id="rId86"/>
    <p:sldId id="378" r:id="rId87"/>
    <p:sldId id="379" r:id="rId88"/>
    <p:sldId id="380" r:id="rId89"/>
    <p:sldId id="381" r:id="rId90"/>
    <p:sldId id="384" r:id="rId91"/>
    <p:sldId id="385" r:id="rId92"/>
    <p:sldId id="386" r:id="rId93"/>
    <p:sldId id="382" r:id="rId94"/>
    <p:sldId id="383" r:id="rId95"/>
    <p:sldId id="387" r:id="rId96"/>
    <p:sldId id="388" r:id="rId97"/>
    <p:sldId id="389" r:id="rId98"/>
    <p:sldId id="390" r:id="rId99"/>
    <p:sldId id="391" r:id="rId100"/>
    <p:sldId id="392" r:id="rId101"/>
    <p:sldId id="393" r:id="rId102"/>
    <p:sldId id="394" r:id="rId103"/>
    <p:sldId id="395" r:id="rId104"/>
    <p:sldId id="396" r:id="rId105"/>
    <p:sldId id="397" r:id="rId106"/>
    <p:sldId id="398" r:id="rId107"/>
    <p:sldId id="399" r:id="rId108"/>
    <p:sldId id="400" r:id="rId109"/>
    <p:sldId id="401" r:id="rId110"/>
    <p:sldId id="402" r:id="rId111"/>
    <p:sldId id="403" r:id="rId112"/>
    <p:sldId id="404" r:id="rId113"/>
    <p:sldId id="405" r:id="rId114"/>
    <p:sldId id="406" r:id="rId115"/>
    <p:sldId id="407" r:id="rId1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viewProps" Target="view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80ED2-596C-479D-A316-BAED918155C4}"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C4675023-7689-4339-8FC7-35311DC5835A}">
      <dgm:prSet phldrT="[Texto]"/>
      <dgm:spPr/>
      <dgm:t>
        <a:bodyPr/>
        <a:lstStyle/>
        <a:p>
          <a:r>
            <a:rPr lang="es-ES" b="0" i="0" u="none" strike="noStrike" baseline="0" dirty="0">
              <a:latin typeface="AGaramondPro-Regular"/>
            </a:rPr>
            <a:t>En las actividades de control de calidad es frecuente inspeccionar lotes de materia prima, partes o productos terminados para asegurar que se cumplan ciertos niveles de calidad</a:t>
          </a:r>
          <a:endParaRPr lang="es-ES" dirty="0"/>
        </a:p>
      </dgm:t>
    </dgm:pt>
    <dgm:pt modelId="{21B45AE4-0939-41A2-A90F-C8EBD9399211}" type="parTrans" cxnId="{85EB93F9-CE12-466E-8C38-0481ECBE0906}">
      <dgm:prSet/>
      <dgm:spPr/>
      <dgm:t>
        <a:bodyPr/>
        <a:lstStyle/>
        <a:p>
          <a:endParaRPr lang="es-ES"/>
        </a:p>
      </dgm:t>
    </dgm:pt>
    <dgm:pt modelId="{18886A25-6190-4E2E-B290-92AB1E8DB2B2}" type="sibTrans" cxnId="{85EB93F9-CE12-466E-8C38-0481ECBE0906}">
      <dgm:prSet/>
      <dgm:spPr/>
      <dgm:t>
        <a:bodyPr/>
        <a:lstStyle/>
        <a:p>
          <a:endParaRPr lang="es-ES"/>
        </a:p>
      </dgm:t>
    </dgm:pt>
    <dgm:pt modelId="{7446DEC3-274F-4B49-8884-1917A9D4B22A}">
      <dgm:prSet/>
      <dgm:spPr/>
      <dgm:t>
        <a:bodyPr/>
        <a:lstStyle/>
        <a:p>
          <a:r>
            <a:rPr lang="es-ES" b="0" i="0" u="none" strike="noStrike" baseline="0" dirty="0">
              <a:latin typeface="AGaramondPro-Regular"/>
            </a:rPr>
            <a:t>El muestreo de aceptación es el proceso de inspección de una muestra de unidades extraídas de un lote con el propósito de aceptar o rechazar todo el lote. </a:t>
          </a:r>
          <a:endParaRPr lang="es-ES" dirty="0">
            <a:latin typeface="AGaramondPro-Regular"/>
          </a:endParaRPr>
        </a:p>
      </dgm:t>
    </dgm:pt>
    <dgm:pt modelId="{041B1961-A456-4099-A118-47C69FEBB5A7}" type="parTrans" cxnId="{6EE0F564-153A-4A7C-85BE-12B62636295C}">
      <dgm:prSet/>
      <dgm:spPr/>
      <dgm:t>
        <a:bodyPr/>
        <a:lstStyle/>
        <a:p>
          <a:endParaRPr lang="es-ES"/>
        </a:p>
      </dgm:t>
    </dgm:pt>
    <dgm:pt modelId="{890E215F-0229-4494-99FF-B5A3761E58A7}" type="sibTrans" cxnId="{6EE0F564-153A-4A7C-85BE-12B62636295C}">
      <dgm:prSet/>
      <dgm:spPr/>
      <dgm:t>
        <a:bodyPr/>
        <a:lstStyle/>
        <a:p>
          <a:endParaRPr lang="es-ES"/>
        </a:p>
      </dgm:t>
    </dgm:pt>
    <dgm:pt modelId="{A9148894-8992-423D-8915-B5A8AEEE9133}">
      <dgm:prSet/>
      <dgm:spPr/>
      <dgm:t>
        <a:bodyPr/>
        <a:lstStyle/>
        <a:p>
          <a:r>
            <a:rPr lang="es-ES" b="0" i="0" u="none" strike="noStrike" baseline="0">
              <a:latin typeface="AGaramondPro-Regular"/>
            </a:rPr>
            <a:t>Este tipo de muestreo se puede ver como una medida defensiva para protegerse contra la amenaza del posible deterioro en la calidad. </a:t>
          </a:r>
          <a:endParaRPr lang="es-ES" dirty="0"/>
        </a:p>
      </dgm:t>
    </dgm:pt>
    <dgm:pt modelId="{4D7E8ECD-7F20-4EC7-B3F2-5D81C8B7AB0F}" type="parTrans" cxnId="{55D25FA8-4043-46D8-929D-1906CE678A5C}">
      <dgm:prSet/>
      <dgm:spPr/>
      <dgm:t>
        <a:bodyPr/>
        <a:lstStyle/>
        <a:p>
          <a:endParaRPr lang="es-ES"/>
        </a:p>
      </dgm:t>
    </dgm:pt>
    <dgm:pt modelId="{54E10A95-A4F2-418A-A760-2999CF397733}" type="sibTrans" cxnId="{55D25FA8-4043-46D8-929D-1906CE678A5C}">
      <dgm:prSet/>
      <dgm:spPr/>
      <dgm:t>
        <a:bodyPr/>
        <a:lstStyle/>
        <a:p>
          <a:endParaRPr lang="es-ES"/>
        </a:p>
      </dgm:t>
    </dgm:pt>
    <dgm:pt modelId="{45B419B0-8319-4088-AFB4-8A8E05DA0C69}" type="pres">
      <dgm:prSet presAssocID="{E0A80ED2-596C-479D-A316-BAED918155C4}" presName="diagram" presStyleCnt="0">
        <dgm:presLayoutVars>
          <dgm:dir/>
          <dgm:resizeHandles val="exact"/>
        </dgm:presLayoutVars>
      </dgm:prSet>
      <dgm:spPr/>
    </dgm:pt>
    <dgm:pt modelId="{05A1B415-C098-4F08-9BD7-27BF58B5F756}" type="pres">
      <dgm:prSet presAssocID="{C4675023-7689-4339-8FC7-35311DC5835A}" presName="node" presStyleLbl="node1" presStyleIdx="0" presStyleCnt="3">
        <dgm:presLayoutVars>
          <dgm:bulletEnabled val="1"/>
        </dgm:presLayoutVars>
      </dgm:prSet>
      <dgm:spPr/>
    </dgm:pt>
    <dgm:pt modelId="{98478D67-4700-432F-A81B-76B830C8C8E1}" type="pres">
      <dgm:prSet presAssocID="{18886A25-6190-4E2E-B290-92AB1E8DB2B2}" presName="sibTrans" presStyleCnt="0"/>
      <dgm:spPr/>
    </dgm:pt>
    <dgm:pt modelId="{A1C22838-77D8-4DEC-A20E-7281CB6143C4}" type="pres">
      <dgm:prSet presAssocID="{7446DEC3-274F-4B49-8884-1917A9D4B22A}" presName="node" presStyleLbl="node1" presStyleIdx="1" presStyleCnt="3">
        <dgm:presLayoutVars>
          <dgm:bulletEnabled val="1"/>
        </dgm:presLayoutVars>
      </dgm:prSet>
      <dgm:spPr/>
    </dgm:pt>
    <dgm:pt modelId="{B4213CA0-C0BF-490A-AE20-6B79E50BDED6}" type="pres">
      <dgm:prSet presAssocID="{890E215F-0229-4494-99FF-B5A3761E58A7}" presName="sibTrans" presStyleCnt="0"/>
      <dgm:spPr/>
    </dgm:pt>
    <dgm:pt modelId="{90F3D567-7BC0-4EDD-95C3-610B3F3B7AF8}" type="pres">
      <dgm:prSet presAssocID="{A9148894-8992-423D-8915-B5A8AEEE9133}" presName="node" presStyleLbl="node1" presStyleIdx="2" presStyleCnt="3">
        <dgm:presLayoutVars>
          <dgm:bulletEnabled val="1"/>
        </dgm:presLayoutVars>
      </dgm:prSet>
      <dgm:spPr/>
    </dgm:pt>
  </dgm:ptLst>
  <dgm:cxnLst>
    <dgm:cxn modelId="{6C918731-55E4-4220-A454-25DC1EF10C86}" type="presOf" srcId="{7446DEC3-274F-4B49-8884-1917A9D4B22A}" destId="{A1C22838-77D8-4DEC-A20E-7281CB6143C4}" srcOrd="0" destOrd="0" presId="urn:microsoft.com/office/officeart/2005/8/layout/default"/>
    <dgm:cxn modelId="{EDD8E13D-13B8-40D0-ABD8-824A90A341E4}" type="presOf" srcId="{A9148894-8992-423D-8915-B5A8AEEE9133}" destId="{90F3D567-7BC0-4EDD-95C3-610B3F3B7AF8}" srcOrd="0" destOrd="0" presId="urn:microsoft.com/office/officeart/2005/8/layout/default"/>
    <dgm:cxn modelId="{6EE0F564-153A-4A7C-85BE-12B62636295C}" srcId="{E0A80ED2-596C-479D-A316-BAED918155C4}" destId="{7446DEC3-274F-4B49-8884-1917A9D4B22A}" srcOrd="1" destOrd="0" parTransId="{041B1961-A456-4099-A118-47C69FEBB5A7}" sibTransId="{890E215F-0229-4494-99FF-B5A3761E58A7}"/>
    <dgm:cxn modelId="{55D25FA8-4043-46D8-929D-1906CE678A5C}" srcId="{E0A80ED2-596C-479D-A316-BAED918155C4}" destId="{A9148894-8992-423D-8915-B5A8AEEE9133}" srcOrd="2" destOrd="0" parTransId="{4D7E8ECD-7F20-4EC7-B3F2-5D81C8B7AB0F}" sibTransId="{54E10A95-A4F2-418A-A760-2999CF397733}"/>
    <dgm:cxn modelId="{5E039FB2-1A81-45F8-A27F-22977A7C4A3B}" type="presOf" srcId="{C4675023-7689-4339-8FC7-35311DC5835A}" destId="{05A1B415-C098-4F08-9BD7-27BF58B5F756}" srcOrd="0" destOrd="0" presId="urn:microsoft.com/office/officeart/2005/8/layout/default"/>
    <dgm:cxn modelId="{E958E8C5-0911-4AE7-A363-1030599FFDE9}" type="presOf" srcId="{E0A80ED2-596C-479D-A316-BAED918155C4}" destId="{45B419B0-8319-4088-AFB4-8A8E05DA0C69}" srcOrd="0" destOrd="0" presId="urn:microsoft.com/office/officeart/2005/8/layout/default"/>
    <dgm:cxn modelId="{85EB93F9-CE12-466E-8C38-0481ECBE0906}" srcId="{E0A80ED2-596C-479D-A316-BAED918155C4}" destId="{C4675023-7689-4339-8FC7-35311DC5835A}" srcOrd="0" destOrd="0" parTransId="{21B45AE4-0939-41A2-A90F-C8EBD9399211}" sibTransId="{18886A25-6190-4E2E-B290-92AB1E8DB2B2}"/>
    <dgm:cxn modelId="{9BA117E5-CEF0-445B-91EB-5EE837BC6137}" type="presParOf" srcId="{45B419B0-8319-4088-AFB4-8A8E05DA0C69}" destId="{05A1B415-C098-4F08-9BD7-27BF58B5F756}" srcOrd="0" destOrd="0" presId="urn:microsoft.com/office/officeart/2005/8/layout/default"/>
    <dgm:cxn modelId="{7C75A21F-0D05-485C-B7C0-391E96C5DEC0}" type="presParOf" srcId="{45B419B0-8319-4088-AFB4-8A8E05DA0C69}" destId="{98478D67-4700-432F-A81B-76B830C8C8E1}" srcOrd="1" destOrd="0" presId="urn:microsoft.com/office/officeart/2005/8/layout/default"/>
    <dgm:cxn modelId="{D7C9C771-BFA6-4C94-8166-CBCF170BAD5C}" type="presParOf" srcId="{45B419B0-8319-4088-AFB4-8A8E05DA0C69}" destId="{A1C22838-77D8-4DEC-A20E-7281CB6143C4}" srcOrd="2" destOrd="0" presId="urn:microsoft.com/office/officeart/2005/8/layout/default"/>
    <dgm:cxn modelId="{604E9D7D-B9D7-4537-BD73-434B142411CC}" type="presParOf" srcId="{45B419B0-8319-4088-AFB4-8A8E05DA0C69}" destId="{B4213CA0-C0BF-490A-AE20-6B79E50BDED6}" srcOrd="3" destOrd="0" presId="urn:microsoft.com/office/officeart/2005/8/layout/default"/>
    <dgm:cxn modelId="{9173331B-5F01-46CA-B1C3-52095B67DAF1}" type="presParOf" srcId="{45B419B0-8319-4088-AFB4-8A8E05DA0C69}" destId="{90F3D567-7BC0-4EDD-95C3-610B3F3B7AF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0FBCCE-EECD-4611-ACE8-48EC6BBB254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07253E9B-7B0C-4193-9A9E-42CC52ADFE74}">
      <dgm:prSet phldrT="[Texto]"/>
      <dgm:spPr/>
      <dgm:t>
        <a:bodyPr/>
        <a:lstStyle/>
        <a:p>
          <a:r>
            <a:rPr lang="es-ES" b="0" i="0" dirty="0"/>
            <a:t>Consiste en extraer de forma aleatoria una muestra del lote y clasificar cada unidad de acuerdo a sus características, tanto aceptables como defectuosas.</a:t>
          </a:r>
          <a:endParaRPr lang="es-ES" dirty="0"/>
        </a:p>
      </dgm:t>
    </dgm:pt>
    <dgm:pt modelId="{98BD5E40-3077-4CDF-8CA3-38EEB3399493}" type="parTrans" cxnId="{5B4F6821-397C-4883-A8F6-83BC7E492DA6}">
      <dgm:prSet/>
      <dgm:spPr/>
      <dgm:t>
        <a:bodyPr/>
        <a:lstStyle/>
        <a:p>
          <a:endParaRPr lang="es-ES"/>
        </a:p>
      </dgm:t>
    </dgm:pt>
    <dgm:pt modelId="{3335D192-0BCB-44FE-AF5C-A39B47591892}" type="sibTrans" cxnId="{5B4F6821-397C-4883-A8F6-83BC7E492DA6}">
      <dgm:prSet/>
      <dgm:spPr/>
      <dgm:t>
        <a:bodyPr/>
        <a:lstStyle/>
        <a:p>
          <a:endParaRPr lang="es-ES"/>
        </a:p>
      </dgm:t>
    </dgm:pt>
    <dgm:pt modelId="{C24FFBDB-5BD6-4048-AD47-1AB8C3F3E5E4}">
      <dgm:prSet/>
      <dgm:spPr/>
      <dgm:t>
        <a:bodyPr/>
        <a:lstStyle/>
        <a:p>
          <a:r>
            <a:rPr lang="es-ES" b="0" i="0" dirty="0"/>
            <a:t>Si los productos son iguales o menores que un número previamente establecido, el lote es aceptado. </a:t>
          </a:r>
        </a:p>
      </dgm:t>
    </dgm:pt>
    <dgm:pt modelId="{FCE6E238-2A92-4409-82DA-593667339243}" type="parTrans" cxnId="{3A38DEFA-CCF0-4737-99C9-65224F81D3F5}">
      <dgm:prSet/>
      <dgm:spPr/>
      <dgm:t>
        <a:bodyPr/>
        <a:lstStyle/>
        <a:p>
          <a:endParaRPr lang="es-ES"/>
        </a:p>
      </dgm:t>
    </dgm:pt>
    <dgm:pt modelId="{53B521CE-24B4-41D1-AE12-A5BD7BDD7457}" type="sibTrans" cxnId="{3A38DEFA-CCF0-4737-99C9-65224F81D3F5}">
      <dgm:prSet/>
      <dgm:spPr/>
      <dgm:t>
        <a:bodyPr/>
        <a:lstStyle/>
        <a:p>
          <a:endParaRPr lang="es-ES"/>
        </a:p>
      </dgm:t>
    </dgm:pt>
    <dgm:pt modelId="{5FFF998A-94B9-4C46-9DEC-AA2049147121}">
      <dgm:prSet/>
      <dgm:spPr/>
      <dgm:t>
        <a:bodyPr/>
        <a:lstStyle/>
        <a:p>
          <a:r>
            <a:rPr lang="es-ES" b="0" i="0"/>
            <a:t>Si </a:t>
          </a:r>
          <a:r>
            <a:rPr lang="es-ES" b="0" i="0" dirty="0"/>
            <a:t>es mayor, será rechazado.</a:t>
          </a:r>
        </a:p>
      </dgm:t>
    </dgm:pt>
    <dgm:pt modelId="{AFD63B21-A4B7-4E75-A88F-C935FDBFBE61}" type="parTrans" cxnId="{B42620D3-29D6-4085-AA27-85B8A5B986EA}">
      <dgm:prSet/>
      <dgm:spPr/>
      <dgm:t>
        <a:bodyPr/>
        <a:lstStyle/>
        <a:p>
          <a:endParaRPr lang="es-ES"/>
        </a:p>
      </dgm:t>
    </dgm:pt>
    <dgm:pt modelId="{889F25C1-AC3C-41C8-BE46-E242DE6047FC}" type="sibTrans" cxnId="{B42620D3-29D6-4085-AA27-85B8A5B986EA}">
      <dgm:prSet/>
      <dgm:spPr/>
      <dgm:t>
        <a:bodyPr/>
        <a:lstStyle/>
        <a:p>
          <a:endParaRPr lang="es-ES"/>
        </a:p>
      </dgm:t>
    </dgm:pt>
    <dgm:pt modelId="{00F2AACD-9705-4EEA-919C-E1A9D503B538}" type="pres">
      <dgm:prSet presAssocID="{880FBCCE-EECD-4611-ACE8-48EC6BBB2545}" presName="diagram" presStyleCnt="0">
        <dgm:presLayoutVars>
          <dgm:dir/>
          <dgm:resizeHandles val="exact"/>
        </dgm:presLayoutVars>
      </dgm:prSet>
      <dgm:spPr/>
    </dgm:pt>
    <dgm:pt modelId="{832BFB8E-3DA5-411F-A6F5-57C605F59501}" type="pres">
      <dgm:prSet presAssocID="{07253E9B-7B0C-4193-9A9E-42CC52ADFE74}" presName="node" presStyleLbl="node1" presStyleIdx="0" presStyleCnt="3">
        <dgm:presLayoutVars>
          <dgm:bulletEnabled val="1"/>
        </dgm:presLayoutVars>
      </dgm:prSet>
      <dgm:spPr/>
    </dgm:pt>
    <dgm:pt modelId="{8BB9A0B2-5B31-45F9-8DED-4EEF4CA03E17}" type="pres">
      <dgm:prSet presAssocID="{3335D192-0BCB-44FE-AF5C-A39B47591892}" presName="sibTrans" presStyleCnt="0"/>
      <dgm:spPr/>
    </dgm:pt>
    <dgm:pt modelId="{F6580B40-CF0C-4F5F-86CA-6E515377B270}" type="pres">
      <dgm:prSet presAssocID="{C24FFBDB-5BD6-4048-AD47-1AB8C3F3E5E4}" presName="node" presStyleLbl="node1" presStyleIdx="1" presStyleCnt="3">
        <dgm:presLayoutVars>
          <dgm:bulletEnabled val="1"/>
        </dgm:presLayoutVars>
      </dgm:prSet>
      <dgm:spPr/>
    </dgm:pt>
    <dgm:pt modelId="{2EA0AD06-3238-46C4-9F94-9034E644C26A}" type="pres">
      <dgm:prSet presAssocID="{53B521CE-24B4-41D1-AE12-A5BD7BDD7457}" presName="sibTrans" presStyleCnt="0"/>
      <dgm:spPr/>
    </dgm:pt>
    <dgm:pt modelId="{43E99F25-CAEE-4D99-A7FD-F9A9F952BCC8}" type="pres">
      <dgm:prSet presAssocID="{5FFF998A-94B9-4C46-9DEC-AA2049147121}" presName="node" presStyleLbl="node1" presStyleIdx="2" presStyleCnt="3" custScaleY="69897">
        <dgm:presLayoutVars>
          <dgm:bulletEnabled val="1"/>
        </dgm:presLayoutVars>
      </dgm:prSet>
      <dgm:spPr/>
    </dgm:pt>
  </dgm:ptLst>
  <dgm:cxnLst>
    <dgm:cxn modelId="{5B4F6821-397C-4883-A8F6-83BC7E492DA6}" srcId="{880FBCCE-EECD-4611-ACE8-48EC6BBB2545}" destId="{07253E9B-7B0C-4193-9A9E-42CC52ADFE74}" srcOrd="0" destOrd="0" parTransId="{98BD5E40-3077-4CDF-8CA3-38EEB3399493}" sibTransId="{3335D192-0BCB-44FE-AF5C-A39B47591892}"/>
    <dgm:cxn modelId="{12D7925B-C6DA-430C-86E5-773E4BF3C726}" type="presOf" srcId="{07253E9B-7B0C-4193-9A9E-42CC52ADFE74}" destId="{832BFB8E-3DA5-411F-A6F5-57C605F59501}" srcOrd="0" destOrd="0" presId="urn:microsoft.com/office/officeart/2005/8/layout/default"/>
    <dgm:cxn modelId="{090B4E60-145B-417C-B5C3-BBB2D42FEB0B}" type="presOf" srcId="{880FBCCE-EECD-4611-ACE8-48EC6BBB2545}" destId="{00F2AACD-9705-4EEA-919C-E1A9D503B538}" srcOrd="0" destOrd="0" presId="urn:microsoft.com/office/officeart/2005/8/layout/default"/>
    <dgm:cxn modelId="{F7B564D1-F905-4DA6-AEF5-0372F057319D}" type="presOf" srcId="{C24FFBDB-5BD6-4048-AD47-1AB8C3F3E5E4}" destId="{F6580B40-CF0C-4F5F-86CA-6E515377B270}" srcOrd="0" destOrd="0" presId="urn:microsoft.com/office/officeart/2005/8/layout/default"/>
    <dgm:cxn modelId="{B42620D3-29D6-4085-AA27-85B8A5B986EA}" srcId="{880FBCCE-EECD-4611-ACE8-48EC6BBB2545}" destId="{5FFF998A-94B9-4C46-9DEC-AA2049147121}" srcOrd="2" destOrd="0" parTransId="{AFD63B21-A4B7-4E75-A88F-C935FDBFBE61}" sibTransId="{889F25C1-AC3C-41C8-BE46-E242DE6047FC}"/>
    <dgm:cxn modelId="{C95478F5-DAA2-452A-8061-C8DA6B178F12}" type="presOf" srcId="{5FFF998A-94B9-4C46-9DEC-AA2049147121}" destId="{43E99F25-CAEE-4D99-A7FD-F9A9F952BCC8}" srcOrd="0" destOrd="0" presId="urn:microsoft.com/office/officeart/2005/8/layout/default"/>
    <dgm:cxn modelId="{3A38DEFA-CCF0-4737-99C9-65224F81D3F5}" srcId="{880FBCCE-EECD-4611-ACE8-48EC6BBB2545}" destId="{C24FFBDB-5BD6-4048-AD47-1AB8C3F3E5E4}" srcOrd="1" destOrd="0" parTransId="{FCE6E238-2A92-4409-82DA-593667339243}" sibTransId="{53B521CE-24B4-41D1-AE12-A5BD7BDD7457}"/>
    <dgm:cxn modelId="{08623811-EE05-4F95-930D-83451037BAAF}" type="presParOf" srcId="{00F2AACD-9705-4EEA-919C-E1A9D503B538}" destId="{832BFB8E-3DA5-411F-A6F5-57C605F59501}" srcOrd="0" destOrd="0" presId="urn:microsoft.com/office/officeart/2005/8/layout/default"/>
    <dgm:cxn modelId="{C0DAAACF-933B-406A-949B-FD1A59F37DFF}" type="presParOf" srcId="{00F2AACD-9705-4EEA-919C-E1A9D503B538}" destId="{8BB9A0B2-5B31-45F9-8DED-4EEF4CA03E17}" srcOrd="1" destOrd="0" presId="urn:microsoft.com/office/officeart/2005/8/layout/default"/>
    <dgm:cxn modelId="{0E1BF405-2C6B-4A70-BA64-EFF9454816A5}" type="presParOf" srcId="{00F2AACD-9705-4EEA-919C-E1A9D503B538}" destId="{F6580B40-CF0C-4F5F-86CA-6E515377B270}" srcOrd="2" destOrd="0" presId="urn:microsoft.com/office/officeart/2005/8/layout/default"/>
    <dgm:cxn modelId="{EB4617BF-49D7-4D49-9A4E-59DA566378D8}" type="presParOf" srcId="{00F2AACD-9705-4EEA-919C-E1A9D503B538}" destId="{2EA0AD06-3238-46C4-9F94-9034E644C26A}" srcOrd="3" destOrd="0" presId="urn:microsoft.com/office/officeart/2005/8/layout/default"/>
    <dgm:cxn modelId="{916283F5-63A5-4121-B270-DDC82A7E2720}" type="presParOf" srcId="{00F2AACD-9705-4EEA-919C-E1A9D503B538}" destId="{43E99F25-CAEE-4D99-A7FD-F9A9F952BCC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C275CF-E86A-4F94-B76E-A4CABD2877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166D5A2-EF43-483B-B197-0296D648F16D}">
      <dgm:prSet phldrT="[Texto]"/>
      <dgm:spPr/>
      <dgm:t>
        <a:bodyPr/>
        <a:lstStyle/>
        <a:p>
          <a:r>
            <a:rPr lang="es-ES" b="1" i="0" dirty="0">
              <a:effectLst/>
              <a:latin typeface="Fira Sans" panose="020B0503050000020004" pitchFamily="34" charset="0"/>
            </a:rPr>
            <a:t>Muestreo por atributos simple</a:t>
          </a:r>
          <a:endParaRPr lang="es-ES" dirty="0"/>
        </a:p>
      </dgm:t>
    </dgm:pt>
    <dgm:pt modelId="{06669B73-E2A8-4198-AA13-8CDABB81FA2F}" type="parTrans" cxnId="{286A2F07-84A8-4B1F-AE1C-4275C3605CF2}">
      <dgm:prSet/>
      <dgm:spPr/>
      <dgm:t>
        <a:bodyPr/>
        <a:lstStyle/>
        <a:p>
          <a:endParaRPr lang="es-ES"/>
        </a:p>
      </dgm:t>
    </dgm:pt>
    <dgm:pt modelId="{0269EF27-3A4D-44EE-8E09-EBED3A78908A}" type="sibTrans" cxnId="{286A2F07-84A8-4B1F-AE1C-4275C3605CF2}">
      <dgm:prSet/>
      <dgm:spPr/>
      <dgm:t>
        <a:bodyPr/>
        <a:lstStyle/>
        <a:p>
          <a:endParaRPr lang="es-ES"/>
        </a:p>
      </dgm:t>
    </dgm:pt>
    <dgm:pt modelId="{48999B71-5086-42E3-8149-74AF84A1BFD5}">
      <dgm:prSet/>
      <dgm:spPr/>
      <dgm:t>
        <a:bodyPr/>
        <a:lstStyle/>
        <a:p>
          <a:r>
            <a:rPr lang="es-ES" b="1" i="0" dirty="0">
              <a:effectLst/>
              <a:latin typeface="Fira Sans" panose="020B0503050000020004" pitchFamily="34" charset="0"/>
            </a:rPr>
            <a:t>Muestreo por atributos doble</a:t>
          </a:r>
          <a:endParaRPr lang="es-ES" b="0" i="0" dirty="0">
            <a:effectLst/>
            <a:latin typeface="Fira Sans" panose="020B0503050000020004" pitchFamily="34" charset="0"/>
          </a:endParaRPr>
        </a:p>
      </dgm:t>
    </dgm:pt>
    <dgm:pt modelId="{F5FEC3F5-B5B8-44E6-A54B-376AA66526EC}" type="parTrans" cxnId="{CD4C6B40-43B9-40C3-AB0A-BF1E534EAF31}">
      <dgm:prSet/>
      <dgm:spPr/>
      <dgm:t>
        <a:bodyPr/>
        <a:lstStyle/>
        <a:p>
          <a:endParaRPr lang="es-ES"/>
        </a:p>
      </dgm:t>
    </dgm:pt>
    <dgm:pt modelId="{4E692BF2-D3CB-4891-81CD-A12BC59FEB9D}" type="sibTrans" cxnId="{CD4C6B40-43B9-40C3-AB0A-BF1E534EAF31}">
      <dgm:prSet/>
      <dgm:spPr/>
      <dgm:t>
        <a:bodyPr/>
        <a:lstStyle/>
        <a:p>
          <a:endParaRPr lang="es-ES"/>
        </a:p>
      </dgm:t>
    </dgm:pt>
    <dgm:pt modelId="{611ED260-099E-4184-9C47-72BF1D74DFED}">
      <dgm:prSet/>
      <dgm:spPr/>
      <dgm:t>
        <a:bodyPr/>
        <a:lstStyle/>
        <a:p>
          <a:r>
            <a:rPr lang="es-ES" b="1" i="0" dirty="0">
              <a:effectLst/>
              <a:latin typeface="Fira Sans" panose="020B0503050000020004" pitchFamily="34" charset="0"/>
            </a:rPr>
            <a:t>Muestreo por atributos múltiple</a:t>
          </a:r>
          <a:endParaRPr lang="es-ES" b="0" i="0" dirty="0">
            <a:effectLst/>
            <a:latin typeface="Fira Sans" panose="020B0503050000020004" pitchFamily="34" charset="0"/>
          </a:endParaRPr>
        </a:p>
      </dgm:t>
    </dgm:pt>
    <dgm:pt modelId="{33ECAE80-70C3-454D-991D-7F5474824547}" type="parTrans" cxnId="{8F7ECD91-FF99-47EF-8DA6-23411A39339C}">
      <dgm:prSet/>
      <dgm:spPr/>
      <dgm:t>
        <a:bodyPr/>
        <a:lstStyle/>
        <a:p>
          <a:endParaRPr lang="es-ES"/>
        </a:p>
      </dgm:t>
    </dgm:pt>
    <dgm:pt modelId="{C2913E63-BE12-4ED1-B3A3-4BD206557D8F}" type="sibTrans" cxnId="{8F7ECD91-FF99-47EF-8DA6-23411A39339C}">
      <dgm:prSet/>
      <dgm:spPr/>
      <dgm:t>
        <a:bodyPr/>
        <a:lstStyle/>
        <a:p>
          <a:endParaRPr lang="es-ES"/>
        </a:p>
      </dgm:t>
    </dgm:pt>
    <dgm:pt modelId="{CFD569B9-4642-4AF7-A0D0-DFECEAA5BB10}">
      <dgm:prSet phldrT="[Texto]"/>
      <dgm:spPr/>
      <dgm:t>
        <a:bodyPr/>
        <a:lstStyle/>
        <a:p>
          <a:r>
            <a:rPr lang="es-ES" b="0" i="0" dirty="0">
              <a:effectLst/>
              <a:latin typeface="Fira Sans" panose="020B0503050000020004" pitchFamily="34" charset="0"/>
            </a:rPr>
            <a:t>Está determinado por un número de muestra (n) y un número de aceptación que se establecen previamente. </a:t>
          </a:r>
          <a:endParaRPr lang="es-ES" dirty="0"/>
        </a:p>
      </dgm:t>
    </dgm:pt>
    <dgm:pt modelId="{8D9696F8-1B8D-4E52-9773-AFDAA28C8317}" type="parTrans" cxnId="{943790F7-09F4-48C1-8232-4C78BC9C6245}">
      <dgm:prSet/>
      <dgm:spPr/>
      <dgm:t>
        <a:bodyPr/>
        <a:lstStyle/>
        <a:p>
          <a:endParaRPr lang="es-ES"/>
        </a:p>
      </dgm:t>
    </dgm:pt>
    <dgm:pt modelId="{4C886973-A968-4BE6-9438-CA361553B26A}" type="sibTrans" cxnId="{943790F7-09F4-48C1-8232-4C78BC9C6245}">
      <dgm:prSet/>
      <dgm:spPr/>
      <dgm:t>
        <a:bodyPr/>
        <a:lstStyle/>
        <a:p>
          <a:endParaRPr lang="es-ES"/>
        </a:p>
      </dgm:t>
    </dgm:pt>
    <dgm:pt modelId="{E8E48BAA-D87A-4671-AFF8-C45AAAD87B1A}">
      <dgm:prSet phldrT="[Texto]"/>
      <dgm:spPr/>
      <dgm:t>
        <a:bodyPr/>
        <a:lstStyle/>
        <a:p>
          <a:r>
            <a:rPr lang="es-ES" b="0" i="0" dirty="0">
              <a:effectLst/>
              <a:latin typeface="Fira Sans" panose="020B0503050000020004" pitchFamily="34" charset="0"/>
            </a:rPr>
            <a:t>Si durante la prueba se encuentra un número de aceptación de “c” o menos, el lote se considera aceptable. </a:t>
          </a:r>
          <a:endParaRPr lang="es-ES" dirty="0"/>
        </a:p>
      </dgm:t>
    </dgm:pt>
    <dgm:pt modelId="{B261D627-5121-4D67-B242-0931C986E18D}" type="parTrans" cxnId="{DC8571A2-3448-43F9-A6E9-E70CC251AD92}">
      <dgm:prSet/>
      <dgm:spPr/>
      <dgm:t>
        <a:bodyPr/>
        <a:lstStyle/>
        <a:p>
          <a:endParaRPr lang="es-ES"/>
        </a:p>
      </dgm:t>
    </dgm:pt>
    <dgm:pt modelId="{B4396D1C-7BD3-4ED3-A9FB-4122AB1F1643}" type="sibTrans" cxnId="{DC8571A2-3448-43F9-A6E9-E70CC251AD92}">
      <dgm:prSet/>
      <dgm:spPr/>
      <dgm:t>
        <a:bodyPr/>
        <a:lstStyle/>
        <a:p>
          <a:endParaRPr lang="es-ES"/>
        </a:p>
      </dgm:t>
    </dgm:pt>
    <dgm:pt modelId="{2A8A5FF7-133E-4E3D-821B-362F6BCCFBC7}">
      <dgm:prSet phldrT="[Texto]"/>
      <dgm:spPr/>
      <dgm:t>
        <a:bodyPr/>
        <a:lstStyle/>
        <a:p>
          <a:r>
            <a:rPr lang="es-ES" b="0" i="0">
              <a:effectLst/>
              <a:latin typeface="Fira Sans" panose="020B0503050000020004" pitchFamily="34" charset="0"/>
            </a:rPr>
            <a:t>Pero</a:t>
          </a:r>
          <a:r>
            <a:rPr lang="es-ES" b="0" i="0" dirty="0">
              <a:effectLst/>
              <a:latin typeface="Fira Sans" panose="020B0503050000020004" pitchFamily="34" charset="0"/>
            </a:rPr>
            <a:t>, si el nivel de productos defectuosos es mayor que “c”, el lote es rechazado.</a:t>
          </a:r>
          <a:endParaRPr lang="es-ES" dirty="0"/>
        </a:p>
      </dgm:t>
    </dgm:pt>
    <dgm:pt modelId="{E97FDBA9-7E80-45DE-8F21-8E378B3B73AA}" type="parTrans" cxnId="{EDBF4A2F-CA37-42E1-8D22-2232B08A1963}">
      <dgm:prSet/>
      <dgm:spPr/>
      <dgm:t>
        <a:bodyPr/>
        <a:lstStyle/>
        <a:p>
          <a:endParaRPr lang="es-ES"/>
        </a:p>
      </dgm:t>
    </dgm:pt>
    <dgm:pt modelId="{803B06F8-53AE-4AEC-94B1-ED3C1CD0846E}" type="sibTrans" cxnId="{EDBF4A2F-CA37-42E1-8D22-2232B08A1963}">
      <dgm:prSet/>
      <dgm:spPr/>
      <dgm:t>
        <a:bodyPr/>
        <a:lstStyle/>
        <a:p>
          <a:endParaRPr lang="es-ES"/>
        </a:p>
      </dgm:t>
    </dgm:pt>
    <dgm:pt modelId="{5F10253D-9778-464B-8B15-2C1BAABAE66C}">
      <dgm:prSet/>
      <dgm:spPr/>
      <dgm:t>
        <a:bodyPr/>
        <a:lstStyle/>
        <a:p>
          <a:r>
            <a:rPr lang="es-ES" b="0" i="0" dirty="0">
              <a:effectLst/>
              <a:latin typeface="Fira Sans" panose="020B0503050000020004" pitchFamily="34" charset="0"/>
            </a:rPr>
            <a:t>Permite tomar una muestra pequeña que permite detectar si los lotes son bueno o malos.</a:t>
          </a:r>
        </a:p>
      </dgm:t>
    </dgm:pt>
    <dgm:pt modelId="{2CE71F35-A0A3-4A80-B280-09A54FC55657}" type="parTrans" cxnId="{F54F5209-455E-42C2-8A5F-BD9EA98B2C4F}">
      <dgm:prSet/>
      <dgm:spPr/>
      <dgm:t>
        <a:bodyPr/>
        <a:lstStyle/>
        <a:p>
          <a:endParaRPr lang="es-ES"/>
        </a:p>
      </dgm:t>
    </dgm:pt>
    <dgm:pt modelId="{F00E0F8C-1426-41AB-AADB-F2A6FEC2BFBA}" type="sibTrans" cxnId="{F54F5209-455E-42C2-8A5F-BD9EA98B2C4F}">
      <dgm:prSet/>
      <dgm:spPr/>
      <dgm:t>
        <a:bodyPr/>
        <a:lstStyle/>
        <a:p>
          <a:endParaRPr lang="es-ES"/>
        </a:p>
      </dgm:t>
    </dgm:pt>
    <dgm:pt modelId="{0737E741-0E47-4928-9405-FF8BB9700C59}">
      <dgm:prSet/>
      <dgm:spPr/>
      <dgm:t>
        <a:bodyPr/>
        <a:lstStyle/>
        <a:p>
          <a:r>
            <a:rPr lang="es-ES" b="0" i="0">
              <a:effectLst/>
              <a:latin typeface="Fira Sans" panose="020B0503050000020004" pitchFamily="34" charset="0"/>
            </a:rPr>
            <a:t>Si </a:t>
          </a:r>
          <a:r>
            <a:rPr lang="es-ES" b="0" i="0" dirty="0">
              <a:effectLst/>
              <a:latin typeface="Fira Sans" panose="020B0503050000020004" pitchFamily="34" charset="0"/>
            </a:rPr>
            <a:t>en la primera prueba no se puede rechazar o aceptar, se toma una segunda considerando las unidades defectuosas.</a:t>
          </a:r>
        </a:p>
      </dgm:t>
    </dgm:pt>
    <dgm:pt modelId="{7CF5B7EF-5843-4852-B665-4B746AB9B450}" type="parTrans" cxnId="{F5B49BC0-C2E0-48A3-95F6-0DB92995BAD7}">
      <dgm:prSet/>
      <dgm:spPr/>
      <dgm:t>
        <a:bodyPr/>
        <a:lstStyle/>
        <a:p>
          <a:endParaRPr lang="es-ES"/>
        </a:p>
      </dgm:t>
    </dgm:pt>
    <dgm:pt modelId="{CC7C828E-E763-4B3C-BA0C-6416BFD2DFBC}" type="sibTrans" cxnId="{F5B49BC0-C2E0-48A3-95F6-0DB92995BAD7}">
      <dgm:prSet/>
      <dgm:spPr/>
      <dgm:t>
        <a:bodyPr/>
        <a:lstStyle/>
        <a:p>
          <a:endParaRPr lang="es-ES"/>
        </a:p>
      </dgm:t>
    </dgm:pt>
    <dgm:pt modelId="{2B3F35E7-5CB1-4079-9446-7C939F13440A}">
      <dgm:prSet/>
      <dgm:spPr/>
      <dgm:t>
        <a:bodyPr/>
        <a:lstStyle/>
        <a:p>
          <a:r>
            <a:rPr lang="es-ES" b="0" i="0" dirty="0">
              <a:effectLst/>
              <a:latin typeface="Fira Sans" panose="020B0503050000020004" pitchFamily="34" charset="0"/>
            </a:rPr>
            <a:t>Se toma una muestra inicial más pequeña y si se tiene evidencia, se toma una decisión, de lo contrario, se realiza una segunda prueba para trata de decidir. </a:t>
          </a:r>
        </a:p>
      </dgm:t>
    </dgm:pt>
    <dgm:pt modelId="{C4E32B6C-CAAB-4651-9D5A-75A7D8485D0B}" type="parTrans" cxnId="{FFA668FE-002B-4AA7-9909-23C1715E28AD}">
      <dgm:prSet/>
      <dgm:spPr/>
      <dgm:t>
        <a:bodyPr/>
        <a:lstStyle/>
        <a:p>
          <a:endParaRPr lang="es-ES"/>
        </a:p>
      </dgm:t>
    </dgm:pt>
    <dgm:pt modelId="{9C611324-D733-4841-BC70-37042E9CA9AF}" type="sibTrans" cxnId="{FFA668FE-002B-4AA7-9909-23C1715E28AD}">
      <dgm:prSet/>
      <dgm:spPr/>
      <dgm:t>
        <a:bodyPr/>
        <a:lstStyle/>
        <a:p>
          <a:endParaRPr lang="es-ES"/>
        </a:p>
      </dgm:t>
    </dgm:pt>
    <dgm:pt modelId="{00B839AF-3E0C-438D-A637-BB6285574D20}">
      <dgm:prSet/>
      <dgm:spPr/>
      <dgm:t>
        <a:bodyPr/>
        <a:lstStyle/>
        <a:p>
          <a:r>
            <a:rPr lang="es-ES" b="0" i="0">
              <a:effectLst/>
              <a:latin typeface="Fira Sans" panose="020B0503050000020004" pitchFamily="34" charset="0"/>
            </a:rPr>
            <a:t>Si </a:t>
          </a:r>
          <a:r>
            <a:rPr lang="es-ES" b="0" i="0" dirty="0">
              <a:effectLst/>
              <a:latin typeface="Fira Sans" panose="020B0503050000020004" pitchFamily="34" charset="0"/>
            </a:rPr>
            <a:t>esto no es posible, se continúa con el proceso hasta rechazar o aceptar el lote.</a:t>
          </a:r>
        </a:p>
      </dgm:t>
    </dgm:pt>
    <dgm:pt modelId="{81262E3E-B857-4CC3-B918-9CD5E389830A}" type="parTrans" cxnId="{8773F64E-BF6A-4616-BE3F-B8DE21D00F1D}">
      <dgm:prSet/>
      <dgm:spPr/>
      <dgm:t>
        <a:bodyPr/>
        <a:lstStyle/>
        <a:p>
          <a:endParaRPr lang="es-ES"/>
        </a:p>
      </dgm:t>
    </dgm:pt>
    <dgm:pt modelId="{AFC2361C-7BCE-415D-8BE5-AD8C4E29D45E}" type="sibTrans" cxnId="{8773F64E-BF6A-4616-BE3F-B8DE21D00F1D}">
      <dgm:prSet/>
      <dgm:spPr/>
      <dgm:t>
        <a:bodyPr/>
        <a:lstStyle/>
        <a:p>
          <a:endParaRPr lang="es-ES"/>
        </a:p>
      </dgm:t>
    </dgm:pt>
    <dgm:pt modelId="{B08037E6-0148-4658-9AEF-629A8FA8E083}" type="pres">
      <dgm:prSet presAssocID="{75C275CF-E86A-4F94-B76E-A4CABD28773B}" presName="linear" presStyleCnt="0">
        <dgm:presLayoutVars>
          <dgm:animLvl val="lvl"/>
          <dgm:resizeHandles val="exact"/>
        </dgm:presLayoutVars>
      </dgm:prSet>
      <dgm:spPr/>
    </dgm:pt>
    <dgm:pt modelId="{21D6B36A-3CE4-447F-9A1F-54D941A5D4CD}" type="pres">
      <dgm:prSet presAssocID="{D166D5A2-EF43-483B-B197-0296D648F16D}" presName="parentText" presStyleLbl="node1" presStyleIdx="0" presStyleCnt="3">
        <dgm:presLayoutVars>
          <dgm:chMax val="0"/>
          <dgm:bulletEnabled val="1"/>
        </dgm:presLayoutVars>
      </dgm:prSet>
      <dgm:spPr/>
    </dgm:pt>
    <dgm:pt modelId="{0FD271F7-C04B-4D62-A48B-5779F74BB8EB}" type="pres">
      <dgm:prSet presAssocID="{D166D5A2-EF43-483B-B197-0296D648F16D}" presName="childText" presStyleLbl="revTx" presStyleIdx="0" presStyleCnt="3">
        <dgm:presLayoutVars>
          <dgm:bulletEnabled val="1"/>
        </dgm:presLayoutVars>
      </dgm:prSet>
      <dgm:spPr/>
    </dgm:pt>
    <dgm:pt modelId="{5EE8B724-BBE7-426A-8DB1-BBD473FC6DD4}" type="pres">
      <dgm:prSet presAssocID="{48999B71-5086-42E3-8149-74AF84A1BFD5}" presName="parentText" presStyleLbl="node1" presStyleIdx="1" presStyleCnt="3">
        <dgm:presLayoutVars>
          <dgm:chMax val="0"/>
          <dgm:bulletEnabled val="1"/>
        </dgm:presLayoutVars>
      </dgm:prSet>
      <dgm:spPr/>
    </dgm:pt>
    <dgm:pt modelId="{9301BD87-3310-4653-BB14-275D8544A309}" type="pres">
      <dgm:prSet presAssocID="{48999B71-5086-42E3-8149-74AF84A1BFD5}" presName="childText" presStyleLbl="revTx" presStyleIdx="1" presStyleCnt="3">
        <dgm:presLayoutVars>
          <dgm:bulletEnabled val="1"/>
        </dgm:presLayoutVars>
      </dgm:prSet>
      <dgm:spPr/>
    </dgm:pt>
    <dgm:pt modelId="{EBA9B850-4303-4581-9858-40E7EDC4BC7B}" type="pres">
      <dgm:prSet presAssocID="{611ED260-099E-4184-9C47-72BF1D74DFED}" presName="parentText" presStyleLbl="node1" presStyleIdx="2" presStyleCnt="3">
        <dgm:presLayoutVars>
          <dgm:chMax val="0"/>
          <dgm:bulletEnabled val="1"/>
        </dgm:presLayoutVars>
      </dgm:prSet>
      <dgm:spPr/>
    </dgm:pt>
    <dgm:pt modelId="{89BFCCC3-F4B1-4E93-9575-B6C8A40C5059}" type="pres">
      <dgm:prSet presAssocID="{611ED260-099E-4184-9C47-72BF1D74DFED}" presName="childText" presStyleLbl="revTx" presStyleIdx="2" presStyleCnt="3">
        <dgm:presLayoutVars>
          <dgm:bulletEnabled val="1"/>
        </dgm:presLayoutVars>
      </dgm:prSet>
      <dgm:spPr/>
    </dgm:pt>
  </dgm:ptLst>
  <dgm:cxnLst>
    <dgm:cxn modelId="{286A2F07-84A8-4B1F-AE1C-4275C3605CF2}" srcId="{75C275CF-E86A-4F94-B76E-A4CABD28773B}" destId="{D166D5A2-EF43-483B-B197-0296D648F16D}" srcOrd="0" destOrd="0" parTransId="{06669B73-E2A8-4198-AA13-8CDABB81FA2F}" sibTransId="{0269EF27-3A4D-44EE-8E09-EBED3A78908A}"/>
    <dgm:cxn modelId="{F54F5209-455E-42C2-8A5F-BD9EA98B2C4F}" srcId="{48999B71-5086-42E3-8149-74AF84A1BFD5}" destId="{5F10253D-9778-464B-8B15-2C1BAABAE66C}" srcOrd="0" destOrd="0" parTransId="{2CE71F35-A0A3-4A80-B280-09A54FC55657}" sibTransId="{F00E0F8C-1426-41AB-AADB-F2A6FEC2BFBA}"/>
    <dgm:cxn modelId="{DF5BF81E-B8C9-4089-862E-D47CDB58DE58}" type="presOf" srcId="{2B3F35E7-5CB1-4079-9446-7C939F13440A}" destId="{89BFCCC3-F4B1-4E93-9575-B6C8A40C5059}" srcOrd="0" destOrd="0" presId="urn:microsoft.com/office/officeart/2005/8/layout/vList2"/>
    <dgm:cxn modelId="{DFBF2E29-1E6C-4E2C-B3A7-8625C3346E80}" type="presOf" srcId="{D166D5A2-EF43-483B-B197-0296D648F16D}" destId="{21D6B36A-3CE4-447F-9A1F-54D941A5D4CD}" srcOrd="0" destOrd="0" presId="urn:microsoft.com/office/officeart/2005/8/layout/vList2"/>
    <dgm:cxn modelId="{EDBF4A2F-CA37-42E1-8D22-2232B08A1963}" srcId="{D166D5A2-EF43-483B-B197-0296D648F16D}" destId="{2A8A5FF7-133E-4E3D-821B-362F6BCCFBC7}" srcOrd="2" destOrd="0" parTransId="{E97FDBA9-7E80-45DE-8F21-8E378B3B73AA}" sibTransId="{803B06F8-53AE-4AEC-94B1-ED3C1CD0846E}"/>
    <dgm:cxn modelId="{CD4C6B40-43B9-40C3-AB0A-BF1E534EAF31}" srcId="{75C275CF-E86A-4F94-B76E-A4CABD28773B}" destId="{48999B71-5086-42E3-8149-74AF84A1BFD5}" srcOrd="1" destOrd="0" parTransId="{F5FEC3F5-B5B8-44E6-A54B-376AA66526EC}" sibTransId="{4E692BF2-D3CB-4891-81CD-A12BC59FEB9D}"/>
    <dgm:cxn modelId="{5D26E740-6C63-4391-9627-EBB19314273E}" type="presOf" srcId="{E8E48BAA-D87A-4671-AFF8-C45AAAD87B1A}" destId="{0FD271F7-C04B-4D62-A48B-5779F74BB8EB}" srcOrd="0" destOrd="1" presId="urn:microsoft.com/office/officeart/2005/8/layout/vList2"/>
    <dgm:cxn modelId="{2BA3F349-F17A-4381-AF1E-38BC60824B4D}" type="presOf" srcId="{75C275CF-E86A-4F94-B76E-A4CABD28773B}" destId="{B08037E6-0148-4658-9AEF-629A8FA8E083}" srcOrd="0" destOrd="0" presId="urn:microsoft.com/office/officeart/2005/8/layout/vList2"/>
    <dgm:cxn modelId="{8773F64E-BF6A-4616-BE3F-B8DE21D00F1D}" srcId="{611ED260-099E-4184-9C47-72BF1D74DFED}" destId="{00B839AF-3E0C-438D-A637-BB6285574D20}" srcOrd="1" destOrd="0" parTransId="{81262E3E-B857-4CC3-B918-9CD5E389830A}" sibTransId="{AFC2361C-7BCE-415D-8BE5-AD8C4E29D45E}"/>
    <dgm:cxn modelId="{DF72DD56-13BC-4260-869C-6DC5681A0CEC}" type="presOf" srcId="{2A8A5FF7-133E-4E3D-821B-362F6BCCFBC7}" destId="{0FD271F7-C04B-4D62-A48B-5779F74BB8EB}" srcOrd="0" destOrd="2" presId="urn:microsoft.com/office/officeart/2005/8/layout/vList2"/>
    <dgm:cxn modelId="{F2484C86-AA91-4712-BE46-F11317C63FE5}" type="presOf" srcId="{CFD569B9-4642-4AF7-A0D0-DFECEAA5BB10}" destId="{0FD271F7-C04B-4D62-A48B-5779F74BB8EB}" srcOrd="0" destOrd="0" presId="urn:microsoft.com/office/officeart/2005/8/layout/vList2"/>
    <dgm:cxn modelId="{5D5B068E-F3CB-4F02-892F-15EB745D5ECB}" type="presOf" srcId="{00B839AF-3E0C-438D-A637-BB6285574D20}" destId="{89BFCCC3-F4B1-4E93-9575-B6C8A40C5059}" srcOrd="0" destOrd="1" presId="urn:microsoft.com/office/officeart/2005/8/layout/vList2"/>
    <dgm:cxn modelId="{8F7ECD91-FF99-47EF-8DA6-23411A39339C}" srcId="{75C275CF-E86A-4F94-B76E-A4CABD28773B}" destId="{611ED260-099E-4184-9C47-72BF1D74DFED}" srcOrd="2" destOrd="0" parTransId="{33ECAE80-70C3-454D-991D-7F5474824547}" sibTransId="{C2913E63-BE12-4ED1-B3A3-4BD206557D8F}"/>
    <dgm:cxn modelId="{CBEB4092-CF25-4EB1-8FDE-F35349B25643}" type="presOf" srcId="{0737E741-0E47-4928-9405-FF8BB9700C59}" destId="{9301BD87-3310-4653-BB14-275D8544A309}" srcOrd="0" destOrd="1" presId="urn:microsoft.com/office/officeart/2005/8/layout/vList2"/>
    <dgm:cxn modelId="{DC8571A2-3448-43F9-A6E9-E70CC251AD92}" srcId="{D166D5A2-EF43-483B-B197-0296D648F16D}" destId="{E8E48BAA-D87A-4671-AFF8-C45AAAD87B1A}" srcOrd="1" destOrd="0" parTransId="{B261D627-5121-4D67-B242-0931C986E18D}" sibTransId="{B4396D1C-7BD3-4ED3-A9FB-4122AB1F1643}"/>
    <dgm:cxn modelId="{F5B49BC0-C2E0-48A3-95F6-0DB92995BAD7}" srcId="{48999B71-5086-42E3-8149-74AF84A1BFD5}" destId="{0737E741-0E47-4928-9405-FF8BB9700C59}" srcOrd="1" destOrd="0" parTransId="{7CF5B7EF-5843-4852-B665-4B746AB9B450}" sibTransId="{CC7C828E-E763-4B3C-BA0C-6416BFD2DFBC}"/>
    <dgm:cxn modelId="{4AF1C3C3-7B34-482C-B467-7D3BD1441EB8}" type="presOf" srcId="{611ED260-099E-4184-9C47-72BF1D74DFED}" destId="{EBA9B850-4303-4581-9858-40E7EDC4BC7B}" srcOrd="0" destOrd="0" presId="urn:microsoft.com/office/officeart/2005/8/layout/vList2"/>
    <dgm:cxn modelId="{EFFB21CF-1F9E-43CF-9AF7-AA211F10C5C3}" type="presOf" srcId="{48999B71-5086-42E3-8149-74AF84A1BFD5}" destId="{5EE8B724-BBE7-426A-8DB1-BBD473FC6DD4}" srcOrd="0" destOrd="0" presId="urn:microsoft.com/office/officeart/2005/8/layout/vList2"/>
    <dgm:cxn modelId="{B04F4AE7-A902-4C6B-81FC-A75EC0326333}" type="presOf" srcId="{5F10253D-9778-464B-8B15-2C1BAABAE66C}" destId="{9301BD87-3310-4653-BB14-275D8544A309}" srcOrd="0" destOrd="0" presId="urn:microsoft.com/office/officeart/2005/8/layout/vList2"/>
    <dgm:cxn modelId="{943790F7-09F4-48C1-8232-4C78BC9C6245}" srcId="{D166D5A2-EF43-483B-B197-0296D648F16D}" destId="{CFD569B9-4642-4AF7-A0D0-DFECEAA5BB10}" srcOrd="0" destOrd="0" parTransId="{8D9696F8-1B8D-4E52-9773-AFDAA28C8317}" sibTransId="{4C886973-A968-4BE6-9438-CA361553B26A}"/>
    <dgm:cxn modelId="{FFA668FE-002B-4AA7-9909-23C1715E28AD}" srcId="{611ED260-099E-4184-9C47-72BF1D74DFED}" destId="{2B3F35E7-5CB1-4079-9446-7C939F13440A}" srcOrd="0" destOrd="0" parTransId="{C4E32B6C-CAAB-4651-9D5A-75A7D8485D0B}" sibTransId="{9C611324-D733-4841-BC70-37042E9CA9AF}"/>
    <dgm:cxn modelId="{149681A2-5B8B-46B7-822C-12589970DEB5}" type="presParOf" srcId="{B08037E6-0148-4658-9AEF-629A8FA8E083}" destId="{21D6B36A-3CE4-447F-9A1F-54D941A5D4CD}" srcOrd="0" destOrd="0" presId="urn:microsoft.com/office/officeart/2005/8/layout/vList2"/>
    <dgm:cxn modelId="{DEAE1B5B-E601-40CB-BF56-54D730065D03}" type="presParOf" srcId="{B08037E6-0148-4658-9AEF-629A8FA8E083}" destId="{0FD271F7-C04B-4D62-A48B-5779F74BB8EB}" srcOrd="1" destOrd="0" presId="urn:microsoft.com/office/officeart/2005/8/layout/vList2"/>
    <dgm:cxn modelId="{CBCA5889-C0AA-4E7A-BE45-76287215D437}" type="presParOf" srcId="{B08037E6-0148-4658-9AEF-629A8FA8E083}" destId="{5EE8B724-BBE7-426A-8DB1-BBD473FC6DD4}" srcOrd="2" destOrd="0" presId="urn:microsoft.com/office/officeart/2005/8/layout/vList2"/>
    <dgm:cxn modelId="{FA5E9175-1A42-4C23-A7D4-710840AEF5C7}" type="presParOf" srcId="{B08037E6-0148-4658-9AEF-629A8FA8E083}" destId="{9301BD87-3310-4653-BB14-275D8544A309}" srcOrd="3" destOrd="0" presId="urn:microsoft.com/office/officeart/2005/8/layout/vList2"/>
    <dgm:cxn modelId="{23E9B258-DBD0-4429-9E42-6941569E237E}" type="presParOf" srcId="{B08037E6-0148-4658-9AEF-629A8FA8E083}" destId="{EBA9B850-4303-4581-9858-40E7EDC4BC7B}" srcOrd="4" destOrd="0" presId="urn:microsoft.com/office/officeart/2005/8/layout/vList2"/>
    <dgm:cxn modelId="{30CBF220-9032-4B69-BE9A-172FD8D53BB7}" type="presParOf" srcId="{B08037E6-0148-4658-9AEF-629A8FA8E083}" destId="{89BFCCC3-F4B1-4E93-9575-B6C8A40C505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6C2723-3D62-4757-93B0-FEE0E943C658}"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D46BC32B-652A-4A43-9842-7C6CE93312AF}">
      <dgm:prSet phldrT="[Texto]"/>
      <dgm:spPr/>
      <dgm:t>
        <a:bodyPr/>
        <a:lstStyle/>
        <a:p>
          <a:r>
            <a:rPr lang="es-ES" dirty="0"/>
            <a:t>En una relación cliente-proveedor en la que hay un plan de muestreo de aceptación de por medio, hay dos intereses:</a:t>
          </a:r>
        </a:p>
      </dgm:t>
    </dgm:pt>
    <dgm:pt modelId="{00E73758-3682-4712-9A98-D2F7F9EB084D}" type="parTrans" cxnId="{0C2372BD-2B13-46D0-975C-D2413B1D1F77}">
      <dgm:prSet/>
      <dgm:spPr/>
      <dgm:t>
        <a:bodyPr/>
        <a:lstStyle/>
        <a:p>
          <a:endParaRPr lang="es-ES"/>
        </a:p>
      </dgm:t>
    </dgm:pt>
    <dgm:pt modelId="{E43B5550-0A5F-49B8-9D23-215922BE4474}" type="sibTrans" cxnId="{0C2372BD-2B13-46D0-975C-D2413B1D1F77}">
      <dgm:prSet/>
      <dgm:spPr/>
      <dgm:t>
        <a:bodyPr/>
        <a:lstStyle/>
        <a:p>
          <a:endParaRPr lang="es-ES"/>
        </a:p>
      </dgm:t>
    </dgm:pt>
    <dgm:pt modelId="{ED100FE8-2188-412A-A487-57D76BA1E5CF}">
      <dgm:prSet phldrT="[Texto]"/>
      <dgm:spPr/>
      <dgm:t>
        <a:bodyPr/>
        <a:lstStyle/>
        <a:p>
          <a:r>
            <a:rPr lang="es-ES" dirty="0"/>
            <a:t>El proveedor quiere que todos los lotes que cumplen con un nivel de calidad adecuado sean aceptados</a:t>
          </a:r>
        </a:p>
      </dgm:t>
    </dgm:pt>
    <dgm:pt modelId="{52B9DAD3-FD19-4218-B3E2-798DC28D8B40}" type="parTrans" cxnId="{DEBBE94A-1859-4CD4-B07A-D5A8ABDF104D}">
      <dgm:prSet/>
      <dgm:spPr/>
      <dgm:t>
        <a:bodyPr/>
        <a:lstStyle/>
        <a:p>
          <a:endParaRPr lang="es-ES"/>
        </a:p>
      </dgm:t>
    </dgm:pt>
    <dgm:pt modelId="{37CB655F-093E-4ED1-BC37-02F1B9487F62}" type="sibTrans" cxnId="{DEBBE94A-1859-4CD4-B07A-D5A8ABDF104D}">
      <dgm:prSet/>
      <dgm:spPr/>
      <dgm:t>
        <a:bodyPr/>
        <a:lstStyle/>
        <a:p>
          <a:endParaRPr lang="es-ES"/>
        </a:p>
      </dgm:t>
    </dgm:pt>
    <dgm:pt modelId="{A2D7A129-5991-497F-9DC1-EBA6570A62C6}">
      <dgm:prSet/>
      <dgm:spPr/>
      <dgm:t>
        <a:bodyPr/>
        <a:lstStyle/>
        <a:p>
          <a:r>
            <a:rPr lang="es-ES" dirty="0"/>
            <a:t>Lo que se hace para atender parcialmente ambos intereses es diseñar planes de muestreo que tengan alta probabilidad de aceptar lotes “buenos” y una baja probabilidad de aceptar lotes “malos”. </a:t>
          </a:r>
        </a:p>
      </dgm:t>
    </dgm:pt>
    <dgm:pt modelId="{885534CE-AD29-4A97-86B7-0134DC903AE7}" type="parTrans" cxnId="{3BCCB4E2-DBE8-40AB-ABCC-127749F3BD9F}">
      <dgm:prSet/>
      <dgm:spPr/>
      <dgm:t>
        <a:bodyPr/>
        <a:lstStyle/>
        <a:p>
          <a:endParaRPr lang="es-ES"/>
        </a:p>
      </dgm:t>
    </dgm:pt>
    <dgm:pt modelId="{E3A91B56-9C4C-476F-824A-4A2395BF4315}" type="sibTrans" cxnId="{3BCCB4E2-DBE8-40AB-ABCC-127749F3BD9F}">
      <dgm:prSet/>
      <dgm:spPr/>
      <dgm:t>
        <a:bodyPr/>
        <a:lstStyle/>
        <a:p>
          <a:endParaRPr lang="es-ES"/>
        </a:p>
      </dgm:t>
    </dgm:pt>
    <dgm:pt modelId="{C13EF865-6219-42CC-BBFF-A5C51541EA5E}">
      <dgm:prSet phldrT="[Texto]"/>
      <dgm:spPr/>
      <dgm:t>
        <a:bodyPr/>
        <a:lstStyle/>
        <a:p>
          <a:r>
            <a:rPr lang="es-ES" dirty="0"/>
            <a:t>El cliente desea que todos los lotes que no tienen un nivel de calidad aceptable sean rechazados.</a:t>
          </a:r>
        </a:p>
      </dgm:t>
    </dgm:pt>
    <dgm:pt modelId="{DDF02CCC-7BCE-4340-B884-490FBD29DA36}" type="parTrans" cxnId="{8C4AA4A6-588D-4E38-A512-459AA5D157CC}">
      <dgm:prSet/>
      <dgm:spPr/>
      <dgm:t>
        <a:bodyPr/>
        <a:lstStyle/>
        <a:p>
          <a:endParaRPr lang="es-ES"/>
        </a:p>
      </dgm:t>
    </dgm:pt>
    <dgm:pt modelId="{B043DBC1-88DA-4375-8C40-E3DB9688B0E4}" type="sibTrans" cxnId="{8C4AA4A6-588D-4E38-A512-459AA5D157CC}">
      <dgm:prSet/>
      <dgm:spPr/>
      <dgm:t>
        <a:bodyPr/>
        <a:lstStyle/>
        <a:p>
          <a:endParaRPr lang="es-ES"/>
        </a:p>
      </dgm:t>
    </dgm:pt>
    <dgm:pt modelId="{03470D85-D257-4653-854C-BA1BABDB7DAD}" type="pres">
      <dgm:prSet presAssocID="{FA6C2723-3D62-4757-93B0-FEE0E943C658}" presName="diagram" presStyleCnt="0">
        <dgm:presLayoutVars>
          <dgm:dir/>
          <dgm:resizeHandles val="exact"/>
        </dgm:presLayoutVars>
      </dgm:prSet>
      <dgm:spPr/>
    </dgm:pt>
    <dgm:pt modelId="{712E7F67-2EC4-485B-A3E9-743E330066DF}" type="pres">
      <dgm:prSet presAssocID="{D46BC32B-652A-4A43-9842-7C6CE93312AF}" presName="node" presStyleLbl="node1" presStyleIdx="0" presStyleCnt="2">
        <dgm:presLayoutVars>
          <dgm:bulletEnabled val="1"/>
        </dgm:presLayoutVars>
      </dgm:prSet>
      <dgm:spPr/>
    </dgm:pt>
    <dgm:pt modelId="{DE326740-333E-4F5E-8621-AD743E02B85A}" type="pres">
      <dgm:prSet presAssocID="{E43B5550-0A5F-49B8-9D23-215922BE4474}" presName="sibTrans" presStyleCnt="0"/>
      <dgm:spPr/>
    </dgm:pt>
    <dgm:pt modelId="{00C7337A-342E-4374-9A16-15ABA20DB429}" type="pres">
      <dgm:prSet presAssocID="{A2D7A129-5991-497F-9DC1-EBA6570A62C6}" presName="node" presStyleLbl="node1" presStyleIdx="1" presStyleCnt="2">
        <dgm:presLayoutVars>
          <dgm:bulletEnabled val="1"/>
        </dgm:presLayoutVars>
      </dgm:prSet>
      <dgm:spPr/>
    </dgm:pt>
  </dgm:ptLst>
  <dgm:cxnLst>
    <dgm:cxn modelId="{D3F9520F-A5EF-4303-9DE6-41AAB0A2C45F}" type="presOf" srcId="{D46BC32B-652A-4A43-9842-7C6CE93312AF}" destId="{712E7F67-2EC4-485B-A3E9-743E330066DF}" srcOrd="0" destOrd="0" presId="urn:microsoft.com/office/officeart/2005/8/layout/default"/>
    <dgm:cxn modelId="{DEBBE94A-1859-4CD4-B07A-D5A8ABDF104D}" srcId="{D46BC32B-652A-4A43-9842-7C6CE93312AF}" destId="{ED100FE8-2188-412A-A487-57D76BA1E5CF}" srcOrd="0" destOrd="0" parTransId="{52B9DAD3-FD19-4218-B3E2-798DC28D8B40}" sibTransId="{37CB655F-093E-4ED1-BC37-02F1B9487F62}"/>
    <dgm:cxn modelId="{8C4AA4A6-588D-4E38-A512-459AA5D157CC}" srcId="{D46BC32B-652A-4A43-9842-7C6CE93312AF}" destId="{C13EF865-6219-42CC-BBFF-A5C51541EA5E}" srcOrd="1" destOrd="0" parTransId="{DDF02CCC-7BCE-4340-B884-490FBD29DA36}" sibTransId="{B043DBC1-88DA-4375-8C40-E3DB9688B0E4}"/>
    <dgm:cxn modelId="{3AA1AEAE-1C4C-4A91-A7B4-DA413A17FC87}" type="presOf" srcId="{FA6C2723-3D62-4757-93B0-FEE0E943C658}" destId="{03470D85-D257-4653-854C-BA1BABDB7DAD}" srcOrd="0" destOrd="0" presId="urn:microsoft.com/office/officeart/2005/8/layout/default"/>
    <dgm:cxn modelId="{018858AF-4976-4575-8F42-04DD569A31B6}" type="presOf" srcId="{C13EF865-6219-42CC-BBFF-A5C51541EA5E}" destId="{712E7F67-2EC4-485B-A3E9-743E330066DF}" srcOrd="0" destOrd="2" presId="urn:microsoft.com/office/officeart/2005/8/layout/default"/>
    <dgm:cxn modelId="{7581EFB4-3496-4921-8028-B535E3B62471}" type="presOf" srcId="{A2D7A129-5991-497F-9DC1-EBA6570A62C6}" destId="{00C7337A-342E-4374-9A16-15ABA20DB429}" srcOrd="0" destOrd="0" presId="urn:microsoft.com/office/officeart/2005/8/layout/default"/>
    <dgm:cxn modelId="{0C2372BD-2B13-46D0-975C-D2413B1D1F77}" srcId="{FA6C2723-3D62-4757-93B0-FEE0E943C658}" destId="{D46BC32B-652A-4A43-9842-7C6CE93312AF}" srcOrd="0" destOrd="0" parTransId="{00E73758-3682-4712-9A98-D2F7F9EB084D}" sibTransId="{E43B5550-0A5F-49B8-9D23-215922BE4474}"/>
    <dgm:cxn modelId="{3BCCB4E2-DBE8-40AB-ABCC-127749F3BD9F}" srcId="{FA6C2723-3D62-4757-93B0-FEE0E943C658}" destId="{A2D7A129-5991-497F-9DC1-EBA6570A62C6}" srcOrd="1" destOrd="0" parTransId="{885534CE-AD29-4A97-86B7-0134DC903AE7}" sibTransId="{E3A91B56-9C4C-476F-824A-4A2395BF4315}"/>
    <dgm:cxn modelId="{AE991EEF-1B04-4CAB-AF30-021D15369428}" type="presOf" srcId="{ED100FE8-2188-412A-A487-57D76BA1E5CF}" destId="{712E7F67-2EC4-485B-A3E9-743E330066DF}" srcOrd="0" destOrd="1" presId="urn:microsoft.com/office/officeart/2005/8/layout/default"/>
    <dgm:cxn modelId="{EC36BE44-203F-4D6F-B09E-8CA13B285E8A}" type="presParOf" srcId="{03470D85-D257-4653-854C-BA1BABDB7DAD}" destId="{712E7F67-2EC4-485B-A3E9-743E330066DF}" srcOrd="0" destOrd="0" presId="urn:microsoft.com/office/officeart/2005/8/layout/default"/>
    <dgm:cxn modelId="{3D455A25-7C47-4C42-B875-46F560BE4A8F}" type="presParOf" srcId="{03470D85-D257-4653-854C-BA1BABDB7DAD}" destId="{DE326740-333E-4F5E-8621-AD743E02B85A}" srcOrd="1" destOrd="0" presId="urn:microsoft.com/office/officeart/2005/8/layout/default"/>
    <dgm:cxn modelId="{F1696BF1-B1B3-453E-9B59-B6B58E804AE3}" type="presParOf" srcId="{03470D85-D257-4653-854C-BA1BABDB7DAD}" destId="{00C7337A-342E-4374-9A16-15ABA20DB42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CF3C88-8F65-4871-AC86-3F2C3B74C23B}"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72BCCA27-976D-4509-9E7C-92BDBD6498D9}">
      <dgm:prSet phldrT="[Texto]"/>
      <dgm:spPr/>
      <dgm:t>
        <a:bodyPr/>
        <a:lstStyle/>
        <a:p>
          <a:r>
            <a:rPr lang="es-ES" dirty="0"/>
            <a:t>La versión original de </a:t>
          </a:r>
          <a:r>
            <a:rPr lang="es-ES" dirty="0" err="1"/>
            <a:t>Military</a:t>
          </a:r>
          <a:r>
            <a:rPr lang="es-ES" dirty="0"/>
            <a:t> Standard 105E (MIL STD 105E) es de 1950</a:t>
          </a:r>
        </a:p>
      </dgm:t>
    </dgm:pt>
    <dgm:pt modelId="{946CA9E8-0B48-4DD5-BFBF-60BA709F16B5}" type="parTrans" cxnId="{11861279-C1C5-430F-97D2-D4C4603A9C10}">
      <dgm:prSet/>
      <dgm:spPr/>
      <dgm:t>
        <a:bodyPr/>
        <a:lstStyle/>
        <a:p>
          <a:endParaRPr lang="es-ES"/>
        </a:p>
      </dgm:t>
    </dgm:pt>
    <dgm:pt modelId="{AE047704-E37F-452A-9AEB-217141FA6E18}" type="sibTrans" cxnId="{11861279-C1C5-430F-97D2-D4C4603A9C10}">
      <dgm:prSet/>
      <dgm:spPr/>
      <dgm:t>
        <a:bodyPr/>
        <a:lstStyle/>
        <a:p>
          <a:endParaRPr lang="es-ES"/>
        </a:p>
      </dgm:t>
    </dgm:pt>
    <dgm:pt modelId="{1F94B2E7-EC7E-4BE3-8858-2688BFCFFF77}">
      <dgm:prSet phldrT="[Texto]"/>
      <dgm:spPr/>
      <dgm:t>
        <a:bodyPr/>
        <a:lstStyle/>
        <a:p>
          <a:r>
            <a:rPr lang="es-ES" dirty="0"/>
            <a:t>La quinta versión, que corresponde a la MIL STD 105E es de 1989. </a:t>
          </a:r>
        </a:p>
      </dgm:t>
    </dgm:pt>
    <dgm:pt modelId="{47C751B0-42B3-4B5D-8746-EFE386B95A9F}" type="parTrans" cxnId="{B9382851-F2EF-4081-A2AC-65739E55810E}">
      <dgm:prSet/>
      <dgm:spPr/>
      <dgm:t>
        <a:bodyPr/>
        <a:lstStyle/>
        <a:p>
          <a:endParaRPr lang="es-ES"/>
        </a:p>
      </dgm:t>
    </dgm:pt>
    <dgm:pt modelId="{FF87D490-D98E-41DD-8C01-91E546C3EE24}" type="sibTrans" cxnId="{B9382851-F2EF-4081-A2AC-65739E55810E}">
      <dgm:prSet/>
      <dgm:spPr/>
      <dgm:t>
        <a:bodyPr/>
        <a:lstStyle/>
        <a:p>
          <a:endParaRPr lang="es-ES"/>
        </a:p>
      </dgm:t>
    </dgm:pt>
    <dgm:pt modelId="{790E0E14-4BB6-4790-AFE0-F3988FDE6F4B}">
      <dgm:prSet phldrT="[Texto]"/>
      <dgm:spPr/>
      <dgm:t>
        <a:bodyPr/>
        <a:lstStyle/>
        <a:p>
          <a:r>
            <a:rPr lang="es-ES" dirty="0"/>
            <a:t>Actualmente es el sistema de muestreo de aceptación por atributos más usado en el mundo. </a:t>
          </a:r>
        </a:p>
      </dgm:t>
    </dgm:pt>
    <dgm:pt modelId="{51C252EC-8BCA-4DA8-9F67-0ABC6FA32AAF}" type="parTrans" cxnId="{EA40B50A-FF02-4525-9981-B6B21DA85D59}">
      <dgm:prSet/>
      <dgm:spPr/>
      <dgm:t>
        <a:bodyPr/>
        <a:lstStyle/>
        <a:p>
          <a:endParaRPr lang="es-ES"/>
        </a:p>
      </dgm:t>
    </dgm:pt>
    <dgm:pt modelId="{4119B4A4-500B-4ADE-9CD1-5092B08D7DD3}" type="sibTrans" cxnId="{EA40B50A-FF02-4525-9981-B6B21DA85D59}">
      <dgm:prSet/>
      <dgm:spPr/>
      <dgm:t>
        <a:bodyPr/>
        <a:lstStyle/>
        <a:p>
          <a:endParaRPr lang="es-ES"/>
        </a:p>
      </dgm:t>
    </dgm:pt>
    <dgm:pt modelId="{5B77BBC4-5704-4D2A-951B-DDDDB025C24C}">
      <dgm:prSet phldrT="[Texto]"/>
      <dgm:spPr/>
      <dgm:t>
        <a:bodyPr/>
        <a:lstStyle/>
        <a:p>
          <a:r>
            <a:rPr lang="es-ES" dirty="0"/>
            <a:t>Una alternativa a este método es ANSI/ASQ Z1.4, que es la versión civil para esta norma.</a:t>
          </a:r>
        </a:p>
      </dgm:t>
    </dgm:pt>
    <dgm:pt modelId="{1157095C-59DB-4EDE-B9D2-354C522DDB63}" type="parTrans" cxnId="{9CB5A660-96E2-4E36-A23D-AB763486ED95}">
      <dgm:prSet/>
      <dgm:spPr/>
      <dgm:t>
        <a:bodyPr/>
        <a:lstStyle/>
        <a:p>
          <a:endParaRPr lang="es-ES"/>
        </a:p>
      </dgm:t>
    </dgm:pt>
    <dgm:pt modelId="{BCA56BAC-3ED7-4939-BD51-74472E2C6971}" type="sibTrans" cxnId="{9CB5A660-96E2-4E36-A23D-AB763486ED95}">
      <dgm:prSet/>
      <dgm:spPr/>
      <dgm:t>
        <a:bodyPr/>
        <a:lstStyle/>
        <a:p>
          <a:endParaRPr lang="es-ES"/>
        </a:p>
      </dgm:t>
    </dgm:pt>
    <dgm:pt modelId="{12296E71-7F50-4479-B336-DB88D1D7E53A}" type="pres">
      <dgm:prSet presAssocID="{E5CF3C88-8F65-4871-AC86-3F2C3B74C23B}" presName="diagram" presStyleCnt="0">
        <dgm:presLayoutVars>
          <dgm:dir/>
          <dgm:resizeHandles val="exact"/>
        </dgm:presLayoutVars>
      </dgm:prSet>
      <dgm:spPr/>
    </dgm:pt>
    <dgm:pt modelId="{E1C14B22-1E73-4C83-B3EA-D5DCE6E95D75}" type="pres">
      <dgm:prSet presAssocID="{72BCCA27-976D-4509-9E7C-92BDBD6498D9}" presName="node" presStyleLbl="node1" presStyleIdx="0" presStyleCnt="4">
        <dgm:presLayoutVars>
          <dgm:bulletEnabled val="1"/>
        </dgm:presLayoutVars>
      </dgm:prSet>
      <dgm:spPr/>
    </dgm:pt>
    <dgm:pt modelId="{E6936FC3-F070-4B26-909C-B6908125971E}" type="pres">
      <dgm:prSet presAssocID="{AE047704-E37F-452A-9AEB-217141FA6E18}" presName="sibTrans" presStyleCnt="0"/>
      <dgm:spPr/>
    </dgm:pt>
    <dgm:pt modelId="{7901094B-8230-4994-8A05-19653ED96AAE}" type="pres">
      <dgm:prSet presAssocID="{1F94B2E7-EC7E-4BE3-8858-2688BFCFFF77}" presName="node" presStyleLbl="node1" presStyleIdx="1" presStyleCnt="4">
        <dgm:presLayoutVars>
          <dgm:bulletEnabled val="1"/>
        </dgm:presLayoutVars>
      </dgm:prSet>
      <dgm:spPr/>
    </dgm:pt>
    <dgm:pt modelId="{659CC839-C070-4517-A967-8159673E9394}" type="pres">
      <dgm:prSet presAssocID="{FF87D490-D98E-41DD-8C01-91E546C3EE24}" presName="sibTrans" presStyleCnt="0"/>
      <dgm:spPr/>
    </dgm:pt>
    <dgm:pt modelId="{24B5AF03-872E-4788-AEE8-E2BD8A1B0AE0}" type="pres">
      <dgm:prSet presAssocID="{790E0E14-4BB6-4790-AFE0-F3988FDE6F4B}" presName="node" presStyleLbl="node1" presStyleIdx="2" presStyleCnt="4">
        <dgm:presLayoutVars>
          <dgm:bulletEnabled val="1"/>
        </dgm:presLayoutVars>
      </dgm:prSet>
      <dgm:spPr/>
    </dgm:pt>
    <dgm:pt modelId="{FA850E19-1679-4A38-BB37-B09CF51A1C0D}" type="pres">
      <dgm:prSet presAssocID="{4119B4A4-500B-4ADE-9CD1-5092B08D7DD3}" presName="sibTrans" presStyleCnt="0"/>
      <dgm:spPr/>
    </dgm:pt>
    <dgm:pt modelId="{2CBC1C50-A508-4306-A306-E797EC5EFACD}" type="pres">
      <dgm:prSet presAssocID="{5B77BBC4-5704-4D2A-951B-DDDDB025C24C}" presName="node" presStyleLbl="node1" presStyleIdx="3" presStyleCnt="4">
        <dgm:presLayoutVars>
          <dgm:bulletEnabled val="1"/>
        </dgm:presLayoutVars>
      </dgm:prSet>
      <dgm:spPr/>
    </dgm:pt>
  </dgm:ptLst>
  <dgm:cxnLst>
    <dgm:cxn modelId="{EA40B50A-FF02-4525-9981-B6B21DA85D59}" srcId="{E5CF3C88-8F65-4871-AC86-3F2C3B74C23B}" destId="{790E0E14-4BB6-4790-AFE0-F3988FDE6F4B}" srcOrd="2" destOrd="0" parTransId="{51C252EC-8BCA-4DA8-9F67-0ABC6FA32AAF}" sibTransId="{4119B4A4-500B-4ADE-9CD1-5092B08D7DD3}"/>
    <dgm:cxn modelId="{9B782915-88DC-40AD-9594-183A6577F222}" type="presOf" srcId="{E5CF3C88-8F65-4871-AC86-3F2C3B74C23B}" destId="{12296E71-7F50-4479-B336-DB88D1D7E53A}" srcOrd="0" destOrd="0" presId="urn:microsoft.com/office/officeart/2005/8/layout/default"/>
    <dgm:cxn modelId="{9CB5A660-96E2-4E36-A23D-AB763486ED95}" srcId="{E5CF3C88-8F65-4871-AC86-3F2C3B74C23B}" destId="{5B77BBC4-5704-4D2A-951B-DDDDB025C24C}" srcOrd="3" destOrd="0" parTransId="{1157095C-59DB-4EDE-B9D2-354C522DDB63}" sibTransId="{BCA56BAC-3ED7-4939-BD51-74472E2C6971}"/>
    <dgm:cxn modelId="{B9382851-F2EF-4081-A2AC-65739E55810E}" srcId="{E5CF3C88-8F65-4871-AC86-3F2C3B74C23B}" destId="{1F94B2E7-EC7E-4BE3-8858-2688BFCFFF77}" srcOrd="1" destOrd="0" parTransId="{47C751B0-42B3-4B5D-8746-EFE386B95A9F}" sibTransId="{FF87D490-D98E-41DD-8C01-91E546C3EE24}"/>
    <dgm:cxn modelId="{11861279-C1C5-430F-97D2-D4C4603A9C10}" srcId="{E5CF3C88-8F65-4871-AC86-3F2C3B74C23B}" destId="{72BCCA27-976D-4509-9E7C-92BDBD6498D9}" srcOrd="0" destOrd="0" parTransId="{946CA9E8-0B48-4DD5-BFBF-60BA709F16B5}" sibTransId="{AE047704-E37F-452A-9AEB-217141FA6E18}"/>
    <dgm:cxn modelId="{12C9E05A-10C3-4A1F-9A3C-3EA9C5491595}" type="presOf" srcId="{790E0E14-4BB6-4790-AFE0-F3988FDE6F4B}" destId="{24B5AF03-872E-4788-AEE8-E2BD8A1B0AE0}" srcOrd="0" destOrd="0" presId="urn:microsoft.com/office/officeart/2005/8/layout/default"/>
    <dgm:cxn modelId="{7234F98C-DE08-42A5-93C8-248648722E41}" type="presOf" srcId="{72BCCA27-976D-4509-9E7C-92BDBD6498D9}" destId="{E1C14B22-1E73-4C83-B3EA-D5DCE6E95D75}" srcOrd="0" destOrd="0" presId="urn:microsoft.com/office/officeart/2005/8/layout/default"/>
    <dgm:cxn modelId="{DDCE6A9B-FB24-4308-AF4D-2FE93C8DED38}" type="presOf" srcId="{5B77BBC4-5704-4D2A-951B-DDDDB025C24C}" destId="{2CBC1C50-A508-4306-A306-E797EC5EFACD}" srcOrd="0" destOrd="0" presId="urn:microsoft.com/office/officeart/2005/8/layout/default"/>
    <dgm:cxn modelId="{B54C07F4-7C84-4F14-A2D2-D86B2820DD36}" type="presOf" srcId="{1F94B2E7-EC7E-4BE3-8858-2688BFCFFF77}" destId="{7901094B-8230-4994-8A05-19653ED96AAE}" srcOrd="0" destOrd="0" presId="urn:microsoft.com/office/officeart/2005/8/layout/default"/>
    <dgm:cxn modelId="{9DED274A-5C50-4FC4-A2CD-540F4A73232C}" type="presParOf" srcId="{12296E71-7F50-4479-B336-DB88D1D7E53A}" destId="{E1C14B22-1E73-4C83-B3EA-D5DCE6E95D75}" srcOrd="0" destOrd="0" presId="urn:microsoft.com/office/officeart/2005/8/layout/default"/>
    <dgm:cxn modelId="{01FE5A9D-CA6D-4A93-9A08-0E206C0B50F4}" type="presParOf" srcId="{12296E71-7F50-4479-B336-DB88D1D7E53A}" destId="{E6936FC3-F070-4B26-909C-B6908125971E}" srcOrd="1" destOrd="0" presId="urn:microsoft.com/office/officeart/2005/8/layout/default"/>
    <dgm:cxn modelId="{DD8C0BA9-09B2-45F6-83AD-9B14E73FDDF4}" type="presParOf" srcId="{12296E71-7F50-4479-B336-DB88D1D7E53A}" destId="{7901094B-8230-4994-8A05-19653ED96AAE}" srcOrd="2" destOrd="0" presId="urn:microsoft.com/office/officeart/2005/8/layout/default"/>
    <dgm:cxn modelId="{1BA8B8F0-6C60-493D-B390-41ED5CF967F5}" type="presParOf" srcId="{12296E71-7F50-4479-B336-DB88D1D7E53A}" destId="{659CC839-C070-4517-A967-8159673E9394}" srcOrd="3" destOrd="0" presId="urn:microsoft.com/office/officeart/2005/8/layout/default"/>
    <dgm:cxn modelId="{AD46852E-1F33-4350-A98B-CE25B41E67E8}" type="presParOf" srcId="{12296E71-7F50-4479-B336-DB88D1D7E53A}" destId="{24B5AF03-872E-4788-AEE8-E2BD8A1B0AE0}" srcOrd="4" destOrd="0" presId="urn:microsoft.com/office/officeart/2005/8/layout/default"/>
    <dgm:cxn modelId="{CDB12B72-02EC-443F-ABB6-2B9B165ED62E}" type="presParOf" srcId="{12296E71-7F50-4479-B336-DB88D1D7E53A}" destId="{FA850E19-1679-4A38-BB37-B09CF51A1C0D}" srcOrd="5" destOrd="0" presId="urn:microsoft.com/office/officeart/2005/8/layout/default"/>
    <dgm:cxn modelId="{BC70648A-DA5A-4A67-9E53-720FF1226CCC}" type="presParOf" srcId="{12296E71-7F50-4479-B336-DB88D1D7E53A}" destId="{2CBC1C50-A508-4306-A306-E797EC5EFAC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C8179C-8AFF-43CB-8324-16491A49D654}"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F34C8D4A-0973-4952-A8E9-2896C69B1067}">
      <dgm:prSet phldrT="[Texto]"/>
      <dgm:spPr/>
      <dgm:t>
        <a:bodyPr/>
        <a:lstStyle/>
        <a:p>
          <a:r>
            <a:rPr lang="es-ES" dirty="0"/>
            <a:t>Entre 1920 y 1930, H. F. Dodge y H. G. </a:t>
          </a:r>
          <a:r>
            <a:rPr lang="es-ES" dirty="0" err="1"/>
            <a:t>Roming</a:t>
          </a:r>
          <a:r>
            <a:rPr lang="es-ES" dirty="0"/>
            <a:t> desarrollaron un conjunto de tablas que permiten diseñar planes de muestreo por atributos</a:t>
          </a:r>
        </a:p>
      </dgm:t>
    </dgm:pt>
    <dgm:pt modelId="{AFF408C8-9E1E-424E-AD33-63501C1EB69C}" type="parTrans" cxnId="{49F21A33-1DAB-41AB-AEDA-9FA657A8CC71}">
      <dgm:prSet/>
      <dgm:spPr/>
      <dgm:t>
        <a:bodyPr/>
        <a:lstStyle/>
        <a:p>
          <a:endParaRPr lang="es-ES"/>
        </a:p>
      </dgm:t>
    </dgm:pt>
    <dgm:pt modelId="{209AAE9C-9634-4E43-B45A-93B54431F373}" type="sibTrans" cxnId="{49F21A33-1DAB-41AB-AEDA-9FA657A8CC71}">
      <dgm:prSet/>
      <dgm:spPr/>
      <dgm:t>
        <a:bodyPr/>
        <a:lstStyle/>
        <a:p>
          <a:endParaRPr lang="es-ES"/>
        </a:p>
      </dgm:t>
    </dgm:pt>
    <dgm:pt modelId="{15C624B8-BCB0-494F-AFCC-9856AD1A2133}">
      <dgm:prSet phldrT="[Texto]"/>
      <dgm:spPr/>
      <dgm:t>
        <a:bodyPr/>
        <a:lstStyle/>
        <a:p>
          <a:r>
            <a:rPr lang="es-ES" dirty="0"/>
            <a:t>Basadas en dos índices: el nivel de calidad límite (NCL), o el porcentaje defectivo tolerado en el lote (PDTL) (o LTPD), y el límite de la calidad promedio de salida (LCPS) (o AOQL). </a:t>
          </a:r>
        </a:p>
      </dgm:t>
    </dgm:pt>
    <dgm:pt modelId="{8BD6E144-44B1-43AC-A791-C12CD7398330}" type="parTrans" cxnId="{1074BD38-0F69-4B25-A0D9-6919B6DF012D}">
      <dgm:prSet/>
      <dgm:spPr/>
      <dgm:t>
        <a:bodyPr/>
        <a:lstStyle/>
        <a:p>
          <a:endParaRPr lang="es-ES"/>
        </a:p>
      </dgm:t>
    </dgm:pt>
    <dgm:pt modelId="{009973D7-615A-432A-A101-63540CFF9567}" type="sibTrans" cxnId="{1074BD38-0F69-4B25-A0D9-6919B6DF012D}">
      <dgm:prSet/>
      <dgm:spPr/>
      <dgm:t>
        <a:bodyPr/>
        <a:lstStyle/>
        <a:p>
          <a:endParaRPr lang="es-ES"/>
        </a:p>
      </dgm:t>
    </dgm:pt>
    <dgm:pt modelId="{70E94105-25E6-4A0A-8611-54AB5003B7B5}">
      <dgm:prSet phldrT="[Texto]"/>
      <dgm:spPr/>
      <dgm:t>
        <a:bodyPr/>
        <a:lstStyle/>
        <a:p>
          <a:r>
            <a:rPr lang="es-ES" dirty="0"/>
            <a:t>Para cada uno de estos índices existen tablas para diseñar planes de muestreo simple y doble.</a:t>
          </a:r>
        </a:p>
      </dgm:t>
    </dgm:pt>
    <dgm:pt modelId="{AF52112F-798F-4819-8202-D6C34EC923FA}" type="parTrans" cxnId="{3C68B2C1-0C9F-4516-A0E6-127B62B804D3}">
      <dgm:prSet/>
      <dgm:spPr/>
      <dgm:t>
        <a:bodyPr/>
        <a:lstStyle/>
        <a:p>
          <a:endParaRPr lang="es-ES"/>
        </a:p>
      </dgm:t>
    </dgm:pt>
    <dgm:pt modelId="{1C343DAA-5788-4E00-8090-EE9DCD495F5F}" type="sibTrans" cxnId="{3C68B2C1-0C9F-4516-A0E6-127B62B804D3}">
      <dgm:prSet/>
      <dgm:spPr/>
      <dgm:t>
        <a:bodyPr/>
        <a:lstStyle/>
        <a:p>
          <a:endParaRPr lang="es-ES"/>
        </a:p>
      </dgm:t>
    </dgm:pt>
    <dgm:pt modelId="{DCA0D49A-277B-4FC4-8BA7-3AEE3461B2B4}">
      <dgm:prSet phldrT="[Texto]"/>
      <dgm:spPr/>
      <dgm:t>
        <a:bodyPr/>
        <a:lstStyle/>
        <a:p>
          <a:r>
            <a:rPr lang="es-ES" dirty="0"/>
            <a:t>Estos planes enfatizan la protección del consumidor</a:t>
          </a:r>
        </a:p>
      </dgm:t>
    </dgm:pt>
    <dgm:pt modelId="{2ABB7A18-0BA0-4589-A6F2-0911B79462BA}" type="parTrans" cxnId="{2978F625-70AB-41B0-9610-E820EA4EE56E}">
      <dgm:prSet/>
      <dgm:spPr/>
      <dgm:t>
        <a:bodyPr/>
        <a:lstStyle/>
        <a:p>
          <a:endParaRPr lang="es-ES"/>
        </a:p>
      </dgm:t>
    </dgm:pt>
    <dgm:pt modelId="{8F6FCD06-B20B-44FA-9B33-56725B95B116}" type="sibTrans" cxnId="{2978F625-70AB-41B0-9610-E820EA4EE56E}">
      <dgm:prSet/>
      <dgm:spPr/>
      <dgm:t>
        <a:bodyPr/>
        <a:lstStyle/>
        <a:p>
          <a:endParaRPr lang="es-ES"/>
        </a:p>
      </dgm:t>
    </dgm:pt>
    <dgm:pt modelId="{AFCD52F3-B746-4137-AA99-D64C5A1E2C5A}">
      <dgm:prSet phldrT="[Texto]"/>
      <dgm:spPr/>
      <dgm:t>
        <a:bodyPr/>
        <a:lstStyle/>
        <a:p>
          <a:r>
            <a:rPr lang="es-ES" dirty="0"/>
            <a:t>Ya sea en términos de lote por lote (planes NCL) o de la calidad promedio a largo plazo (planes LCPS).</a:t>
          </a:r>
        </a:p>
      </dgm:t>
    </dgm:pt>
    <dgm:pt modelId="{5698B1C3-71F6-435B-AB44-3484A5E9CB96}" type="parTrans" cxnId="{EBF5CBC1-21A3-49E2-8797-FD36B43B885D}">
      <dgm:prSet/>
      <dgm:spPr/>
      <dgm:t>
        <a:bodyPr/>
        <a:lstStyle/>
        <a:p>
          <a:endParaRPr lang="es-ES"/>
        </a:p>
      </dgm:t>
    </dgm:pt>
    <dgm:pt modelId="{C30BAA94-8AEA-47E6-8233-BB07416EAE95}" type="sibTrans" cxnId="{EBF5CBC1-21A3-49E2-8797-FD36B43B885D}">
      <dgm:prSet/>
      <dgm:spPr/>
      <dgm:t>
        <a:bodyPr/>
        <a:lstStyle/>
        <a:p>
          <a:endParaRPr lang="es-ES"/>
        </a:p>
      </dgm:t>
    </dgm:pt>
    <dgm:pt modelId="{7A3CCA7A-1E47-4F6A-A9CA-D371506F5A08}" type="pres">
      <dgm:prSet presAssocID="{83C8179C-8AFF-43CB-8324-16491A49D654}" presName="diagram" presStyleCnt="0">
        <dgm:presLayoutVars>
          <dgm:dir/>
          <dgm:resizeHandles val="exact"/>
        </dgm:presLayoutVars>
      </dgm:prSet>
      <dgm:spPr/>
    </dgm:pt>
    <dgm:pt modelId="{76245FB5-39A2-40B4-85A7-23D21615384C}" type="pres">
      <dgm:prSet presAssocID="{F34C8D4A-0973-4952-A8E9-2896C69B1067}" presName="node" presStyleLbl="node1" presStyleIdx="0" presStyleCnt="5">
        <dgm:presLayoutVars>
          <dgm:bulletEnabled val="1"/>
        </dgm:presLayoutVars>
      </dgm:prSet>
      <dgm:spPr/>
    </dgm:pt>
    <dgm:pt modelId="{38E4883D-35B9-47C2-80BF-D023E1439E44}" type="pres">
      <dgm:prSet presAssocID="{209AAE9C-9634-4E43-B45A-93B54431F373}" presName="sibTrans" presStyleCnt="0"/>
      <dgm:spPr/>
    </dgm:pt>
    <dgm:pt modelId="{4C965866-BC0E-4F7B-BDDA-C9D960C8C57E}" type="pres">
      <dgm:prSet presAssocID="{15C624B8-BCB0-494F-AFCC-9856AD1A2133}" presName="node" presStyleLbl="node1" presStyleIdx="1" presStyleCnt="5">
        <dgm:presLayoutVars>
          <dgm:bulletEnabled val="1"/>
        </dgm:presLayoutVars>
      </dgm:prSet>
      <dgm:spPr/>
    </dgm:pt>
    <dgm:pt modelId="{ACFC21FC-9446-4A03-8A0F-9D8D79E59EAD}" type="pres">
      <dgm:prSet presAssocID="{009973D7-615A-432A-A101-63540CFF9567}" presName="sibTrans" presStyleCnt="0"/>
      <dgm:spPr/>
    </dgm:pt>
    <dgm:pt modelId="{8C987350-AC26-4792-99FC-9F478438529B}" type="pres">
      <dgm:prSet presAssocID="{70E94105-25E6-4A0A-8611-54AB5003B7B5}" presName="node" presStyleLbl="node1" presStyleIdx="2" presStyleCnt="5">
        <dgm:presLayoutVars>
          <dgm:bulletEnabled val="1"/>
        </dgm:presLayoutVars>
      </dgm:prSet>
      <dgm:spPr/>
    </dgm:pt>
    <dgm:pt modelId="{6105C9BE-EB5F-462F-8B36-16D717103EC7}" type="pres">
      <dgm:prSet presAssocID="{1C343DAA-5788-4E00-8090-EE9DCD495F5F}" presName="sibTrans" presStyleCnt="0"/>
      <dgm:spPr/>
    </dgm:pt>
    <dgm:pt modelId="{2A6D5C62-681A-413C-A993-48E0C8796E6C}" type="pres">
      <dgm:prSet presAssocID="{DCA0D49A-277B-4FC4-8BA7-3AEE3461B2B4}" presName="node" presStyleLbl="node1" presStyleIdx="3" presStyleCnt="5">
        <dgm:presLayoutVars>
          <dgm:bulletEnabled val="1"/>
        </dgm:presLayoutVars>
      </dgm:prSet>
      <dgm:spPr/>
    </dgm:pt>
    <dgm:pt modelId="{CED8E345-64CC-4F4D-B20E-1266D50864D4}" type="pres">
      <dgm:prSet presAssocID="{8F6FCD06-B20B-44FA-9B33-56725B95B116}" presName="sibTrans" presStyleCnt="0"/>
      <dgm:spPr/>
    </dgm:pt>
    <dgm:pt modelId="{F5B16FB2-6D65-4D21-A1A1-9A45A9DE08B1}" type="pres">
      <dgm:prSet presAssocID="{AFCD52F3-B746-4137-AA99-D64C5A1E2C5A}" presName="node" presStyleLbl="node1" presStyleIdx="4" presStyleCnt="5">
        <dgm:presLayoutVars>
          <dgm:bulletEnabled val="1"/>
        </dgm:presLayoutVars>
      </dgm:prSet>
      <dgm:spPr/>
    </dgm:pt>
  </dgm:ptLst>
  <dgm:cxnLst>
    <dgm:cxn modelId="{2978F625-70AB-41B0-9610-E820EA4EE56E}" srcId="{83C8179C-8AFF-43CB-8324-16491A49D654}" destId="{DCA0D49A-277B-4FC4-8BA7-3AEE3461B2B4}" srcOrd="3" destOrd="0" parTransId="{2ABB7A18-0BA0-4589-A6F2-0911B79462BA}" sibTransId="{8F6FCD06-B20B-44FA-9B33-56725B95B116}"/>
    <dgm:cxn modelId="{49F21A33-1DAB-41AB-AEDA-9FA657A8CC71}" srcId="{83C8179C-8AFF-43CB-8324-16491A49D654}" destId="{F34C8D4A-0973-4952-A8E9-2896C69B1067}" srcOrd="0" destOrd="0" parTransId="{AFF408C8-9E1E-424E-AD33-63501C1EB69C}" sibTransId="{209AAE9C-9634-4E43-B45A-93B54431F373}"/>
    <dgm:cxn modelId="{1074BD38-0F69-4B25-A0D9-6919B6DF012D}" srcId="{83C8179C-8AFF-43CB-8324-16491A49D654}" destId="{15C624B8-BCB0-494F-AFCC-9856AD1A2133}" srcOrd="1" destOrd="0" parTransId="{8BD6E144-44B1-43AC-A791-C12CD7398330}" sibTransId="{009973D7-615A-432A-A101-63540CFF9567}"/>
    <dgm:cxn modelId="{AA5F263D-9253-4A7A-A141-1032E7AD0B06}" type="presOf" srcId="{AFCD52F3-B746-4137-AA99-D64C5A1E2C5A}" destId="{F5B16FB2-6D65-4D21-A1A1-9A45A9DE08B1}" srcOrd="0" destOrd="0" presId="urn:microsoft.com/office/officeart/2005/8/layout/default"/>
    <dgm:cxn modelId="{9ADB556F-FB27-42C9-8739-82DFB5219BA9}" type="presOf" srcId="{F34C8D4A-0973-4952-A8E9-2896C69B1067}" destId="{76245FB5-39A2-40B4-85A7-23D21615384C}" srcOrd="0" destOrd="0" presId="urn:microsoft.com/office/officeart/2005/8/layout/default"/>
    <dgm:cxn modelId="{29709289-F498-48F9-8953-4FCCC36E17F6}" type="presOf" srcId="{83C8179C-8AFF-43CB-8324-16491A49D654}" destId="{7A3CCA7A-1E47-4F6A-A9CA-D371506F5A08}" srcOrd="0" destOrd="0" presId="urn:microsoft.com/office/officeart/2005/8/layout/default"/>
    <dgm:cxn modelId="{9ED9DEAD-0B74-49EC-AD41-EB9D03F3BA88}" type="presOf" srcId="{DCA0D49A-277B-4FC4-8BA7-3AEE3461B2B4}" destId="{2A6D5C62-681A-413C-A993-48E0C8796E6C}" srcOrd="0" destOrd="0" presId="urn:microsoft.com/office/officeart/2005/8/layout/default"/>
    <dgm:cxn modelId="{DC1301B7-0AAD-4F3B-9827-4A64A87F562C}" type="presOf" srcId="{15C624B8-BCB0-494F-AFCC-9856AD1A2133}" destId="{4C965866-BC0E-4F7B-BDDA-C9D960C8C57E}" srcOrd="0" destOrd="0" presId="urn:microsoft.com/office/officeart/2005/8/layout/default"/>
    <dgm:cxn modelId="{3C68B2C1-0C9F-4516-A0E6-127B62B804D3}" srcId="{83C8179C-8AFF-43CB-8324-16491A49D654}" destId="{70E94105-25E6-4A0A-8611-54AB5003B7B5}" srcOrd="2" destOrd="0" parTransId="{AF52112F-798F-4819-8202-D6C34EC923FA}" sibTransId="{1C343DAA-5788-4E00-8090-EE9DCD495F5F}"/>
    <dgm:cxn modelId="{EBF5CBC1-21A3-49E2-8797-FD36B43B885D}" srcId="{83C8179C-8AFF-43CB-8324-16491A49D654}" destId="{AFCD52F3-B746-4137-AA99-D64C5A1E2C5A}" srcOrd="4" destOrd="0" parTransId="{5698B1C3-71F6-435B-AB44-3484A5E9CB96}" sibTransId="{C30BAA94-8AEA-47E6-8233-BB07416EAE95}"/>
    <dgm:cxn modelId="{E31A0CF3-6437-4ABB-8949-CFC47A172819}" type="presOf" srcId="{70E94105-25E6-4A0A-8611-54AB5003B7B5}" destId="{8C987350-AC26-4792-99FC-9F478438529B}" srcOrd="0" destOrd="0" presId="urn:microsoft.com/office/officeart/2005/8/layout/default"/>
    <dgm:cxn modelId="{6F093FEF-3726-4195-A805-03ADC3D5EADE}" type="presParOf" srcId="{7A3CCA7A-1E47-4F6A-A9CA-D371506F5A08}" destId="{76245FB5-39A2-40B4-85A7-23D21615384C}" srcOrd="0" destOrd="0" presId="urn:microsoft.com/office/officeart/2005/8/layout/default"/>
    <dgm:cxn modelId="{47A3F5D9-2A84-4087-A545-D177F250F050}" type="presParOf" srcId="{7A3CCA7A-1E47-4F6A-A9CA-D371506F5A08}" destId="{38E4883D-35B9-47C2-80BF-D023E1439E44}" srcOrd="1" destOrd="0" presId="urn:microsoft.com/office/officeart/2005/8/layout/default"/>
    <dgm:cxn modelId="{69C65016-0DE5-4B40-ACFB-C22477A7DC04}" type="presParOf" srcId="{7A3CCA7A-1E47-4F6A-A9CA-D371506F5A08}" destId="{4C965866-BC0E-4F7B-BDDA-C9D960C8C57E}" srcOrd="2" destOrd="0" presId="urn:microsoft.com/office/officeart/2005/8/layout/default"/>
    <dgm:cxn modelId="{198D5B5D-4C8B-4251-A7B3-429B601E88B2}" type="presParOf" srcId="{7A3CCA7A-1E47-4F6A-A9CA-D371506F5A08}" destId="{ACFC21FC-9446-4A03-8A0F-9D8D79E59EAD}" srcOrd="3" destOrd="0" presId="urn:microsoft.com/office/officeart/2005/8/layout/default"/>
    <dgm:cxn modelId="{81FEB6D5-86DE-45B3-82F7-35C5E4F04AE1}" type="presParOf" srcId="{7A3CCA7A-1E47-4F6A-A9CA-D371506F5A08}" destId="{8C987350-AC26-4792-99FC-9F478438529B}" srcOrd="4" destOrd="0" presId="urn:microsoft.com/office/officeart/2005/8/layout/default"/>
    <dgm:cxn modelId="{83078D4D-0C51-4D35-821C-F452D31CF8D7}" type="presParOf" srcId="{7A3CCA7A-1E47-4F6A-A9CA-D371506F5A08}" destId="{6105C9BE-EB5F-462F-8B36-16D717103EC7}" srcOrd="5" destOrd="0" presId="urn:microsoft.com/office/officeart/2005/8/layout/default"/>
    <dgm:cxn modelId="{E6AF59FA-7DDA-4F65-AF5E-14F502B0AEF8}" type="presParOf" srcId="{7A3CCA7A-1E47-4F6A-A9CA-D371506F5A08}" destId="{2A6D5C62-681A-413C-A993-48E0C8796E6C}" srcOrd="6" destOrd="0" presId="urn:microsoft.com/office/officeart/2005/8/layout/default"/>
    <dgm:cxn modelId="{7D36F7B2-D63B-4A4C-890E-6ADF748578B0}" type="presParOf" srcId="{7A3CCA7A-1E47-4F6A-A9CA-D371506F5A08}" destId="{CED8E345-64CC-4F4D-B20E-1266D50864D4}" srcOrd="7" destOrd="0" presId="urn:microsoft.com/office/officeart/2005/8/layout/default"/>
    <dgm:cxn modelId="{ADAA800E-B986-4614-8DB2-9CF92EBA76C8}" type="presParOf" srcId="{7A3CCA7A-1E47-4F6A-A9CA-D371506F5A08}" destId="{F5B16FB2-6D65-4D21-A1A1-9A45A9DE08B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2244E2-FD8D-4F80-A7B7-F74B00736CD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959BA54C-3314-499D-8811-F2CB9B9F7965}">
      <dgm:prSet phldrT="[Texto]"/>
      <dgm:spPr/>
      <dgm:t>
        <a:bodyPr/>
        <a:lstStyle/>
        <a:p>
          <a:r>
            <a:rPr lang="es-ES" dirty="0"/>
            <a:t>Sólo se aplican cuando los lotes rechazados se inspeccionan al 100% y los artículos defectuosos se sustituyen por unidades buenas.</a:t>
          </a:r>
        </a:p>
      </dgm:t>
    </dgm:pt>
    <dgm:pt modelId="{04D0BD71-FDCF-4667-9C0B-629D7CC53851}" type="parTrans" cxnId="{D54FC2EE-F1E8-46A8-BF23-D4D68542B447}">
      <dgm:prSet/>
      <dgm:spPr/>
      <dgm:t>
        <a:bodyPr/>
        <a:lstStyle/>
        <a:p>
          <a:endParaRPr lang="es-ES"/>
        </a:p>
      </dgm:t>
    </dgm:pt>
    <dgm:pt modelId="{E9A554FF-7A05-4C75-A2C0-F5992EC930BB}" type="sibTrans" cxnId="{D54FC2EE-F1E8-46A8-BF23-D4D68542B447}">
      <dgm:prSet/>
      <dgm:spPr/>
      <dgm:t>
        <a:bodyPr/>
        <a:lstStyle/>
        <a:p>
          <a:endParaRPr lang="es-ES"/>
        </a:p>
      </dgm:t>
    </dgm:pt>
    <dgm:pt modelId="{EC8F8538-703A-4A8B-87E9-6648489B08DA}">
      <dgm:prSet/>
      <dgm:spPr/>
      <dgm:t>
        <a:bodyPr/>
        <a:lstStyle/>
        <a:p>
          <a:r>
            <a:rPr lang="es-ES" dirty="0"/>
            <a:t>Por lo que estos planes están diseñados para minimizar la inspección total promedio que se necesita. </a:t>
          </a:r>
        </a:p>
      </dgm:t>
    </dgm:pt>
    <dgm:pt modelId="{D42015DE-2DE8-4D7F-95D3-A4A4F945EF06}" type="parTrans" cxnId="{A5BBB233-A348-4B8A-AA35-CFC6F610B430}">
      <dgm:prSet/>
      <dgm:spPr/>
      <dgm:t>
        <a:bodyPr/>
        <a:lstStyle/>
        <a:p>
          <a:endParaRPr lang="es-ES"/>
        </a:p>
      </dgm:t>
    </dgm:pt>
    <dgm:pt modelId="{E5212BE9-D620-4EB3-BF2E-320D3CCA8F3E}" type="sibTrans" cxnId="{A5BBB233-A348-4B8A-AA35-CFC6F610B430}">
      <dgm:prSet/>
      <dgm:spPr/>
      <dgm:t>
        <a:bodyPr/>
        <a:lstStyle/>
        <a:p>
          <a:endParaRPr lang="es-ES"/>
        </a:p>
      </dgm:t>
    </dgm:pt>
    <dgm:pt modelId="{E88E7D21-962D-407D-B881-D5FB53911656}">
      <dgm:prSet/>
      <dgm:spPr/>
      <dgm:t>
        <a:bodyPr/>
        <a:lstStyle/>
        <a:p>
          <a:r>
            <a:rPr lang="es-ES" dirty="0"/>
            <a:t>Es necesario conocer o estimar de manera adecuada la proporción promedio de defectuosos, p, del proceso (antes de la inspección). </a:t>
          </a:r>
        </a:p>
      </dgm:t>
    </dgm:pt>
    <dgm:pt modelId="{3B7AB004-72D7-4CBF-9C11-29D590D94903}" type="parTrans" cxnId="{4EC91749-601E-40EA-8752-44AB44DBDD3B}">
      <dgm:prSet/>
      <dgm:spPr/>
      <dgm:t>
        <a:bodyPr/>
        <a:lstStyle/>
        <a:p>
          <a:endParaRPr lang="es-ES"/>
        </a:p>
      </dgm:t>
    </dgm:pt>
    <dgm:pt modelId="{4B492319-7EEF-4113-9294-2D0FB360A728}" type="sibTrans" cxnId="{4EC91749-601E-40EA-8752-44AB44DBDD3B}">
      <dgm:prSet/>
      <dgm:spPr/>
      <dgm:t>
        <a:bodyPr/>
        <a:lstStyle/>
        <a:p>
          <a:endParaRPr lang="es-ES"/>
        </a:p>
      </dgm:t>
    </dgm:pt>
    <dgm:pt modelId="{10A30226-CADF-46C8-89D8-0FCE35C1ACAA}">
      <dgm:prSet/>
      <dgm:spPr/>
      <dgm:t>
        <a:bodyPr/>
        <a:lstStyle/>
        <a:p>
          <a:r>
            <a:rPr lang="es-ES" dirty="0"/>
            <a:t>Entre mejor se conozca p, más adecuado será el plan</a:t>
          </a:r>
        </a:p>
      </dgm:t>
    </dgm:pt>
    <dgm:pt modelId="{1B5FBADC-C049-48B6-95F2-67FDE99AC2EE}" type="parTrans" cxnId="{FB68020E-0A5C-49D7-BA9D-375AF9D28A46}">
      <dgm:prSet/>
      <dgm:spPr/>
      <dgm:t>
        <a:bodyPr/>
        <a:lstStyle/>
        <a:p>
          <a:endParaRPr lang="es-ES"/>
        </a:p>
      </dgm:t>
    </dgm:pt>
    <dgm:pt modelId="{4FB79B11-3B63-4F9A-9C00-F5A17D72341D}" type="sibTrans" cxnId="{FB68020E-0A5C-49D7-BA9D-375AF9D28A46}">
      <dgm:prSet/>
      <dgm:spPr/>
      <dgm:t>
        <a:bodyPr/>
        <a:lstStyle/>
        <a:p>
          <a:endParaRPr lang="es-ES"/>
        </a:p>
      </dgm:t>
    </dgm:pt>
    <dgm:pt modelId="{9A0C44E8-6819-47F7-852F-000FC53A4C80}">
      <dgm:prSet/>
      <dgm:spPr/>
      <dgm:t>
        <a:bodyPr/>
        <a:lstStyle/>
        <a:p>
          <a:r>
            <a:rPr lang="es-ES" dirty="0"/>
            <a:t>Si en el transcurso de la aplicación de un plan se modifica p, es aconsejable rediseñar el plan de muestreo</a:t>
          </a:r>
        </a:p>
      </dgm:t>
    </dgm:pt>
    <dgm:pt modelId="{1695DD63-26BC-418C-952A-730505F756A2}" type="parTrans" cxnId="{9742390E-6AA9-408B-868F-B645BC584723}">
      <dgm:prSet/>
      <dgm:spPr/>
      <dgm:t>
        <a:bodyPr/>
        <a:lstStyle/>
        <a:p>
          <a:endParaRPr lang="es-ES"/>
        </a:p>
      </dgm:t>
    </dgm:pt>
    <dgm:pt modelId="{D9569A81-B06D-4998-9FDB-23835B6CF1B5}" type="sibTrans" cxnId="{9742390E-6AA9-408B-868F-B645BC584723}">
      <dgm:prSet/>
      <dgm:spPr/>
      <dgm:t>
        <a:bodyPr/>
        <a:lstStyle/>
        <a:p>
          <a:endParaRPr lang="es-ES"/>
        </a:p>
      </dgm:t>
    </dgm:pt>
    <dgm:pt modelId="{16647AEC-823A-4598-B850-D19B9924A601}" type="pres">
      <dgm:prSet presAssocID="{842244E2-FD8D-4F80-A7B7-F74B00736CD5}" presName="diagram" presStyleCnt="0">
        <dgm:presLayoutVars>
          <dgm:dir/>
          <dgm:resizeHandles val="exact"/>
        </dgm:presLayoutVars>
      </dgm:prSet>
      <dgm:spPr/>
    </dgm:pt>
    <dgm:pt modelId="{90DD3600-C47D-4D6B-9385-FD46E151D5A9}" type="pres">
      <dgm:prSet presAssocID="{959BA54C-3314-499D-8811-F2CB9B9F7965}" presName="node" presStyleLbl="node1" presStyleIdx="0" presStyleCnt="5">
        <dgm:presLayoutVars>
          <dgm:bulletEnabled val="1"/>
        </dgm:presLayoutVars>
      </dgm:prSet>
      <dgm:spPr/>
    </dgm:pt>
    <dgm:pt modelId="{062E54E2-2D2E-4D3A-9523-A5932D3FE497}" type="pres">
      <dgm:prSet presAssocID="{E9A554FF-7A05-4C75-A2C0-F5992EC930BB}" presName="sibTrans" presStyleCnt="0"/>
      <dgm:spPr/>
    </dgm:pt>
    <dgm:pt modelId="{CD4D472A-9C42-436E-A5E0-F15E3129B150}" type="pres">
      <dgm:prSet presAssocID="{EC8F8538-703A-4A8B-87E9-6648489B08DA}" presName="node" presStyleLbl="node1" presStyleIdx="1" presStyleCnt="5">
        <dgm:presLayoutVars>
          <dgm:bulletEnabled val="1"/>
        </dgm:presLayoutVars>
      </dgm:prSet>
      <dgm:spPr/>
    </dgm:pt>
    <dgm:pt modelId="{1462C861-1521-48C2-9E6F-83455DECEFC0}" type="pres">
      <dgm:prSet presAssocID="{E5212BE9-D620-4EB3-BF2E-320D3CCA8F3E}" presName="sibTrans" presStyleCnt="0"/>
      <dgm:spPr/>
    </dgm:pt>
    <dgm:pt modelId="{E1299F7D-7169-4778-B2E8-C9251BD191DE}" type="pres">
      <dgm:prSet presAssocID="{E88E7D21-962D-407D-B881-D5FB53911656}" presName="node" presStyleLbl="node1" presStyleIdx="2" presStyleCnt="5">
        <dgm:presLayoutVars>
          <dgm:bulletEnabled val="1"/>
        </dgm:presLayoutVars>
      </dgm:prSet>
      <dgm:spPr/>
    </dgm:pt>
    <dgm:pt modelId="{86794437-1D52-42F6-BE9E-A2C68C866A4A}" type="pres">
      <dgm:prSet presAssocID="{4B492319-7EEF-4113-9294-2D0FB360A728}" presName="sibTrans" presStyleCnt="0"/>
      <dgm:spPr/>
    </dgm:pt>
    <dgm:pt modelId="{DC3FE57B-C60B-48E5-B5F1-080703B454E4}" type="pres">
      <dgm:prSet presAssocID="{10A30226-CADF-46C8-89D8-0FCE35C1ACAA}" presName="node" presStyleLbl="node1" presStyleIdx="3" presStyleCnt="5">
        <dgm:presLayoutVars>
          <dgm:bulletEnabled val="1"/>
        </dgm:presLayoutVars>
      </dgm:prSet>
      <dgm:spPr/>
    </dgm:pt>
    <dgm:pt modelId="{205CD760-8D84-47B3-A1D9-86CB85A2E6F6}" type="pres">
      <dgm:prSet presAssocID="{4FB79B11-3B63-4F9A-9C00-F5A17D72341D}" presName="sibTrans" presStyleCnt="0"/>
      <dgm:spPr/>
    </dgm:pt>
    <dgm:pt modelId="{9D6E9B19-3233-4B55-83E0-ED00285A983D}" type="pres">
      <dgm:prSet presAssocID="{9A0C44E8-6819-47F7-852F-000FC53A4C80}" presName="node" presStyleLbl="node1" presStyleIdx="4" presStyleCnt="5">
        <dgm:presLayoutVars>
          <dgm:bulletEnabled val="1"/>
        </dgm:presLayoutVars>
      </dgm:prSet>
      <dgm:spPr/>
    </dgm:pt>
  </dgm:ptLst>
  <dgm:cxnLst>
    <dgm:cxn modelId="{FB68020E-0A5C-49D7-BA9D-375AF9D28A46}" srcId="{842244E2-FD8D-4F80-A7B7-F74B00736CD5}" destId="{10A30226-CADF-46C8-89D8-0FCE35C1ACAA}" srcOrd="3" destOrd="0" parTransId="{1B5FBADC-C049-48B6-95F2-67FDE99AC2EE}" sibTransId="{4FB79B11-3B63-4F9A-9C00-F5A17D72341D}"/>
    <dgm:cxn modelId="{9742390E-6AA9-408B-868F-B645BC584723}" srcId="{842244E2-FD8D-4F80-A7B7-F74B00736CD5}" destId="{9A0C44E8-6819-47F7-852F-000FC53A4C80}" srcOrd="4" destOrd="0" parTransId="{1695DD63-26BC-418C-952A-730505F756A2}" sibTransId="{D9569A81-B06D-4998-9FDB-23835B6CF1B5}"/>
    <dgm:cxn modelId="{0D70DB2C-29B0-4201-9A37-B671B077A659}" type="presOf" srcId="{842244E2-FD8D-4F80-A7B7-F74B00736CD5}" destId="{16647AEC-823A-4598-B850-D19B9924A601}" srcOrd="0" destOrd="0" presId="urn:microsoft.com/office/officeart/2005/8/layout/default"/>
    <dgm:cxn modelId="{A5BBB233-A348-4B8A-AA35-CFC6F610B430}" srcId="{842244E2-FD8D-4F80-A7B7-F74B00736CD5}" destId="{EC8F8538-703A-4A8B-87E9-6648489B08DA}" srcOrd="1" destOrd="0" parTransId="{D42015DE-2DE8-4D7F-95D3-A4A4F945EF06}" sibTransId="{E5212BE9-D620-4EB3-BF2E-320D3CCA8F3E}"/>
    <dgm:cxn modelId="{4EC91749-601E-40EA-8752-44AB44DBDD3B}" srcId="{842244E2-FD8D-4F80-A7B7-F74B00736CD5}" destId="{E88E7D21-962D-407D-B881-D5FB53911656}" srcOrd="2" destOrd="0" parTransId="{3B7AB004-72D7-4CBF-9C11-29D590D94903}" sibTransId="{4B492319-7EEF-4113-9294-2D0FB360A728}"/>
    <dgm:cxn modelId="{3335B26C-51DC-4B46-97D8-BA0C117A64A9}" type="presOf" srcId="{9A0C44E8-6819-47F7-852F-000FC53A4C80}" destId="{9D6E9B19-3233-4B55-83E0-ED00285A983D}" srcOrd="0" destOrd="0" presId="urn:microsoft.com/office/officeart/2005/8/layout/default"/>
    <dgm:cxn modelId="{785FB27F-DD2B-4EBD-82E3-B9BD12037604}" type="presOf" srcId="{EC8F8538-703A-4A8B-87E9-6648489B08DA}" destId="{CD4D472A-9C42-436E-A5E0-F15E3129B150}" srcOrd="0" destOrd="0" presId="urn:microsoft.com/office/officeart/2005/8/layout/default"/>
    <dgm:cxn modelId="{70022A88-5C35-4476-A6EC-7B5E7A7AD52F}" type="presOf" srcId="{10A30226-CADF-46C8-89D8-0FCE35C1ACAA}" destId="{DC3FE57B-C60B-48E5-B5F1-080703B454E4}" srcOrd="0" destOrd="0" presId="urn:microsoft.com/office/officeart/2005/8/layout/default"/>
    <dgm:cxn modelId="{270AE7E0-2BDB-4C01-8321-288F0E945F7B}" type="presOf" srcId="{959BA54C-3314-499D-8811-F2CB9B9F7965}" destId="{90DD3600-C47D-4D6B-9385-FD46E151D5A9}" srcOrd="0" destOrd="0" presId="urn:microsoft.com/office/officeart/2005/8/layout/default"/>
    <dgm:cxn modelId="{D54FC2EE-F1E8-46A8-BF23-D4D68542B447}" srcId="{842244E2-FD8D-4F80-A7B7-F74B00736CD5}" destId="{959BA54C-3314-499D-8811-F2CB9B9F7965}" srcOrd="0" destOrd="0" parTransId="{04D0BD71-FDCF-4667-9C0B-629D7CC53851}" sibTransId="{E9A554FF-7A05-4C75-A2C0-F5992EC930BB}"/>
    <dgm:cxn modelId="{2781EBFC-FB27-4893-8FFB-06B5677E3786}" type="presOf" srcId="{E88E7D21-962D-407D-B881-D5FB53911656}" destId="{E1299F7D-7169-4778-B2E8-C9251BD191DE}" srcOrd="0" destOrd="0" presId="urn:microsoft.com/office/officeart/2005/8/layout/default"/>
    <dgm:cxn modelId="{A0125899-FE3A-4687-BBBB-A01CF09FB4E1}" type="presParOf" srcId="{16647AEC-823A-4598-B850-D19B9924A601}" destId="{90DD3600-C47D-4D6B-9385-FD46E151D5A9}" srcOrd="0" destOrd="0" presId="urn:microsoft.com/office/officeart/2005/8/layout/default"/>
    <dgm:cxn modelId="{CF5F17B0-658B-45FC-97A6-453D706DB435}" type="presParOf" srcId="{16647AEC-823A-4598-B850-D19B9924A601}" destId="{062E54E2-2D2E-4D3A-9523-A5932D3FE497}" srcOrd="1" destOrd="0" presId="urn:microsoft.com/office/officeart/2005/8/layout/default"/>
    <dgm:cxn modelId="{0C60088A-B3BF-4C6B-860B-5F71B2B9BD54}" type="presParOf" srcId="{16647AEC-823A-4598-B850-D19B9924A601}" destId="{CD4D472A-9C42-436E-A5E0-F15E3129B150}" srcOrd="2" destOrd="0" presId="urn:microsoft.com/office/officeart/2005/8/layout/default"/>
    <dgm:cxn modelId="{E5BA3A68-E86D-4F74-9980-8BBE5D1AD6D7}" type="presParOf" srcId="{16647AEC-823A-4598-B850-D19B9924A601}" destId="{1462C861-1521-48C2-9E6F-83455DECEFC0}" srcOrd="3" destOrd="0" presId="urn:microsoft.com/office/officeart/2005/8/layout/default"/>
    <dgm:cxn modelId="{875F19B3-C9EC-4CC3-A163-5D2823E15741}" type="presParOf" srcId="{16647AEC-823A-4598-B850-D19B9924A601}" destId="{E1299F7D-7169-4778-B2E8-C9251BD191DE}" srcOrd="4" destOrd="0" presId="urn:microsoft.com/office/officeart/2005/8/layout/default"/>
    <dgm:cxn modelId="{D5744948-D881-4B9F-94B7-74854AA381D8}" type="presParOf" srcId="{16647AEC-823A-4598-B850-D19B9924A601}" destId="{86794437-1D52-42F6-BE9E-A2C68C866A4A}" srcOrd="5" destOrd="0" presId="urn:microsoft.com/office/officeart/2005/8/layout/default"/>
    <dgm:cxn modelId="{BE494998-7F58-4D82-AF03-9BEE51969C0B}" type="presParOf" srcId="{16647AEC-823A-4598-B850-D19B9924A601}" destId="{DC3FE57B-C60B-48E5-B5F1-080703B454E4}" srcOrd="6" destOrd="0" presId="urn:microsoft.com/office/officeart/2005/8/layout/default"/>
    <dgm:cxn modelId="{03242DA3-1887-47B4-84F7-E855B51288C7}" type="presParOf" srcId="{16647AEC-823A-4598-B850-D19B9924A601}" destId="{205CD760-8D84-47B3-A1D9-86CB85A2E6F6}" srcOrd="7" destOrd="0" presId="urn:microsoft.com/office/officeart/2005/8/layout/default"/>
    <dgm:cxn modelId="{648F14FE-0F63-4C66-BFAF-1B3E2AE82158}" type="presParOf" srcId="{16647AEC-823A-4598-B850-D19B9924A601}" destId="{9D6E9B19-3233-4B55-83E0-ED00285A983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D15091-E57C-47CA-B49E-FEFA51F2FE0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7E6C5BD9-6B55-4235-B42F-EE9143412FBD}">
      <dgm:prSet phldrT="[Texto]"/>
      <dgm:spPr/>
      <dgm:t>
        <a:bodyPr/>
        <a:lstStyle/>
        <a:p>
          <a:r>
            <a:rPr lang="es-ES" dirty="0"/>
            <a:t>En este tipo de planes se toma una muestra aleatoria del lote</a:t>
          </a:r>
        </a:p>
      </dgm:t>
    </dgm:pt>
    <dgm:pt modelId="{21D848B7-D1E0-428D-885E-FAFBC2A880F8}" type="parTrans" cxnId="{3C5CA7C1-9516-484A-AE7C-725053F1232F}">
      <dgm:prSet/>
      <dgm:spPr/>
      <dgm:t>
        <a:bodyPr/>
        <a:lstStyle/>
        <a:p>
          <a:endParaRPr lang="es-ES"/>
        </a:p>
      </dgm:t>
    </dgm:pt>
    <dgm:pt modelId="{9FB6AF06-66FE-4EAA-9F58-C9E8A2497E05}" type="sibTrans" cxnId="{3C5CA7C1-9516-484A-AE7C-725053F1232F}">
      <dgm:prSet/>
      <dgm:spPr/>
      <dgm:t>
        <a:bodyPr/>
        <a:lstStyle/>
        <a:p>
          <a:endParaRPr lang="es-ES"/>
        </a:p>
      </dgm:t>
    </dgm:pt>
    <dgm:pt modelId="{D96D7358-C10A-4C0A-B80C-486CC5D00ADC}">
      <dgm:prSet phldrT="[Texto]"/>
      <dgm:spPr/>
      <dgm:t>
        <a:bodyPr/>
        <a:lstStyle/>
        <a:p>
          <a:r>
            <a:rPr lang="es-ES" dirty="0"/>
            <a:t>A cada unidad de la muestra se le mide una característica de calidad de tipo continuo (longitud, peso, espesor, etc.).</a:t>
          </a:r>
        </a:p>
      </dgm:t>
    </dgm:pt>
    <dgm:pt modelId="{5B14728F-EF7C-4A0B-ACB4-EAEA96E5383A}" type="parTrans" cxnId="{DEEEC5EC-C237-430B-B9DD-1F246ADD6212}">
      <dgm:prSet/>
      <dgm:spPr/>
      <dgm:t>
        <a:bodyPr/>
        <a:lstStyle/>
        <a:p>
          <a:endParaRPr lang="es-ES"/>
        </a:p>
      </dgm:t>
    </dgm:pt>
    <dgm:pt modelId="{3722044B-4C91-467F-997B-3667E951E19A}" type="sibTrans" cxnId="{DEEEC5EC-C237-430B-B9DD-1F246ADD6212}">
      <dgm:prSet/>
      <dgm:spPr/>
      <dgm:t>
        <a:bodyPr/>
        <a:lstStyle/>
        <a:p>
          <a:endParaRPr lang="es-ES"/>
        </a:p>
      </dgm:t>
    </dgm:pt>
    <dgm:pt modelId="{BD952842-2282-4E2C-87A0-9812195560A0}">
      <dgm:prSet phldrT="[Texto]"/>
      <dgm:spPr/>
      <dgm:t>
        <a:bodyPr/>
        <a:lstStyle/>
        <a:p>
          <a:r>
            <a:rPr lang="es-ES" dirty="0"/>
            <a:t>En contraste con el muestreo por atributos, el objetivo no es clasificar cada unidad como defectuosa o no, sino sólo registrar la medición de cada pieza. </a:t>
          </a:r>
        </a:p>
      </dgm:t>
    </dgm:pt>
    <dgm:pt modelId="{61F84746-B1EC-4F92-A268-905D1C1D6C2C}" type="parTrans" cxnId="{CB83D57C-77D6-4CD5-8280-44CCF9F9171D}">
      <dgm:prSet/>
      <dgm:spPr/>
      <dgm:t>
        <a:bodyPr/>
        <a:lstStyle/>
        <a:p>
          <a:endParaRPr lang="es-ES"/>
        </a:p>
      </dgm:t>
    </dgm:pt>
    <dgm:pt modelId="{E3ABC9E9-4100-4070-8379-76D18D70731E}" type="sibTrans" cxnId="{CB83D57C-77D6-4CD5-8280-44CCF9F9171D}">
      <dgm:prSet/>
      <dgm:spPr/>
      <dgm:t>
        <a:bodyPr/>
        <a:lstStyle/>
        <a:p>
          <a:endParaRPr lang="es-ES"/>
        </a:p>
      </dgm:t>
    </dgm:pt>
    <dgm:pt modelId="{62BCBD33-E9BF-4F7C-B3E5-E5962CEBE7E3}">
      <dgm:prSet phldrT="[Texto]"/>
      <dgm:spPr/>
      <dgm:t>
        <a:bodyPr/>
        <a:lstStyle/>
        <a:p>
          <a:r>
            <a:rPr lang="es-ES" dirty="0"/>
            <a:t>Después, se calcula un índice (estadístico) que, de acuerdo con su valor, se aceptará o rechazará todo el lote. </a:t>
          </a:r>
        </a:p>
      </dgm:t>
    </dgm:pt>
    <dgm:pt modelId="{735CC248-82E8-4F2A-B903-3E988375798F}" type="parTrans" cxnId="{C43DD06A-D09B-4F20-A615-AD301955C465}">
      <dgm:prSet/>
      <dgm:spPr/>
      <dgm:t>
        <a:bodyPr/>
        <a:lstStyle/>
        <a:p>
          <a:endParaRPr lang="es-ES"/>
        </a:p>
      </dgm:t>
    </dgm:pt>
    <dgm:pt modelId="{09A1079B-6305-432F-A920-A510602B6859}" type="sibTrans" cxnId="{C43DD06A-D09B-4F20-A615-AD301955C465}">
      <dgm:prSet/>
      <dgm:spPr/>
      <dgm:t>
        <a:bodyPr/>
        <a:lstStyle/>
        <a:p>
          <a:endParaRPr lang="es-ES"/>
        </a:p>
      </dgm:t>
    </dgm:pt>
    <dgm:pt modelId="{D0B8F958-B6D1-41C2-B37D-2E55D06BC081}" type="pres">
      <dgm:prSet presAssocID="{68D15091-E57C-47CA-B49E-FEFA51F2FE0C}" presName="diagram" presStyleCnt="0">
        <dgm:presLayoutVars>
          <dgm:dir/>
          <dgm:resizeHandles val="exact"/>
        </dgm:presLayoutVars>
      </dgm:prSet>
      <dgm:spPr/>
    </dgm:pt>
    <dgm:pt modelId="{E6A26603-45FA-4EEA-A812-53D80C878419}" type="pres">
      <dgm:prSet presAssocID="{7E6C5BD9-6B55-4235-B42F-EE9143412FBD}" presName="node" presStyleLbl="node1" presStyleIdx="0" presStyleCnt="4">
        <dgm:presLayoutVars>
          <dgm:bulletEnabled val="1"/>
        </dgm:presLayoutVars>
      </dgm:prSet>
      <dgm:spPr/>
    </dgm:pt>
    <dgm:pt modelId="{91724242-1731-4324-9259-E14637C978F5}" type="pres">
      <dgm:prSet presAssocID="{9FB6AF06-66FE-4EAA-9F58-C9E8A2497E05}" presName="sibTrans" presStyleCnt="0"/>
      <dgm:spPr/>
    </dgm:pt>
    <dgm:pt modelId="{F416AEF2-11B5-4FFD-B80C-E5E0BAF9390C}" type="pres">
      <dgm:prSet presAssocID="{D96D7358-C10A-4C0A-B80C-486CC5D00ADC}" presName="node" presStyleLbl="node1" presStyleIdx="1" presStyleCnt="4">
        <dgm:presLayoutVars>
          <dgm:bulletEnabled val="1"/>
        </dgm:presLayoutVars>
      </dgm:prSet>
      <dgm:spPr/>
    </dgm:pt>
    <dgm:pt modelId="{966171D9-27D1-4FAF-BDED-3DE71A00F94F}" type="pres">
      <dgm:prSet presAssocID="{3722044B-4C91-467F-997B-3667E951E19A}" presName="sibTrans" presStyleCnt="0"/>
      <dgm:spPr/>
    </dgm:pt>
    <dgm:pt modelId="{378D2BF9-D2C3-45C5-AACC-3F8B7314E5EE}" type="pres">
      <dgm:prSet presAssocID="{BD952842-2282-4E2C-87A0-9812195560A0}" presName="node" presStyleLbl="node1" presStyleIdx="2" presStyleCnt="4">
        <dgm:presLayoutVars>
          <dgm:bulletEnabled val="1"/>
        </dgm:presLayoutVars>
      </dgm:prSet>
      <dgm:spPr/>
    </dgm:pt>
    <dgm:pt modelId="{4A7B26A3-B0D3-4C7A-BB1E-133FFC564B47}" type="pres">
      <dgm:prSet presAssocID="{E3ABC9E9-4100-4070-8379-76D18D70731E}" presName="sibTrans" presStyleCnt="0"/>
      <dgm:spPr/>
    </dgm:pt>
    <dgm:pt modelId="{830329F5-84C5-44F7-A7FE-3F73E028858F}" type="pres">
      <dgm:prSet presAssocID="{62BCBD33-E9BF-4F7C-B3E5-E5962CEBE7E3}" presName="node" presStyleLbl="node1" presStyleIdx="3" presStyleCnt="4">
        <dgm:presLayoutVars>
          <dgm:bulletEnabled val="1"/>
        </dgm:presLayoutVars>
      </dgm:prSet>
      <dgm:spPr/>
    </dgm:pt>
  </dgm:ptLst>
  <dgm:cxnLst>
    <dgm:cxn modelId="{F1006A15-8570-4D94-9AEF-B0F20BE37521}" type="presOf" srcId="{7E6C5BD9-6B55-4235-B42F-EE9143412FBD}" destId="{E6A26603-45FA-4EEA-A812-53D80C878419}" srcOrd="0" destOrd="0" presId="urn:microsoft.com/office/officeart/2005/8/layout/default"/>
    <dgm:cxn modelId="{A19F6B64-C3E9-4EB2-B7B1-2AFFC4248BEE}" type="presOf" srcId="{D96D7358-C10A-4C0A-B80C-486CC5D00ADC}" destId="{F416AEF2-11B5-4FFD-B80C-E5E0BAF9390C}" srcOrd="0" destOrd="0" presId="urn:microsoft.com/office/officeart/2005/8/layout/default"/>
    <dgm:cxn modelId="{68D6EF69-31F4-4545-909A-D274CF6C5631}" type="presOf" srcId="{68D15091-E57C-47CA-B49E-FEFA51F2FE0C}" destId="{D0B8F958-B6D1-41C2-B37D-2E55D06BC081}" srcOrd="0" destOrd="0" presId="urn:microsoft.com/office/officeart/2005/8/layout/default"/>
    <dgm:cxn modelId="{C43DD06A-D09B-4F20-A615-AD301955C465}" srcId="{68D15091-E57C-47CA-B49E-FEFA51F2FE0C}" destId="{62BCBD33-E9BF-4F7C-B3E5-E5962CEBE7E3}" srcOrd="3" destOrd="0" parTransId="{735CC248-82E8-4F2A-B903-3E988375798F}" sibTransId="{09A1079B-6305-432F-A920-A510602B6859}"/>
    <dgm:cxn modelId="{CB83D57C-77D6-4CD5-8280-44CCF9F9171D}" srcId="{68D15091-E57C-47CA-B49E-FEFA51F2FE0C}" destId="{BD952842-2282-4E2C-87A0-9812195560A0}" srcOrd="2" destOrd="0" parTransId="{61F84746-B1EC-4F92-A268-905D1C1D6C2C}" sibTransId="{E3ABC9E9-4100-4070-8379-76D18D70731E}"/>
    <dgm:cxn modelId="{10AC4E86-09A2-4647-B111-F0A6FB52A8AF}" type="presOf" srcId="{BD952842-2282-4E2C-87A0-9812195560A0}" destId="{378D2BF9-D2C3-45C5-AACC-3F8B7314E5EE}" srcOrd="0" destOrd="0" presId="urn:microsoft.com/office/officeart/2005/8/layout/default"/>
    <dgm:cxn modelId="{98215DAF-E199-4790-B0D9-72111F21CF56}" type="presOf" srcId="{62BCBD33-E9BF-4F7C-B3E5-E5962CEBE7E3}" destId="{830329F5-84C5-44F7-A7FE-3F73E028858F}" srcOrd="0" destOrd="0" presId="urn:microsoft.com/office/officeart/2005/8/layout/default"/>
    <dgm:cxn modelId="{3C5CA7C1-9516-484A-AE7C-725053F1232F}" srcId="{68D15091-E57C-47CA-B49E-FEFA51F2FE0C}" destId="{7E6C5BD9-6B55-4235-B42F-EE9143412FBD}" srcOrd="0" destOrd="0" parTransId="{21D848B7-D1E0-428D-885E-FAFBC2A880F8}" sibTransId="{9FB6AF06-66FE-4EAA-9F58-C9E8A2497E05}"/>
    <dgm:cxn modelId="{DEEEC5EC-C237-430B-B9DD-1F246ADD6212}" srcId="{68D15091-E57C-47CA-B49E-FEFA51F2FE0C}" destId="{D96D7358-C10A-4C0A-B80C-486CC5D00ADC}" srcOrd="1" destOrd="0" parTransId="{5B14728F-EF7C-4A0B-ACB4-EAEA96E5383A}" sibTransId="{3722044B-4C91-467F-997B-3667E951E19A}"/>
    <dgm:cxn modelId="{1E833499-264D-48C4-ADF8-E4A69B119264}" type="presParOf" srcId="{D0B8F958-B6D1-41C2-B37D-2E55D06BC081}" destId="{E6A26603-45FA-4EEA-A812-53D80C878419}" srcOrd="0" destOrd="0" presId="urn:microsoft.com/office/officeart/2005/8/layout/default"/>
    <dgm:cxn modelId="{D26B7727-00B6-44C3-839C-483A549D3C10}" type="presParOf" srcId="{D0B8F958-B6D1-41C2-B37D-2E55D06BC081}" destId="{91724242-1731-4324-9259-E14637C978F5}" srcOrd="1" destOrd="0" presId="urn:microsoft.com/office/officeart/2005/8/layout/default"/>
    <dgm:cxn modelId="{EC8B77F8-7CF5-4516-9BE7-4A9BD52625ED}" type="presParOf" srcId="{D0B8F958-B6D1-41C2-B37D-2E55D06BC081}" destId="{F416AEF2-11B5-4FFD-B80C-E5E0BAF9390C}" srcOrd="2" destOrd="0" presId="urn:microsoft.com/office/officeart/2005/8/layout/default"/>
    <dgm:cxn modelId="{C63A3238-7415-4A08-9159-5BF5ECC7C78C}" type="presParOf" srcId="{D0B8F958-B6D1-41C2-B37D-2E55D06BC081}" destId="{966171D9-27D1-4FAF-BDED-3DE71A00F94F}" srcOrd="3" destOrd="0" presId="urn:microsoft.com/office/officeart/2005/8/layout/default"/>
    <dgm:cxn modelId="{7358E869-8C40-4D05-BA07-F1A48C2527F3}" type="presParOf" srcId="{D0B8F958-B6D1-41C2-B37D-2E55D06BC081}" destId="{378D2BF9-D2C3-45C5-AACC-3F8B7314E5EE}" srcOrd="4" destOrd="0" presId="urn:microsoft.com/office/officeart/2005/8/layout/default"/>
    <dgm:cxn modelId="{2C365D5B-EFD3-42E5-A7EA-77B98DD21DCC}" type="presParOf" srcId="{D0B8F958-B6D1-41C2-B37D-2E55D06BC081}" destId="{4A7B26A3-B0D3-4C7A-BB1E-133FFC564B47}" srcOrd="5" destOrd="0" presId="urn:microsoft.com/office/officeart/2005/8/layout/default"/>
    <dgm:cxn modelId="{A596E5F3-EE9A-40B9-8164-959A29EF754A}" type="presParOf" srcId="{D0B8F958-B6D1-41C2-B37D-2E55D06BC081}" destId="{830329F5-84C5-44F7-A7FE-3F73E028858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744104C-AB47-405B-80D6-70391861FEE2}"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s-ES"/>
        </a:p>
      </dgm:t>
    </dgm:pt>
    <dgm:pt modelId="{4C3FC727-CAD3-4C33-82AB-D71BEFEEC00A}">
      <dgm:prSet phldrT="[Texto]"/>
      <dgm:spPr/>
      <dgm:t>
        <a:bodyPr/>
        <a:lstStyle/>
        <a:p>
          <a:r>
            <a:rPr lang="es-ES" dirty="0"/>
            <a:t>Ventajas</a:t>
          </a:r>
        </a:p>
      </dgm:t>
    </dgm:pt>
    <dgm:pt modelId="{20B16753-0654-4601-9FE5-3E6DCDD5345A}" type="parTrans" cxnId="{E5B87B54-AEFD-4AAB-B269-88B459CF3E07}">
      <dgm:prSet/>
      <dgm:spPr/>
      <dgm:t>
        <a:bodyPr/>
        <a:lstStyle/>
        <a:p>
          <a:endParaRPr lang="es-ES"/>
        </a:p>
      </dgm:t>
    </dgm:pt>
    <dgm:pt modelId="{60798DCF-96B9-4645-AE01-0595AAB74EFD}" type="sibTrans" cxnId="{E5B87B54-AEFD-4AAB-B269-88B459CF3E07}">
      <dgm:prSet/>
      <dgm:spPr/>
      <dgm:t>
        <a:bodyPr/>
        <a:lstStyle/>
        <a:p>
          <a:endParaRPr lang="es-ES"/>
        </a:p>
      </dgm:t>
    </dgm:pt>
    <dgm:pt modelId="{70656BC6-16B1-4D9B-BE50-FA2D398451CB}">
      <dgm:prSet phldrT="[Texto]"/>
      <dgm:spPr/>
      <dgm:t>
        <a:bodyPr/>
        <a:lstStyle/>
        <a:p>
          <a:r>
            <a:rPr lang="es-ES" dirty="0"/>
            <a:t>El tamaño de muestra es considerablemente menor que el muestreo por atributos.</a:t>
          </a:r>
        </a:p>
      </dgm:t>
    </dgm:pt>
    <dgm:pt modelId="{C076B4BB-11D1-4FA6-9C65-3FC6B3E88B00}" type="parTrans" cxnId="{8776EB6C-3E4C-446C-AAF9-E7E01072E3DB}">
      <dgm:prSet/>
      <dgm:spPr/>
      <dgm:t>
        <a:bodyPr/>
        <a:lstStyle/>
        <a:p>
          <a:endParaRPr lang="es-ES"/>
        </a:p>
      </dgm:t>
    </dgm:pt>
    <dgm:pt modelId="{FE02364C-9A71-4147-8ADD-CE609E31096C}" type="sibTrans" cxnId="{8776EB6C-3E4C-446C-AAF9-E7E01072E3DB}">
      <dgm:prSet/>
      <dgm:spPr/>
      <dgm:t>
        <a:bodyPr/>
        <a:lstStyle/>
        <a:p>
          <a:endParaRPr lang="es-ES"/>
        </a:p>
      </dgm:t>
    </dgm:pt>
    <dgm:pt modelId="{B763CDD9-B0B6-427D-BC78-03C43897E717}">
      <dgm:prSet phldrT="[Texto]"/>
      <dgm:spPr/>
      <dgm:t>
        <a:bodyPr/>
        <a:lstStyle/>
        <a:p>
          <a:r>
            <a:rPr lang="es-ES"/>
            <a:t>Desventajas</a:t>
          </a:r>
          <a:endParaRPr lang="es-ES" dirty="0"/>
        </a:p>
      </dgm:t>
    </dgm:pt>
    <dgm:pt modelId="{515C76BF-55C9-4271-B30B-26B3896A68CD}" type="parTrans" cxnId="{40506EAE-502F-4FE2-8195-A90430DA26D1}">
      <dgm:prSet/>
      <dgm:spPr/>
      <dgm:t>
        <a:bodyPr/>
        <a:lstStyle/>
        <a:p>
          <a:endParaRPr lang="es-ES"/>
        </a:p>
      </dgm:t>
    </dgm:pt>
    <dgm:pt modelId="{1F5573D0-A4ED-4B95-8474-770E7AA94A9E}" type="sibTrans" cxnId="{40506EAE-502F-4FE2-8195-A90430DA26D1}">
      <dgm:prSet/>
      <dgm:spPr/>
      <dgm:t>
        <a:bodyPr/>
        <a:lstStyle/>
        <a:p>
          <a:endParaRPr lang="es-ES"/>
        </a:p>
      </dgm:t>
    </dgm:pt>
    <dgm:pt modelId="{38AAAAA9-020A-434B-A873-6B61C252CDF3}">
      <dgm:prSet/>
      <dgm:spPr/>
      <dgm:t>
        <a:bodyPr/>
        <a:lstStyle/>
        <a:p>
          <a:r>
            <a:rPr lang="es-ES" dirty="0"/>
            <a:t>Para cada característica de calidad que se desee inspeccionar con este método debe diseñarse su propio plan de muestreo.</a:t>
          </a:r>
        </a:p>
      </dgm:t>
    </dgm:pt>
    <dgm:pt modelId="{32BB5C36-5120-499B-94B2-C3FC84D4F7F4}" type="parTrans" cxnId="{306F0C37-1313-430B-8917-BCBA1EACF23A}">
      <dgm:prSet/>
      <dgm:spPr/>
      <dgm:t>
        <a:bodyPr/>
        <a:lstStyle/>
        <a:p>
          <a:endParaRPr lang="es-ES"/>
        </a:p>
      </dgm:t>
    </dgm:pt>
    <dgm:pt modelId="{1F92FFF5-9D4B-4D86-8384-52C6B8092AF6}" type="sibTrans" cxnId="{306F0C37-1313-430B-8917-BCBA1EACF23A}">
      <dgm:prSet/>
      <dgm:spPr/>
      <dgm:t>
        <a:bodyPr/>
        <a:lstStyle/>
        <a:p>
          <a:endParaRPr lang="es-ES"/>
        </a:p>
      </dgm:t>
    </dgm:pt>
    <dgm:pt modelId="{801B91B5-20F2-49D6-BCF5-E86EC742F95E}">
      <dgm:prSet/>
      <dgm:spPr/>
      <dgm:t>
        <a:bodyPr/>
        <a:lstStyle/>
        <a:p>
          <a:r>
            <a:rPr lang="es-ES" dirty="0"/>
            <a:t>Las medidas numéricas de las características de calidad son más útiles que una simple clasificación de los artículos como defectuosos o no defectuosos.</a:t>
          </a:r>
        </a:p>
      </dgm:t>
    </dgm:pt>
    <dgm:pt modelId="{F908B2B9-436B-4A63-9216-0C1CEE11EF7E}" type="parTrans" cxnId="{887FF1EB-B1EB-41C6-BC19-02E62C5139E9}">
      <dgm:prSet/>
      <dgm:spPr/>
      <dgm:t>
        <a:bodyPr/>
        <a:lstStyle/>
        <a:p>
          <a:endParaRPr lang="es-ES"/>
        </a:p>
      </dgm:t>
    </dgm:pt>
    <dgm:pt modelId="{700902CC-56BF-42E3-AA80-1D1D598F848C}" type="sibTrans" cxnId="{887FF1EB-B1EB-41C6-BC19-02E62C5139E9}">
      <dgm:prSet/>
      <dgm:spPr/>
      <dgm:t>
        <a:bodyPr/>
        <a:lstStyle/>
        <a:p>
          <a:endParaRPr lang="es-ES"/>
        </a:p>
      </dgm:t>
    </dgm:pt>
    <dgm:pt modelId="{BF846A0B-2EF3-47E3-BE6A-14796A938B86}">
      <dgm:prSet phldrT="[Texto]"/>
      <dgm:spPr/>
      <dgm:t>
        <a:bodyPr/>
        <a:lstStyle/>
        <a:p>
          <a:r>
            <a:rPr lang="es-ES" dirty="0"/>
            <a:t>Muestrear por variables proporciona más información acerca del proceso</a:t>
          </a:r>
        </a:p>
      </dgm:t>
    </dgm:pt>
    <dgm:pt modelId="{168352DC-4E1D-4E20-8C44-AC2C3BEE776E}" type="parTrans" cxnId="{3BBAAE22-2712-42A5-B7DD-F9432A66833C}">
      <dgm:prSet/>
      <dgm:spPr/>
      <dgm:t>
        <a:bodyPr/>
        <a:lstStyle/>
        <a:p>
          <a:endParaRPr lang="es-ES"/>
        </a:p>
      </dgm:t>
    </dgm:pt>
    <dgm:pt modelId="{19C8F154-0B16-4A86-8B9A-C0F14225FE03}" type="sibTrans" cxnId="{3BBAAE22-2712-42A5-B7DD-F9432A66833C}">
      <dgm:prSet/>
      <dgm:spPr/>
      <dgm:t>
        <a:bodyPr/>
        <a:lstStyle/>
        <a:p>
          <a:endParaRPr lang="es-ES"/>
        </a:p>
      </dgm:t>
    </dgm:pt>
    <dgm:pt modelId="{46E7D97A-8068-40EB-AEF6-250E81998A3B}">
      <dgm:prSet phldrT="[Texto]"/>
      <dgm:spPr/>
      <dgm:t>
        <a:bodyPr/>
        <a:lstStyle/>
        <a:p>
          <a:r>
            <a:rPr lang="es-ES" dirty="0"/>
            <a:t>La cual puede utilizarse para tomar decisiones y mejorar la calidad</a:t>
          </a:r>
        </a:p>
      </dgm:t>
    </dgm:pt>
    <dgm:pt modelId="{89E76A68-7DD4-402A-9AC6-C705CED508A0}" type="parTrans" cxnId="{EAA17A9D-C97C-4DE1-ACD1-389B536ABA3D}">
      <dgm:prSet/>
      <dgm:spPr/>
      <dgm:t>
        <a:bodyPr/>
        <a:lstStyle/>
        <a:p>
          <a:endParaRPr lang="es-ES"/>
        </a:p>
      </dgm:t>
    </dgm:pt>
    <dgm:pt modelId="{4A3F94C1-5EA7-4505-8E50-639E1B006FF0}" type="sibTrans" cxnId="{EAA17A9D-C97C-4DE1-ACD1-389B536ABA3D}">
      <dgm:prSet/>
      <dgm:spPr/>
      <dgm:t>
        <a:bodyPr/>
        <a:lstStyle/>
        <a:p>
          <a:endParaRPr lang="es-ES"/>
        </a:p>
      </dgm:t>
    </dgm:pt>
    <dgm:pt modelId="{5A31A1CB-0241-4698-BD34-9D551A26FECD}">
      <dgm:prSet/>
      <dgm:spPr/>
      <dgm:t>
        <a:bodyPr/>
        <a:lstStyle/>
        <a:p>
          <a:r>
            <a:rPr lang="es-ES" dirty="0"/>
            <a:t>Las mediciones podrían ser más costosas, aunque la reducción en el tamaño de la muestra generalmente compensa este costo. </a:t>
          </a:r>
        </a:p>
      </dgm:t>
    </dgm:pt>
    <dgm:pt modelId="{6FC6D889-7BC1-494C-BDFB-94DA06E6966F}" type="parTrans" cxnId="{57A1840C-5283-40D6-97D2-238E59AEF5A0}">
      <dgm:prSet/>
      <dgm:spPr/>
      <dgm:t>
        <a:bodyPr/>
        <a:lstStyle/>
        <a:p>
          <a:endParaRPr lang="es-ES"/>
        </a:p>
      </dgm:t>
    </dgm:pt>
    <dgm:pt modelId="{7CFA5682-63EB-4712-893D-F4E413007E11}" type="sibTrans" cxnId="{57A1840C-5283-40D6-97D2-238E59AEF5A0}">
      <dgm:prSet/>
      <dgm:spPr/>
      <dgm:t>
        <a:bodyPr/>
        <a:lstStyle/>
        <a:p>
          <a:endParaRPr lang="es-ES"/>
        </a:p>
      </dgm:t>
    </dgm:pt>
    <dgm:pt modelId="{74DBF894-AF17-4B7A-A9A1-1785907A54C8}">
      <dgm:prSet/>
      <dgm:spPr/>
      <dgm:t>
        <a:bodyPr/>
        <a:lstStyle/>
        <a:p>
          <a:r>
            <a:rPr lang="es-ES" dirty="0"/>
            <a:t>La distribución de las características de calidad debe ser conocida.</a:t>
          </a:r>
        </a:p>
      </dgm:t>
    </dgm:pt>
    <dgm:pt modelId="{42B41306-809C-4189-9F4B-B3264804ADBB}" type="parTrans" cxnId="{90E337F7-63C2-4C66-B287-1B6CDA36C4EB}">
      <dgm:prSet/>
      <dgm:spPr/>
      <dgm:t>
        <a:bodyPr/>
        <a:lstStyle/>
        <a:p>
          <a:endParaRPr lang="es-ES"/>
        </a:p>
      </dgm:t>
    </dgm:pt>
    <dgm:pt modelId="{3D9CE7B0-85CA-4CED-A5D9-5EF9FC4F8FCC}" type="sibTrans" cxnId="{90E337F7-63C2-4C66-B287-1B6CDA36C4EB}">
      <dgm:prSet/>
      <dgm:spPr/>
      <dgm:t>
        <a:bodyPr/>
        <a:lstStyle/>
        <a:p>
          <a:endParaRPr lang="es-ES"/>
        </a:p>
      </dgm:t>
    </dgm:pt>
    <dgm:pt modelId="{2A0A773E-E946-4D75-B35D-18CC3033051B}">
      <dgm:prSet/>
      <dgm:spPr/>
      <dgm:t>
        <a:bodyPr/>
        <a:lstStyle/>
        <a:p>
          <a:r>
            <a:rPr lang="es-ES" dirty="0"/>
            <a:t>La mayoría de los planes de muestreo por variables suponen una distribución normal</a:t>
          </a:r>
        </a:p>
      </dgm:t>
    </dgm:pt>
    <dgm:pt modelId="{51CF1B7F-6F53-4B9B-A36D-70637336890D}" type="parTrans" cxnId="{DE7FB163-8404-4D1B-BCEE-CBA074ED4B49}">
      <dgm:prSet/>
      <dgm:spPr/>
      <dgm:t>
        <a:bodyPr/>
        <a:lstStyle/>
        <a:p>
          <a:endParaRPr lang="es-ES"/>
        </a:p>
      </dgm:t>
    </dgm:pt>
    <dgm:pt modelId="{EBBD209D-35D8-4CCD-95D6-3EDDCAD805CC}" type="sibTrans" cxnId="{DE7FB163-8404-4D1B-BCEE-CBA074ED4B49}">
      <dgm:prSet/>
      <dgm:spPr/>
      <dgm:t>
        <a:bodyPr/>
        <a:lstStyle/>
        <a:p>
          <a:endParaRPr lang="es-ES"/>
        </a:p>
      </dgm:t>
    </dgm:pt>
    <dgm:pt modelId="{69CE61E8-F709-4BF9-A8D1-01DFDD5A20E8}">
      <dgm:prSet/>
      <dgm:spPr/>
      <dgm:t>
        <a:bodyPr/>
        <a:lstStyle/>
        <a:p>
          <a:r>
            <a:rPr lang="es-ES" dirty="0"/>
            <a:t>Si esto no es verdad, la confiabilidad de las decisiones se puede ver afectada de manera importante.</a:t>
          </a:r>
        </a:p>
      </dgm:t>
    </dgm:pt>
    <dgm:pt modelId="{A648906A-1F66-479F-936F-2EBBD5C7D08A}" type="parTrans" cxnId="{63FCAC08-6368-4E7F-B9F8-F7B18C4C143E}">
      <dgm:prSet/>
      <dgm:spPr/>
      <dgm:t>
        <a:bodyPr/>
        <a:lstStyle/>
        <a:p>
          <a:endParaRPr lang="es-ES"/>
        </a:p>
      </dgm:t>
    </dgm:pt>
    <dgm:pt modelId="{270AB503-1D47-498E-8F06-03CFF1CE72B0}" type="sibTrans" cxnId="{63FCAC08-6368-4E7F-B9F8-F7B18C4C143E}">
      <dgm:prSet/>
      <dgm:spPr/>
      <dgm:t>
        <a:bodyPr/>
        <a:lstStyle/>
        <a:p>
          <a:endParaRPr lang="es-ES"/>
        </a:p>
      </dgm:t>
    </dgm:pt>
    <dgm:pt modelId="{251FBE1C-2C41-4AF0-8493-A3AD2E07BB19}" type="pres">
      <dgm:prSet presAssocID="{8744104C-AB47-405B-80D6-70391861FEE2}" presName="Name0" presStyleCnt="0">
        <dgm:presLayoutVars>
          <dgm:dir/>
          <dgm:animLvl val="lvl"/>
          <dgm:resizeHandles val="exact"/>
        </dgm:presLayoutVars>
      </dgm:prSet>
      <dgm:spPr/>
    </dgm:pt>
    <dgm:pt modelId="{01081364-6CBE-411D-AD32-3612E34E9C6F}" type="pres">
      <dgm:prSet presAssocID="{4C3FC727-CAD3-4C33-82AB-D71BEFEEC00A}" presName="composite" presStyleCnt="0"/>
      <dgm:spPr/>
    </dgm:pt>
    <dgm:pt modelId="{D13FC4CC-962D-4A79-8AC6-0132E14E1634}" type="pres">
      <dgm:prSet presAssocID="{4C3FC727-CAD3-4C33-82AB-D71BEFEEC00A}" presName="parTx" presStyleLbl="alignNode1" presStyleIdx="0" presStyleCnt="2">
        <dgm:presLayoutVars>
          <dgm:chMax val="0"/>
          <dgm:chPref val="0"/>
          <dgm:bulletEnabled val="1"/>
        </dgm:presLayoutVars>
      </dgm:prSet>
      <dgm:spPr/>
    </dgm:pt>
    <dgm:pt modelId="{E32937DB-121B-4289-9AA3-A8013AB70143}" type="pres">
      <dgm:prSet presAssocID="{4C3FC727-CAD3-4C33-82AB-D71BEFEEC00A}" presName="desTx" presStyleLbl="alignAccFollowNode1" presStyleIdx="0" presStyleCnt="2">
        <dgm:presLayoutVars>
          <dgm:bulletEnabled val="1"/>
        </dgm:presLayoutVars>
      </dgm:prSet>
      <dgm:spPr/>
    </dgm:pt>
    <dgm:pt modelId="{DEF23D76-D458-4E66-91AB-D870B095C96D}" type="pres">
      <dgm:prSet presAssocID="{60798DCF-96B9-4645-AE01-0595AAB74EFD}" presName="space" presStyleCnt="0"/>
      <dgm:spPr/>
    </dgm:pt>
    <dgm:pt modelId="{238271EA-7DF7-4A59-ADCC-EEF4C47D6533}" type="pres">
      <dgm:prSet presAssocID="{B763CDD9-B0B6-427D-BC78-03C43897E717}" presName="composite" presStyleCnt="0"/>
      <dgm:spPr/>
    </dgm:pt>
    <dgm:pt modelId="{841C03A8-A30B-40BE-A887-9E6949EBC93F}" type="pres">
      <dgm:prSet presAssocID="{B763CDD9-B0B6-427D-BC78-03C43897E717}" presName="parTx" presStyleLbl="alignNode1" presStyleIdx="1" presStyleCnt="2">
        <dgm:presLayoutVars>
          <dgm:chMax val="0"/>
          <dgm:chPref val="0"/>
          <dgm:bulletEnabled val="1"/>
        </dgm:presLayoutVars>
      </dgm:prSet>
      <dgm:spPr/>
    </dgm:pt>
    <dgm:pt modelId="{7AED96B3-64F3-475F-9631-4E39114A089E}" type="pres">
      <dgm:prSet presAssocID="{B763CDD9-B0B6-427D-BC78-03C43897E717}" presName="desTx" presStyleLbl="alignAccFollowNode1" presStyleIdx="1" presStyleCnt="2">
        <dgm:presLayoutVars>
          <dgm:bulletEnabled val="1"/>
        </dgm:presLayoutVars>
      </dgm:prSet>
      <dgm:spPr/>
    </dgm:pt>
  </dgm:ptLst>
  <dgm:cxnLst>
    <dgm:cxn modelId="{63FCAC08-6368-4E7F-B9F8-F7B18C4C143E}" srcId="{B763CDD9-B0B6-427D-BC78-03C43897E717}" destId="{69CE61E8-F709-4BF9-A8D1-01DFDD5A20E8}" srcOrd="4" destOrd="0" parTransId="{A648906A-1F66-479F-936F-2EBBD5C7D08A}" sibTransId="{270AB503-1D47-498E-8F06-03CFF1CE72B0}"/>
    <dgm:cxn modelId="{57A1840C-5283-40D6-97D2-238E59AEF5A0}" srcId="{B763CDD9-B0B6-427D-BC78-03C43897E717}" destId="{5A31A1CB-0241-4698-BD34-9D551A26FECD}" srcOrd="1" destOrd="0" parTransId="{6FC6D889-7BC1-494C-BDFB-94DA06E6966F}" sibTransId="{7CFA5682-63EB-4712-893D-F4E413007E11}"/>
    <dgm:cxn modelId="{3BBAAE22-2712-42A5-B7DD-F9432A66833C}" srcId="{4C3FC727-CAD3-4C33-82AB-D71BEFEEC00A}" destId="{BF846A0B-2EF3-47E3-BE6A-14796A938B86}" srcOrd="1" destOrd="0" parTransId="{168352DC-4E1D-4E20-8C44-AC2C3BEE776E}" sibTransId="{19C8F154-0B16-4A86-8B9A-C0F14225FE03}"/>
    <dgm:cxn modelId="{45AA9C23-4371-4DAE-A543-2B5CD8634EEB}" type="presOf" srcId="{74DBF894-AF17-4B7A-A9A1-1785907A54C8}" destId="{7AED96B3-64F3-475F-9631-4E39114A089E}" srcOrd="0" destOrd="2" presId="urn:microsoft.com/office/officeart/2005/8/layout/hList1"/>
    <dgm:cxn modelId="{E7AF8C31-2A81-48A1-80E3-CCB9F94C268D}" type="presOf" srcId="{4C3FC727-CAD3-4C33-82AB-D71BEFEEC00A}" destId="{D13FC4CC-962D-4A79-8AC6-0132E14E1634}" srcOrd="0" destOrd="0" presId="urn:microsoft.com/office/officeart/2005/8/layout/hList1"/>
    <dgm:cxn modelId="{306F0C37-1313-430B-8917-BCBA1EACF23A}" srcId="{B763CDD9-B0B6-427D-BC78-03C43897E717}" destId="{38AAAAA9-020A-434B-A873-6B61C252CDF3}" srcOrd="0" destOrd="0" parTransId="{32BB5C36-5120-499B-94B2-C3FC84D4F7F4}" sibTransId="{1F92FFF5-9D4B-4D86-8384-52C6B8092AF6}"/>
    <dgm:cxn modelId="{7D4C1A37-F702-4AFE-B52E-4C64ECB4C0DE}" type="presOf" srcId="{70656BC6-16B1-4D9B-BE50-FA2D398451CB}" destId="{E32937DB-121B-4289-9AA3-A8013AB70143}" srcOrd="0" destOrd="0" presId="urn:microsoft.com/office/officeart/2005/8/layout/hList1"/>
    <dgm:cxn modelId="{7F39845E-D87D-4329-B320-4E8EA71A6CFF}" type="presOf" srcId="{5A31A1CB-0241-4698-BD34-9D551A26FECD}" destId="{7AED96B3-64F3-475F-9631-4E39114A089E}" srcOrd="0" destOrd="1" presId="urn:microsoft.com/office/officeart/2005/8/layout/hList1"/>
    <dgm:cxn modelId="{DE7FB163-8404-4D1B-BCEE-CBA074ED4B49}" srcId="{B763CDD9-B0B6-427D-BC78-03C43897E717}" destId="{2A0A773E-E946-4D75-B35D-18CC3033051B}" srcOrd="3" destOrd="0" parTransId="{51CF1B7F-6F53-4B9B-A36D-70637336890D}" sibTransId="{EBBD209D-35D8-4CCD-95D6-3EDDCAD805CC}"/>
    <dgm:cxn modelId="{07694868-AC8A-4F79-8C71-BF66BD34C065}" type="presOf" srcId="{801B91B5-20F2-49D6-BCF5-E86EC742F95E}" destId="{E32937DB-121B-4289-9AA3-A8013AB70143}" srcOrd="0" destOrd="3" presId="urn:microsoft.com/office/officeart/2005/8/layout/hList1"/>
    <dgm:cxn modelId="{8776EB6C-3E4C-446C-AAF9-E7E01072E3DB}" srcId="{4C3FC727-CAD3-4C33-82AB-D71BEFEEC00A}" destId="{70656BC6-16B1-4D9B-BE50-FA2D398451CB}" srcOrd="0" destOrd="0" parTransId="{C076B4BB-11D1-4FA6-9C65-3FC6B3E88B00}" sibTransId="{FE02364C-9A71-4147-8ADD-CE609E31096C}"/>
    <dgm:cxn modelId="{E5B87B54-AEFD-4AAB-B269-88B459CF3E07}" srcId="{8744104C-AB47-405B-80D6-70391861FEE2}" destId="{4C3FC727-CAD3-4C33-82AB-D71BEFEEC00A}" srcOrd="0" destOrd="0" parTransId="{20B16753-0654-4601-9FE5-3E6DCDD5345A}" sibTransId="{60798DCF-96B9-4645-AE01-0595AAB74EFD}"/>
    <dgm:cxn modelId="{EAA17A9D-C97C-4DE1-ACD1-389B536ABA3D}" srcId="{4C3FC727-CAD3-4C33-82AB-D71BEFEEC00A}" destId="{46E7D97A-8068-40EB-AEF6-250E81998A3B}" srcOrd="2" destOrd="0" parTransId="{89E76A68-7DD4-402A-9AC6-C705CED508A0}" sibTransId="{4A3F94C1-5EA7-4505-8E50-639E1B006FF0}"/>
    <dgm:cxn modelId="{750A4AA4-259D-49FE-BCFD-665FC4952AC1}" type="presOf" srcId="{8744104C-AB47-405B-80D6-70391861FEE2}" destId="{251FBE1C-2C41-4AF0-8493-A3AD2E07BB19}" srcOrd="0" destOrd="0" presId="urn:microsoft.com/office/officeart/2005/8/layout/hList1"/>
    <dgm:cxn modelId="{F9CA8FA5-163D-42F4-A704-4B4E2E017F37}" type="presOf" srcId="{B763CDD9-B0B6-427D-BC78-03C43897E717}" destId="{841C03A8-A30B-40BE-A887-9E6949EBC93F}" srcOrd="0" destOrd="0" presId="urn:microsoft.com/office/officeart/2005/8/layout/hList1"/>
    <dgm:cxn modelId="{599E99AB-E3ED-40E3-9312-7D234FE3786F}" type="presOf" srcId="{38AAAAA9-020A-434B-A873-6B61C252CDF3}" destId="{7AED96B3-64F3-475F-9631-4E39114A089E}" srcOrd="0" destOrd="0" presId="urn:microsoft.com/office/officeart/2005/8/layout/hList1"/>
    <dgm:cxn modelId="{40506EAE-502F-4FE2-8195-A90430DA26D1}" srcId="{8744104C-AB47-405B-80D6-70391861FEE2}" destId="{B763CDD9-B0B6-427D-BC78-03C43897E717}" srcOrd="1" destOrd="0" parTransId="{515C76BF-55C9-4271-B30B-26B3896A68CD}" sibTransId="{1F5573D0-A4ED-4B95-8474-770E7AA94A9E}"/>
    <dgm:cxn modelId="{753556E2-BB3B-4C8D-87AA-FD81B4BA55C2}" type="presOf" srcId="{2A0A773E-E946-4D75-B35D-18CC3033051B}" destId="{7AED96B3-64F3-475F-9631-4E39114A089E}" srcOrd="0" destOrd="3" presId="urn:microsoft.com/office/officeart/2005/8/layout/hList1"/>
    <dgm:cxn modelId="{46A536E7-C11F-440C-BF10-F36889CD99D6}" type="presOf" srcId="{46E7D97A-8068-40EB-AEF6-250E81998A3B}" destId="{E32937DB-121B-4289-9AA3-A8013AB70143}" srcOrd="0" destOrd="2" presId="urn:microsoft.com/office/officeart/2005/8/layout/hList1"/>
    <dgm:cxn modelId="{887FF1EB-B1EB-41C6-BC19-02E62C5139E9}" srcId="{4C3FC727-CAD3-4C33-82AB-D71BEFEEC00A}" destId="{801B91B5-20F2-49D6-BCF5-E86EC742F95E}" srcOrd="3" destOrd="0" parTransId="{F908B2B9-436B-4A63-9216-0C1CEE11EF7E}" sibTransId="{700902CC-56BF-42E3-AA80-1D1D598F848C}"/>
    <dgm:cxn modelId="{795E95F1-7888-4BB1-B338-6AC96588F65F}" type="presOf" srcId="{69CE61E8-F709-4BF9-A8D1-01DFDD5A20E8}" destId="{7AED96B3-64F3-475F-9631-4E39114A089E}" srcOrd="0" destOrd="4" presId="urn:microsoft.com/office/officeart/2005/8/layout/hList1"/>
    <dgm:cxn modelId="{90E337F7-63C2-4C66-B287-1B6CDA36C4EB}" srcId="{B763CDD9-B0B6-427D-BC78-03C43897E717}" destId="{74DBF894-AF17-4B7A-A9A1-1785907A54C8}" srcOrd="2" destOrd="0" parTransId="{42B41306-809C-4189-9F4B-B3264804ADBB}" sibTransId="{3D9CE7B0-85CA-4CED-A5D9-5EF9FC4F8FCC}"/>
    <dgm:cxn modelId="{A9BB70F8-BA33-4C7D-BE13-F939182C0AC3}" type="presOf" srcId="{BF846A0B-2EF3-47E3-BE6A-14796A938B86}" destId="{E32937DB-121B-4289-9AA3-A8013AB70143}" srcOrd="0" destOrd="1" presId="urn:microsoft.com/office/officeart/2005/8/layout/hList1"/>
    <dgm:cxn modelId="{6E4A860E-414C-4FAC-A0EF-E221DA479F20}" type="presParOf" srcId="{251FBE1C-2C41-4AF0-8493-A3AD2E07BB19}" destId="{01081364-6CBE-411D-AD32-3612E34E9C6F}" srcOrd="0" destOrd="0" presId="urn:microsoft.com/office/officeart/2005/8/layout/hList1"/>
    <dgm:cxn modelId="{9B8699BD-74DB-4EDD-9CD9-B4638E90A927}" type="presParOf" srcId="{01081364-6CBE-411D-AD32-3612E34E9C6F}" destId="{D13FC4CC-962D-4A79-8AC6-0132E14E1634}" srcOrd="0" destOrd="0" presId="urn:microsoft.com/office/officeart/2005/8/layout/hList1"/>
    <dgm:cxn modelId="{74ACACB2-60D6-4499-8978-55EAD23DFEB8}" type="presParOf" srcId="{01081364-6CBE-411D-AD32-3612E34E9C6F}" destId="{E32937DB-121B-4289-9AA3-A8013AB70143}" srcOrd="1" destOrd="0" presId="urn:microsoft.com/office/officeart/2005/8/layout/hList1"/>
    <dgm:cxn modelId="{46DD7CBD-93D7-4068-8983-28BC4757EEED}" type="presParOf" srcId="{251FBE1C-2C41-4AF0-8493-A3AD2E07BB19}" destId="{DEF23D76-D458-4E66-91AB-D870B095C96D}" srcOrd="1" destOrd="0" presId="urn:microsoft.com/office/officeart/2005/8/layout/hList1"/>
    <dgm:cxn modelId="{DDE1EA3B-D9A0-4BC6-9E02-42CC65424FB0}" type="presParOf" srcId="{251FBE1C-2C41-4AF0-8493-A3AD2E07BB19}" destId="{238271EA-7DF7-4A59-ADCC-EEF4C47D6533}" srcOrd="2" destOrd="0" presId="urn:microsoft.com/office/officeart/2005/8/layout/hList1"/>
    <dgm:cxn modelId="{85DF0C29-5312-4DF0-9460-26C0C9521613}" type="presParOf" srcId="{238271EA-7DF7-4A59-ADCC-EEF4C47D6533}" destId="{841C03A8-A30B-40BE-A887-9E6949EBC93F}" srcOrd="0" destOrd="0" presId="urn:microsoft.com/office/officeart/2005/8/layout/hList1"/>
    <dgm:cxn modelId="{7E340B52-C7FC-4D81-A5C3-3F21DBD167CB}" type="presParOf" srcId="{238271EA-7DF7-4A59-ADCC-EEF4C47D6533}" destId="{7AED96B3-64F3-475F-9631-4E39114A08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A2E9734-5DA0-4FC9-9C32-0E337B279A42}"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6134465A-D160-40B7-AFA4-9CB79A790EA0}">
      <dgm:prSet phldrT="[Texto]"/>
      <dgm:spPr/>
      <dgm:t>
        <a:bodyPr/>
        <a:lstStyle/>
        <a:p>
          <a:r>
            <a:rPr lang="es-ES" dirty="0"/>
            <a:t>El MIL STD 414 es un plan para muestreo de aceptación por variables lote por lote. </a:t>
          </a:r>
        </a:p>
      </dgm:t>
    </dgm:pt>
    <dgm:pt modelId="{4F816DF3-501D-4988-90E7-694FB6B60647}" type="parTrans" cxnId="{60DA8B1F-0DCD-4402-A20C-164923B1C31D}">
      <dgm:prSet/>
      <dgm:spPr/>
      <dgm:t>
        <a:bodyPr/>
        <a:lstStyle/>
        <a:p>
          <a:endParaRPr lang="es-ES"/>
        </a:p>
      </dgm:t>
    </dgm:pt>
    <dgm:pt modelId="{BE5CDA44-92E8-4BAA-A98C-ACC88715D7BE}" type="sibTrans" cxnId="{60DA8B1F-0DCD-4402-A20C-164923B1C31D}">
      <dgm:prSet/>
      <dgm:spPr/>
      <dgm:t>
        <a:bodyPr/>
        <a:lstStyle/>
        <a:p>
          <a:endParaRPr lang="es-ES"/>
        </a:p>
      </dgm:t>
    </dgm:pt>
    <dgm:pt modelId="{113A5919-6A36-4522-B073-A4760D4FE85D}">
      <dgm:prSet/>
      <dgm:spPr/>
      <dgm:t>
        <a:bodyPr/>
        <a:lstStyle/>
        <a:p>
          <a:r>
            <a:rPr lang="es-ES" dirty="0"/>
            <a:t>Al igual que en el estándar por atributos (MIL STD 105E), para encontrar el tamaño de muestra también se utilizan letras código para el tamaño de la muestra. </a:t>
          </a:r>
        </a:p>
      </dgm:t>
    </dgm:pt>
    <dgm:pt modelId="{65D8F3FE-3C05-42B0-8E79-74130C1B7BB8}" type="parTrans" cxnId="{68594EC2-84D2-48E0-8162-F925F66FCF5C}">
      <dgm:prSet/>
      <dgm:spPr/>
      <dgm:t>
        <a:bodyPr/>
        <a:lstStyle/>
        <a:p>
          <a:endParaRPr lang="es-ES"/>
        </a:p>
      </dgm:t>
    </dgm:pt>
    <dgm:pt modelId="{14C3A349-0A07-4E1C-ACB6-3705519FCF26}" type="sibTrans" cxnId="{68594EC2-84D2-48E0-8162-F925F66FCF5C}">
      <dgm:prSet/>
      <dgm:spPr/>
      <dgm:t>
        <a:bodyPr/>
        <a:lstStyle/>
        <a:p>
          <a:endParaRPr lang="es-ES"/>
        </a:p>
      </dgm:t>
    </dgm:pt>
    <dgm:pt modelId="{3255ADFB-9838-4BB8-929B-07BD4FBD383E}">
      <dgm:prSet phldrT="[Texto]"/>
      <dgm:spPr/>
      <dgm:t>
        <a:bodyPr/>
        <a:lstStyle/>
        <a:p>
          <a:r>
            <a:rPr lang="es-ES" dirty="0"/>
            <a:t>El punto principal de este estándar es el nivel de calidad aceptable (NCA) (o AQL) y comprende porcentajes que van de 0.04% a 15%.</a:t>
          </a:r>
        </a:p>
      </dgm:t>
    </dgm:pt>
    <dgm:pt modelId="{51940270-6D06-4493-B969-C662DB7C822D}" type="parTrans" cxnId="{A5BE57D3-016C-4035-B890-FF6CC7CE9466}">
      <dgm:prSet/>
      <dgm:spPr/>
      <dgm:t>
        <a:bodyPr/>
        <a:lstStyle/>
        <a:p>
          <a:endParaRPr lang="es-ES"/>
        </a:p>
      </dgm:t>
    </dgm:pt>
    <dgm:pt modelId="{082F096F-AFBC-4E60-863C-D3FBEFFF8E98}" type="sibTrans" cxnId="{A5BE57D3-016C-4035-B890-FF6CC7CE9466}">
      <dgm:prSet/>
      <dgm:spPr/>
      <dgm:t>
        <a:bodyPr/>
        <a:lstStyle/>
        <a:p>
          <a:endParaRPr lang="es-ES"/>
        </a:p>
      </dgm:t>
    </dgm:pt>
    <dgm:pt modelId="{BB28BDDD-7C7B-48A2-8164-E187EE5AE8BE}">
      <dgm:prSet phldrT="[Texto]"/>
      <dgm:spPr/>
      <dgm:t>
        <a:bodyPr/>
        <a:lstStyle/>
        <a:p>
          <a:r>
            <a:rPr lang="es-ES" dirty="0"/>
            <a:t>El estándar tiene cinco niveles generales de inspección; al nivel IV se le considera el “usual”.</a:t>
          </a:r>
        </a:p>
      </dgm:t>
    </dgm:pt>
    <dgm:pt modelId="{BEDD2B01-4F52-42F2-83D2-63DD96979404}" type="parTrans" cxnId="{A91DBA9D-E7F1-4ECE-9909-29546BEECF00}">
      <dgm:prSet/>
      <dgm:spPr/>
      <dgm:t>
        <a:bodyPr/>
        <a:lstStyle/>
        <a:p>
          <a:endParaRPr lang="es-ES"/>
        </a:p>
      </dgm:t>
    </dgm:pt>
    <dgm:pt modelId="{8568B2F1-0964-4972-8400-AF81894EE50D}" type="sibTrans" cxnId="{A91DBA9D-E7F1-4ECE-9909-29546BEECF00}">
      <dgm:prSet/>
      <dgm:spPr/>
      <dgm:t>
        <a:bodyPr/>
        <a:lstStyle/>
        <a:p>
          <a:endParaRPr lang="es-ES"/>
        </a:p>
      </dgm:t>
    </dgm:pt>
    <dgm:pt modelId="{F16FF41D-7D80-42F2-86F1-A1023E059A66}">
      <dgm:prSet/>
      <dgm:spPr/>
      <dgm:t>
        <a:bodyPr/>
        <a:lstStyle/>
        <a:p>
          <a:r>
            <a:rPr lang="es-ES" dirty="0"/>
            <a:t>Los tamaños muestrales están en función del tamaño de lote y del nivel de inspección.</a:t>
          </a:r>
        </a:p>
      </dgm:t>
    </dgm:pt>
    <dgm:pt modelId="{56D9323D-BFA7-4BDD-AD5D-AD7C46424FAE}" type="parTrans" cxnId="{DAE80150-0F67-4EFF-89CB-FD43BB4EFDBF}">
      <dgm:prSet/>
      <dgm:spPr/>
      <dgm:t>
        <a:bodyPr/>
        <a:lstStyle/>
        <a:p>
          <a:endParaRPr lang="es-ES"/>
        </a:p>
      </dgm:t>
    </dgm:pt>
    <dgm:pt modelId="{020AED5E-68D7-4C02-A792-D40C9240A8C1}" type="sibTrans" cxnId="{DAE80150-0F67-4EFF-89CB-FD43BB4EFDBF}">
      <dgm:prSet/>
      <dgm:spPr/>
      <dgm:t>
        <a:bodyPr/>
        <a:lstStyle/>
        <a:p>
          <a:endParaRPr lang="es-ES"/>
        </a:p>
      </dgm:t>
    </dgm:pt>
    <dgm:pt modelId="{F34C5090-72BC-4F98-AA9D-F8B2E4F96B2D}">
      <dgm:prSet/>
      <dgm:spPr/>
      <dgm:t>
        <a:bodyPr/>
        <a:lstStyle/>
        <a:p>
          <a:r>
            <a:rPr lang="es-ES" dirty="0"/>
            <a:t>De acuerdo con la calidad del producto se prevé una inspección normal, severa y reducida. </a:t>
          </a:r>
        </a:p>
      </dgm:t>
    </dgm:pt>
    <dgm:pt modelId="{10E8FAA9-37D9-4CC3-837B-6119B5FFED14}" type="parTrans" cxnId="{2EA52ECD-58AD-472F-B271-401A353CFA48}">
      <dgm:prSet/>
      <dgm:spPr/>
      <dgm:t>
        <a:bodyPr/>
        <a:lstStyle/>
        <a:p>
          <a:endParaRPr lang="es-ES"/>
        </a:p>
      </dgm:t>
    </dgm:pt>
    <dgm:pt modelId="{B3853DDC-A6B7-46BF-B4BE-955B4BFA331F}" type="sibTrans" cxnId="{2EA52ECD-58AD-472F-B271-401A353CFA48}">
      <dgm:prSet/>
      <dgm:spPr/>
      <dgm:t>
        <a:bodyPr/>
        <a:lstStyle/>
        <a:p>
          <a:endParaRPr lang="es-ES"/>
        </a:p>
      </dgm:t>
    </dgm:pt>
    <dgm:pt modelId="{297FD42E-A47F-4677-AA83-2522A31A63F9}">
      <dgm:prSet/>
      <dgm:spPr/>
      <dgm:t>
        <a:bodyPr/>
        <a:lstStyle/>
        <a:p>
          <a:r>
            <a:rPr lang="es-ES" dirty="0"/>
            <a:t>Todos los planes de muestreo y procedimientos en el estándar suponen que las características de calidad tienen distribución normal.</a:t>
          </a:r>
        </a:p>
      </dgm:t>
    </dgm:pt>
    <dgm:pt modelId="{CE38A643-7A9C-4045-BE6F-5A641D930924}" type="parTrans" cxnId="{2A54C813-8DC5-4327-BC04-B49DC2CD4947}">
      <dgm:prSet/>
      <dgm:spPr/>
      <dgm:t>
        <a:bodyPr/>
        <a:lstStyle/>
        <a:p>
          <a:endParaRPr lang="es-ES"/>
        </a:p>
      </dgm:t>
    </dgm:pt>
    <dgm:pt modelId="{84466097-3B62-4BC2-B64B-1E6856EB75CB}" type="sibTrans" cxnId="{2A54C813-8DC5-4327-BC04-B49DC2CD4947}">
      <dgm:prSet/>
      <dgm:spPr/>
      <dgm:t>
        <a:bodyPr/>
        <a:lstStyle/>
        <a:p>
          <a:endParaRPr lang="es-ES"/>
        </a:p>
      </dgm:t>
    </dgm:pt>
    <dgm:pt modelId="{27D888F6-3397-4D8A-A9C8-77A54AD24793}" type="pres">
      <dgm:prSet presAssocID="{4A2E9734-5DA0-4FC9-9C32-0E337B279A42}" presName="diagram" presStyleCnt="0">
        <dgm:presLayoutVars>
          <dgm:dir/>
          <dgm:resizeHandles val="exact"/>
        </dgm:presLayoutVars>
      </dgm:prSet>
      <dgm:spPr/>
    </dgm:pt>
    <dgm:pt modelId="{E3FD8DE0-1305-48A9-8D88-5A9ED99F9A6F}" type="pres">
      <dgm:prSet presAssocID="{6134465A-D160-40B7-AFA4-9CB79A790EA0}" presName="node" presStyleLbl="node1" presStyleIdx="0" presStyleCnt="7">
        <dgm:presLayoutVars>
          <dgm:bulletEnabled val="1"/>
        </dgm:presLayoutVars>
      </dgm:prSet>
      <dgm:spPr/>
    </dgm:pt>
    <dgm:pt modelId="{E5D8BA32-4437-4210-9378-6F2BD13DA911}" type="pres">
      <dgm:prSet presAssocID="{BE5CDA44-92E8-4BAA-A98C-ACC88715D7BE}" presName="sibTrans" presStyleCnt="0"/>
      <dgm:spPr/>
    </dgm:pt>
    <dgm:pt modelId="{F2BCBAD2-7109-43AF-BD90-A91F3F9DE731}" type="pres">
      <dgm:prSet presAssocID="{3255ADFB-9838-4BB8-929B-07BD4FBD383E}" presName="node" presStyleLbl="node1" presStyleIdx="1" presStyleCnt="7">
        <dgm:presLayoutVars>
          <dgm:bulletEnabled val="1"/>
        </dgm:presLayoutVars>
      </dgm:prSet>
      <dgm:spPr/>
    </dgm:pt>
    <dgm:pt modelId="{4057272B-066B-48BF-9E44-3F7E1BF74FFC}" type="pres">
      <dgm:prSet presAssocID="{082F096F-AFBC-4E60-863C-D3FBEFFF8E98}" presName="sibTrans" presStyleCnt="0"/>
      <dgm:spPr/>
    </dgm:pt>
    <dgm:pt modelId="{195BDACA-6FE5-4FDA-9DAB-F597D6F4F81E}" type="pres">
      <dgm:prSet presAssocID="{BB28BDDD-7C7B-48A2-8164-E187EE5AE8BE}" presName="node" presStyleLbl="node1" presStyleIdx="2" presStyleCnt="7">
        <dgm:presLayoutVars>
          <dgm:bulletEnabled val="1"/>
        </dgm:presLayoutVars>
      </dgm:prSet>
      <dgm:spPr/>
    </dgm:pt>
    <dgm:pt modelId="{CC67B8A8-3286-4E0D-B2FC-061E9EED138E}" type="pres">
      <dgm:prSet presAssocID="{8568B2F1-0964-4972-8400-AF81894EE50D}" presName="sibTrans" presStyleCnt="0"/>
      <dgm:spPr/>
    </dgm:pt>
    <dgm:pt modelId="{94890A45-1AB4-4B1A-8CAE-66CF36ECF06C}" type="pres">
      <dgm:prSet presAssocID="{113A5919-6A36-4522-B073-A4760D4FE85D}" presName="node" presStyleLbl="node1" presStyleIdx="3" presStyleCnt="7">
        <dgm:presLayoutVars>
          <dgm:bulletEnabled val="1"/>
        </dgm:presLayoutVars>
      </dgm:prSet>
      <dgm:spPr/>
    </dgm:pt>
    <dgm:pt modelId="{79CD36DF-2E53-44F6-99A8-AAA69B205B9B}" type="pres">
      <dgm:prSet presAssocID="{14C3A349-0A07-4E1C-ACB6-3705519FCF26}" presName="sibTrans" presStyleCnt="0"/>
      <dgm:spPr/>
    </dgm:pt>
    <dgm:pt modelId="{F098873E-16D6-4593-85ED-30D93B7BBD42}" type="pres">
      <dgm:prSet presAssocID="{F16FF41D-7D80-42F2-86F1-A1023E059A66}" presName="node" presStyleLbl="node1" presStyleIdx="4" presStyleCnt="7">
        <dgm:presLayoutVars>
          <dgm:bulletEnabled val="1"/>
        </dgm:presLayoutVars>
      </dgm:prSet>
      <dgm:spPr/>
    </dgm:pt>
    <dgm:pt modelId="{5CFDF619-FE4F-4875-8D3D-B3B67D66D286}" type="pres">
      <dgm:prSet presAssocID="{020AED5E-68D7-4C02-A792-D40C9240A8C1}" presName="sibTrans" presStyleCnt="0"/>
      <dgm:spPr/>
    </dgm:pt>
    <dgm:pt modelId="{A83A3BE5-D001-464C-A1D8-EB36A4CFE3C4}" type="pres">
      <dgm:prSet presAssocID="{F34C5090-72BC-4F98-AA9D-F8B2E4F96B2D}" presName="node" presStyleLbl="node1" presStyleIdx="5" presStyleCnt="7">
        <dgm:presLayoutVars>
          <dgm:bulletEnabled val="1"/>
        </dgm:presLayoutVars>
      </dgm:prSet>
      <dgm:spPr/>
    </dgm:pt>
    <dgm:pt modelId="{DBE107C8-335C-482B-9F11-6668DF1603EF}" type="pres">
      <dgm:prSet presAssocID="{B3853DDC-A6B7-46BF-B4BE-955B4BFA331F}" presName="sibTrans" presStyleCnt="0"/>
      <dgm:spPr/>
    </dgm:pt>
    <dgm:pt modelId="{F1E558BB-D719-42FC-9045-A36A59162F21}" type="pres">
      <dgm:prSet presAssocID="{297FD42E-A47F-4677-AA83-2522A31A63F9}" presName="node" presStyleLbl="node1" presStyleIdx="6" presStyleCnt="7">
        <dgm:presLayoutVars>
          <dgm:bulletEnabled val="1"/>
        </dgm:presLayoutVars>
      </dgm:prSet>
      <dgm:spPr/>
    </dgm:pt>
  </dgm:ptLst>
  <dgm:cxnLst>
    <dgm:cxn modelId="{2A54C813-8DC5-4327-BC04-B49DC2CD4947}" srcId="{4A2E9734-5DA0-4FC9-9C32-0E337B279A42}" destId="{297FD42E-A47F-4677-AA83-2522A31A63F9}" srcOrd="6" destOrd="0" parTransId="{CE38A643-7A9C-4045-BE6F-5A641D930924}" sibTransId="{84466097-3B62-4BC2-B64B-1E6856EB75CB}"/>
    <dgm:cxn modelId="{60DA8B1F-0DCD-4402-A20C-164923B1C31D}" srcId="{4A2E9734-5DA0-4FC9-9C32-0E337B279A42}" destId="{6134465A-D160-40B7-AFA4-9CB79A790EA0}" srcOrd="0" destOrd="0" parTransId="{4F816DF3-501D-4988-90E7-694FB6B60647}" sibTransId="{BE5CDA44-92E8-4BAA-A98C-ACC88715D7BE}"/>
    <dgm:cxn modelId="{B2D8B529-4AD2-425A-8709-8152F24F3D0B}" type="presOf" srcId="{297FD42E-A47F-4677-AA83-2522A31A63F9}" destId="{F1E558BB-D719-42FC-9045-A36A59162F21}" srcOrd="0" destOrd="0" presId="urn:microsoft.com/office/officeart/2005/8/layout/default"/>
    <dgm:cxn modelId="{2FF9014A-D8CA-4860-976D-D75F419D64B8}" type="presOf" srcId="{3255ADFB-9838-4BB8-929B-07BD4FBD383E}" destId="{F2BCBAD2-7109-43AF-BD90-A91F3F9DE731}" srcOrd="0" destOrd="0" presId="urn:microsoft.com/office/officeart/2005/8/layout/default"/>
    <dgm:cxn modelId="{BF63224A-49FD-4AB1-9A39-260EBBBD7CCE}" type="presOf" srcId="{F34C5090-72BC-4F98-AA9D-F8B2E4F96B2D}" destId="{A83A3BE5-D001-464C-A1D8-EB36A4CFE3C4}" srcOrd="0" destOrd="0" presId="urn:microsoft.com/office/officeart/2005/8/layout/default"/>
    <dgm:cxn modelId="{DAE80150-0F67-4EFF-89CB-FD43BB4EFDBF}" srcId="{4A2E9734-5DA0-4FC9-9C32-0E337B279A42}" destId="{F16FF41D-7D80-42F2-86F1-A1023E059A66}" srcOrd="4" destOrd="0" parTransId="{56D9323D-BFA7-4BDD-AD5D-AD7C46424FAE}" sibTransId="{020AED5E-68D7-4C02-A792-D40C9240A8C1}"/>
    <dgm:cxn modelId="{0F10AE52-B113-4E13-94F9-2E77B3D4A003}" type="presOf" srcId="{6134465A-D160-40B7-AFA4-9CB79A790EA0}" destId="{E3FD8DE0-1305-48A9-8D88-5A9ED99F9A6F}" srcOrd="0" destOrd="0" presId="urn:microsoft.com/office/officeart/2005/8/layout/default"/>
    <dgm:cxn modelId="{D96CE053-C124-43E5-9940-760EFABEEC79}" type="presOf" srcId="{113A5919-6A36-4522-B073-A4760D4FE85D}" destId="{94890A45-1AB4-4B1A-8CAE-66CF36ECF06C}" srcOrd="0" destOrd="0" presId="urn:microsoft.com/office/officeart/2005/8/layout/default"/>
    <dgm:cxn modelId="{4325BE85-73A5-4C47-AF69-9D3117914E2B}" type="presOf" srcId="{4A2E9734-5DA0-4FC9-9C32-0E337B279A42}" destId="{27D888F6-3397-4D8A-A9C8-77A54AD24793}" srcOrd="0" destOrd="0" presId="urn:microsoft.com/office/officeart/2005/8/layout/default"/>
    <dgm:cxn modelId="{5E7B5988-6198-4761-AF76-A5200222F0C8}" type="presOf" srcId="{F16FF41D-7D80-42F2-86F1-A1023E059A66}" destId="{F098873E-16D6-4593-85ED-30D93B7BBD42}" srcOrd="0" destOrd="0" presId="urn:microsoft.com/office/officeart/2005/8/layout/default"/>
    <dgm:cxn modelId="{A91DBA9D-E7F1-4ECE-9909-29546BEECF00}" srcId="{4A2E9734-5DA0-4FC9-9C32-0E337B279A42}" destId="{BB28BDDD-7C7B-48A2-8164-E187EE5AE8BE}" srcOrd="2" destOrd="0" parTransId="{BEDD2B01-4F52-42F2-83D2-63DD96979404}" sibTransId="{8568B2F1-0964-4972-8400-AF81894EE50D}"/>
    <dgm:cxn modelId="{68594EC2-84D2-48E0-8162-F925F66FCF5C}" srcId="{4A2E9734-5DA0-4FC9-9C32-0E337B279A42}" destId="{113A5919-6A36-4522-B073-A4760D4FE85D}" srcOrd="3" destOrd="0" parTransId="{65D8F3FE-3C05-42B0-8E79-74130C1B7BB8}" sibTransId="{14C3A349-0A07-4E1C-ACB6-3705519FCF26}"/>
    <dgm:cxn modelId="{2EA52ECD-58AD-472F-B271-401A353CFA48}" srcId="{4A2E9734-5DA0-4FC9-9C32-0E337B279A42}" destId="{F34C5090-72BC-4F98-AA9D-F8B2E4F96B2D}" srcOrd="5" destOrd="0" parTransId="{10E8FAA9-37D9-4CC3-837B-6119B5FFED14}" sibTransId="{B3853DDC-A6B7-46BF-B4BE-955B4BFA331F}"/>
    <dgm:cxn modelId="{A5BE57D3-016C-4035-B890-FF6CC7CE9466}" srcId="{4A2E9734-5DA0-4FC9-9C32-0E337B279A42}" destId="{3255ADFB-9838-4BB8-929B-07BD4FBD383E}" srcOrd="1" destOrd="0" parTransId="{51940270-6D06-4493-B969-C662DB7C822D}" sibTransId="{082F096F-AFBC-4E60-863C-D3FBEFFF8E98}"/>
    <dgm:cxn modelId="{89D8ABE6-D8F6-422B-AE94-B59EF96EC736}" type="presOf" srcId="{BB28BDDD-7C7B-48A2-8164-E187EE5AE8BE}" destId="{195BDACA-6FE5-4FDA-9DAB-F597D6F4F81E}" srcOrd="0" destOrd="0" presId="urn:microsoft.com/office/officeart/2005/8/layout/default"/>
    <dgm:cxn modelId="{50F96800-8D5F-4FBF-B8F1-2746EC9599DD}" type="presParOf" srcId="{27D888F6-3397-4D8A-A9C8-77A54AD24793}" destId="{E3FD8DE0-1305-48A9-8D88-5A9ED99F9A6F}" srcOrd="0" destOrd="0" presId="urn:microsoft.com/office/officeart/2005/8/layout/default"/>
    <dgm:cxn modelId="{62F83519-8B38-43B5-8DCC-A114191AA32F}" type="presParOf" srcId="{27D888F6-3397-4D8A-A9C8-77A54AD24793}" destId="{E5D8BA32-4437-4210-9378-6F2BD13DA911}" srcOrd="1" destOrd="0" presId="urn:microsoft.com/office/officeart/2005/8/layout/default"/>
    <dgm:cxn modelId="{57B2FE56-D0EF-4EB2-B54A-9ADEACCE1B01}" type="presParOf" srcId="{27D888F6-3397-4D8A-A9C8-77A54AD24793}" destId="{F2BCBAD2-7109-43AF-BD90-A91F3F9DE731}" srcOrd="2" destOrd="0" presId="urn:microsoft.com/office/officeart/2005/8/layout/default"/>
    <dgm:cxn modelId="{0CE9E0AD-BD5E-4A35-9BC1-2B54662C20AE}" type="presParOf" srcId="{27D888F6-3397-4D8A-A9C8-77A54AD24793}" destId="{4057272B-066B-48BF-9E44-3F7E1BF74FFC}" srcOrd="3" destOrd="0" presId="urn:microsoft.com/office/officeart/2005/8/layout/default"/>
    <dgm:cxn modelId="{73DD9EA2-EB80-4A5F-ABC9-28B741D0DCD2}" type="presParOf" srcId="{27D888F6-3397-4D8A-A9C8-77A54AD24793}" destId="{195BDACA-6FE5-4FDA-9DAB-F597D6F4F81E}" srcOrd="4" destOrd="0" presId="urn:microsoft.com/office/officeart/2005/8/layout/default"/>
    <dgm:cxn modelId="{279F1D50-DFDA-4419-A4B2-AB5190394F9E}" type="presParOf" srcId="{27D888F6-3397-4D8A-A9C8-77A54AD24793}" destId="{CC67B8A8-3286-4E0D-B2FC-061E9EED138E}" srcOrd="5" destOrd="0" presId="urn:microsoft.com/office/officeart/2005/8/layout/default"/>
    <dgm:cxn modelId="{86E460BC-BBE0-44EA-B804-DA48E5854FF7}" type="presParOf" srcId="{27D888F6-3397-4D8A-A9C8-77A54AD24793}" destId="{94890A45-1AB4-4B1A-8CAE-66CF36ECF06C}" srcOrd="6" destOrd="0" presId="urn:microsoft.com/office/officeart/2005/8/layout/default"/>
    <dgm:cxn modelId="{C6AB782D-C541-48DE-A156-7EE0E4447A7B}" type="presParOf" srcId="{27D888F6-3397-4D8A-A9C8-77A54AD24793}" destId="{79CD36DF-2E53-44F6-99A8-AAA69B205B9B}" srcOrd="7" destOrd="0" presId="urn:microsoft.com/office/officeart/2005/8/layout/default"/>
    <dgm:cxn modelId="{DC7E5DD8-7028-45AD-9988-10CC51218762}" type="presParOf" srcId="{27D888F6-3397-4D8A-A9C8-77A54AD24793}" destId="{F098873E-16D6-4593-85ED-30D93B7BBD42}" srcOrd="8" destOrd="0" presId="urn:microsoft.com/office/officeart/2005/8/layout/default"/>
    <dgm:cxn modelId="{2D6887B6-4DB3-41D6-8B14-F3CBF3EF3911}" type="presParOf" srcId="{27D888F6-3397-4D8A-A9C8-77A54AD24793}" destId="{5CFDF619-FE4F-4875-8D3D-B3B67D66D286}" srcOrd="9" destOrd="0" presId="urn:microsoft.com/office/officeart/2005/8/layout/default"/>
    <dgm:cxn modelId="{157282AE-5456-4E3C-B062-EA35907D9A0F}" type="presParOf" srcId="{27D888F6-3397-4D8A-A9C8-77A54AD24793}" destId="{A83A3BE5-D001-464C-A1D8-EB36A4CFE3C4}" srcOrd="10" destOrd="0" presId="urn:microsoft.com/office/officeart/2005/8/layout/default"/>
    <dgm:cxn modelId="{DEF5471B-06D6-4014-90C4-E7E2D4AE37F5}" type="presParOf" srcId="{27D888F6-3397-4D8A-A9C8-77A54AD24793}" destId="{DBE107C8-335C-482B-9F11-6668DF1603EF}" srcOrd="11" destOrd="0" presId="urn:microsoft.com/office/officeart/2005/8/layout/default"/>
    <dgm:cxn modelId="{D593380F-2073-4698-9EEF-31FA156640D0}" type="presParOf" srcId="{27D888F6-3397-4D8A-A9C8-77A54AD24793}" destId="{F1E558BB-D719-42FC-9045-A36A59162F2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5D0074-7227-407F-B873-7CD5D34672AC}"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s-ES"/>
        </a:p>
      </dgm:t>
    </dgm:pt>
    <dgm:pt modelId="{490D90A2-5FA8-42F4-898B-4FF092AABC66}">
      <dgm:prSet phldrT="[Texto]"/>
      <dgm:spPr/>
      <dgm:t>
        <a:bodyPr/>
        <a:lstStyle/>
        <a:p>
          <a:r>
            <a:rPr lang="es-ES" b="0" i="0" dirty="0"/>
            <a:t>Tiene como objetivo garantizar que se cumplan las especificaciones de calidad y los estándares definidos en los productos.</a:t>
          </a:r>
          <a:endParaRPr lang="es-ES" dirty="0"/>
        </a:p>
      </dgm:t>
    </dgm:pt>
    <dgm:pt modelId="{D827390A-6F5A-4C51-89EB-84874B992AB1}" type="parTrans" cxnId="{C173E42A-25BD-4748-B3FD-F66E6913EB8D}">
      <dgm:prSet/>
      <dgm:spPr/>
      <dgm:t>
        <a:bodyPr/>
        <a:lstStyle/>
        <a:p>
          <a:endParaRPr lang="es-ES"/>
        </a:p>
      </dgm:t>
    </dgm:pt>
    <dgm:pt modelId="{8B8FFCF3-6EB7-43F9-A3C2-E4B6D6232E48}" type="sibTrans" cxnId="{C173E42A-25BD-4748-B3FD-F66E6913EB8D}">
      <dgm:prSet/>
      <dgm:spPr/>
      <dgm:t>
        <a:bodyPr/>
        <a:lstStyle/>
        <a:p>
          <a:endParaRPr lang="es-ES"/>
        </a:p>
      </dgm:t>
    </dgm:pt>
    <dgm:pt modelId="{13DFF909-A4FE-45BB-B5FD-80FC5AAC147C}">
      <dgm:prSet/>
      <dgm:spPr/>
      <dgm:t>
        <a:bodyPr/>
        <a:lstStyle/>
        <a:p>
          <a:r>
            <a:rPr lang="es-ES" b="0" i="0"/>
            <a:t>Este método puede ejecutarse en diferentes situaciones en donde exista una persona que produce y una que consuma.</a:t>
          </a:r>
        </a:p>
      </dgm:t>
    </dgm:pt>
    <dgm:pt modelId="{542E3F56-0FAD-47A8-ABB0-2BFBB448C4F5}" type="parTrans" cxnId="{C606B80E-6E88-4D96-895A-39E4D5D03E02}">
      <dgm:prSet/>
      <dgm:spPr/>
      <dgm:t>
        <a:bodyPr/>
        <a:lstStyle/>
        <a:p>
          <a:endParaRPr lang="es-ES"/>
        </a:p>
      </dgm:t>
    </dgm:pt>
    <dgm:pt modelId="{91AE6A45-80A6-4F9D-8A9C-E54B8F7BD171}" type="sibTrans" cxnId="{C606B80E-6E88-4D96-895A-39E4D5D03E02}">
      <dgm:prSet/>
      <dgm:spPr/>
      <dgm:t>
        <a:bodyPr/>
        <a:lstStyle/>
        <a:p>
          <a:endParaRPr lang="es-ES"/>
        </a:p>
      </dgm:t>
    </dgm:pt>
    <dgm:pt modelId="{79318D8D-8E5C-4D4C-8581-C7024057BEDB}">
      <dgm:prSet/>
      <dgm:spPr/>
      <dgm:t>
        <a:bodyPr/>
        <a:lstStyle/>
        <a:p>
          <a:r>
            <a:rPr lang="es-ES" b="0" i="0" dirty="0"/>
            <a:t>Se utiliza para saber si un producto es rechazado o aceptado. </a:t>
          </a:r>
        </a:p>
      </dgm:t>
    </dgm:pt>
    <dgm:pt modelId="{87D2D4A0-F63F-424D-A4C3-C71474A8EF65}" type="parTrans" cxnId="{FC115934-0CFC-4D26-A56D-64D378E64530}">
      <dgm:prSet/>
      <dgm:spPr/>
      <dgm:t>
        <a:bodyPr/>
        <a:lstStyle/>
        <a:p>
          <a:endParaRPr lang="es-ES"/>
        </a:p>
      </dgm:t>
    </dgm:pt>
    <dgm:pt modelId="{CF1E3050-D997-403D-94B1-AD96E3F3DDBD}" type="sibTrans" cxnId="{FC115934-0CFC-4D26-A56D-64D378E64530}">
      <dgm:prSet/>
      <dgm:spPr/>
      <dgm:t>
        <a:bodyPr/>
        <a:lstStyle/>
        <a:p>
          <a:endParaRPr lang="es-ES"/>
        </a:p>
      </dgm:t>
    </dgm:pt>
    <dgm:pt modelId="{21E873C8-8D4E-4131-B012-DE8836911897}">
      <dgm:prSet/>
      <dgm:spPr/>
      <dgm:t>
        <a:bodyPr/>
        <a:lstStyle/>
        <a:p>
          <a:r>
            <a:rPr lang="es-ES" b="0" i="0"/>
            <a:t>Sin </a:t>
          </a:r>
          <a:r>
            <a:rPr lang="es-ES" b="0" i="0" dirty="0"/>
            <a:t>embargo, no mejora su calidad. Solamente se encarga de que se cumplan algunas especificaciones previamente definidas.</a:t>
          </a:r>
        </a:p>
      </dgm:t>
    </dgm:pt>
    <dgm:pt modelId="{23A8FA73-426B-4310-87E0-125D9B740552}" type="parTrans" cxnId="{481783E4-71D2-499E-9FE7-CFEC12286467}">
      <dgm:prSet/>
      <dgm:spPr/>
      <dgm:t>
        <a:bodyPr/>
        <a:lstStyle/>
        <a:p>
          <a:endParaRPr lang="es-ES"/>
        </a:p>
      </dgm:t>
    </dgm:pt>
    <dgm:pt modelId="{DA5BA026-35D1-4D71-B925-D14C91709669}" type="sibTrans" cxnId="{481783E4-71D2-499E-9FE7-CFEC12286467}">
      <dgm:prSet/>
      <dgm:spPr/>
      <dgm:t>
        <a:bodyPr/>
        <a:lstStyle/>
        <a:p>
          <a:endParaRPr lang="es-ES"/>
        </a:p>
      </dgm:t>
    </dgm:pt>
    <dgm:pt modelId="{FFDCA797-DABA-4605-9A66-91DA4837BD8E}" type="pres">
      <dgm:prSet presAssocID="{C15D0074-7227-407F-B873-7CD5D34672AC}" presName="CompostProcess" presStyleCnt="0">
        <dgm:presLayoutVars>
          <dgm:dir/>
          <dgm:resizeHandles val="exact"/>
        </dgm:presLayoutVars>
      </dgm:prSet>
      <dgm:spPr/>
    </dgm:pt>
    <dgm:pt modelId="{775731A9-1F18-41BC-AD5A-C844CDB68111}" type="pres">
      <dgm:prSet presAssocID="{C15D0074-7227-407F-B873-7CD5D34672AC}" presName="arrow" presStyleLbl="bgShp" presStyleIdx="0" presStyleCnt="1"/>
      <dgm:spPr/>
    </dgm:pt>
    <dgm:pt modelId="{508F20BE-E417-41D7-940D-91962E21BF09}" type="pres">
      <dgm:prSet presAssocID="{C15D0074-7227-407F-B873-7CD5D34672AC}" presName="linearProcess" presStyleCnt="0"/>
      <dgm:spPr/>
    </dgm:pt>
    <dgm:pt modelId="{B91F32BF-3098-4874-A215-A4F6E0186EBD}" type="pres">
      <dgm:prSet presAssocID="{490D90A2-5FA8-42F4-898B-4FF092AABC66}" presName="textNode" presStyleLbl="node1" presStyleIdx="0" presStyleCnt="4">
        <dgm:presLayoutVars>
          <dgm:bulletEnabled val="1"/>
        </dgm:presLayoutVars>
      </dgm:prSet>
      <dgm:spPr/>
    </dgm:pt>
    <dgm:pt modelId="{4910D96D-4973-4C6F-966A-12D31F41E136}" type="pres">
      <dgm:prSet presAssocID="{8B8FFCF3-6EB7-43F9-A3C2-E4B6D6232E48}" presName="sibTrans" presStyleCnt="0"/>
      <dgm:spPr/>
    </dgm:pt>
    <dgm:pt modelId="{A74AE046-0980-480A-A9EB-200F1D2D78BF}" type="pres">
      <dgm:prSet presAssocID="{13DFF909-A4FE-45BB-B5FD-80FC5AAC147C}" presName="textNode" presStyleLbl="node1" presStyleIdx="1" presStyleCnt="4">
        <dgm:presLayoutVars>
          <dgm:bulletEnabled val="1"/>
        </dgm:presLayoutVars>
      </dgm:prSet>
      <dgm:spPr/>
    </dgm:pt>
    <dgm:pt modelId="{EC7FE298-3C5D-4373-9B5D-26E5E45DE440}" type="pres">
      <dgm:prSet presAssocID="{91AE6A45-80A6-4F9D-8A9C-E54B8F7BD171}" presName="sibTrans" presStyleCnt="0"/>
      <dgm:spPr/>
    </dgm:pt>
    <dgm:pt modelId="{5AAAD9D6-EE65-4367-83DB-62194A24F058}" type="pres">
      <dgm:prSet presAssocID="{79318D8D-8E5C-4D4C-8581-C7024057BEDB}" presName="textNode" presStyleLbl="node1" presStyleIdx="2" presStyleCnt="4">
        <dgm:presLayoutVars>
          <dgm:bulletEnabled val="1"/>
        </dgm:presLayoutVars>
      </dgm:prSet>
      <dgm:spPr/>
    </dgm:pt>
    <dgm:pt modelId="{B44A9EBF-845F-44BA-8CD5-39ECD3482FED}" type="pres">
      <dgm:prSet presAssocID="{CF1E3050-D997-403D-94B1-AD96E3F3DDBD}" presName="sibTrans" presStyleCnt="0"/>
      <dgm:spPr/>
    </dgm:pt>
    <dgm:pt modelId="{1479E6F4-F81C-47FD-9625-97E549CB3379}" type="pres">
      <dgm:prSet presAssocID="{21E873C8-8D4E-4131-B012-DE8836911897}" presName="textNode" presStyleLbl="node1" presStyleIdx="3" presStyleCnt="4">
        <dgm:presLayoutVars>
          <dgm:bulletEnabled val="1"/>
        </dgm:presLayoutVars>
      </dgm:prSet>
      <dgm:spPr/>
    </dgm:pt>
  </dgm:ptLst>
  <dgm:cxnLst>
    <dgm:cxn modelId="{28E8C003-98D2-450F-93DC-47D4DBCAF519}" type="presOf" srcId="{21E873C8-8D4E-4131-B012-DE8836911897}" destId="{1479E6F4-F81C-47FD-9625-97E549CB3379}" srcOrd="0" destOrd="0" presId="urn:microsoft.com/office/officeart/2005/8/layout/hProcess9"/>
    <dgm:cxn modelId="{C606B80E-6E88-4D96-895A-39E4D5D03E02}" srcId="{C15D0074-7227-407F-B873-7CD5D34672AC}" destId="{13DFF909-A4FE-45BB-B5FD-80FC5AAC147C}" srcOrd="1" destOrd="0" parTransId="{542E3F56-0FAD-47A8-ABB0-2BFBB448C4F5}" sibTransId="{91AE6A45-80A6-4F9D-8A9C-E54B8F7BD171}"/>
    <dgm:cxn modelId="{C173E42A-25BD-4748-B3FD-F66E6913EB8D}" srcId="{C15D0074-7227-407F-B873-7CD5D34672AC}" destId="{490D90A2-5FA8-42F4-898B-4FF092AABC66}" srcOrd="0" destOrd="0" parTransId="{D827390A-6F5A-4C51-89EB-84874B992AB1}" sibTransId="{8B8FFCF3-6EB7-43F9-A3C2-E4B6D6232E48}"/>
    <dgm:cxn modelId="{2D84002E-21A7-4201-9965-6E945A2D3F57}" type="presOf" srcId="{490D90A2-5FA8-42F4-898B-4FF092AABC66}" destId="{B91F32BF-3098-4874-A215-A4F6E0186EBD}" srcOrd="0" destOrd="0" presId="urn:microsoft.com/office/officeart/2005/8/layout/hProcess9"/>
    <dgm:cxn modelId="{FC115934-0CFC-4D26-A56D-64D378E64530}" srcId="{C15D0074-7227-407F-B873-7CD5D34672AC}" destId="{79318D8D-8E5C-4D4C-8581-C7024057BEDB}" srcOrd="2" destOrd="0" parTransId="{87D2D4A0-F63F-424D-A4C3-C71474A8EF65}" sibTransId="{CF1E3050-D997-403D-94B1-AD96E3F3DDBD}"/>
    <dgm:cxn modelId="{D982AB83-7B24-42C4-8696-D89D6EC162F3}" type="presOf" srcId="{13DFF909-A4FE-45BB-B5FD-80FC5AAC147C}" destId="{A74AE046-0980-480A-A9EB-200F1D2D78BF}" srcOrd="0" destOrd="0" presId="urn:microsoft.com/office/officeart/2005/8/layout/hProcess9"/>
    <dgm:cxn modelId="{1CB2BFA0-9DCB-4659-9EFD-86630D2BA199}" type="presOf" srcId="{79318D8D-8E5C-4D4C-8581-C7024057BEDB}" destId="{5AAAD9D6-EE65-4367-83DB-62194A24F058}" srcOrd="0" destOrd="0" presId="urn:microsoft.com/office/officeart/2005/8/layout/hProcess9"/>
    <dgm:cxn modelId="{481783E4-71D2-499E-9FE7-CFEC12286467}" srcId="{C15D0074-7227-407F-B873-7CD5D34672AC}" destId="{21E873C8-8D4E-4131-B012-DE8836911897}" srcOrd="3" destOrd="0" parTransId="{23A8FA73-426B-4310-87E0-125D9B740552}" sibTransId="{DA5BA026-35D1-4D71-B925-D14C91709669}"/>
    <dgm:cxn modelId="{F604AFF6-335B-4350-B076-ECB51093FB35}" type="presOf" srcId="{C15D0074-7227-407F-B873-7CD5D34672AC}" destId="{FFDCA797-DABA-4605-9A66-91DA4837BD8E}" srcOrd="0" destOrd="0" presId="urn:microsoft.com/office/officeart/2005/8/layout/hProcess9"/>
    <dgm:cxn modelId="{B4C0920F-AD10-4FDE-9A2C-95C6E55B695D}" type="presParOf" srcId="{FFDCA797-DABA-4605-9A66-91DA4837BD8E}" destId="{775731A9-1F18-41BC-AD5A-C844CDB68111}" srcOrd="0" destOrd="0" presId="urn:microsoft.com/office/officeart/2005/8/layout/hProcess9"/>
    <dgm:cxn modelId="{B4ACA5A7-2F03-4FC8-A7DF-EF37DE694526}" type="presParOf" srcId="{FFDCA797-DABA-4605-9A66-91DA4837BD8E}" destId="{508F20BE-E417-41D7-940D-91962E21BF09}" srcOrd="1" destOrd="0" presId="urn:microsoft.com/office/officeart/2005/8/layout/hProcess9"/>
    <dgm:cxn modelId="{C371BC60-1B34-494F-9C31-8439E0047D03}" type="presParOf" srcId="{508F20BE-E417-41D7-940D-91962E21BF09}" destId="{B91F32BF-3098-4874-A215-A4F6E0186EBD}" srcOrd="0" destOrd="0" presId="urn:microsoft.com/office/officeart/2005/8/layout/hProcess9"/>
    <dgm:cxn modelId="{41385273-89A4-4E22-AB8A-A8C80A4117ED}" type="presParOf" srcId="{508F20BE-E417-41D7-940D-91962E21BF09}" destId="{4910D96D-4973-4C6F-966A-12D31F41E136}" srcOrd="1" destOrd="0" presId="urn:microsoft.com/office/officeart/2005/8/layout/hProcess9"/>
    <dgm:cxn modelId="{B3FC5356-EE85-4CA7-B6C3-9D0F2ED9E1CC}" type="presParOf" srcId="{508F20BE-E417-41D7-940D-91962E21BF09}" destId="{A74AE046-0980-480A-A9EB-200F1D2D78BF}" srcOrd="2" destOrd="0" presId="urn:microsoft.com/office/officeart/2005/8/layout/hProcess9"/>
    <dgm:cxn modelId="{2F32B2C2-A784-4437-A7FF-D953976CD632}" type="presParOf" srcId="{508F20BE-E417-41D7-940D-91962E21BF09}" destId="{EC7FE298-3C5D-4373-9B5D-26E5E45DE440}" srcOrd="3" destOrd="0" presId="urn:microsoft.com/office/officeart/2005/8/layout/hProcess9"/>
    <dgm:cxn modelId="{C97603F8-5582-4807-B234-5C1E34F3E8AE}" type="presParOf" srcId="{508F20BE-E417-41D7-940D-91962E21BF09}" destId="{5AAAD9D6-EE65-4367-83DB-62194A24F058}" srcOrd="4" destOrd="0" presId="urn:microsoft.com/office/officeart/2005/8/layout/hProcess9"/>
    <dgm:cxn modelId="{9FA6FAD6-DF4D-4DB5-B3A8-15DA65221631}" type="presParOf" srcId="{508F20BE-E417-41D7-940D-91962E21BF09}" destId="{B44A9EBF-845F-44BA-8CD5-39ECD3482FED}" srcOrd="5" destOrd="0" presId="urn:microsoft.com/office/officeart/2005/8/layout/hProcess9"/>
    <dgm:cxn modelId="{7B813A61-C410-42C3-94AD-EE2D63A13978}" type="presParOf" srcId="{508F20BE-E417-41D7-940D-91962E21BF09}" destId="{1479E6F4-F81C-47FD-9625-97E549CB337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C7F2BA-3F1D-4136-922C-DC4D4E8875E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5D1FB8F9-B6C1-4D67-8764-C8026C4ECB67}">
      <dgm:prSet phldrT="[Texto]"/>
      <dgm:spPr/>
      <dgm:t>
        <a:bodyPr/>
        <a:lstStyle/>
        <a:p>
          <a:r>
            <a:rPr lang="es-ES" b="0" i="1" u="none" strike="noStrike" baseline="0">
              <a:latin typeface="AGaramondPro-Italic"/>
            </a:rPr>
            <a:t>Cero inspección </a:t>
          </a:r>
          <a:r>
            <a:rPr lang="es-ES" b="0" i="0" u="none" strike="noStrike" baseline="0">
              <a:latin typeface="AGaramondPro-Regular"/>
            </a:rPr>
            <a:t>(aceptar o mandar el lote sin inspección). </a:t>
          </a:r>
          <a:endParaRPr lang="es-ES" dirty="0"/>
        </a:p>
      </dgm:t>
    </dgm:pt>
    <dgm:pt modelId="{61447814-8AE2-4563-8FE4-53DE24223D71}" type="parTrans" cxnId="{B7291BD7-1551-42A9-9BA5-9EFF51D6258E}">
      <dgm:prSet/>
      <dgm:spPr/>
      <dgm:t>
        <a:bodyPr/>
        <a:lstStyle/>
        <a:p>
          <a:endParaRPr lang="es-ES"/>
        </a:p>
      </dgm:t>
    </dgm:pt>
    <dgm:pt modelId="{FC904208-6B4C-4D35-8F4E-D862C01C5FA5}" type="sibTrans" cxnId="{B7291BD7-1551-42A9-9BA5-9EFF51D6258E}">
      <dgm:prSet/>
      <dgm:spPr/>
      <dgm:t>
        <a:bodyPr/>
        <a:lstStyle/>
        <a:p>
          <a:endParaRPr lang="es-ES"/>
        </a:p>
      </dgm:t>
    </dgm:pt>
    <dgm:pt modelId="{6139073F-C201-4E46-8DBB-62065313A6EB}">
      <dgm:prSet/>
      <dgm:spPr/>
      <dgm:t>
        <a:bodyPr/>
        <a:lstStyle/>
        <a:p>
          <a:r>
            <a:rPr lang="es-ES" b="0" i="1" u="none" strike="noStrike" baseline="0">
              <a:latin typeface="AGaramondPro-Italic"/>
            </a:rPr>
            <a:t>Inspección al 100%. </a:t>
          </a:r>
          <a:endParaRPr lang="es-ES" b="0" i="0" u="none" strike="noStrike" baseline="0" dirty="0">
            <a:latin typeface="AGaramondPro-Regular"/>
          </a:endParaRPr>
        </a:p>
      </dgm:t>
    </dgm:pt>
    <dgm:pt modelId="{BA511488-2C15-4C2D-8E76-DEDFBC7EB52F}" type="parTrans" cxnId="{04D806D3-0285-442A-A715-F215DA393DB6}">
      <dgm:prSet/>
      <dgm:spPr/>
      <dgm:t>
        <a:bodyPr/>
        <a:lstStyle/>
        <a:p>
          <a:endParaRPr lang="es-ES"/>
        </a:p>
      </dgm:t>
    </dgm:pt>
    <dgm:pt modelId="{F731E1C6-792F-4F82-BBB2-1CE208CD195A}" type="sibTrans" cxnId="{04D806D3-0285-442A-A715-F215DA393DB6}">
      <dgm:prSet/>
      <dgm:spPr/>
      <dgm:t>
        <a:bodyPr/>
        <a:lstStyle/>
        <a:p>
          <a:endParaRPr lang="es-ES"/>
        </a:p>
      </dgm:t>
    </dgm:pt>
    <dgm:pt modelId="{FDB0FD2D-B887-4486-81B5-F5892E889880}">
      <dgm:prSet/>
      <dgm:spPr/>
      <dgm:t>
        <a:bodyPr/>
        <a:lstStyle/>
        <a:p>
          <a:r>
            <a:rPr lang="es-ES" b="0" i="0" u="none" strike="noStrike" baseline="0">
              <a:latin typeface="AGaramondPro-Regular"/>
            </a:rPr>
            <a:t>Inspección al 200%</a:t>
          </a:r>
          <a:endParaRPr lang="es-ES" b="0" i="0" u="none" strike="noStrike" baseline="0" dirty="0">
            <a:latin typeface="AGaramondPro-Regular"/>
          </a:endParaRPr>
        </a:p>
      </dgm:t>
    </dgm:pt>
    <dgm:pt modelId="{7E084F1E-8E98-4834-A689-B894E398B5F6}" type="parTrans" cxnId="{18032130-1F5C-4DB2-AA2C-6D8FCCAB49E9}">
      <dgm:prSet/>
      <dgm:spPr/>
      <dgm:t>
        <a:bodyPr/>
        <a:lstStyle/>
        <a:p>
          <a:endParaRPr lang="es-ES"/>
        </a:p>
      </dgm:t>
    </dgm:pt>
    <dgm:pt modelId="{7CA25CC1-6C0E-47EA-A742-2E56923A0C31}" type="sibTrans" cxnId="{18032130-1F5C-4DB2-AA2C-6D8FCCAB49E9}">
      <dgm:prSet/>
      <dgm:spPr/>
      <dgm:t>
        <a:bodyPr/>
        <a:lstStyle/>
        <a:p>
          <a:endParaRPr lang="es-ES"/>
        </a:p>
      </dgm:t>
    </dgm:pt>
    <dgm:pt modelId="{43E8ABB9-45B6-4AC3-86CA-E505195A4D0F}">
      <dgm:prSet/>
      <dgm:spPr/>
      <dgm:t>
        <a:bodyPr/>
        <a:lstStyle/>
        <a:p>
          <a:r>
            <a:rPr lang="es-ES" b="0" i="1" u="none" strike="noStrike" baseline="0">
              <a:latin typeface="AGaramondPro-Italic"/>
            </a:rPr>
            <a:t>•Muestreo de aceptación </a:t>
          </a:r>
          <a:r>
            <a:rPr lang="es-ES" b="0" i="0" u="none" strike="noStrike" baseline="0">
              <a:latin typeface="AGaramondPro-Regular"/>
            </a:rPr>
            <a:t>(inspección por muestras). </a:t>
          </a:r>
          <a:endParaRPr lang="es-ES" b="0" i="0" u="none" strike="noStrike" baseline="0" dirty="0">
            <a:latin typeface="AGaramondPro-Regular"/>
          </a:endParaRPr>
        </a:p>
      </dgm:t>
    </dgm:pt>
    <dgm:pt modelId="{CF62A2BE-5795-4DF5-A9D5-6299265EEF26}" type="parTrans" cxnId="{7B43060F-7FB4-4765-9DD2-8C1D9361FF63}">
      <dgm:prSet/>
      <dgm:spPr/>
      <dgm:t>
        <a:bodyPr/>
        <a:lstStyle/>
        <a:p>
          <a:endParaRPr lang="es-ES"/>
        </a:p>
      </dgm:t>
    </dgm:pt>
    <dgm:pt modelId="{EA82C5EF-9E74-45E8-955D-5C3E5FFDF2C0}" type="sibTrans" cxnId="{7B43060F-7FB4-4765-9DD2-8C1D9361FF63}">
      <dgm:prSet/>
      <dgm:spPr/>
      <dgm:t>
        <a:bodyPr/>
        <a:lstStyle/>
        <a:p>
          <a:endParaRPr lang="es-ES"/>
        </a:p>
      </dgm:t>
    </dgm:pt>
    <dgm:pt modelId="{D9670AF7-7833-4CF9-B503-00F7188FD31D}">
      <dgm:prSet/>
      <dgm:spPr/>
      <dgm:t>
        <a:bodyPr/>
        <a:lstStyle/>
        <a:p>
          <a:r>
            <a:rPr lang="es-ES" b="0" i="0" u="none" strike="noStrike" baseline="0">
              <a:latin typeface="AGaramondPro-Regular"/>
            </a:rPr>
            <a:t>Cuando la inspección se hace con pruebas destructivas (como pruebas de tensión y resistencia): de lo contrario todos los productos serían destruidos con las pruebas.</a:t>
          </a:r>
          <a:endParaRPr lang="es-ES" b="0" i="0" u="none" strike="noStrike" baseline="0" dirty="0">
            <a:latin typeface="AGaramondPro-Regular"/>
          </a:endParaRPr>
        </a:p>
      </dgm:t>
    </dgm:pt>
    <dgm:pt modelId="{1CC9045D-69EB-4B92-B6B2-5A944816C71B}" type="parTrans" cxnId="{1A6E0B3A-72F4-42DB-AF4A-681E7E2132B8}">
      <dgm:prSet/>
      <dgm:spPr/>
      <dgm:t>
        <a:bodyPr/>
        <a:lstStyle/>
        <a:p>
          <a:endParaRPr lang="es-ES"/>
        </a:p>
      </dgm:t>
    </dgm:pt>
    <dgm:pt modelId="{06E429DD-F88E-4C1E-82E2-E482E948DC31}" type="sibTrans" cxnId="{1A6E0B3A-72F4-42DB-AF4A-681E7E2132B8}">
      <dgm:prSet/>
      <dgm:spPr/>
      <dgm:t>
        <a:bodyPr/>
        <a:lstStyle/>
        <a:p>
          <a:endParaRPr lang="es-ES"/>
        </a:p>
      </dgm:t>
    </dgm:pt>
    <dgm:pt modelId="{3D7B23CD-7E5C-4096-8B6E-BFD880506897}">
      <dgm:prSet phldrT="[Texto]"/>
      <dgm:spPr/>
      <dgm:t>
        <a:bodyPr/>
        <a:lstStyle/>
        <a:p>
          <a:r>
            <a:rPr lang="es-ES" b="0" i="0" u="none" strike="noStrike" baseline="0">
              <a:latin typeface="AGaramondPro-Regular"/>
            </a:rPr>
            <a:t>Esta alternativa es adecuada cuando el proceso con el que se fabricó el lote cumple de forma holgada los niveles de calidad acordados entre el cliente y el proveedor. </a:t>
          </a:r>
          <a:endParaRPr lang="es-ES" dirty="0"/>
        </a:p>
      </dgm:t>
    </dgm:pt>
    <dgm:pt modelId="{46DCD420-A397-4A5B-B563-E4B5A933A99C}" type="parTrans" cxnId="{718BEFF9-F934-492B-9146-DF981D1BFE56}">
      <dgm:prSet/>
      <dgm:spPr/>
      <dgm:t>
        <a:bodyPr/>
        <a:lstStyle/>
        <a:p>
          <a:endParaRPr lang="es-ES"/>
        </a:p>
      </dgm:t>
    </dgm:pt>
    <dgm:pt modelId="{3E6C7E89-3D99-45AA-9981-A748C7B00A5F}" type="sibTrans" cxnId="{718BEFF9-F934-492B-9146-DF981D1BFE56}">
      <dgm:prSet/>
      <dgm:spPr/>
      <dgm:t>
        <a:bodyPr/>
        <a:lstStyle/>
        <a:p>
          <a:endParaRPr lang="es-ES"/>
        </a:p>
      </dgm:t>
    </dgm:pt>
    <dgm:pt modelId="{39843DC8-1583-4CB8-814A-A850E853E66D}">
      <dgm:prSet phldrT="[Texto]"/>
      <dgm:spPr/>
      <dgm:t>
        <a:bodyPr/>
        <a:lstStyle/>
        <a:p>
          <a:r>
            <a:rPr lang="es-ES" b="0" i="0" u="none" strike="noStrike" baseline="0">
              <a:latin typeface="AGaramondPro-Regular"/>
            </a:rPr>
            <a:t>Cuando la pérdida global causada por las unidades defectuosas es pequeña, en comparación con el costo de la inspección.</a:t>
          </a:r>
          <a:endParaRPr lang="es-ES" dirty="0"/>
        </a:p>
      </dgm:t>
    </dgm:pt>
    <dgm:pt modelId="{A5E0A5D7-FFF9-4285-A5A0-A1D6C40F5AA3}" type="parTrans" cxnId="{0E355000-ECAA-4DBB-926A-5ADB8B01E19B}">
      <dgm:prSet/>
      <dgm:spPr/>
      <dgm:t>
        <a:bodyPr/>
        <a:lstStyle/>
        <a:p>
          <a:endParaRPr lang="es-ES"/>
        </a:p>
      </dgm:t>
    </dgm:pt>
    <dgm:pt modelId="{79FBBDC2-7878-431D-95A3-20DD6F5628B6}" type="sibTrans" cxnId="{0E355000-ECAA-4DBB-926A-5ADB8B01E19B}">
      <dgm:prSet/>
      <dgm:spPr/>
      <dgm:t>
        <a:bodyPr/>
        <a:lstStyle/>
        <a:p>
          <a:endParaRPr lang="es-ES"/>
        </a:p>
      </dgm:t>
    </dgm:pt>
    <dgm:pt modelId="{2F4E7EE0-3E6A-4CF7-85D5-49419E574534}">
      <dgm:prSet/>
      <dgm:spPr/>
      <dgm:t>
        <a:bodyPr/>
        <a:lstStyle/>
        <a:p>
          <a:r>
            <a:rPr lang="es-ES" b="0" i="0" u="none" strike="noStrike" baseline="0">
              <a:latin typeface="AGaramondPro-Regular"/>
            </a:rPr>
            <a:t>Revisar todos los artículos del lote y quitar los que no cumplan con las características de calidad establecidas. </a:t>
          </a:r>
          <a:endParaRPr lang="es-ES" b="0" i="0" u="none" strike="noStrike" baseline="0" dirty="0">
            <a:latin typeface="AGaramondPro-Regular"/>
          </a:endParaRPr>
        </a:p>
      </dgm:t>
    </dgm:pt>
    <dgm:pt modelId="{0C69F921-46B0-48A9-A60B-8C1E96685A0A}" type="parTrans" cxnId="{AA177967-8FD2-4BB7-80F0-EFEAB8C62A43}">
      <dgm:prSet/>
      <dgm:spPr/>
      <dgm:t>
        <a:bodyPr/>
        <a:lstStyle/>
        <a:p>
          <a:endParaRPr lang="es-ES"/>
        </a:p>
      </dgm:t>
    </dgm:pt>
    <dgm:pt modelId="{4693C4A1-2EE3-4243-AD56-C96345253C6D}" type="sibTrans" cxnId="{AA177967-8FD2-4BB7-80F0-EFEAB8C62A43}">
      <dgm:prSet/>
      <dgm:spPr/>
      <dgm:t>
        <a:bodyPr/>
        <a:lstStyle/>
        <a:p>
          <a:endParaRPr lang="es-ES"/>
        </a:p>
      </dgm:t>
    </dgm:pt>
    <dgm:pt modelId="{506D68AE-8E52-4D7D-A410-EF965416A4CC}">
      <dgm:prSet/>
      <dgm:spPr/>
      <dgm:t>
        <a:bodyPr/>
        <a:lstStyle/>
        <a:p>
          <a:r>
            <a:rPr lang="es-ES" b="0" i="0" u="none" strike="noStrike" baseline="0">
              <a:latin typeface="AGaramondPro-Regular"/>
            </a:rPr>
            <a:t>Los que no cumplen podrían devolverse al proveedor, reprocesarse o desecharse. </a:t>
          </a:r>
          <a:endParaRPr lang="es-ES" b="0" i="0" u="none" strike="noStrike" baseline="0" dirty="0">
            <a:latin typeface="AGaramondPro-Regular"/>
          </a:endParaRPr>
        </a:p>
      </dgm:t>
    </dgm:pt>
    <dgm:pt modelId="{6CB9BDED-A9EF-4640-A965-63C5D08872C5}" type="parTrans" cxnId="{E49B1047-1F15-41C1-905F-891995321013}">
      <dgm:prSet/>
      <dgm:spPr/>
      <dgm:t>
        <a:bodyPr/>
        <a:lstStyle/>
        <a:p>
          <a:endParaRPr lang="es-ES"/>
        </a:p>
      </dgm:t>
    </dgm:pt>
    <dgm:pt modelId="{88933730-672F-4414-A21A-8AAE1212FC56}" type="sibTrans" cxnId="{E49B1047-1F15-41C1-905F-891995321013}">
      <dgm:prSet/>
      <dgm:spPr/>
      <dgm:t>
        <a:bodyPr/>
        <a:lstStyle/>
        <a:p>
          <a:endParaRPr lang="es-ES"/>
        </a:p>
      </dgm:t>
    </dgm:pt>
    <dgm:pt modelId="{A221BF3B-7C13-4E17-8424-373B02997776}">
      <dgm:prSet/>
      <dgm:spPr/>
      <dgm:t>
        <a:bodyPr/>
        <a:lstStyle/>
        <a:p>
          <a:r>
            <a:rPr lang="es-ES" b="0" i="0" u="none" strike="noStrike" baseline="0">
              <a:latin typeface="AGaramondPro-Regular"/>
            </a:rPr>
            <a:t>Cuando los productos son de alto riesgo y si pasan defectuosos pueden causar gran pérdida económica. </a:t>
          </a:r>
          <a:endParaRPr lang="es-ES" b="0" i="0" u="none" strike="noStrike" baseline="0" dirty="0">
            <a:latin typeface="AGaramondPro-Regular"/>
          </a:endParaRPr>
        </a:p>
      </dgm:t>
    </dgm:pt>
    <dgm:pt modelId="{4D66D6A4-CCD5-47CB-89A0-413577406A7A}" type="parTrans" cxnId="{7265D5F6-D4B5-4C44-95EF-356C6C00029A}">
      <dgm:prSet/>
      <dgm:spPr/>
      <dgm:t>
        <a:bodyPr/>
        <a:lstStyle/>
        <a:p>
          <a:endParaRPr lang="es-ES"/>
        </a:p>
      </dgm:t>
    </dgm:pt>
    <dgm:pt modelId="{5F2AF368-B440-47FA-B5A0-4F1FABEBFE87}" type="sibTrans" cxnId="{7265D5F6-D4B5-4C44-95EF-356C6C00029A}">
      <dgm:prSet/>
      <dgm:spPr/>
      <dgm:t>
        <a:bodyPr/>
        <a:lstStyle/>
        <a:p>
          <a:endParaRPr lang="es-ES"/>
        </a:p>
      </dgm:t>
    </dgm:pt>
    <dgm:pt modelId="{2890981B-A537-4409-A126-432AD63C32B9}">
      <dgm:prSet/>
      <dgm:spPr/>
      <dgm:t>
        <a:bodyPr/>
        <a:lstStyle/>
        <a:p>
          <a:r>
            <a:rPr lang="es-ES" b="0" i="0" u="none" strike="noStrike" baseline="0" dirty="0">
              <a:latin typeface="AGaramondPro-Regular"/>
            </a:rPr>
            <a:t>Útil cuando la capacidad del proceso fabricante del lote es muy inadecuada para cumplir las especificaciones. </a:t>
          </a:r>
        </a:p>
      </dgm:t>
    </dgm:pt>
    <dgm:pt modelId="{C2D705D9-9B41-45F8-A2FF-692828EA6CAE}" type="parTrans" cxnId="{3B6087AC-F01D-442D-ADDF-3C21F96ACA81}">
      <dgm:prSet/>
      <dgm:spPr/>
      <dgm:t>
        <a:bodyPr/>
        <a:lstStyle/>
        <a:p>
          <a:endParaRPr lang="es-ES"/>
        </a:p>
      </dgm:t>
    </dgm:pt>
    <dgm:pt modelId="{125605D5-2C4E-4CBA-B510-F671D60CF8E6}" type="sibTrans" cxnId="{3B6087AC-F01D-442D-ADDF-3C21F96ACA81}">
      <dgm:prSet/>
      <dgm:spPr/>
      <dgm:t>
        <a:bodyPr/>
        <a:lstStyle/>
        <a:p>
          <a:endParaRPr lang="es-ES"/>
        </a:p>
      </dgm:t>
    </dgm:pt>
    <dgm:pt modelId="{66FB02C0-D9D6-4962-821C-B2A8EFD7C9C7}">
      <dgm:prSet/>
      <dgm:spPr/>
      <dgm:t>
        <a:bodyPr/>
        <a:lstStyle/>
        <a:p>
          <a:r>
            <a:rPr lang="es-ES" b="0" i="0" u="none" strike="noStrike" baseline="0">
              <a:latin typeface="AGaramondPro-Regular"/>
            </a:rPr>
            <a:t>Cuando el costo de la inspección al 100% es demasiado alto en comparación con el costo de pasar unidades defectuosas.</a:t>
          </a:r>
          <a:endParaRPr lang="es-ES" b="0" i="0" u="none" strike="noStrike" baseline="0" dirty="0">
            <a:latin typeface="AGaramondPro-Regular"/>
          </a:endParaRPr>
        </a:p>
      </dgm:t>
    </dgm:pt>
    <dgm:pt modelId="{C4162A7A-2D6B-4012-B232-BF3891141468}" type="parTrans" cxnId="{EFF6A172-F3FA-469E-805F-ADC53AE0A416}">
      <dgm:prSet/>
      <dgm:spPr/>
      <dgm:t>
        <a:bodyPr/>
        <a:lstStyle/>
        <a:p>
          <a:endParaRPr lang="es-ES"/>
        </a:p>
      </dgm:t>
    </dgm:pt>
    <dgm:pt modelId="{E33DC23D-1C49-4710-A479-951545246B8D}" type="sibTrans" cxnId="{EFF6A172-F3FA-469E-805F-ADC53AE0A416}">
      <dgm:prSet/>
      <dgm:spPr/>
      <dgm:t>
        <a:bodyPr/>
        <a:lstStyle/>
        <a:p>
          <a:endParaRPr lang="es-ES"/>
        </a:p>
      </dgm:t>
    </dgm:pt>
    <dgm:pt modelId="{A5B09355-0777-45DF-8A7E-1C4F629CFC73}" type="pres">
      <dgm:prSet presAssocID="{9DC7F2BA-3F1D-4136-922C-DC4D4E8875EE}" presName="linear" presStyleCnt="0">
        <dgm:presLayoutVars>
          <dgm:animLvl val="lvl"/>
          <dgm:resizeHandles val="exact"/>
        </dgm:presLayoutVars>
      </dgm:prSet>
      <dgm:spPr/>
    </dgm:pt>
    <dgm:pt modelId="{D111B3DC-46AD-4DAB-886A-0BE124AFFE8D}" type="pres">
      <dgm:prSet presAssocID="{5D1FB8F9-B6C1-4D67-8764-C8026C4ECB67}" presName="parentText" presStyleLbl="node1" presStyleIdx="0" presStyleCnt="3">
        <dgm:presLayoutVars>
          <dgm:chMax val="0"/>
          <dgm:bulletEnabled val="1"/>
        </dgm:presLayoutVars>
      </dgm:prSet>
      <dgm:spPr/>
    </dgm:pt>
    <dgm:pt modelId="{71A69D6D-F273-46E9-A2FA-CCFBFFD13975}" type="pres">
      <dgm:prSet presAssocID="{5D1FB8F9-B6C1-4D67-8764-C8026C4ECB67}" presName="childText" presStyleLbl="revTx" presStyleIdx="0" presStyleCnt="3">
        <dgm:presLayoutVars>
          <dgm:bulletEnabled val="1"/>
        </dgm:presLayoutVars>
      </dgm:prSet>
      <dgm:spPr/>
    </dgm:pt>
    <dgm:pt modelId="{4CD26DAC-6B7A-4CF7-9309-15E0AF7F70C0}" type="pres">
      <dgm:prSet presAssocID="{6139073F-C201-4E46-8DBB-62065313A6EB}" presName="parentText" presStyleLbl="node1" presStyleIdx="1" presStyleCnt="3">
        <dgm:presLayoutVars>
          <dgm:chMax val="0"/>
          <dgm:bulletEnabled val="1"/>
        </dgm:presLayoutVars>
      </dgm:prSet>
      <dgm:spPr/>
    </dgm:pt>
    <dgm:pt modelId="{A0F9EF31-E76A-406E-B206-149FB2FF4DCB}" type="pres">
      <dgm:prSet presAssocID="{6139073F-C201-4E46-8DBB-62065313A6EB}" presName="childText" presStyleLbl="revTx" presStyleIdx="1" presStyleCnt="3">
        <dgm:presLayoutVars>
          <dgm:bulletEnabled val="1"/>
        </dgm:presLayoutVars>
      </dgm:prSet>
      <dgm:spPr/>
    </dgm:pt>
    <dgm:pt modelId="{7D654170-E3C1-4032-82A7-3DCF2BC3A8D6}" type="pres">
      <dgm:prSet presAssocID="{43E8ABB9-45B6-4AC3-86CA-E505195A4D0F}" presName="parentText" presStyleLbl="node1" presStyleIdx="2" presStyleCnt="3">
        <dgm:presLayoutVars>
          <dgm:chMax val="0"/>
          <dgm:bulletEnabled val="1"/>
        </dgm:presLayoutVars>
      </dgm:prSet>
      <dgm:spPr/>
    </dgm:pt>
    <dgm:pt modelId="{B5AB02C4-108B-4333-B323-7E3CF2B23003}" type="pres">
      <dgm:prSet presAssocID="{43E8ABB9-45B6-4AC3-86CA-E505195A4D0F}" presName="childText" presStyleLbl="revTx" presStyleIdx="2" presStyleCnt="3">
        <dgm:presLayoutVars>
          <dgm:bulletEnabled val="1"/>
        </dgm:presLayoutVars>
      </dgm:prSet>
      <dgm:spPr/>
    </dgm:pt>
  </dgm:ptLst>
  <dgm:cxnLst>
    <dgm:cxn modelId="{0E355000-ECAA-4DBB-926A-5ADB8B01E19B}" srcId="{5D1FB8F9-B6C1-4D67-8764-C8026C4ECB67}" destId="{39843DC8-1583-4CB8-814A-A850E853E66D}" srcOrd="1" destOrd="0" parTransId="{A5E0A5D7-FFF9-4285-A5A0-A1D6C40F5AA3}" sibTransId="{79FBBDC2-7878-431D-95A3-20DD6F5628B6}"/>
    <dgm:cxn modelId="{BB54C003-0D0A-402D-9951-81E2C635F141}" type="presOf" srcId="{6139073F-C201-4E46-8DBB-62065313A6EB}" destId="{4CD26DAC-6B7A-4CF7-9309-15E0AF7F70C0}" srcOrd="0" destOrd="0" presId="urn:microsoft.com/office/officeart/2005/8/layout/vList2"/>
    <dgm:cxn modelId="{DBEC1109-BE1E-45D9-839F-03B486A61E8E}" type="presOf" srcId="{66FB02C0-D9D6-4962-821C-B2A8EFD7C9C7}" destId="{B5AB02C4-108B-4333-B323-7E3CF2B23003}" srcOrd="0" destOrd="1" presId="urn:microsoft.com/office/officeart/2005/8/layout/vList2"/>
    <dgm:cxn modelId="{7B43060F-7FB4-4765-9DD2-8C1D9361FF63}" srcId="{9DC7F2BA-3F1D-4136-922C-DC4D4E8875EE}" destId="{43E8ABB9-45B6-4AC3-86CA-E505195A4D0F}" srcOrd="2" destOrd="0" parTransId="{CF62A2BE-5795-4DF5-A9D5-6299265EEF26}" sibTransId="{EA82C5EF-9E74-45E8-955D-5C3E5FFDF2C0}"/>
    <dgm:cxn modelId="{350F8211-20D6-41B9-8DBC-8DA97FCAE2B0}" type="presOf" srcId="{3D7B23CD-7E5C-4096-8B6E-BFD880506897}" destId="{71A69D6D-F273-46E9-A2FA-CCFBFFD13975}" srcOrd="0" destOrd="0" presId="urn:microsoft.com/office/officeart/2005/8/layout/vList2"/>
    <dgm:cxn modelId="{18032130-1F5C-4DB2-AA2C-6D8FCCAB49E9}" srcId="{6139073F-C201-4E46-8DBB-62065313A6EB}" destId="{FDB0FD2D-B887-4486-81B5-F5892E889880}" srcOrd="4" destOrd="0" parTransId="{7E084F1E-8E98-4834-A689-B894E398B5F6}" sibTransId="{7CA25CC1-6C0E-47EA-A742-2E56923A0C31}"/>
    <dgm:cxn modelId="{1A6E0B3A-72F4-42DB-AF4A-681E7E2132B8}" srcId="{43E8ABB9-45B6-4AC3-86CA-E505195A4D0F}" destId="{D9670AF7-7833-4CF9-B503-00F7188FD31D}" srcOrd="0" destOrd="0" parTransId="{1CC9045D-69EB-4B92-B6B2-5A944816C71B}" sibTransId="{06E429DD-F88E-4C1E-82E2-E482E948DC31}"/>
    <dgm:cxn modelId="{E49B1047-1F15-41C1-905F-891995321013}" srcId="{6139073F-C201-4E46-8DBB-62065313A6EB}" destId="{506D68AE-8E52-4D7D-A410-EF965416A4CC}" srcOrd="1" destOrd="0" parTransId="{6CB9BDED-A9EF-4640-A965-63C5D08872C5}" sibTransId="{88933730-672F-4414-A21A-8AAE1212FC56}"/>
    <dgm:cxn modelId="{AA177967-8FD2-4BB7-80F0-EFEAB8C62A43}" srcId="{6139073F-C201-4E46-8DBB-62065313A6EB}" destId="{2F4E7EE0-3E6A-4CF7-85D5-49419E574534}" srcOrd="0" destOrd="0" parTransId="{0C69F921-46B0-48A9-A60B-8C1E96685A0A}" sibTransId="{4693C4A1-2EE3-4243-AD56-C96345253C6D}"/>
    <dgm:cxn modelId="{B45CB767-6B3A-4AA4-80FB-BF7F641DA239}" type="presOf" srcId="{2F4E7EE0-3E6A-4CF7-85D5-49419E574534}" destId="{A0F9EF31-E76A-406E-B206-149FB2FF4DCB}" srcOrd="0" destOrd="0" presId="urn:microsoft.com/office/officeart/2005/8/layout/vList2"/>
    <dgm:cxn modelId="{BB02A171-8E62-4D78-853E-21E543219D9B}" type="presOf" srcId="{D9670AF7-7833-4CF9-B503-00F7188FD31D}" destId="{B5AB02C4-108B-4333-B323-7E3CF2B23003}" srcOrd="0" destOrd="0" presId="urn:microsoft.com/office/officeart/2005/8/layout/vList2"/>
    <dgm:cxn modelId="{EFF6A172-F3FA-469E-805F-ADC53AE0A416}" srcId="{43E8ABB9-45B6-4AC3-86CA-E505195A4D0F}" destId="{66FB02C0-D9D6-4962-821C-B2A8EFD7C9C7}" srcOrd="1" destOrd="0" parTransId="{C4162A7A-2D6B-4012-B232-BF3891141468}" sibTransId="{E33DC23D-1C49-4710-A479-951545246B8D}"/>
    <dgm:cxn modelId="{51133379-3183-40AE-9DF8-C69E643EC306}" type="presOf" srcId="{506D68AE-8E52-4D7D-A410-EF965416A4CC}" destId="{A0F9EF31-E76A-406E-B206-149FB2FF4DCB}" srcOrd="0" destOrd="1" presId="urn:microsoft.com/office/officeart/2005/8/layout/vList2"/>
    <dgm:cxn modelId="{3A786B86-DDF3-4524-A20B-F1BA8FCAFD8B}" type="presOf" srcId="{2890981B-A537-4409-A126-432AD63C32B9}" destId="{A0F9EF31-E76A-406E-B206-149FB2FF4DCB}" srcOrd="0" destOrd="3" presId="urn:microsoft.com/office/officeart/2005/8/layout/vList2"/>
    <dgm:cxn modelId="{49317D89-D668-4003-BF0C-107DA3ACB1BF}" type="presOf" srcId="{9DC7F2BA-3F1D-4136-922C-DC4D4E8875EE}" destId="{A5B09355-0777-45DF-8A7E-1C4F629CFC73}" srcOrd="0" destOrd="0" presId="urn:microsoft.com/office/officeart/2005/8/layout/vList2"/>
    <dgm:cxn modelId="{3B6087AC-F01D-442D-ADDF-3C21F96ACA81}" srcId="{6139073F-C201-4E46-8DBB-62065313A6EB}" destId="{2890981B-A537-4409-A126-432AD63C32B9}" srcOrd="3" destOrd="0" parTransId="{C2D705D9-9B41-45F8-A2FF-692828EA6CAE}" sibTransId="{125605D5-2C4E-4CBA-B510-F671D60CF8E6}"/>
    <dgm:cxn modelId="{067B66B0-EC33-438A-ABC2-FA8305B59CB9}" type="presOf" srcId="{39843DC8-1583-4CB8-814A-A850E853E66D}" destId="{71A69D6D-F273-46E9-A2FA-CCFBFFD13975}" srcOrd="0" destOrd="1" presId="urn:microsoft.com/office/officeart/2005/8/layout/vList2"/>
    <dgm:cxn modelId="{75DEC0B0-F0B2-409E-80D4-50FD88220E5B}" type="presOf" srcId="{A221BF3B-7C13-4E17-8424-373B02997776}" destId="{A0F9EF31-E76A-406E-B206-149FB2FF4DCB}" srcOrd="0" destOrd="2" presId="urn:microsoft.com/office/officeart/2005/8/layout/vList2"/>
    <dgm:cxn modelId="{2AF145B7-65F1-4F20-AC39-4CAC7BC5A004}" type="presOf" srcId="{43E8ABB9-45B6-4AC3-86CA-E505195A4D0F}" destId="{7D654170-E3C1-4032-82A7-3DCF2BC3A8D6}" srcOrd="0" destOrd="0" presId="urn:microsoft.com/office/officeart/2005/8/layout/vList2"/>
    <dgm:cxn modelId="{32779BD0-36D1-4173-A540-FD6E402218B9}" type="presOf" srcId="{5D1FB8F9-B6C1-4D67-8764-C8026C4ECB67}" destId="{D111B3DC-46AD-4DAB-886A-0BE124AFFE8D}" srcOrd="0" destOrd="0" presId="urn:microsoft.com/office/officeart/2005/8/layout/vList2"/>
    <dgm:cxn modelId="{04D806D3-0285-442A-A715-F215DA393DB6}" srcId="{9DC7F2BA-3F1D-4136-922C-DC4D4E8875EE}" destId="{6139073F-C201-4E46-8DBB-62065313A6EB}" srcOrd="1" destOrd="0" parTransId="{BA511488-2C15-4C2D-8E76-DEDFBC7EB52F}" sibTransId="{F731E1C6-792F-4F82-BBB2-1CE208CD195A}"/>
    <dgm:cxn modelId="{B7291BD7-1551-42A9-9BA5-9EFF51D6258E}" srcId="{9DC7F2BA-3F1D-4136-922C-DC4D4E8875EE}" destId="{5D1FB8F9-B6C1-4D67-8764-C8026C4ECB67}" srcOrd="0" destOrd="0" parTransId="{61447814-8AE2-4563-8FE4-53DE24223D71}" sibTransId="{FC904208-6B4C-4D35-8F4E-D862C01C5FA5}"/>
    <dgm:cxn modelId="{4BBD87E4-D293-4665-9EC5-9F4B4F909385}" type="presOf" srcId="{FDB0FD2D-B887-4486-81B5-F5892E889880}" destId="{A0F9EF31-E76A-406E-B206-149FB2FF4DCB}" srcOrd="0" destOrd="4" presId="urn:microsoft.com/office/officeart/2005/8/layout/vList2"/>
    <dgm:cxn modelId="{7265D5F6-D4B5-4C44-95EF-356C6C00029A}" srcId="{6139073F-C201-4E46-8DBB-62065313A6EB}" destId="{A221BF3B-7C13-4E17-8424-373B02997776}" srcOrd="2" destOrd="0" parTransId="{4D66D6A4-CCD5-47CB-89A0-413577406A7A}" sibTransId="{5F2AF368-B440-47FA-B5A0-4F1FABEBFE87}"/>
    <dgm:cxn modelId="{718BEFF9-F934-492B-9146-DF981D1BFE56}" srcId="{5D1FB8F9-B6C1-4D67-8764-C8026C4ECB67}" destId="{3D7B23CD-7E5C-4096-8B6E-BFD880506897}" srcOrd="0" destOrd="0" parTransId="{46DCD420-A397-4A5B-B563-E4B5A933A99C}" sibTransId="{3E6C7E89-3D99-45AA-9981-A748C7B00A5F}"/>
    <dgm:cxn modelId="{7A80466E-9421-4889-ABEB-233FDE57DF06}" type="presParOf" srcId="{A5B09355-0777-45DF-8A7E-1C4F629CFC73}" destId="{D111B3DC-46AD-4DAB-886A-0BE124AFFE8D}" srcOrd="0" destOrd="0" presId="urn:microsoft.com/office/officeart/2005/8/layout/vList2"/>
    <dgm:cxn modelId="{49600BBF-EDF7-4521-A378-E5EC8650B201}" type="presParOf" srcId="{A5B09355-0777-45DF-8A7E-1C4F629CFC73}" destId="{71A69D6D-F273-46E9-A2FA-CCFBFFD13975}" srcOrd="1" destOrd="0" presId="urn:microsoft.com/office/officeart/2005/8/layout/vList2"/>
    <dgm:cxn modelId="{497B895C-3552-4BAF-B5FE-60863E55B127}" type="presParOf" srcId="{A5B09355-0777-45DF-8A7E-1C4F629CFC73}" destId="{4CD26DAC-6B7A-4CF7-9309-15E0AF7F70C0}" srcOrd="2" destOrd="0" presId="urn:microsoft.com/office/officeart/2005/8/layout/vList2"/>
    <dgm:cxn modelId="{37A26C51-F166-4F55-A079-ECEEEAD501CB}" type="presParOf" srcId="{A5B09355-0777-45DF-8A7E-1C4F629CFC73}" destId="{A0F9EF31-E76A-406E-B206-149FB2FF4DCB}" srcOrd="3" destOrd="0" presId="urn:microsoft.com/office/officeart/2005/8/layout/vList2"/>
    <dgm:cxn modelId="{01872199-26DB-405A-A09E-851ADFE591F3}" type="presParOf" srcId="{A5B09355-0777-45DF-8A7E-1C4F629CFC73}" destId="{7D654170-E3C1-4032-82A7-3DCF2BC3A8D6}" srcOrd="4" destOrd="0" presId="urn:microsoft.com/office/officeart/2005/8/layout/vList2"/>
    <dgm:cxn modelId="{C29E904F-66AD-49B9-AB76-9BFFB5041EF0}" type="presParOf" srcId="{A5B09355-0777-45DF-8A7E-1C4F629CFC73}" destId="{B5AB02C4-108B-4333-B323-7E3CF2B2300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5B5AC-F5C1-4087-BF2A-20A02A1451B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6553BA55-9FC2-4061-8765-CFAEA6C7F42E}">
      <dgm:prSet phldrT="[Texto]"/>
      <dgm:spPr/>
      <dgm:t>
        <a:bodyPr/>
        <a:lstStyle/>
        <a:p>
          <a:r>
            <a:rPr lang="es-ES" b="0" i="0" dirty="0">
              <a:effectLst/>
              <a:latin typeface="Fira Sans" panose="020B0503050000020004" pitchFamily="34" charset="0"/>
            </a:rPr>
            <a:t>Menos costoso a otro tipo de estudio, gracias a que se realizan pruebas con menos productos</a:t>
          </a:r>
          <a:endParaRPr lang="es-ES" dirty="0"/>
        </a:p>
      </dgm:t>
    </dgm:pt>
    <dgm:pt modelId="{FD3C9B7A-2D81-4833-BD0A-78F13192E360}" type="parTrans" cxnId="{1D95CCBF-8FDA-4DFD-9827-5A0B3BDCE61D}">
      <dgm:prSet/>
      <dgm:spPr/>
      <dgm:t>
        <a:bodyPr/>
        <a:lstStyle/>
        <a:p>
          <a:endParaRPr lang="es-ES"/>
        </a:p>
      </dgm:t>
    </dgm:pt>
    <dgm:pt modelId="{F1C512DA-FBC2-42F3-B609-41A4BF78DE7B}" type="sibTrans" cxnId="{1D95CCBF-8FDA-4DFD-9827-5A0B3BDCE61D}">
      <dgm:prSet/>
      <dgm:spPr/>
      <dgm:t>
        <a:bodyPr/>
        <a:lstStyle/>
        <a:p>
          <a:endParaRPr lang="es-ES"/>
        </a:p>
      </dgm:t>
    </dgm:pt>
    <dgm:pt modelId="{D0E19CD4-DDB2-438B-A889-CBA7157D89F8}">
      <dgm:prSet/>
      <dgm:spPr/>
      <dgm:t>
        <a:bodyPr/>
        <a:lstStyle/>
        <a:p>
          <a:r>
            <a:rPr lang="es-ES" b="0" i="0" dirty="0">
              <a:effectLst/>
              <a:latin typeface="Fira Sans" panose="020B0503050000020004" pitchFamily="34" charset="0"/>
            </a:rPr>
            <a:t>Es posible realizar las pruebas coordinando menos trabajadores</a:t>
          </a:r>
        </a:p>
      </dgm:t>
    </dgm:pt>
    <dgm:pt modelId="{71D6802F-CE1F-4DE2-AD7F-5C9A31C74A48}" type="parTrans" cxnId="{CD9747A7-3171-4A68-9F6C-605218A25B5D}">
      <dgm:prSet/>
      <dgm:spPr/>
      <dgm:t>
        <a:bodyPr/>
        <a:lstStyle/>
        <a:p>
          <a:endParaRPr lang="es-ES"/>
        </a:p>
      </dgm:t>
    </dgm:pt>
    <dgm:pt modelId="{160F5427-4302-4BAC-A2ED-41F855F07F4B}" type="sibTrans" cxnId="{CD9747A7-3171-4A68-9F6C-605218A25B5D}">
      <dgm:prSet/>
      <dgm:spPr/>
      <dgm:t>
        <a:bodyPr/>
        <a:lstStyle/>
        <a:p>
          <a:endParaRPr lang="es-ES"/>
        </a:p>
      </dgm:t>
    </dgm:pt>
    <dgm:pt modelId="{73D1CF13-894D-47F3-B203-F80D8E1702C4}">
      <dgm:prSet/>
      <dgm:spPr/>
      <dgm:t>
        <a:bodyPr/>
        <a:lstStyle/>
        <a:p>
          <a:r>
            <a:rPr lang="es-ES" b="0" i="0" dirty="0">
              <a:effectLst/>
              <a:latin typeface="Fira Sans" panose="020B0503050000020004" pitchFamily="34" charset="0"/>
            </a:rPr>
            <a:t>Reduce los riesgos de errores que puedan cometerse durante la inspección</a:t>
          </a:r>
        </a:p>
      </dgm:t>
    </dgm:pt>
    <dgm:pt modelId="{135EC03D-63D0-4CE1-8006-D58ED494524C}" type="parTrans" cxnId="{775F4CBF-E34F-4FE0-9AA4-5CB8FC94052D}">
      <dgm:prSet/>
      <dgm:spPr/>
      <dgm:t>
        <a:bodyPr/>
        <a:lstStyle/>
        <a:p>
          <a:endParaRPr lang="es-ES"/>
        </a:p>
      </dgm:t>
    </dgm:pt>
    <dgm:pt modelId="{397E0B09-495B-41FD-B80A-8FD75C436271}" type="sibTrans" cxnId="{775F4CBF-E34F-4FE0-9AA4-5CB8FC94052D}">
      <dgm:prSet/>
      <dgm:spPr/>
      <dgm:t>
        <a:bodyPr/>
        <a:lstStyle/>
        <a:p>
          <a:endParaRPr lang="es-ES"/>
        </a:p>
      </dgm:t>
    </dgm:pt>
    <dgm:pt modelId="{B2067919-8ECC-4243-9875-74F124AA8021}">
      <dgm:prSet/>
      <dgm:spPr/>
      <dgm:t>
        <a:bodyPr/>
        <a:lstStyle/>
        <a:p>
          <a:r>
            <a:rPr lang="es-ES" b="0" i="0" dirty="0">
              <a:effectLst/>
              <a:latin typeface="Fira Sans" panose="020B0503050000020004" pitchFamily="34" charset="0"/>
            </a:rPr>
            <a:t>Al realizar el estudio e identificar los errores, los empleados se sienten motivados para realizar las mejoras</a:t>
          </a:r>
        </a:p>
      </dgm:t>
    </dgm:pt>
    <dgm:pt modelId="{3F9DC708-01D0-4B72-B77C-A093C26BD101}" type="parTrans" cxnId="{986CCB3B-8886-4D51-8BFF-F737D895D33E}">
      <dgm:prSet/>
      <dgm:spPr/>
      <dgm:t>
        <a:bodyPr/>
        <a:lstStyle/>
        <a:p>
          <a:endParaRPr lang="es-ES"/>
        </a:p>
      </dgm:t>
    </dgm:pt>
    <dgm:pt modelId="{E85367A0-00CE-4C6A-83D0-3EF88F37A50C}" type="sibTrans" cxnId="{986CCB3B-8886-4D51-8BFF-F737D895D33E}">
      <dgm:prSet/>
      <dgm:spPr/>
      <dgm:t>
        <a:bodyPr/>
        <a:lstStyle/>
        <a:p>
          <a:endParaRPr lang="es-ES"/>
        </a:p>
      </dgm:t>
    </dgm:pt>
    <dgm:pt modelId="{545D615C-E5EF-4850-BC5F-096321AF82BA}">
      <dgm:prSet/>
      <dgm:spPr/>
      <dgm:t>
        <a:bodyPr/>
        <a:lstStyle/>
        <a:p>
          <a:r>
            <a:rPr lang="es-ES" b="0" i="0" dirty="0">
              <a:effectLst/>
              <a:latin typeface="Fira Sans" panose="020B0503050000020004" pitchFamily="34" charset="0"/>
            </a:rPr>
            <a:t>Los productos no se dañan debido a que se utilizan menos</a:t>
          </a:r>
        </a:p>
      </dgm:t>
    </dgm:pt>
    <dgm:pt modelId="{C76E9880-D364-4D72-AFC8-343C45EA7994}" type="parTrans" cxnId="{4E0ABF4E-A446-4FAA-BFB8-64CCAA03267B}">
      <dgm:prSet/>
      <dgm:spPr/>
      <dgm:t>
        <a:bodyPr/>
        <a:lstStyle/>
        <a:p>
          <a:endParaRPr lang="es-ES"/>
        </a:p>
      </dgm:t>
    </dgm:pt>
    <dgm:pt modelId="{1CB02079-3B3F-41C4-9C9F-038AD3448B13}" type="sibTrans" cxnId="{4E0ABF4E-A446-4FAA-BFB8-64CCAA03267B}">
      <dgm:prSet/>
      <dgm:spPr/>
      <dgm:t>
        <a:bodyPr/>
        <a:lstStyle/>
        <a:p>
          <a:endParaRPr lang="es-ES"/>
        </a:p>
      </dgm:t>
    </dgm:pt>
    <dgm:pt modelId="{F0BEC67A-3095-4B2D-BCFA-BA3AD3630ED4}" type="pres">
      <dgm:prSet presAssocID="{6625B5AC-F5C1-4087-BF2A-20A02A1451BC}" presName="diagram" presStyleCnt="0">
        <dgm:presLayoutVars>
          <dgm:dir/>
          <dgm:resizeHandles val="exact"/>
        </dgm:presLayoutVars>
      </dgm:prSet>
      <dgm:spPr/>
    </dgm:pt>
    <dgm:pt modelId="{2EAA2F8F-C407-43B8-A242-D8674BE07297}" type="pres">
      <dgm:prSet presAssocID="{6553BA55-9FC2-4061-8765-CFAEA6C7F42E}" presName="node" presStyleLbl="node1" presStyleIdx="0" presStyleCnt="5">
        <dgm:presLayoutVars>
          <dgm:bulletEnabled val="1"/>
        </dgm:presLayoutVars>
      </dgm:prSet>
      <dgm:spPr/>
    </dgm:pt>
    <dgm:pt modelId="{D9DE88AD-7E59-4A38-8A2C-E024B51821DD}" type="pres">
      <dgm:prSet presAssocID="{F1C512DA-FBC2-42F3-B609-41A4BF78DE7B}" presName="sibTrans" presStyleCnt="0"/>
      <dgm:spPr/>
    </dgm:pt>
    <dgm:pt modelId="{BCD40EFF-4502-41E4-B8F2-8D5F85594E9F}" type="pres">
      <dgm:prSet presAssocID="{D0E19CD4-DDB2-438B-A889-CBA7157D89F8}" presName="node" presStyleLbl="node1" presStyleIdx="1" presStyleCnt="5">
        <dgm:presLayoutVars>
          <dgm:bulletEnabled val="1"/>
        </dgm:presLayoutVars>
      </dgm:prSet>
      <dgm:spPr/>
    </dgm:pt>
    <dgm:pt modelId="{839D1BD3-6A96-4AF5-A023-D2DBCB1B7104}" type="pres">
      <dgm:prSet presAssocID="{160F5427-4302-4BAC-A2ED-41F855F07F4B}" presName="sibTrans" presStyleCnt="0"/>
      <dgm:spPr/>
    </dgm:pt>
    <dgm:pt modelId="{05E51FC6-0367-45FE-B322-CB34370D6E5C}" type="pres">
      <dgm:prSet presAssocID="{545D615C-E5EF-4850-BC5F-096321AF82BA}" presName="node" presStyleLbl="node1" presStyleIdx="2" presStyleCnt="5">
        <dgm:presLayoutVars>
          <dgm:bulletEnabled val="1"/>
        </dgm:presLayoutVars>
      </dgm:prSet>
      <dgm:spPr/>
    </dgm:pt>
    <dgm:pt modelId="{90948FE5-573F-4682-89D0-F51BF25D47C5}" type="pres">
      <dgm:prSet presAssocID="{1CB02079-3B3F-41C4-9C9F-038AD3448B13}" presName="sibTrans" presStyleCnt="0"/>
      <dgm:spPr/>
    </dgm:pt>
    <dgm:pt modelId="{EBEC6C2A-E534-41E3-9B17-68DFB4522401}" type="pres">
      <dgm:prSet presAssocID="{73D1CF13-894D-47F3-B203-F80D8E1702C4}" presName="node" presStyleLbl="node1" presStyleIdx="3" presStyleCnt="5">
        <dgm:presLayoutVars>
          <dgm:bulletEnabled val="1"/>
        </dgm:presLayoutVars>
      </dgm:prSet>
      <dgm:spPr/>
    </dgm:pt>
    <dgm:pt modelId="{9371BD86-C2F7-4CD0-8AA3-A9710F972D84}" type="pres">
      <dgm:prSet presAssocID="{397E0B09-495B-41FD-B80A-8FD75C436271}" presName="sibTrans" presStyleCnt="0"/>
      <dgm:spPr/>
    </dgm:pt>
    <dgm:pt modelId="{96EBE2DC-D582-4102-B155-BCDDE472D33C}" type="pres">
      <dgm:prSet presAssocID="{B2067919-8ECC-4243-9875-74F124AA8021}" presName="node" presStyleLbl="node1" presStyleIdx="4" presStyleCnt="5">
        <dgm:presLayoutVars>
          <dgm:bulletEnabled val="1"/>
        </dgm:presLayoutVars>
      </dgm:prSet>
      <dgm:spPr/>
    </dgm:pt>
  </dgm:ptLst>
  <dgm:cxnLst>
    <dgm:cxn modelId="{D1BDB124-AB17-4C57-8A6A-8F636DE639CB}" type="presOf" srcId="{6553BA55-9FC2-4061-8765-CFAEA6C7F42E}" destId="{2EAA2F8F-C407-43B8-A242-D8674BE07297}" srcOrd="0" destOrd="0" presId="urn:microsoft.com/office/officeart/2005/8/layout/default"/>
    <dgm:cxn modelId="{986CCB3B-8886-4D51-8BFF-F737D895D33E}" srcId="{6625B5AC-F5C1-4087-BF2A-20A02A1451BC}" destId="{B2067919-8ECC-4243-9875-74F124AA8021}" srcOrd="4" destOrd="0" parTransId="{3F9DC708-01D0-4B72-B77C-A093C26BD101}" sibTransId="{E85367A0-00CE-4C6A-83D0-3EF88F37A50C}"/>
    <dgm:cxn modelId="{ACCC824C-28B0-4B7C-979F-C58A351CF27F}" type="presOf" srcId="{545D615C-E5EF-4850-BC5F-096321AF82BA}" destId="{05E51FC6-0367-45FE-B322-CB34370D6E5C}" srcOrd="0" destOrd="0" presId="urn:microsoft.com/office/officeart/2005/8/layout/default"/>
    <dgm:cxn modelId="{4E0ABF4E-A446-4FAA-BFB8-64CCAA03267B}" srcId="{6625B5AC-F5C1-4087-BF2A-20A02A1451BC}" destId="{545D615C-E5EF-4850-BC5F-096321AF82BA}" srcOrd="2" destOrd="0" parTransId="{C76E9880-D364-4D72-AFC8-343C45EA7994}" sibTransId="{1CB02079-3B3F-41C4-9C9F-038AD3448B13}"/>
    <dgm:cxn modelId="{B47FB178-ED56-423F-B5EC-F1E4D6C3265D}" type="presOf" srcId="{B2067919-8ECC-4243-9875-74F124AA8021}" destId="{96EBE2DC-D582-4102-B155-BCDDE472D33C}" srcOrd="0" destOrd="0" presId="urn:microsoft.com/office/officeart/2005/8/layout/default"/>
    <dgm:cxn modelId="{FEE9EA7F-1C39-4276-9F6E-EF110AA52F81}" type="presOf" srcId="{6625B5AC-F5C1-4087-BF2A-20A02A1451BC}" destId="{F0BEC67A-3095-4B2D-BCFA-BA3AD3630ED4}" srcOrd="0" destOrd="0" presId="urn:microsoft.com/office/officeart/2005/8/layout/default"/>
    <dgm:cxn modelId="{CD9747A7-3171-4A68-9F6C-605218A25B5D}" srcId="{6625B5AC-F5C1-4087-BF2A-20A02A1451BC}" destId="{D0E19CD4-DDB2-438B-A889-CBA7157D89F8}" srcOrd="1" destOrd="0" parTransId="{71D6802F-CE1F-4DE2-AD7F-5C9A31C74A48}" sibTransId="{160F5427-4302-4BAC-A2ED-41F855F07F4B}"/>
    <dgm:cxn modelId="{775F4CBF-E34F-4FE0-9AA4-5CB8FC94052D}" srcId="{6625B5AC-F5C1-4087-BF2A-20A02A1451BC}" destId="{73D1CF13-894D-47F3-B203-F80D8E1702C4}" srcOrd="3" destOrd="0" parTransId="{135EC03D-63D0-4CE1-8006-D58ED494524C}" sibTransId="{397E0B09-495B-41FD-B80A-8FD75C436271}"/>
    <dgm:cxn modelId="{1D95CCBF-8FDA-4DFD-9827-5A0B3BDCE61D}" srcId="{6625B5AC-F5C1-4087-BF2A-20A02A1451BC}" destId="{6553BA55-9FC2-4061-8765-CFAEA6C7F42E}" srcOrd="0" destOrd="0" parTransId="{FD3C9B7A-2D81-4833-BD0A-78F13192E360}" sibTransId="{F1C512DA-FBC2-42F3-B609-41A4BF78DE7B}"/>
    <dgm:cxn modelId="{34C4B8E8-C252-46C2-A6C7-E83FE8F74F35}" type="presOf" srcId="{73D1CF13-894D-47F3-B203-F80D8E1702C4}" destId="{EBEC6C2A-E534-41E3-9B17-68DFB4522401}" srcOrd="0" destOrd="0" presId="urn:microsoft.com/office/officeart/2005/8/layout/default"/>
    <dgm:cxn modelId="{89BA8FE9-FBC5-49CF-869A-95CAAE3CC18A}" type="presOf" srcId="{D0E19CD4-DDB2-438B-A889-CBA7157D89F8}" destId="{BCD40EFF-4502-41E4-B8F2-8D5F85594E9F}" srcOrd="0" destOrd="0" presId="urn:microsoft.com/office/officeart/2005/8/layout/default"/>
    <dgm:cxn modelId="{C9FD8B74-9229-4F95-B21C-90E579726873}" type="presParOf" srcId="{F0BEC67A-3095-4B2D-BCFA-BA3AD3630ED4}" destId="{2EAA2F8F-C407-43B8-A242-D8674BE07297}" srcOrd="0" destOrd="0" presId="urn:microsoft.com/office/officeart/2005/8/layout/default"/>
    <dgm:cxn modelId="{C1433EE3-516D-4FCB-B48D-1143C86BD03E}" type="presParOf" srcId="{F0BEC67A-3095-4B2D-BCFA-BA3AD3630ED4}" destId="{D9DE88AD-7E59-4A38-8A2C-E024B51821DD}" srcOrd="1" destOrd="0" presId="urn:microsoft.com/office/officeart/2005/8/layout/default"/>
    <dgm:cxn modelId="{7E5F74AB-9963-4221-A33E-A3AB2A434132}" type="presParOf" srcId="{F0BEC67A-3095-4B2D-BCFA-BA3AD3630ED4}" destId="{BCD40EFF-4502-41E4-B8F2-8D5F85594E9F}" srcOrd="2" destOrd="0" presId="urn:microsoft.com/office/officeart/2005/8/layout/default"/>
    <dgm:cxn modelId="{769E45E4-AFA6-41D8-92AB-3392057F421D}" type="presParOf" srcId="{F0BEC67A-3095-4B2D-BCFA-BA3AD3630ED4}" destId="{839D1BD3-6A96-4AF5-A023-D2DBCB1B7104}" srcOrd="3" destOrd="0" presId="urn:microsoft.com/office/officeart/2005/8/layout/default"/>
    <dgm:cxn modelId="{8EF217D0-D3BA-42F7-9A96-EB921C6EF9DC}" type="presParOf" srcId="{F0BEC67A-3095-4B2D-BCFA-BA3AD3630ED4}" destId="{05E51FC6-0367-45FE-B322-CB34370D6E5C}" srcOrd="4" destOrd="0" presId="urn:microsoft.com/office/officeart/2005/8/layout/default"/>
    <dgm:cxn modelId="{3F5F2947-040F-40E9-887B-AE555E14B4D0}" type="presParOf" srcId="{F0BEC67A-3095-4B2D-BCFA-BA3AD3630ED4}" destId="{90948FE5-573F-4682-89D0-F51BF25D47C5}" srcOrd="5" destOrd="0" presId="urn:microsoft.com/office/officeart/2005/8/layout/default"/>
    <dgm:cxn modelId="{96AE6A92-6678-4A27-A822-06AEB5B039F3}" type="presParOf" srcId="{F0BEC67A-3095-4B2D-BCFA-BA3AD3630ED4}" destId="{EBEC6C2A-E534-41E3-9B17-68DFB4522401}" srcOrd="6" destOrd="0" presId="urn:microsoft.com/office/officeart/2005/8/layout/default"/>
    <dgm:cxn modelId="{D4A84B19-4C12-4365-B85E-039222579EEA}" type="presParOf" srcId="{F0BEC67A-3095-4B2D-BCFA-BA3AD3630ED4}" destId="{9371BD86-C2F7-4CD0-8AA3-A9710F972D84}" srcOrd="7" destOrd="0" presId="urn:microsoft.com/office/officeart/2005/8/layout/default"/>
    <dgm:cxn modelId="{2B9D526B-887D-4D5A-AEC3-80E6825F3A34}" type="presParOf" srcId="{F0BEC67A-3095-4B2D-BCFA-BA3AD3630ED4}" destId="{96EBE2DC-D582-4102-B155-BCDDE472D33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25B5AC-F5C1-4087-BF2A-20A02A1451B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6553BA55-9FC2-4061-8765-CFAEA6C7F42E}">
      <dgm:prSet phldrT="[Texto]"/>
      <dgm:spPr/>
      <dgm:t>
        <a:bodyPr/>
        <a:lstStyle/>
        <a:p>
          <a:r>
            <a:rPr lang="es-ES" b="0" i="0" dirty="0"/>
            <a:t>Hay cierto riesgo de aceptar lotes malos y rechazar los buenos</a:t>
          </a:r>
          <a:endParaRPr lang="es-ES" dirty="0"/>
        </a:p>
      </dgm:t>
    </dgm:pt>
    <dgm:pt modelId="{FD3C9B7A-2D81-4833-BD0A-78F13192E360}" type="parTrans" cxnId="{1D95CCBF-8FDA-4DFD-9827-5A0B3BDCE61D}">
      <dgm:prSet/>
      <dgm:spPr/>
      <dgm:t>
        <a:bodyPr/>
        <a:lstStyle/>
        <a:p>
          <a:endParaRPr lang="es-ES"/>
        </a:p>
      </dgm:t>
    </dgm:pt>
    <dgm:pt modelId="{F1C512DA-FBC2-42F3-B609-41A4BF78DE7B}" type="sibTrans" cxnId="{1D95CCBF-8FDA-4DFD-9827-5A0B3BDCE61D}">
      <dgm:prSet/>
      <dgm:spPr/>
      <dgm:t>
        <a:bodyPr/>
        <a:lstStyle/>
        <a:p>
          <a:endParaRPr lang="es-ES"/>
        </a:p>
      </dgm:t>
    </dgm:pt>
    <dgm:pt modelId="{4C3D04AB-BDC8-498D-8BCF-02E4C838BEDF}">
      <dgm:prSet/>
      <dgm:spPr/>
      <dgm:t>
        <a:bodyPr/>
        <a:lstStyle/>
        <a:p>
          <a:pPr>
            <a:buFont typeface="Arial" panose="020B0604020202020204" pitchFamily="34" charset="0"/>
            <a:buChar char="•"/>
          </a:pPr>
          <a:r>
            <a:rPr lang="es-ES" b="0" i="0" dirty="0"/>
            <a:t>Ofrece poca información sobre el proceso de creación de los productos.</a:t>
          </a:r>
        </a:p>
      </dgm:t>
    </dgm:pt>
    <dgm:pt modelId="{E9E89EF4-A39C-4454-95D8-154939563BCD}" type="parTrans" cxnId="{4F4E7937-1E76-47CB-9F83-D62999EE8007}">
      <dgm:prSet/>
      <dgm:spPr/>
      <dgm:t>
        <a:bodyPr/>
        <a:lstStyle/>
        <a:p>
          <a:endParaRPr lang="es-ES"/>
        </a:p>
      </dgm:t>
    </dgm:pt>
    <dgm:pt modelId="{CFF9FBA5-98A8-4A14-B17B-1FDA9000E7F6}" type="sibTrans" cxnId="{4F4E7937-1E76-47CB-9F83-D62999EE8007}">
      <dgm:prSet/>
      <dgm:spPr/>
      <dgm:t>
        <a:bodyPr/>
        <a:lstStyle/>
        <a:p>
          <a:endParaRPr lang="es-ES"/>
        </a:p>
      </dgm:t>
    </dgm:pt>
    <dgm:pt modelId="{A5367710-3476-40F4-B9CC-D28B08261668}">
      <dgm:prSet/>
      <dgm:spPr/>
      <dgm:t>
        <a:bodyPr/>
        <a:lstStyle/>
        <a:p>
          <a:pPr>
            <a:buFont typeface="Arial" panose="020B0604020202020204" pitchFamily="34" charset="0"/>
            <a:buChar char="•"/>
          </a:pPr>
          <a:r>
            <a:rPr lang="es-ES" b="0" i="0"/>
            <a:t>Requiere de mucho tiempo de planificación y documentación.</a:t>
          </a:r>
        </a:p>
      </dgm:t>
    </dgm:pt>
    <dgm:pt modelId="{65339704-DB05-4110-8AE6-5924C3804B4F}" type="parTrans" cxnId="{03A169EA-0B4B-4D15-B586-94A56B043692}">
      <dgm:prSet/>
      <dgm:spPr/>
      <dgm:t>
        <a:bodyPr/>
        <a:lstStyle/>
        <a:p>
          <a:endParaRPr lang="es-ES"/>
        </a:p>
      </dgm:t>
    </dgm:pt>
    <dgm:pt modelId="{57CB071A-DD97-48BA-AEBA-39F52711DCC2}" type="sibTrans" cxnId="{03A169EA-0B4B-4D15-B586-94A56B043692}">
      <dgm:prSet/>
      <dgm:spPr/>
      <dgm:t>
        <a:bodyPr/>
        <a:lstStyle/>
        <a:p>
          <a:endParaRPr lang="es-ES"/>
        </a:p>
      </dgm:t>
    </dgm:pt>
    <dgm:pt modelId="{414D6E12-2EE5-4D21-B188-DAA61F19BE9E}">
      <dgm:prSet phldrT="[Texto]"/>
      <dgm:spPr/>
      <dgm:t>
        <a:bodyPr/>
        <a:lstStyle/>
        <a:p>
          <a:r>
            <a:rPr lang="es-ES" b="0" i="0" dirty="0"/>
            <a:t>Se requiere más tiempo y conocimiento para planificar y documentar el muestreo, mientras la inspección al 100% no.</a:t>
          </a:r>
        </a:p>
      </dgm:t>
    </dgm:pt>
    <dgm:pt modelId="{2DED94FA-6BA7-46F7-93C5-24F4FC57F798}" type="parTrans" cxnId="{FF909304-0C12-424F-9E50-98B87F0795EE}">
      <dgm:prSet/>
      <dgm:spPr/>
      <dgm:t>
        <a:bodyPr/>
        <a:lstStyle/>
        <a:p>
          <a:endParaRPr lang="es-ES"/>
        </a:p>
      </dgm:t>
    </dgm:pt>
    <dgm:pt modelId="{2F062259-D514-4BF9-955F-4AA1E9D7201D}" type="sibTrans" cxnId="{FF909304-0C12-424F-9E50-98B87F0795EE}">
      <dgm:prSet/>
      <dgm:spPr/>
      <dgm:t>
        <a:bodyPr/>
        <a:lstStyle/>
        <a:p>
          <a:endParaRPr lang="es-ES"/>
        </a:p>
      </dgm:t>
    </dgm:pt>
    <dgm:pt modelId="{C39DC795-7BA5-42D8-8903-34447B80DB87}">
      <dgm:prSet phldrT="[Texto]"/>
      <dgm:spPr/>
      <dgm:t>
        <a:bodyPr/>
        <a:lstStyle/>
        <a:p>
          <a:r>
            <a:rPr lang="es-ES" b="0" i="0" dirty="0"/>
            <a:t>Aunque en un plan de muestreo de aceptación están previstos y cuantificados estos riesgos.</a:t>
          </a:r>
          <a:endParaRPr lang="es-ES" dirty="0"/>
        </a:p>
      </dgm:t>
    </dgm:pt>
    <dgm:pt modelId="{160FD1AC-C9F8-4B4E-8438-F5C94223BBF6}" type="parTrans" cxnId="{93630A10-0058-4D07-AF9E-EBD632300FAD}">
      <dgm:prSet/>
      <dgm:spPr/>
      <dgm:t>
        <a:bodyPr/>
        <a:lstStyle/>
        <a:p>
          <a:endParaRPr lang="es-ES"/>
        </a:p>
      </dgm:t>
    </dgm:pt>
    <dgm:pt modelId="{311D9EE1-E9DF-4778-8209-358D63226372}" type="sibTrans" cxnId="{93630A10-0058-4D07-AF9E-EBD632300FAD}">
      <dgm:prSet/>
      <dgm:spPr/>
      <dgm:t>
        <a:bodyPr/>
        <a:lstStyle/>
        <a:p>
          <a:endParaRPr lang="es-ES"/>
        </a:p>
      </dgm:t>
    </dgm:pt>
    <dgm:pt modelId="{F0BEC67A-3095-4B2D-BCFA-BA3AD3630ED4}" type="pres">
      <dgm:prSet presAssocID="{6625B5AC-F5C1-4087-BF2A-20A02A1451BC}" presName="diagram" presStyleCnt="0">
        <dgm:presLayoutVars>
          <dgm:dir/>
          <dgm:resizeHandles val="exact"/>
        </dgm:presLayoutVars>
      </dgm:prSet>
      <dgm:spPr/>
    </dgm:pt>
    <dgm:pt modelId="{2EAA2F8F-C407-43B8-A242-D8674BE07297}" type="pres">
      <dgm:prSet presAssocID="{6553BA55-9FC2-4061-8765-CFAEA6C7F42E}" presName="node" presStyleLbl="node1" presStyleIdx="0" presStyleCnt="5">
        <dgm:presLayoutVars>
          <dgm:bulletEnabled val="1"/>
        </dgm:presLayoutVars>
      </dgm:prSet>
      <dgm:spPr/>
    </dgm:pt>
    <dgm:pt modelId="{D9DE88AD-7E59-4A38-8A2C-E024B51821DD}" type="pres">
      <dgm:prSet presAssocID="{F1C512DA-FBC2-42F3-B609-41A4BF78DE7B}" presName="sibTrans" presStyleCnt="0"/>
      <dgm:spPr/>
    </dgm:pt>
    <dgm:pt modelId="{02BBF653-5DAF-4542-A6A6-3B465D291503}" type="pres">
      <dgm:prSet presAssocID="{C39DC795-7BA5-42D8-8903-34447B80DB87}" presName="node" presStyleLbl="node1" presStyleIdx="1" presStyleCnt="5">
        <dgm:presLayoutVars>
          <dgm:bulletEnabled val="1"/>
        </dgm:presLayoutVars>
      </dgm:prSet>
      <dgm:spPr/>
    </dgm:pt>
    <dgm:pt modelId="{DF9229D1-C3A6-4D42-8D31-DF69302786BF}" type="pres">
      <dgm:prSet presAssocID="{311D9EE1-E9DF-4778-8209-358D63226372}" presName="sibTrans" presStyleCnt="0"/>
      <dgm:spPr/>
    </dgm:pt>
    <dgm:pt modelId="{DB7D1091-23B8-4696-9147-343B2DA1D749}" type="pres">
      <dgm:prSet presAssocID="{414D6E12-2EE5-4D21-B188-DAA61F19BE9E}" presName="node" presStyleLbl="node1" presStyleIdx="2" presStyleCnt="5">
        <dgm:presLayoutVars>
          <dgm:bulletEnabled val="1"/>
        </dgm:presLayoutVars>
      </dgm:prSet>
      <dgm:spPr/>
    </dgm:pt>
    <dgm:pt modelId="{5A596766-D1B2-4BEB-B675-BFB24CAB0A25}" type="pres">
      <dgm:prSet presAssocID="{2F062259-D514-4BF9-955F-4AA1E9D7201D}" presName="sibTrans" presStyleCnt="0"/>
      <dgm:spPr/>
    </dgm:pt>
    <dgm:pt modelId="{233EF19A-7C42-4A30-9F88-6C6ACCE8CC9C}" type="pres">
      <dgm:prSet presAssocID="{4C3D04AB-BDC8-498D-8BCF-02E4C838BEDF}" presName="node" presStyleLbl="node1" presStyleIdx="3" presStyleCnt="5">
        <dgm:presLayoutVars>
          <dgm:bulletEnabled val="1"/>
        </dgm:presLayoutVars>
      </dgm:prSet>
      <dgm:spPr/>
    </dgm:pt>
    <dgm:pt modelId="{8E794A30-27D1-4E4E-ABCD-AEB0335FDACB}" type="pres">
      <dgm:prSet presAssocID="{CFF9FBA5-98A8-4A14-B17B-1FDA9000E7F6}" presName="sibTrans" presStyleCnt="0"/>
      <dgm:spPr/>
    </dgm:pt>
    <dgm:pt modelId="{E8254FF3-85AF-4D3C-98B0-0CD262C84E1F}" type="pres">
      <dgm:prSet presAssocID="{A5367710-3476-40F4-B9CC-D28B08261668}" presName="node" presStyleLbl="node1" presStyleIdx="4" presStyleCnt="5" custScaleY="75988">
        <dgm:presLayoutVars>
          <dgm:bulletEnabled val="1"/>
        </dgm:presLayoutVars>
      </dgm:prSet>
      <dgm:spPr/>
    </dgm:pt>
  </dgm:ptLst>
  <dgm:cxnLst>
    <dgm:cxn modelId="{FF909304-0C12-424F-9E50-98B87F0795EE}" srcId="{6625B5AC-F5C1-4087-BF2A-20A02A1451BC}" destId="{414D6E12-2EE5-4D21-B188-DAA61F19BE9E}" srcOrd="2" destOrd="0" parTransId="{2DED94FA-6BA7-46F7-93C5-24F4FC57F798}" sibTransId="{2F062259-D514-4BF9-955F-4AA1E9D7201D}"/>
    <dgm:cxn modelId="{93630A10-0058-4D07-AF9E-EBD632300FAD}" srcId="{6625B5AC-F5C1-4087-BF2A-20A02A1451BC}" destId="{C39DC795-7BA5-42D8-8903-34447B80DB87}" srcOrd="1" destOrd="0" parTransId="{160FD1AC-C9F8-4B4E-8438-F5C94223BBF6}" sibTransId="{311D9EE1-E9DF-4778-8209-358D63226372}"/>
    <dgm:cxn modelId="{D1BDB124-AB17-4C57-8A6A-8F636DE639CB}" type="presOf" srcId="{6553BA55-9FC2-4061-8765-CFAEA6C7F42E}" destId="{2EAA2F8F-C407-43B8-A242-D8674BE07297}" srcOrd="0" destOrd="0" presId="urn:microsoft.com/office/officeart/2005/8/layout/default"/>
    <dgm:cxn modelId="{4F4E7937-1E76-47CB-9F83-D62999EE8007}" srcId="{6625B5AC-F5C1-4087-BF2A-20A02A1451BC}" destId="{4C3D04AB-BDC8-498D-8BCF-02E4C838BEDF}" srcOrd="3" destOrd="0" parTransId="{E9E89EF4-A39C-4454-95D8-154939563BCD}" sibTransId="{CFF9FBA5-98A8-4A14-B17B-1FDA9000E7F6}"/>
    <dgm:cxn modelId="{5120F47E-F40A-47F7-8516-B86BE49361B1}" type="presOf" srcId="{414D6E12-2EE5-4D21-B188-DAA61F19BE9E}" destId="{DB7D1091-23B8-4696-9147-343B2DA1D749}" srcOrd="0" destOrd="0" presId="urn:microsoft.com/office/officeart/2005/8/layout/default"/>
    <dgm:cxn modelId="{FEE9EA7F-1C39-4276-9F6E-EF110AA52F81}" type="presOf" srcId="{6625B5AC-F5C1-4087-BF2A-20A02A1451BC}" destId="{F0BEC67A-3095-4B2D-BCFA-BA3AD3630ED4}" srcOrd="0" destOrd="0" presId="urn:microsoft.com/office/officeart/2005/8/layout/default"/>
    <dgm:cxn modelId="{2437359B-41D4-48E0-BCC6-2B014BBEF803}" type="presOf" srcId="{4C3D04AB-BDC8-498D-8BCF-02E4C838BEDF}" destId="{233EF19A-7C42-4A30-9F88-6C6ACCE8CC9C}" srcOrd="0" destOrd="0" presId="urn:microsoft.com/office/officeart/2005/8/layout/default"/>
    <dgm:cxn modelId="{B8C657A5-4E97-4421-929B-85DD8F6D2E56}" type="presOf" srcId="{A5367710-3476-40F4-B9CC-D28B08261668}" destId="{E8254FF3-85AF-4D3C-98B0-0CD262C84E1F}" srcOrd="0" destOrd="0" presId="urn:microsoft.com/office/officeart/2005/8/layout/default"/>
    <dgm:cxn modelId="{1D95CCBF-8FDA-4DFD-9827-5A0B3BDCE61D}" srcId="{6625B5AC-F5C1-4087-BF2A-20A02A1451BC}" destId="{6553BA55-9FC2-4061-8765-CFAEA6C7F42E}" srcOrd="0" destOrd="0" parTransId="{FD3C9B7A-2D81-4833-BD0A-78F13192E360}" sibTransId="{F1C512DA-FBC2-42F3-B609-41A4BF78DE7B}"/>
    <dgm:cxn modelId="{CC2B17D0-9076-4447-BF5B-E7DE588E0DA4}" type="presOf" srcId="{C39DC795-7BA5-42D8-8903-34447B80DB87}" destId="{02BBF653-5DAF-4542-A6A6-3B465D291503}" srcOrd="0" destOrd="0" presId="urn:microsoft.com/office/officeart/2005/8/layout/default"/>
    <dgm:cxn modelId="{03A169EA-0B4B-4D15-B586-94A56B043692}" srcId="{6625B5AC-F5C1-4087-BF2A-20A02A1451BC}" destId="{A5367710-3476-40F4-B9CC-D28B08261668}" srcOrd="4" destOrd="0" parTransId="{65339704-DB05-4110-8AE6-5924C3804B4F}" sibTransId="{57CB071A-DD97-48BA-AEBA-39F52711DCC2}"/>
    <dgm:cxn modelId="{C9FD8B74-9229-4F95-B21C-90E579726873}" type="presParOf" srcId="{F0BEC67A-3095-4B2D-BCFA-BA3AD3630ED4}" destId="{2EAA2F8F-C407-43B8-A242-D8674BE07297}" srcOrd="0" destOrd="0" presId="urn:microsoft.com/office/officeart/2005/8/layout/default"/>
    <dgm:cxn modelId="{C1433EE3-516D-4FCB-B48D-1143C86BD03E}" type="presParOf" srcId="{F0BEC67A-3095-4B2D-BCFA-BA3AD3630ED4}" destId="{D9DE88AD-7E59-4A38-8A2C-E024B51821DD}" srcOrd="1" destOrd="0" presId="urn:microsoft.com/office/officeart/2005/8/layout/default"/>
    <dgm:cxn modelId="{CC7BE2A5-5330-4253-803C-3EC6DFE012B2}" type="presParOf" srcId="{F0BEC67A-3095-4B2D-BCFA-BA3AD3630ED4}" destId="{02BBF653-5DAF-4542-A6A6-3B465D291503}" srcOrd="2" destOrd="0" presId="urn:microsoft.com/office/officeart/2005/8/layout/default"/>
    <dgm:cxn modelId="{061FAB2A-0782-4C34-AD63-B8B91EF59163}" type="presParOf" srcId="{F0BEC67A-3095-4B2D-BCFA-BA3AD3630ED4}" destId="{DF9229D1-C3A6-4D42-8D31-DF69302786BF}" srcOrd="3" destOrd="0" presId="urn:microsoft.com/office/officeart/2005/8/layout/default"/>
    <dgm:cxn modelId="{02F307D5-7A8D-4680-A323-D9FA8F502A70}" type="presParOf" srcId="{F0BEC67A-3095-4B2D-BCFA-BA3AD3630ED4}" destId="{DB7D1091-23B8-4696-9147-343B2DA1D749}" srcOrd="4" destOrd="0" presId="urn:microsoft.com/office/officeart/2005/8/layout/default"/>
    <dgm:cxn modelId="{8C2CA6F2-7D62-4DB1-98DD-C4C0D1F1C37A}" type="presParOf" srcId="{F0BEC67A-3095-4B2D-BCFA-BA3AD3630ED4}" destId="{5A596766-D1B2-4BEB-B675-BFB24CAB0A25}" srcOrd="5" destOrd="0" presId="urn:microsoft.com/office/officeart/2005/8/layout/default"/>
    <dgm:cxn modelId="{589E3232-337C-4DAB-B901-C1A222D69BAF}" type="presParOf" srcId="{F0BEC67A-3095-4B2D-BCFA-BA3AD3630ED4}" destId="{233EF19A-7C42-4A30-9F88-6C6ACCE8CC9C}" srcOrd="6" destOrd="0" presId="urn:microsoft.com/office/officeart/2005/8/layout/default"/>
    <dgm:cxn modelId="{4300A289-F219-44DC-BD39-C1064B303C78}" type="presParOf" srcId="{F0BEC67A-3095-4B2D-BCFA-BA3AD3630ED4}" destId="{8E794A30-27D1-4E4E-ABCD-AEB0335FDACB}" srcOrd="7" destOrd="0" presId="urn:microsoft.com/office/officeart/2005/8/layout/default"/>
    <dgm:cxn modelId="{4D579A35-895E-4ADD-84BE-191766F8DABE}" type="presParOf" srcId="{F0BEC67A-3095-4B2D-BCFA-BA3AD3630ED4}" destId="{E8254FF3-85AF-4D3C-98B0-0CD262C84E1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FF8107-211B-4A1F-B7F6-30921EFF7C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84208DD-E3AE-4B66-8198-B5BEFBBD0829}">
      <dgm:prSet phldrT="[Texto]"/>
      <dgm:spPr/>
      <dgm:t>
        <a:bodyPr/>
        <a:lstStyle/>
        <a:p>
          <a:r>
            <a:rPr lang="es-ES" dirty="0"/>
            <a:t>Los lotes deben ser homogéneos. </a:t>
          </a:r>
        </a:p>
      </dgm:t>
    </dgm:pt>
    <dgm:pt modelId="{F0145BD6-AA35-431F-8BEB-B0949B5012D5}" type="parTrans" cxnId="{5A0EF848-3616-40B5-A50B-0CCF3E8E1FB9}">
      <dgm:prSet/>
      <dgm:spPr/>
      <dgm:t>
        <a:bodyPr/>
        <a:lstStyle/>
        <a:p>
          <a:endParaRPr lang="es-ES"/>
        </a:p>
      </dgm:t>
    </dgm:pt>
    <dgm:pt modelId="{CF0E619D-7815-4E28-8059-B462B3BC5201}" type="sibTrans" cxnId="{5A0EF848-3616-40B5-A50B-0CCF3E8E1FB9}">
      <dgm:prSet/>
      <dgm:spPr/>
      <dgm:t>
        <a:bodyPr/>
        <a:lstStyle/>
        <a:p>
          <a:endParaRPr lang="es-ES"/>
        </a:p>
      </dgm:t>
    </dgm:pt>
    <dgm:pt modelId="{DCC61E7A-352B-44E3-A389-83700674980C}">
      <dgm:prSet/>
      <dgm:spPr/>
      <dgm:t>
        <a:bodyPr/>
        <a:lstStyle/>
        <a:p>
          <a:r>
            <a:rPr lang="es-ES" dirty="0"/>
            <a:t>Con las reservas del caso, los lotes deben ser tan grandes como sea posible.</a:t>
          </a:r>
        </a:p>
      </dgm:t>
    </dgm:pt>
    <dgm:pt modelId="{21BB5CCE-8056-49FA-86A0-4595ED50596E}" type="parTrans" cxnId="{E3434C01-D5D3-484F-A20B-4DF68E74EE1C}">
      <dgm:prSet/>
      <dgm:spPr/>
      <dgm:t>
        <a:bodyPr/>
        <a:lstStyle/>
        <a:p>
          <a:endParaRPr lang="es-ES"/>
        </a:p>
      </dgm:t>
    </dgm:pt>
    <dgm:pt modelId="{4C11E985-D5FE-40E0-AE92-58D10388758C}" type="sibTrans" cxnId="{E3434C01-D5D3-484F-A20B-4DF68E74EE1C}">
      <dgm:prSet/>
      <dgm:spPr/>
      <dgm:t>
        <a:bodyPr/>
        <a:lstStyle/>
        <a:p>
          <a:endParaRPr lang="es-ES"/>
        </a:p>
      </dgm:t>
    </dgm:pt>
    <dgm:pt modelId="{E30B22D2-D96A-4849-A124-AF783174F462}">
      <dgm:prSet/>
      <dgm:spPr/>
      <dgm:t>
        <a:bodyPr/>
        <a:lstStyle/>
        <a:p>
          <a:r>
            <a:rPr lang="es-ES" dirty="0"/>
            <a:t>Sin embargo, esta recomendación puede tener un aumento significativo de los inventarios. </a:t>
          </a:r>
        </a:p>
      </dgm:t>
    </dgm:pt>
    <dgm:pt modelId="{A228248D-3B97-4598-8E89-5F0060A0C363}" type="parTrans" cxnId="{02293F53-223F-4B7C-8490-64D770F0F056}">
      <dgm:prSet/>
      <dgm:spPr/>
      <dgm:t>
        <a:bodyPr/>
        <a:lstStyle/>
        <a:p>
          <a:endParaRPr lang="es-ES"/>
        </a:p>
      </dgm:t>
    </dgm:pt>
    <dgm:pt modelId="{67CE998D-F3D8-4ACD-A896-A2887F5088EC}" type="sibTrans" cxnId="{02293F53-223F-4B7C-8490-64D770F0F056}">
      <dgm:prSet/>
      <dgm:spPr/>
      <dgm:t>
        <a:bodyPr/>
        <a:lstStyle/>
        <a:p>
          <a:endParaRPr lang="es-ES"/>
        </a:p>
      </dgm:t>
    </dgm:pt>
    <dgm:pt modelId="{FA23BC57-2C4C-46B3-821C-DEB3B6014E18}">
      <dgm:prSet phldrT="[Texto]"/>
      <dgm:spPr/>
      <dgm:t>
        <a:bodyPr/>
        <a:lstStyle/>
        <a:p>
          <a:r>
            <a:rPr lang="es-ES" dirty="0"/>
            <a:t>Las unidades que forman un lote en particular deben haberse fabricado en condiciones similares en cuanto a máquinas, operadores, materia prima, tiempo.</a:t>
          </a:r>
        </a:p>
      </dgm:t>
    </dgm:pt>
    <dgm:pt modelId="{B0B14FF7-96D9-4D8C-A0E5-8468C05F0E24}" type="parTrans" cxnId="{AD7639F1-78A3-4B79-A334-054B13E2C8F2}">
      <dgm:prSet/>
      <dgm:spPr/>
      <dgm:t>
        <a:bodyPr/>
        <a:lstStyle/>
        <a:p>
          <a:endParaRPr lang="es-ES"/>
        </a:p>
      </dgm:t>
    </dgm:pt>
    <dgm:pt modelId="{27ADDE55-49C7-4B28-902E-B1E60F5DDBF5}" type="sibTrans" cxnId="{AD7639F1-78A3-4B79-A334-054B13E2C8F2}">
      <dgm:prSet/>
      <dgm:spPr/>
      <dgm:t>
        <a:bodyPr/>
        <a:lstStyle/>
        <a:p>
          <a:endParaRPr lang="es-ES"/>
        </a:p>
      </dgm:t>
    </dgm:pt>
    <dgm:pt modelId="{0A79FF34-2DFE-4B35-A9AD-6A02F1865664}">
      <dgm:prSet phldrT="[Texto]"/>
      <dgm:spPr/>
      <dgm:t>
        <a:bodyPr/>
        <a:lstStyle/>
        <a:p>
          <a:r>
            <a:rPr lang="es-ES" dirty="0"/>
            <a:t>Cuando el lote se forma mezclando unidades de diferentes fuentes, la variación dentro del lote aumenta y el muestreo de aceptación pierde efectividad. </a:t>
          </a:r>
        </a:p>
      </dgm:t>
    </dgm:pt>
    <dgm:pt modelId="{5061F8F3-5F72-4A81-95D9-EB29B3518873}" type="parTrans" cxnId="{42BB28FE-305C-48F1-BB83-2C4BE0F2E6FE}">
      <dgm:prSet/>
      <dgm:spPr/>
      <dgm:t>
        <a:bodyPr/>
        <a:lstStyle/>
        <a:p>
          <a:endParaRPr lang="es-ES"/>
        </a:p>
      </dgm:t>
    </dgm:pt>
    <dgm:pt modelId="{8FBC1586-EFB4-4E52-826E-93C3DA498664}" type="sibTrans" cxnId="{42BB28FE-305C-48F1-BB83-2C4BE0F2E6FE}">
      <dgm:prSet/>
      <dgm:spPr/>
      <dgm:t>
        <a:bodyPr/>
        <a:lstStyle/>
        <a:p>
          <a:endParaRPr lang="es-ES"/>
        </a:p>
      </dgm:t>
    </dgm:pt>
    <dgm:pt modelId="{F4BB8A0E-B134-4483-A21F-5B471065C16D}">
      <dgm:prSet phldrT="[Texto]"/>
      <dgm:spPr/>
      <dgm:t>
        <a:bodyPr/>
        <a:lstStyle/>
        <a:p>
          <a:r>
            <a:rPr lang="es-ES" dirty="0"/>
            <a:t>La existencia de lotes no homogéneos complica la identificación de las causas de los problemas de calidad.</a:t>
          </a:r>
        </a:p>
      </dgm:t>
    </dgm:pt>
    <dgm:pt modelId="{18588A5D-2597-442D-A79E-A1A0950556E8}" type="parTrans" cxnId="{BAE29C22-206B-4EC6-84C6-CC355115F3A9}">
      <dgm:prSet/>
      <dgm:spPr/>
      <dgm:t>
        <a:bodyPr/>
        <a:lstStyle/>
        <a:p>
          <a:endParaRPr lang="es-ES"/>
        </a:p>
      </dgm:t>
    </dgm:pt>
    <dgm:pt modelId="{38725BE9-ABE3-415A-9B90-07F4688F02AF}" type="sibTrans" cxnId="{BAE29C22-206B-4EC6-84C6-CC355115F3A9}">
      <dgm:prSet/>
      <dgm:spPr/>
      <dgm:t>
        <a:bodyPr/>
        <a:lstStyle/>
        <a:p>
          <a:endParaRPr lang="es-ES"/>
        </a:p>
      </dgm:t>
    </dgm:pt>
    <dgm:pt modelId="{32AA4052-9AE1-44F8-944B-35FFD6A0BD1F}">
      <dgm:prSet phldrT="[Texto]"/>
      <dgm:spPr/>
      <dgm:t>
        <a:bodyPr/>
        <a:lstStyle/>
        <a:p>
          <a:r>
            <a:rPr lang="es-ES" dirty="0"/>
            <a:t>Los lotes deben formarse de manera que no compliquen su manejo durante la inspección.</a:t>
          </a:r>
        </a:p>
      </dgm:t>
    </dgm:pt>
    <dgm:pt modelId="{69A58E06-D314-4C9C-AD32-73E435A09D5C}" type="parTrans" cxnId="{9F0B51DB-E865-4A2B-932A-53BC79639DD7}">
      <dgm:prSet/>
      <dgm:spPr/>
      <dgm:t>
        <a:bodyPr/>
        <a:lstStyle/>
        <a:p>
          <a:endParaRPr lang="es-ES"/>
        </a:p>
      </dgm:t>
    </dgm:pt>
    <dgm:pt modelId="{315A2FE2-650F-414D-B8FA-FA8A494E2CB5}" type="sibTrans" cxnId="{9F0B51DB-E865-4A2B-932A-53BC79639DD7}">
      <dgm:prSet/>
      <dgm:spPr/>
      <dgm:t>
        <a:bodyPr/>
        <a:lstStyle/>
        <a:p>
          <a:endParaRPr lang="es-ES"/>
        </a:p>
      </dgm:t>
    </dgm:pt>
    <dgm:pt modelId="{23A7A0F4-CF6A-419F-B927-E3691D4794D9}">
      <dgm:prSet phldrT="[Texto]"/>
      <dgm:spPr/>
      <dgm:t>
        <a:bodyPr/>
        <a:lstStyle/>
        <a:p>
          <a:r>
            <a:rPr lang="es-ES" dirty="0"/>
            <a:t>Todos los artículos de los lotes deben empaquetarse y embarcarse con un mínimo de riesgo y de forma que la selección de las unidades de la muestra sea relativamente fácil.</a:t>
          </a:r>
        </a:p>
      </dgm:t>
    </dgm:pt>
    <dgm:pt modelId="{15455196-033A-4A4A-A201-1D5BF0813B54}" type="parTrans" cxnId="{27B2723A-9A6D-42FE-AF77-5216C4A1352A}">
      <dgm:prSet/>
      <dgm:spPr/>
      <dgm:t>
        <a:bodyPr/>
        <a:lstStyle/>
        <a:p>
          <a:endParaRPr lang="es-ES"/>
        </a:p>
      </dgm:t>
    </dgm:pt>
    <dgm:pt modelId="{35B59D6C-D51F-4794-8BEB-279AD940CB5A}" type="sibTrans" cxnId="{27B2723A-9A6D-42FE-AF77-5216C4A1352A}">
      <dgm:prSet/>
      <dgm:spPr/>
      <dgm:t>
        <a:bodyPr/>
        <a:lstStyle/>
        <a:p>
          <a:endParaRPr lang="es-ES"/>
        </a:p>
      </dgm:t>
    </dgm:pt>
    <dgm:pt modelId="{ACCB884A-8A06-4E2B-A87E-6D8D94A14BEF}">
      <dgm:prSet/>
      <dgm:spPr/>
      <dgm:t>
        <a:bodyPr/>
        <a:lstStyle/>
        <a:p>
          <a:r>
            <a:rPr lang="es-ES" dirty="0"/>
            <a:t>Esto debido a que en los lotes grandes es necesario inspeccionar menos proporcionalmente que con lotes pequeños</a:t>
          </a:r>
        </a:p>
      </dgm:t>
    </dgm:pt>
    <dgm:pt modelId="{75243A96-421F-45D2-B415-72AF38D1736B}" type="parTrans" cxnId="{5F516D8C-92BC-467A-9D09-9066FEFB5377}">
      <dgm:prSet/>
      <dgm:spPr/>
      <dgm:t>
        <a:bodyPr/>
        <a:lstStyle/>
        <a:p>
          <a:endParaRPr lang="es-ES"/>
        </a:p>
      </dgm:t>
    </dgm:pt>
    <dgm:pt modelId="{37B84C9B-5286-4AA8-9420-D001A3FD3DD3}" type="sibTrans" cxnId="{5F516D8C-92BC-467A-9D09-9066FEFB5377}">
      <dgm:prSet/>
      <dgm:spPr/>
      <dgm:t>
        <a:bodyPr/>
        <a:lstStyle/>
        <a:p>
          <a:endParaRPr lang="es-ES"/>
        </a:p>
      </dgm:t>
    </dgm:pt>
    <dgm:pt modelId="{C73CE6D1-8852-40AB-8018-9C61DDC1A21D}" type="pres">
      <dgm:prSet presAssocID="{F1FF8107-211B-4A1F-B7F6-30921EFF7C4D}" presName="linear" presStyleCnt="0">
        <dgm:presLayoutVars>
          <dgm:animLvl val="lvl"/>
          <dgm:resizeHandles val="exact"/>
        </dgm:presLayoutVars>
      </dgm:prSet>
      <dgm:spPr/>
    </dgm:pt>
    <dgm:pt modelId="{0C4AE4B8-8E8C-41A3-AE78-BAF4958D1721}" type="pres">
      <dgm:prSet presAssocID="{884208DD-E3AE-4B66-8198-B5BEFBBD0829}" presName="parentText" presStyleLbl="node1" presStyleIdx="0" presStyleCnt="3">
        <dgm:presLayoutVars>
          <dgm:chMax val="0"/>
          <dgm:bulletEnabled val="1"/>
        </dgm:presLayoutVars>
      </dgm:prSet>
      <dgm:spPr/>
    </dgm:pt>
    <dgm:pt modelId="{9223AA16-3F36-4351-943B-60F6648961B4}" type="pres">
      <dgm:prSet presAssocID="{884208DD-E3AE-4B66-8198-B5BEFBBD0829}" presName="childText" presStyleLbl="revTx" presStyleIdx="0" presStyleCnt="3">
        <dgm:presLayoutVars>
          <dgm:bulletEnabled val="1"/>
        </dgm:presLayoutVars>
      </dgm:prSet>
      <dgm:spPr/>
    </dgm:pt>
    <dgm:pt modelId="{304E705A-A19A-4519-B75B-886023B510A3}" type="pres">
      <dgm:prSet presAssocID="{32AA4052-9AE1-44F8-944B-35FFD6A0BD1F}" presName="parentText" presStyleLbl="node1" presStyleIdx="1" presStyleCnt="3">
        <dgm:presLayoutVars>
          <dgm:chMax val="0"/>
          <dgm:bulletEnabled val="1"/>
        </dgm:presLayoutVars>
      </dgm:prSet>
      <dgm:spPr/>
    </dgm:pt>
    <dgm:pt modelId="{BA71A45C-F480-4143-974A-1183AEF70D2D}" type="pres">
      <dgm:prSet presAssocID="{32AA4052-9AE1-44F8-944B-35FFD6A0BD1F}" presName="childText" presStyleLbl="revTx" presStyleIdx="1" presStyleCnt="3">
        <dgm:presLayoutVars>
          <dgm:bulletEnabled val="1"/>
        </dgm:presLayoutVars>
      </dgm:prSet>
      <dgm:spPr/>
    </dgm:pt>
    <dgm:pt modelId="{33BC0E5B-CCD2-4305-A302-E916122080D9}" type="pres">
      <dgm:prSet presAssocID="{DCC61E7A-352B-44E3-A389-83700674980C}" presName="parentText" presStyleLbl="node1" presStyleIdx="2" presStyleCnt="3">
        <dgm:presLayoutVars>
          <dgm:chMax val="0"/>
          <dgm:bulletEnabled val="1"/>
        </dgm:presLayoutVars>
      </dgm:prSet>
      <dgm:spPr/>
    </dgm:pt>
    <dgm:pt modelId="{F037098D-E7D0-4C8E-9F79-B7E63F77DA0C}" type="pres">
      <dgm:prSet presAssocID="{DCC61E7A-352B-44E3-A389-83700674980C}" presName="childText" presStyleLbl="revTx" presStyleIdx="2" presStyleCnt="3">
        <dgm:presLayoutVars>
          <dgm:bulletEnabled val="1"/>
        </dgm:presLayoutVars>
      </dgm:prSet>
      <dgm:spPr/>
    </dgm:pt>
  </dgm:ptLst>
  <dgm:cxnLst>
    <dgm:cxn modelId="{E3434C01-D5D3-484F-A20B-4DF68E74EE1C}" srcId="{F1FF8107-211B-4A1F-B7F6-30921EFF7C4D}" destId="{DCC61E7A-352B-44E3-A389-83700674980C}" srcOrd="2" destOrd="0" parTransId="{21BB5CCE-8056-49FA-86A0-4595ED50596E}" sibTransId="{4C11E985-D5FE-40E0-AE92-58D10388758C}"/>
    <dgm:cxn modelId="{7A7EAA04-C61B-437C-B898-D626B6292354}" type="presOf" srcId="{23A7A0F4-CF6A-419F-B927-E3691D4794D9}" destId="{BA71A45C-F480-4143-974A-1183AEF70D2D}" srcOrd="0" destOrd="0" presId="urn:microsoft.com/office/officeart/2005/8/layout/vList2"/>
    <dgm:cxn modelId="{BAE29C22-206B-4EC6-84C6-CC355115F3A9}" srcId="{884208DD-E3AE-4B66-8198-B5BEFBBD0829}" destId="{F4BB8A0E-B134-4483-A21F-5B471065C16D}" srcOrd="2" destOrd="0" parTransId="{18588A5D-2597-442D-A79E-A1A0950556E8}" sibTransId="{38725BE9-ABE3-415A-9B90-07F4688F02AF}"/>
    <dgm:cxn modelId="{E078FC2D-AB6B-42A2-A55C-5A1792FAE5A8}" type="presOf" srcId="{32AA4052-9AE1-44F8-944B-35FFD6A0BD1F}" destId="{304E705A-A19A-4519-B75B-886023B510A3}" srcOrd="0" destOrd="0" presId="urn:microsoft.com/office/officeart/2005/8/layout/vList2"/>
    <dgm:cxn modelId="{4C373531-6C5E-4FC4-A8C7-F9EBC944EC59}" type="presOf" srcId="{884208DD-E3AE-4B66-8198-B5BEFBBD0829}" destId="{0C4AE4B8-8E8C-41A3-AE78-BAF4958D1721}" srcOrd="0" destOrd="0" presId="urn:microsoft.com/office/officeart/2005/8/layout/vList2"/>
    <dgm:cxn modelId="{27B2723A-9A6D-42FE-AF77-5216C4A1352A}" srcId="{32AA4052-9AE1-44F8-944B-35FFD6A0BD1F}" destId="{23A7A0F4-CF6A-419F-B927-E3691D4794D9}" srcOrd="0" destOrd="0" parTransId="{15455196-033A-4A4A-A201-1D5BF0813B54}" sibTransId="{35B59D6C-D51F-4794-8BEB-279AD940CB5A}"/>
    <dgm:cxn modelId="{5A0EF848-3616-40B5-A50B-0CCF3E8E1FB9}" srcId="{F1FF8107-211B-4A1F-B7F6-30921EFF7C4D}" destId="{884208DD-E3AE-4B66-8198-B5BEFBBD0829}" srcOrd="0" destOrd="0" parTransId="{F0145BD6-AA35-431F-8BEB-B0949B5012D5}" sibTransId="{CF0E619D-7815-4E28-8059-B462B3BC5201}"/>
    <dgm:cxn modelId="{02293F53-223F-4B7C-8490-64D770F0F056}" srcId="{DCC61E7A-352B-44E3-A389-83700674980C}" destId="{E30B22D2-D96A-4849-A124-AF783174F462}" srcOrd="1" destOrd="0" parTransId="{A228248D-3B97-4598-8E89-5F0060A0C363}" sibTransId="{67CE998D-F3D8-4ACD-A896-A2887F5088EC}"/>
    <dgm:cxn modelId="{9206D978-A1E1-4D96-BBAF-DC238CF22EE2}" type="presOf" srcId="{F4BB8A0E-B134-4483-A21F-5B471065C16D}" destId="{9223AA16-3F36-4351-943B-60F6648961B4}" srcOrd="0" destOrd="2" presId="urn:microsoft.com/office/officeart/2005/8/layout/vList2"/>
    <dgm:cxn modelId="{5F516D8C-92BC-467A-9D09-9066FEFB5377}" srcId="{DCC61E7A-352B-44E3-A389-83700674980C}" destId="{ACCB884A-8A06-4E2B-A87E-6D8D94A14BEF}" srcOrd="0" destOrd="0" parTransId="{75243A96-421F-45D2-B415-72AF38D1736B}" sibTransId="{37B84C9B-5286-4AA8-9420-D001A3FD3DD3}"/>
    <dgm:cxn modelId="{4A2948AF-4898-4EEF-81C9-CF2CE766682B}" type="presOf" srcId="{FA23BC57-2C4C-46B3-821C-DEB3B6014E18}" destId="{9223AA16-3F36-4351-943B-60F6648961B4}" srcOrd="0" destOrd="0" presId="urn:microsoft.com/office/officeart/2005/8/layout/vList2"/>
    <dgm:cxn modelId="{220C58DA-91F2-4F6F-9FAD-B0CEB05054CE}" type="presOf" srcId="{0A79FF34-2DFE-4B35-A9AD-6A02F1865664}" destId="{9223AA16-3F36-4351-943B-60F6648961B4}" srcOrd="0" destOrd="1" presId="urn:microsoft.com/office/officeart/2005/8/layout/vList2"/>
    <dgm:cxn modelId="{9F0B51DB-E865-4A2B-932A-53BC79639DD7}" srcId="{F1FF8107-211B-4A1F-B7F6-30921EFF7C4D}" destId="{32AA4052-9AE1-44F8-944B-35FFD6A0BD1F}" srcOrd="1" destOrd="0" parTransId="{69A58E06-D314-4C9C-AD32-73E435A09D5C}" sibTransId="{315A2FE2-650F-414D-B8FA-FA8A494E2CB5}"/>
    <dgm:cxn modelId="{DE0721DE-7C18-4208-B078-8B1B65B5F6B9}" type="presOf" srcId="{E30B22D2-D96A-4849-A124-AF783174F462}" destId="{F037098D-E7D0-4C8E-9F79-B7E63F77DA0C}" srcOrd="0" destOrd="1" presId="urn:microsoft.com/office/officeart/2005/8/layout/vList2"/>
    <dgm:cxn modelId="{8A387CE8-75AA-4AB5-9D98-7BF38B841C46}" type="presOf" srcId="{DCC61E7A-352B-44E3-A389-83700674980C}" destId="{33BC0E5B-CCD2-4305-A302-E916122080D9}" srcOrd="0" destOrd="0" presId="urn:microsoft.com/office/officeart/2005/8/layout/vList2"/>
    <dgm:cxn modelId="{3500B7E9-5CDA-4D23-B2F3-5850D2C97965}" type="presOf" srcId="{F1FF8107-211B-4A1F-B7F6-30921EFF7C4D}" destId="{C73CE6D1-8852-40AB-8018-9C61DDC1A21D}" srcOrd="0" destOrd="0" presId="urn:microsoft.com/office/officeart/2005/8/layout/vList2"/>
    <dgm:cxn modelId="{AD7639F1-78A3-4B79-A334-054B13E2C8F2}" srcId="{884208DD-E3AE-4B66-8198-B5BEFBBD0829}" destId="{FA23BC57-2C4C-46B3-821C-DEB3B6014E18}" srcOrd="0" destOrd="0" parTransId="{B0B14FF7-96D9-4D8C-A0E5-8468C05F0E24}" sibTransId="{27ADDE55-49C7-4B28-902E-B1E60F5DDBF5}"/>
    <dgm:cxn modelId="{A9DFA8F5-F4BD-4FB8-A878-62C6871DE613}" type="presOf" srcId="{ACCB884A-8A06-4E2B-A87E-6D8D94A14BEF}" destId="{F037098D-E7D0-4C8E-9F79-B7E63F77DA0C}" srcOrd="0" destOrd="0" presId="urn:microsoft.com/office/officeart/2005/8/layout/vList2"/>
    <dgm:cxn modelId="{42BB28FE-305C-48F1-BB83-2C4BE0F2E6FE}" srcId="{884208DD-E3AE-4B66-8198-B5BEFBBD0829}" destId="{0A79FF34-2DFE-4B35-A9AD-6A02F1865664}" srcOrd="1" destOrd="0" parTransId="{5061F8F3-5F72-4A81-95D9-EB29B3518873}" sibTransId="{8FBC1586-EFB4-4E52-826E-93C3DA498664}"/>
    <dgm:cxn modelId="{DD3A2FB6-E007-4039-9F8A-FF0C3A49B012}" type="presParOf" srcId="{C73CE6D1-8852-40AB-8018-9C61DDC1A21D}" destId="{0C4AE4B8-8E8C-41A3-AE78-BAF4958D1721}" srcOrd="0" destOrd="0" presId="urn:microsoft.com/office/officeart/2005/8/layout/vList2"/>
    <dgm:cxn modelId="{D769C6D2-A6AE-40F9-AE87-57DE76730B7E}" type="presParOf" srcId="{C73CE6D1-8852-40AB-8018-9C61DDC1A21D}" destId="{9223AA16-3F36-4351-943B-60F6648961B4}" srcOrd="1" destOrd="0" presId="urn:microsoft.com/office/officeart/2005/8/layout/vList2"/>
    <dgm:cxn modelId="{E9D273EC-E476-4BC7-846F-3C4499B0FF2C}" type="presParOf" srcId="{C73CE6D1-8852-40AB-8018-9C61DDC1A21D}" destId="{304E705A-A19A-4519-B75B-886023B510A3}" srcOrd="2" destOrd="0" presId="urn:microsoft.com/office/officeart/2005/8/layout/vList2"/>
    <dgm:cxn modelId="{BAF9F3B3-46D7-45AA-8ED5-1DD2FE87B49F}" type="presParOf" srcId="{C73CE6D1-8852-40AB-8018-9C61DDC1A21D}" destId="{BA71A45C-F480-4143-974A-1183AEF70D2D}" srcOrd="3" destOrd="0" presId="urn:microsoft.com/office/officeart/2005/8/layout/vList2"/>
    <dgm:cxn modelId="{25DF44F3-AC95-4635-9575-C097A9842C02}" type="presParOf" srcId="{C73CE6D1-8852-40AB-8018-9C61DDC1A21D}" destId="{33BC0E5B-CCD2-4305-A302-E916122080D9}" srcOrd="4" destOrd="0" presId="urn:microsoft.com/office/officeart/2005/8/layout/vList2"/>
    <dgm:cxn modelId="{A01ECDE9-F6CC-4953-A612-2D0593E26C55}" type="presParOf" srcId="{C73CE6D1-8852-40AB-8018-9C61DDC1A21D}" destId="{F037098D-E7D0-4C8E-9F79-B7E63F77DA0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E7193E-F180-4FBC-A009-5A9BC3CEBAAC}" type="doc">
      <dgm:prSet loTypeId="urn:microsoft.com/office/officeart/2005/8/layout/lProcess1" loCatId="process" qsTypeId="urn:microsoft.com/office/officeart/2005/8/quickstyle/simple1" qsCatId="simple" csTypeId="urn:microsoft.com/office/officeart/2005/8/colors/accent1_1" csCatId="accent1" phldr="1"/>
      <dgm:spPr/>
      <dgm:t>
        <a:bodyPr/>
        <a:lstStyle/>
        <a:p>
          <a:endParaRPr lang="es-ES"/>
        </a:p>
      </dgm:t>
    </dgm:pt>
    <dgm:pt modelId="{91E92ADC-AA16-4723-BB00-C3F02B4BE801}">
      <dgm:prSet phldrT="[Texto]"/>
      <dgm:spPr/>
      <dgm:t>
        <a:bodyPr/>
        <a:lstStyle/>
        <a:p>
          <a:r>
            <a:rPr lang="es-MX" b="1" i="0" dirty="0"/>
            <a:t>Población</a:t>
          </a:r>
          <a:r>
            <a:rPr lang="es-MX" b="0" i="0" dirty="0"/>
            <a:t> </a:t>
          </a:r>
          <a:endParaRPr lang="es-ES" dirty="0"/>
        </a:p>
      </dgm:t>
    </dgm:pt>
    <dgm:pt modelId="{6EEF0144-F9B2-4AD4-910A-D48F477B3F0D}" type="parTrans" cxnId="{7F99ABD0-1931-483A-89D0-8761D61BC324}">
      <dgm:prSet/>
      <dgm:spPr/>
      <dgm:t>
        <a:bodyPr/>
        <a:lstStyle/>
        <a:p>
          <a:endParaRPr lang="es-ES"/>
        </a:p>
      </dgm:t>
    </dgm:pt>
    <dgm:pt modelId="{A253EACA-B861-4D40-9103-B60743034606}" type="sibTrans" cxnId="{7F99ABD0-1931-483A-89D0-8761D61BC324}">
      <dgm:prSet/>
      <dgm:spPr/>
      <dgm:t>
        <a:bodyPr/>
        <a:lstStyle/>
        <a:p>
          <a:endParaRPr lang="es-ES"/>
        </a:p>
      </dgm:t>
    </dgm:pt>
    <dgm:pt modelId="{E8221886-92F4-4B6D-9D6E-63399D09197A}">
      <dgm:prSet phldrT="[Texto]"/>
      <dgm:spPr/>
      <dgm:t>
        <a:bodyPr/>
        <a:lstStyle/>
        <a:p>
          <a:r>
            <a:rPr lang="es-MX" b="0" i="0" dirty="0"/>
            <a:t>Se usa debido a que estudiar toda la población resultaría muy extenso, costoso y poco práctico</a:t>
          </a:r>
          <a:endParaRPr lang="es-ES" dirty="0"/>
        </a:p>
      </dgm:t>
    </dgm:pt>
    <dgm:pt modelId="{7E2127CE-848E-4D8B-B0FF-005527563A8F}" type="parTrans" cxnId="{2B91AB52-7427-4D3A-91E8-215AA9D25683}">
      <dgm:prSet/>
      <dgm:spPr/>
      <dgm:t>
        <a:bodyPr/>
        <a:lstStyle/>
        <a:p>
          <a:endParaRPr lang="es-ES"/>
        </a:p>
      </dgm:t>
    </dgm:pt>
    <dgm:pt modelId="{742D785C-AE7B-4712-B6C7-31C3E9C01CC1}" type="sibTrans" cxnId="{2B91AB52-7427-4D3A-91E8-215AA9D25683}">
      <dgm:prSet/>
      <dgm:spPr/>
      <dgm:t>
        <a:bodyPr/>
        <a:lstStyle/>
        <a:p>
          <a:endParaRPr lang="es-ES"/>
        </a:p>
      </dgm:t>
    </dgm:pt>
    <dgm:pt modelId="{E59D4E86-6BE9-43AC-9A61-2C62BB322C35}">
      <dgm:prSet phldrT="[Texto]"/>
      <dgm:spPr/>
      <dgm:t>
        <a:bodyPr/>
        <a:lstStyle/>
        <a:p>
          <a:r>
            <a:rPr lang="es-MX" b="0" i="0" dirty="0"/>
            <a:t>Es el universo, conjunto o totalidad de datos o elementos sobre los que se investiga</a:t>
          </a:r>
          <a:endParaRPr lang="es-ES" dirty="0"/>
        </a:p>
      </dgm:t>
    </dgm:pt>
    <dgm:pt modelId="{A9730D5A-B991-4354-943B-882798DEC496}" type="parTrans" cxnId="{EF4653AA-5A5A-447C-8047-795B5DB80918}">
      <dgm:prSet/>
      <dgm:spPr/>
      <dgm:t>
        <a:bodyPr/>
        <a:lstStyle/>
        <a:p>
          <a:endParaRPr lang="es-ES"/>
        </a:p>
      </dgm:t>
    </dgm:pt>
    <dgm:pt modelId="{D81FA7C9-277D-472F-AAC0-B1A47CFE1FAC}" type="sibTrans" cxnId="{EF4653AA-5A5A-447C-8047-795B5DB80918}">
      <dgm:prSet/>
      <dgm:spPr/>
      <dgm:t>
        <a:bodyPr/>
        <a:lstStyle/>
        <a:p>
          <a:endParaRPr lang="es-ES"/>
        </a:p>
      </dgm:t>
    </dgm:pt>
    <dgm:pt modelId="{CB57624B-1497-479F-98F0-4341BD1C593C}">
      <dgm:prSet phldrT="[Texto]"/>
      <dgm:spPr/>
      <dgm:t>
        <a:bodyPr/>
        <a:lstStyle/>
        <a:p>
          <a:r>
            <a:rPr lang="es-MX" b="1" i="0" dirty="0"/>
            <a:t>Muestra</a:t>
          </a:r>
          <a:r>
            <a:rPr lang="es-MX" b="0" i="0" dirty="0"/>
            <a:t> </a:t>
          </a:r>
          <a:endParaRPr lang="es-ES" dirty="0"/>
        </a:p>
      </dgm:t>
    </dgm:pt>
    <dgm:pt modelId="{9F451595-150A-4C55-A3F2-5596617C5744}" type="parTrans" cxnId="{FDF7A467-7BC9-4E9F-BDAA-B736AC7FF57E}">
      <dgm:prSet/>
      <dgm:spPr/>
      <dgm:t>
        <a:bodyPr/>
        <a:lstStyle/>
        <a:p>
          <a:endParaRPr lang="es-ES"/>
        </a:p>
      </dgm:t>
    </dgm:pt>
    <dgm:pt modelId="{4198E9B5-F725-469A-9BDF-CB8B41200FC1}" type="sibTrans" cxnId="{FDF7A467-7BC9-4E9F-BDAA-B736AC7FF57E}">
      <dgm:prSet/>
      <dgm:spPr/>
      <dgm:t>
        <a:bodyPr/>
        <a:lstStyle/>
        <a:p>
          <a:endParaRPr lang="es-ES"/>
        </a:p>
      </dgm:t>
    </dgm:pt>
    <dgm:pt modelId="{C1772B28-55EB-4EEA-B751-1D0359A81EB6}">
      <dgm:prSet phldrT="[Texto]"/>
      <dgm:spPr/>
      <dgm:t>
        <a:bodyPr/>
        <a:lstStyle/>
        <a:p>
          <a:r>
            <a:rPr lang="es-MX" b="0" i="0" dirty="0"/>
            <a:t>Es una parte o subconjunto de elementos representativos de la población</a:t>
          </a:r>
          <a:endParaRPr lang="es-ES" dirty="0"/>
        </a:p>
      </dgm:t>
    </dgm:pt>
    <dgm:pt modelId="{F0C66A15-3AFB-48D1-9A8A-D1BC92F0D9A8}" type="parTrans" cxnId="{66BD9F97-5013-4089-86DF-4766CDBD7340}">
      <dgm:prSet/>
      <dgm:spPr/>
      <dgm:t>
        <a:bodyPr/>
        <a:lstStyle/>
        <a:p>
          <a:endParaRPr lang="es-ES"/>
        </a:p>
      </dgm:t>
    </dgm:pt>
    <dgm:pt modelId="{148FFFAC-38EA-42B2-BEFB-3313FFD87321}" type="sibTrans" cxnId="{66BD9F97-5013-4089-86DF-4766CDBD7340}">
      <dgm:prSet/>
      <dgm:spPr/>
      <dgm:t>
        <a:bodyPr/>
        <a:lstStyle/>
        <a:p>
          <a:endParaRPr lang="es-ES"/>
        </a:p>
      </dgm:t>
    </dgm:pt>
    <dgm:pt modelId="{3761C326-D243-427A-BEE9-F1EE83991A2D}">
      <dgm:prSet phldrT="[Texto]"/>
      <dgm:spPr/>
      <dgm:t>
        <a:bodyPr/>
        <a:lstStyle/>
        <a:p>
          <a:r>
            <a:rPr lang="es-MX" b="0" i="0" dirty="0"/>
            <a:t>Se selecciona para realizar un estudio</a:t>
          </a:r>
          <a:endParaRPr lang="es-ES" dirty="0"/>
        </a:p>
      </dgm:t>
    </dgm:pt>
    <dgm:pt modelId="{D42E5DE4-A2C0-4BEA-A61B-A41BEAD3FDAA}" type="parTrans" cxnId="{4B12CB43-7CB3-4FF2-A9D9-2069EF4F4DA6}">
      <dgm:prSet/>
      <dgm:spPr/>
      <dgm:t>
        <a:bodyPr/>
        <a:lstStyle/>
        <a:p>
          <a:endParaRPr lang="es-ES"/>
        </a:p>
      </dgm:t>
    </dgm:pt>
    <dgm:pt modelId="{B24CBB33-4559-4F12-BEB0-43DC02CC156E}" type="sibTrans" cxnId="{4B12CB43-7CB3-4FF2-A9D9-2069EF4F4DA6}">
      <dgm:prSet/>
      <dgm:spPr/>
      <dgm:t>
        <a:bodyPr/>
        <a:lstStyle/>
        <a:p>
          <a:endParaRPr lang="es-ES"/>
        </a:p>
      </dgm:t>
    </dgm:pt>
    <dgm:pt modelId="{9465A9CC-C1B7-42FA-BACF-9B1D6A8EA752}">
      <dgm:prSet phldrT="[Texto]"/>
      <dgm:spPr/>
      <dgm:t>
        <a:bodyPr/>
        <a:lstStyle/>
        <a:p>
          <a:r>
            <a:rPr lang="es-ES" dirty="0"/>
            <a:t>Se trabaja con estadísticos o cantidades que brindan información sobre la muestra</a:t>
          </a:r>
        </a:p>
      </dgm:t>
    </dgm:pt>
    <dgm:pt modelId="{E6CFEC8B-34B5-4ACB-BC1D-8FDD313A2543}" type="parTrans" cxnId="{09A19A6E-EF79-4754-A5BC-95AF5A1C5201}">
      <dgm:prSet/>
      <dgm:spPr/>
      <dgm:t>
        <a:bodyPr/>
        <a:lstStyle/>
        <a:p>
          <a:endParaRPr lang="es-ES"/>
        </a:p>
      </dgm:t>
    </dgm:pt>
    <dgm:pt modelId="{FA3D610F-1BEB-4815-9723-3C97D48E1487}" type="sibTrans" cxnId="{09A19A6E-EF79-4754-A5BC-95AF5A1C5201}">
      <dgm:prSet/>
      <dgm:spPr/>
      <dgm:t>
        <a:bodyPr/>
        <a:lstStyle/>
        <a:p>
          <a:endParaRPr lang="es-ES"/>
        </a:p>
      </dgm:t>
    </dgm:pt>
    <dgm:pt modelId="{1D7BEE49-ABD3-4A2C-B86A-1DF1586C6D6E}">
      <dgm:prSet phldrT="[Texto]"/>
      <dgm:spPr/>
      <dgm:t>
        <a:bodyPr/>
        <a:lstStyle/>
        <a:p>
          <a:r>
            <a:rPr lang="es-ES" dirty="0"/>
            <a:t>Se trabaja con parámetros o cantidades sobre algún atributo de la población </a:t>
          </a:r>
        </a:p>
      </dgm:t>
    </dgm:pt>
    <dgm:pt modelId="{39B45565-B17C-4FFE-AB27-7926B6B827B1}" type="parTrans" cxnId="{F6D0224D-6FCB-465B-9061-45F26034F7D5}">
      <dgm:prSet/>
      <dgm:spPr/>
      <dgm:t>
        <a:bodyPr/>
        <a:lstStyle/>
        <a:p>
          <a:endParaRPr lang="es-ES"/>
        </a:p>
      </dgm:t>
    </dgm:pt>
    <dgm:pt modelId="{FB420834-C83E-494C-9838-F06AE0832686}" type="sibTrans" cxnId="{F6D0224D-6FCB-465B-9061-45F26034F7D5}">
      <dgm:prSet/>
      <dgm:spPr/>
      <dgm:t>
        <a:bodyPr/>
        <a:lstStyle/>
        <a:p>
          <a:endParaRPr lang="es-ES"/>
        </a:p>
      </dgm:t>
    </dgm:pt>
    <dgm:pt modelId="{B28CEBE8-B4A1-4C8B-B823-D4A66F746969}" type="pres">
      <dgm:prSet presAssocID="{A4E7193E-F180-4FBC-A009-5A9BC3CEBAAC}" presName="Name0" presStyleCnt="0">
        <dgm:presLayoutVars>
          <dgm:dir/>
          <dgm:animLvl val="lvl"/>
          <dgm:resizeHandles val="exact"/>
        </dgm:presLayoutVars>
      </dgm:prSet>
      <dgm:spPr/>
    </dgm:pt>
    <dgm:pt modelId="{EFDFEA08-E4F6-431E-B608-9648F52F2592}" type="pres">
      <dgm:prSet presAssocID="{91E92ADC-AA16-4723-BB00-C3F02B4BE801}" presName="vertFlow" presStyleCnt="0"/>
      <dgm:spPr/>
    </dgm:pt>
    <dgm:pt modelId="{CEB4703C-2A20-494E-A38C-D422B48A35D3}" type="pres">
      <dgm:prSet presAssocID="{91E92ADC-AA16-4723-BB00-C3F02B4BE801}" presName="header" presStyleLbl="node1" presStyleIdx="0" presStyleCnt="2"/>
      <dgm:spPr/>
    </dgm:pt>
    <dgm:pt modelId="{FAF85D8F-85D1-4661-82BC-2ACCBDB7DD3B}" type="pres">
      <dgm:prSet presAssocID="{A9730D5A-B991-4354-943B-882798DEC496}" presName="parTrans" presStyleLbl="sibTrans2D1" presStyleIdx="0" presStyleCnt="6"/>
      <dgm:spPr/>
    </dgm:pt>
    <dgm:pt modelId="{AD46966B-A36D-4186-AD1C-342B285AC7CC}" type="pres">
      <dgm:prSet presAssocID="{E59D4E86-6BE9-43AC-9A61-2C62BB322C35}" presName="child" presStyleLbl="alignAccFollowNode1" presStyleIdx="0" presStyleCnt="6">
        <dgm:presLayoutVars>
          <dgm:chMax val="0"/>
          <dgm:bulletEnabled val="1"/>
        </dgm:presLayoutVars>
      </dgm:prSet>
      <dgm:spPr/>
    </dgm:pt>
    <dgm:pt modelId="{A78AF87F-DFE0-44B8-AFF7-7885F918D6B9}" type="pres">
      <dgm:prSet presAssocID="{D81FA7C9-277D-472F-AAC0-B1A47CFE1FAC}" presName="sibTrans" presStyleLbl="sibTrans2D1" presStyleIdx="1" presStyleCnt="6"/>
      <dgm:spPr/>
    </dgm:pt>
    <dgm:pt modelId="{F0D9264B-9401-4273-9400-1D3080EF3719}" type="pres">
      <dgm:prSet presAssocID="{1D7BEE49-ABD3-4A2C-B86A-1DF1586C6D6E}" presName="child" presStyleLbl="alignAccFollowNode1" presStyleIdx="1" presStyleCnt="6">
        <dgm:presLayoutVars>
          <dgm:chMax val="0"/>
          <dgm:bulletEnabled val="1"/>
        </dgm:presLayoutVars>
      </dgm:prSet>
      <dgm:spPr/>
    </dgm:pt>
    <dgm:pt modelId="{9006EB69-8EBF-4A59-9299-5C874C6D9577}" type="pres">
      <dgm:prSet presAssocID="{91E92ADC-AA16-4723-BB00-C3F02B4BE801}" presName="hSp" presStyleCnt="0"/>
      <dgm:spPr/>
    </dgm:pt>
    <dgm:pt modelId="{68FB2CF5-7D84-4139-996A-39B62031FCDE}" type="pres">
      <dgm:prSet presAssocID="{CB57624B-1497-479F-98F0-4341BD1C593C}" presName="vertFlow" presStyleCnt="0"/>
      <dgm:spPr/>
    </dgm:pt>
    <dgm:pt modelId="{9781679B-58AD-4D82-BB7F-71AF63A7E67D}" type="pres">
      <dgm:prSet presAssocID="{CB57624B-1497-479F-98F0-4341BD1C593C}" presName="header" presStyleLbl="node1" presStyleIdx="1" presStyleCnt="2"/>
      <dgm:spPr/>
    </dgm:pt>
    <dgm:pt modelId="{7A819EC8-C749-4952-8A3E-682BAA9BAFE4}" type="pres">
      <dgm:prSet presAssocID="{F0C66A15-3AFB-48D1-9A8A-D1BC92F0D9A8}" presName="parTrans" presStyleLbl="sibTrans2D1" presStyleIdx="2" presStyleCnt="6"/>
      <dgm:spPr/>
    </dgm:pt>
    <dgm:pt modelId="{348C75E0-6F2E-4E84-B8A2-C98B7FA20CCA}" type="pres">
      <dgm:prSet presAssocID="{C1772B28-55EB-4EEA-B751-1D0359A81EB6}" presName="child" presStyleLbl="alignAccFollowNode1" presStyleIdx="2" presStyleCnt="6">
        <dgm:presLayoutVars>
          <dgm:chMax val="0"/>
          <dgm:bulletEnabled val="1"/>
        </dgm:presLayoutVars>
      </dgm:prSet>
      <dgm:spPr/>
    </dgm:pt>
    <dgm:pt modelId="{B8AD3B06-0481-48BF-BEC7-9E578161AB46}" type="pres">
      <dgm:prSet presAssocID="{148FFFAC-38EA-42B2-BEFB-3313FFD87321}" presName="sibTrans" presStyleLbl="sibTrans2D1" presStyleIdx="3" presStyleCnt="6"/>
      <dgm:spPr/>
    </dgm:pt>
    <dgm:pt modelId="{EF0729B6-2FB5-4167-A257-436249BD5190}" type="pres">
      <dgm:prSet presAssocID="{3761C326-D243-427A-BEE9-F1EE83991A2D}" presName="child" presStyleLbl="alignAccFollowNode1" presStyleIdx="3" presStyleCnt="6">
        <dgm:presLayoutVars>
          <dgm:chMax val="0"/>
          <dgm:bulletEnabled val="1"/>
        </dgm:presLayoutVars>
      </dgm:prSet>
      <dgm:spPr/>
    </dgm:pt>
    <dgm:pt modelId="{068A68CC-CCB1-48BC-B807-F0092FAC76EA}" type="pres">
      <dgm:prSet presAssocID="{B24CBB33-4559-4F12-BEB0-43DC02CC156E}" presName="sibTrans" presStyleLbl="sibTrans2D1" presStyleIdx="4" presStyleCnt="6"/>
      <dgm:spPr/>
    </dgm:pt>
    <dgm:pt modelId="{4744EC53-D660-4B53-ACCE-B8E7938E6BA1}" type="pres">
      <dgm:prSet presAssocID="{E8221886-92F4-4B6D-9D6E-63399D09197A}" presName="child" presStyleLbl="alignAccFollowNode1" presStyleIdx="4" presStyleCnt="6">
        <dgm:presLayoutVars>
          <dgm:chMax val="0"/>
          <dgm:bulletEnabled val="1"/>
        </dgm:presLayoutVars>
      </dgm:prSet>
      <dgm:spPr/>
    </dgm:pt>
    <dgm:pt modelId="{827291C7-F215-4A99-BA6C-445B17052BF4}" type="pres">
      <dgm:prSet presAssocID="{742D785C-AE7B-4712-B6C7-31C3E9C01CC1}" presName="sibTrans" presStyleLbl="sibTrans2D1" presStyleIdx="5" presStyleCnt="6"/>
      <dgm:spPr/>
    </dgm:pt>
    <dgm:pt modelId="{3A71EE02-52EE-4203-9D36-3A0B872FBB1D}" type="pres">
      <dgm:prSet presAssocID="{9465A9CC-C1B7-42FA-BACF-9B1D6A8EA752}" presName="child" presStyleLbl="alignAccFollowNode1" presStyleIdx="5" presStyleCnt="6">
        <dgm:presLayoutVars>
          <dgm:chMax val="0"/>
          <dgm:bulletEnabled val="1"/>
        </dgm:presLayoutVars>
      </dgm:prSet>
      <dgm:spPr/>
    </dgm:pt>
  </dgm:ptLst>
  <dgm:cxnLst>
    <dgm:cxn modelId="{B9AFBF0A-B61D-42D4-A7FC-FFE95B3F3104}" type="presOf" srcId="{C1772B28-55EB-4EEA-B751-1D0359A81EB6}" destId="{348C75E0-6F2E-4E84-B8A2-C98B7FA20CCA}" srcOrd="0" destOrd="0" presId="urn:microsoft.com/office/officeart/2005/8/layout/lProcess1"/>
    <dgm:cxn modelId="{B4359F18-1E0E-48D5-AED2-ABB162505C05}" type="presOf" srcId="{742D785C-AE7B-4712-B6C7-31C3E9C01CC1}" destId="{827291C7-F215-4A99-BA6C-445B17052BF4}" srcOrd="0" destOrd="0" presId="urn:microsoft.com/office/officeart/2005/8/layout/lProcess1"/>
    <dgm:cxn modelId="{A7B6222F-E229-464E-84B5-E2282E6F433B}" type="presOf" srcId="{A9730D5A-B991-4354-943B-882798DEC496}" destId="{FAF85D8F-85D1-4661-82BC-2ACCBDB7DD3B}" srcOrd="0" destOrd="0" presId="urn:microsoft.com/office/officeart/2005/8/layout/lProcess1"/>
    <dgm:cxn modelId="{9FEF2831-6FC3-4C05-8B81-2F1E56D7A9CB}" type="presOf" srcId="{B24CBB33-4559-4F12-BEB0-43DC02CC156E}" destId="{068A68CC-CCB1-48BC-B807-F0092FAC76EA}" srcOrd="0" destOrd="0" presId="urn:microsoft.com/office/officeart/2005/8/layout/lProcess1"/>
    <dgm:cxn modelId="{E657C63A-46C9-4042-8FC4-9B5A566E9224}" type="presOf" srcId="{E59D4E86-6BE9-43AC-9A61-2C62BB322C35}" destId="{AD46966B-A36D-4186-AD1C-342B285AC7CC}" srcOrd="0" destOrd="0" presId="urn:microsoft.com/office/officeart/2005/8/layout/lProcess1"/>
    <dgm:cxn modelId="{47276C5B-CD7D-4371-913A-9918F7603B5B}" type="presOf" srcId="{3761C326-D243-427A-BEE9-F1EE83991A2D}" destId="{EF0729B6-2FB5-4167-A257-436249BD5190}" srcOrd="0" destOrd="0" presId="urn:microsoft.com/office/officeart/2005/8/layout/lProcess1"/>
    <dgm:cxn modelId="{4B12CB43-7CB3-4FF2-A9D9-2069EF4F4DA6}" srcId="{CB57624B-1497-479F-98F0-4341BD1C593C}" destId="{3761C326-D243-427A-BEE9-F1EE83991A2D}" srcOrd="1" destOrd="0" parTransId="{D42E5DE4-A2C0-4BEA-A61B-A41BEAD3FDAA}" sibTransId="{B24CBB33-4559-4F12-BEB0-43DC02CC156E}"/>
    <dgm:cxn modelId="{FDF7A467-7BC9-4E9F-BDAA-B736AC7FF57E}" srcId="{A4E7193E-F180-4FBC-A009-5A9BC3CEBAAC}" destId="{CB57624B-1497-479F-98F0-4341BD1C593C}" srcOrd="1" destOrd="0" parTransId="{9F451595-150A-4C55-A3F2-5596617C5744}" sibTransId="{4198E9B5-F725-469A-9BDF-CB8B41200FC1}"/>
    <dgm:cxn modelId="{F6D0224D-6FCB-465B-9061-45F26034F7D5}" srcId="{91E92ADC-AA16-4723-BB00-C3F02B4BE801}" destId="{1D7BEE49-ABD3-4A2C-B86A-1DF1586C6D6E}" srcOrd="1" destOrd="0" parTransId="{39B45565-B17C-4FFE-AB27-7926B6B827B1}" sibTransId="{FB420834-C83E-494C-9838-F06AE0832686}"/>
    <dgm:cxn modelId="{09A19A6E-EF79-4754-A5BC-95AF5A1C5201}" srcId="{CB57624B-1497-479F-98F0-4341BD1C593C}" destId="{9465A9CC-C1B7-42FA-BACF-9B1D6A8EA752}" srcOrd="3" destOrd="0" parTransId="{E6CFEC8B-34B5-4ACB-BC1D-8FDD313A2543}" sibTransId="{FA3D610F-1BEB-4815-9723-3C97D48E1487}"/>
    <dgm:cxn modelId="{BFA44C52-1366-4C98-B771-1AFFC3472A32}" type="presOf" srcId="{148FFFAC-38EA-42B2-BEFB-3313FFD87321}" destId="{B8AD3B06-0481-48BF-BEC7-9E578161AB46}" srcOrd="0" destOrd="0" presId="urn:microsoft.com/office/officeart/2005/8/layout/lProcess1"/>
    <dgm:cxn modelId="{2B91AB52-7427-4D3A-91E8-215AA9D25683}" srcId="{CB57624B-1497-479F-98F0-4341BD1C593C}" destId="{E8221886-92F4-4B6D-9D6E-63399D09197A}" srcOrd="2" destOrd="0" parTransId="{7E2127CE-848E-4D8B-B0FF-005527563A8F}" sibTransId="{742D785C-AE7B-4712-B6C7-31C3E9C01CC1}"/>
    <dgm:cxn modelId="{BA1EED77-9AD8-464F-8394-523929185B18}" type="presOf" srcId="{F0C66A15-3AFB-48D1-9A8A-D1BC92F0D9A8}" destId="{7A819EC8-C749-4952-8A3E-682BAA9BAFE4}" srcOrd="0" destOrd="0" presId="urn:microsoft.com/office/officeart/2005/8/layout/lProcess1"/>
    <dgm:cxn modelId="{0600387C-9971-47E1-8192-3145B2FED7AC}" type="presOf" srcId="{E8221886-92F4-4B6D-9D6E-63399D09197A}" destId="{4744EC53-D660-4B53-ACCE-B8E7938E6BA1}" srcOrd="0" destOrd="0" presId="urn:microsoft.com/office/officeart/2005/8/layout/lProcess1"/>
    <dgm:cxn modelId="{F6B43A91-2D6F-4AA8-8D57-F42F6F6C40C5}" type="presOf" srcId="{1D7BEE49-ABD3-4A2C-B86A-1DF1586C6D6E}" destId="{F0D9264B-9401-4273-9400-1D3080EF3719}" srcOrd="0" destOrd="0" presId="urn:microsoft.com/office/officeart/2005/8/layout/lProcess1"/>
    <dgm:cxn modelId="{66BD9F97-5013-4089-86DF-4766CDBD7340}" srcId="{CB57624B-1497-479F-98F0-4341BD1C593C}" destId="{C1772B28-55EB-4EEA-B751-1D0359A81EB6}" srcOrd="0" destOrd="0" parTransId="{F0C66A15-3AFB-48D1-9A8A-D1BC92F0D9A8}" sibTransId="{148FFFAC-38EA-42B2-BEFB-3313FFD87321}"/>
    <dgm:cxn modelId="{3AA352A3-269D-46F6-B1A8-485FE8629269}" type="presOf" srcId="{A4E7193E-F180-4FBC-A009-5A9BC3CEBAAC}" destId="{B28CEBE8-B4A1-4C8B-B823-D4A66F746969}" srcOrd="0" destOrd="0" presId="urn:microsoft.com/office/officeart/2005/8/layout/lProcess1"/>
    <dgm:cxn modelId="{EF4653AA-5A5A-447C-8047-795B5DB80918}" srcId="{91E92ADC-AA16-4723-BB00-C3F02B4BE801}" destId="{E59D4E86-6BE9-43AC-9A61-2C62BB322C35}" srcOrd="0" destOrd="0" parTransId="{A9730D5A-B991-4354-943B-882798DEC496}" sibTransId="{D81FA7C9-277D-472F-AAC0-B1A47CFE1FAC}"/>
    <dgm:cxn modelId="{21D653BA-3977-48B8-8E86-9CEC487B3BE6}" type="presOf" srcId="{91E92ADC-AA16-4723-BB00-C3F02B4BE801}" destId="{CEB4703C-2A20-494E-A38C-D422B48A35D3}" srcOrd="0" destOrd="0" presId="urn:microsoft.com/office/officeart/2005/8/layout/lProcess1"/>
    <dgm:cxn modelId="{7F99ABD0-1931-483A-89D0-8761D61BC324}" srcId="{A4E7193E-F180-4FBC-A009-5A9BC3CEBAAC}" destId="{91E92ADC-AA16-4723-BB00-C3F02B4BE801}" srcOrd="0" destOrd="0" parTransId="{6EEF0144-F9B2-4AD4-910A-D48F477B3F0D}" sibTransId="{A253EACA-B861-4D40-9103-B60743034606}"/>
    <dgm:cxn modelId="{1A8DA0D2-4B82-4865-B504-F5D8E3208EC9}" type="presOf" srcId="{9465A9CC-C1B7-42FA-BACF-9B1D6A8EA752}" destId="{3A71EE02-52EE-4203-9D36-3A0B872FBB1D}" srcOrd="0" destOrd="0" presId="urn:microsoft.com/office/officeart/2005/8/layout/lProcess1"/>
    <dgm:cxn modelId="{E0141CF1-23E5-49BE-97C4-0774BBB00B55}" type="presOf" srcId="{CB57624B-1497-479F-98F0-4341BD1C593C}" destId="{9781679B-58AD-4D82-BB7F-71AF63A7E67D}" srcOrd="0" destOrd="0" presId="urn:microsoft.com/office/officeart/2005/8/layout/lProcess1"/>
    <dgm:cxn modelId="{C4555BF5-C874-4E4B-8A66-F660D6182884}" type="presOf" srcId="{D81FA7C9-277D-472F-AAC0-B1A47CFE1FAC}" destId="{A78AF87F-DFE0-44B8-AFF7-7885F918D6B9}" srcOrd="0" destOrd="0" presId="urn:microsoft.com/office/officeart/2005/8/layout/lProcess1"/>
    <dgm:cxn modelId="{B6AD1659-B3F9-4D09-87E6-92BD5191E940}" type="presParOf" srcId="{B28CEBE8-B4A1-4C8B-B823-D4A66F746969}" destId="{EFDFEA08-E4F6-431E-B608-9648F52F2592}" srcOrd="0" destOrd="0" presId="urn:microsoft.com/office/officeart/2005/8/layout/lProcess1"/>
    <dgm:cxn modelId="{B648A731-0556-4969-9FBE-B72245884C96}" type="presParOf" srcId="{EFDFEA08-E4F6-431E-B608-9648F52F2592}" destId="{CEB4703C-2A20-494E-A38C-D422B48A35D3}" srcOrd="0" destOrd="0" presId="urn:microsoft.com/office/officeart/2005/8/layout/lProcess1"/>
    <dgm:cxn modelId="{08083E8D-1AF9-45B1-BAD7-0BAB4F3A1ECB}" type="presParOf" srcId="{EFDFEA08-E4F6-431E-B608-9648F52F2592}" destId="{FAF85D8F-85D1-4661-82BC-2ACCBDB7DD3B}" srcOrd="1" destOrd="0" presId="urn:microsoft.com/office/officeart/2005/8/layout/lProcess1"/>
    <dgm:cxn modelId="{968C47BE-FC5C-416D-8F1B-0DC414C789AA}" type="presParOf" srcId="{EFDFEA08-E4F6-431E-B608-9648F52F2592}" destId="{AD46966B-A36D-4186-AD1C-342B285AC7CC}" srcOrd="2" destOrd="0" presId="urn:microsoft.com/office/officeart/2005/8/layout/lProcess1"/>
    <dgm:cxn modelId="{1B500D4D-7BDB-4742-8280-79B32D762A80}" type="presParOf" srcId="{EFDFEA08-E4F6-431E-B608-9648F52F2592}" destId="{A78AF87F-DFE0-44B8-AFF7-7885F918D6B9}" srcOrd="3" destOrd="0" presId="urn:microsoft.com/office/officeart/2005/8/layout/lProcess1"/>
    <dgm:cxn modelId="{CE62299F-A35A-42CB-A0BF-4786E5006FFA}" type="presParOf" srcId="{EFDFEA08-E4F6-431E-B608-9648F52F2592}" destId="{F0D9264B-9401-4273-9400-1D3080EF3719}" srcOrd="4" destOrd="0" presId="urn:microsoft.com/office/officeart/2005/8/layout/lProcess1"/>
    <dgm:cxn modelId="{2DE2CC2C-0FB0-4EBB-A83B-F14252397924}" type="presParOf" srcId="{B28CEBE8-B4A1-4C8B-B823-D4A66F746969}" destId="{9006EB69-8EBF-4A59-9299-5C874C6D9577}" srcOrd="1" destOrd="0" presId="urn:microsoft.com/office/officeart/2005/8/layout/lProcess1"/>
    <dgm:cxn modelId="{9D9AC813-A682-4CCA-83D6-3A60E11D76F1}" type="presParOf" srcId="{B28CEBE8-B4A1-4C8B-B823-D4A66F746969}" destId="{68FB2CF5-7D84-4139-996A-39B62031FCDE}" srcOrd="2" destOrd="0" presId="urn:microsoft.com/office/officeart/2005/8/layout/lProcess1"/>
    <dgm:cxn modelId="{FC5A7350-7ADD-438D-900F-908215B1C29A}" type="presParOf" srcId="{68FB2CF5-7D84-4139-996A-39B62031FCDE}" destId="{9781679B-58AD-4D82-BB7F-71AF63A7E67D}" srcOrd="0" destOrd="0" presId="urn:microsoft.com/office/officeart/2005/8/layout/lProcess1"/>
    <dgm:cxn modelId="{E20ED2DB-EDD4-42F6-9C80-F911B1ABDD22}" type="presParOf" srcId="{68FB2CF5-7D84-4139-996A-39B62031FCDE}" destId="{7A819EC8-C749-4952-8A3E-682BAA9BAFE4}" srcOrd="1" destOrd="0" presId="urn:microsoft.com/office/officeart/2005/8/layout/lProcess1"/>
    <dgm:cxn modelId="{C4CAC4C3-DAA9-427D-9271-770539F50B8B}" type="presParOf" srcId="{68FB2CF5-7D84-4139-996A-39B62031FCDE}" destId="{348C75E0-6F2E-4E84-B8A2-C98B7FA20CCA}" srcOrd="2" destOrd="0" presId="urn:microsoft.com/office/officeart/2005/8/layout/lProcess1"/>
    <dgm:cxn modelId="{84FE5722-E9F2-499D-87B6-52B0DBD6368F}" type="presParOf" srcId="{68FB2CF5-7D84-4139-996A-39B62031FCDE}" destId="{B8AD3B06-0481-48BF-BEC7-9E578161AB46}" srcOrd="3" destOrd="0" presId="urn:microsoft.com/office/officeart/2005/8/layout/lProcess1"/>
    <dgm:cxn modelId="{7DD5AA6C-47BA-4CAB-B75B-C75DB2EF6441}" type="presParOf" srcId="{68FB2CF5-7D84-4139-996A-39B62031FCDE}" destId="{EF0729B6-2FB5-4167-A257-436249BD5190}" srcOrd="4" destOrd="0" presId="urn:microsoft.com/office/officeart/2005/8/layout/lProcess1"/>
    <dgm:cxn modelId="{7D46C993-D5ED-4E5B-A758-C8EFB82A0839}" type="presParOf" srcId="{68FB2CF5-7D84-4139-996A-39B62031FCDE}" destId="{068A68CC-CCB1-48BC-B807-F0092FAC76EA}" srcOrd="5" destOrd="0" presId="urn:microsoft.com/office/officeart/2005/8/layout/lProcess1"/>
    <dgm:cxn modelId="{8020EB26-0FB4-4192-8FF1-394A74144CAD}" type="presParOf" srcId="{68FB2CF5-7D84-4139-996A-39B62031FCDE}" destId="{4744EC53-D660-4B53-ACCE-B8E7938E6BA1}" srcOrd="6" destOrd="0" presId="urn:microsoft.com/office/officeart/2005/8/layout/lProcess1"/>
    <dgm:cxn modelId="{727CA63F-9259-4FD5-A252-8128E2349DCA}" type="presParOf" srcId="{68FB2CF5-7D84-4139-996A-39B62031FCDE}" destId="{827291C7-F215-4A99-BA6C-445B17052BF4}" srcOrd="7" destOrd="0" presId="urn:microsoft.com/office/officeart/2005/8/layout/lProcess1"/>
    <dgm:cxn modelId="{88998DEE-EE62-4B5F-AC58-A65D2AF5A135}" type="presParOf" srcId="{68FB2CF5-7D84-4139-996A-39B62031FCDE}" destId="{3A71EE02-52EE-4203-9D36-3A0B872FBB1D}"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25830F-FD09-44B6-9AA6-11160822E7B4}"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s-ES"/>
        </a:p>
      </dgm:t>
    </dgm:pt>
    <dgm:pt modelId="{A962D3BD-19CB-448B-AB60-517A76E29308}">
      <dgm:prSet custT="1"/>
      <dgm:spPr/>
      <dgm:t>
        <a:bodyPr/>
        <a:lstStyle/>
        <a:p>
          <a:r>
            <a:rPr lang="es-MX" sz="1600" b="1" i="0" dirty="0"/>
            <a:t>Aleatorio o probabilístico</a:t>
          </a:r>
          <a:endParaRPr lang="es-ES" sz="1600" dirty="0"/>
        </a:p>
      </dgm:t>
    </dgm:pt>
    <dgm:pt modelId="{13E6B768-323F-45A6-982B-786AD0D2B493}" type="parTrans" cxnId="{D41565EA-7961-4EF2-86E8-D7825F225678}">
      <dgm:prSet/>
      <dgm:spPr/>
      <dgm:t>
        <a:bodyPr/>
        <a:lstStyle/>
        <a:p>
          <a:endParaRPr lang="es-ES" sz="2400"/>
        </a:p>
      </dgm:t>
    </dgm:pt>
    <dgm:pt modelId="{3433DB4B-2E86-4E34-B4D9-FCFABF9B32BB}" type="sibTrans" cxnId="{D41565EA-7961-4EF2-86E8-D7825F225678}">
      <dgm:prSet/>
      <dgm:spPr/>
      <dgm:t>
        <a:bodyPr/>
        <a:lstStyle/>
        <a:p>
          <a:endParaRPr lang="es-ES" sz="2400"/>
        </a:p>
      </dgm:t>
    </dgm:pt>
    <dgm:pt modelId="{6E3AE06B-5883-4FC9-930E-952C3E9C46A3}" type="asst">
      <dgm:prSet custT="1"/>
      <dgm:spPr/>
      <dgm:t>
        <a:bodyPr/>
        <a:lstStyle/>
        <a:p>
          <a:pPr algn="ctr"/>
          <a:r>
            <a:rPr lang="es-MX" sz="1600" b="0" i="0" dirty="0"/>
            <a:t>Cuando todos los sujetos que forman parte de una población tienen la misma probabilidad de ser escogidos como parte de la muestra. </a:t>
          </a:r>
          <a:endParaRPr lang="es-ES" sz="1600" dirty="0"/>
        </a:p>
      </dgm:t>
    </dgm:pt>
    <dgm:pt modelId="{A1E5E2FE-088D-45D8-B646-BDD5A21073C2}" type="parTrans" cxnId="{62C88317-F719-4C2A-A36C-C2B559A9FC43}">
      <dgm:prSet/>
      <dgm:spPr/>
      <dgm:t>
        <a:bodyPr/>
        <a:lstStyle/>
        <a:p>
          <a:endParaRPr lang="es-ES" sz="2400"/>
        </a:p>
      </dgm:t>
    </dgm:pt>
    <dgm:pt modelId="{CD5BC129-D79A-422B-9249-941BA1E1D143}" type="sibTrans" cxnId="{62C88317-F719-4C2A-A36C-C2B559A9FC43}">
      <dgm:prSet/>
      <dgm:spPr/>
      <dgm:t>
        <a:bodyPr/>
        <a:lstStyle/>
        <a:p>
          <a:endParaRPr lang="es-ES" sz="2400"/>
        </a:p>
      </dgm:t>
    </dgm:pt>
    <dgm:pt modelId="{E4D3CA7F-CD36-492F-8240-4B7CEE1EEB0C}">
      <dgm:prSet phldrT="[Texto]" custT="1"/>
      <dgm:spPr/>
      <dgm:t>
        <a:bodyPr/>
        <a:lstStyle/>
        <a:p>
          <a:r>
            <a:rPr lang="es-MX" sz="1600" b="0" i="0" dirty="0"/>
            <a:t>Muestreo aleatorio simple</a:t>
          </a:r>
          <a:endParaRPr lang="es-ES" sz="1600" b="0" dirty="0"/>
        </a:p>
      </dgm:t>
    </dgm:pt>
    <dgm:pt modelId="{408DE41A-DD9E-41E3-A7E1-EC89DE689072}" type="parTrans" cxnId="{2D2C8A9E-0FF3-47A7-8A4F-1810DD69A0FD}">
      <dgm:prSet/>
      <dgm:spPr/>
      <dgm:t>
        <a:bodyPr/>
        <a:lstStyle/>
        <a:p>
          <a:endParaRPr lang="es-ES" sz="2400"/>
        </a:p>
      </dgm:t>
    </dgm:pt>
    <dgm:pt modelId="{E857418E-576A-46D2-A5E5-37AC3C7D49CC}" type="sibTrans" cxnId="{2D2C8A9E-0FF3-47A7-8A4F-1810DD69A0FD}">
      <dgm:prSet/>
      <dgm:spPr/>
      <dgm:t>
        <a:bodyPr/>
        <a:lstStyle/>
        <a:p>
          <a:endParaRPr lang="es-ES" sz="2400"/>
        </a:p>
      </dgm:t>
    </dgm:pt>
    <dgm:pt modelId="{FA3B6735-DA2E-4712-9E0A-7E83A7D0440A}">
      <dgm:prSet phldrT="[Texto]" custT="1"/>
      <dgm:spPr/>
      <dgm:t>
        <a:bodyPr/>
        <a:lstStyle/>
        <a:p>
          <a:r>
            <a:rPr lang="es-ES" sz="1600" dirty="0"/>
            <a:t>Estratificado</a:t>
          </a:r>
        </a:p>
      </dgm:t>
    </dgm:pt>
    <dgm:pt modelId="{1CFAC41D-4B79-4515-A295-5AF41D7D44DF}" type="parTrans" cxnId="{FD7B00A8-4BFB-41E6-AD03-E411EA977C5E}">
      <dgm:prSet/>
      <dgm:spPr/>
      <dgm:t>
        <a:bodyPr/>
        <a:lstStyle/>
        <a:p>
          <a:endParaRPr lang="es-ES" sz="2400"/>
        </a:p>
      </dgm:t>
    </dgm:pt>
    <dgm:pt modelId="{A22D7C4B-9002-4574-94B9-CEC6C26ECD27}" type="sibTrans" cxnId="{FD7B00A8-4BFB-41E6-AD03-E411EA977C5E}">
      <dgm:prSet/>
      <dgm:spPr/>
      <dgm:t>
        <a:bodyPr/>
        <a:lstStyle/>
        <a:p>
          <a:endParaRPr lang="es-ES" sz="2400"/>
        </a:p>
      </dgm:t>
    </dgm:pt>
    <dgm:pt modelId="{33D4B4C0-EE0E-457F-AF82-2BCB8835026C}" type="asst">
      <dgm:prSet custT="1"/>
      <dgm:spPr/>
      <dgm:t>
        <a:bodyPr/>
        <a:lstStyle/>
        <a:p>
          <a:r>
            <a:rPr lang="es-MX" sz="1600" b="0" i="0" dirty="0"/>
            <a:t>Tienen una elevada representatividad y permiten calcular el error de la muestra.</a:t>
          </a:r>
          <a:endParaRPr lang="es-ES" sz="1600" dirty="0"/>
        </a:p>
      </dgm:t>
    </dgm:pt>
    <dgm:pt modelId="{E72B66B5-E48F-4B00-A151-1E03566C4CF9}" type="parTrans" cxnId="{1794522B-A47D-47CF-AE0E-AFB81ED9292D}">
      <dgm:prSet/>
      <dgm:spPr/>
      <dgm:t>
        <a:bodyPr/>
        <a:lstStyle/>
        <a:p>
          <a:endParaRPr lang="es-ES" sz="2400"/>
        </a:p>
      </dgm:t>
    </dgm:pt>
    <dgm:pt modelId="{8D51495E-D67B-4D26-850D-CBC31D799597}" type="sibTrans" cxnId="{1794522B-A47D-47CF-AE0E-AFB81ED9292D}">
      <dgm:prSet/>
      <dgm:spPr/>
      <dgm:t>
        <a:bodyPr/>
        <a:lstStyle/>
        <a:p>
          <a:endParaRPr lang="es-ES" sz="2400"/>
        </a:p>
      </dgm:t>
    </dgm:pt>
    <dgm:pt modelId="{0ADD108F-1B68-4FDF-9DB6-44880A606E0E}">
      <dgm:prSet custT="1"/>
      <dgm:spPr/>
      <dgm:t>
        <a:bodyPr/>
        <a:lstStyle/>
        <a:p>
          <a:r>
            <a:rPr lang="es-MX" sz="1600" b="0" i="0" dirty="0"/>
            <a:t>Los elementos se eligen de una lista al azar. </a:t>
          </a:r>
        </a:p>
      </dgm:t>
    </dgm:pt>
    <dgm:pt modelId="{17D2E448-3D92-4B0D-AB02-7A90513CC915}" type="parTrans" cxnId="{CC44A694-FCCF-44DA-A968-022153C49FF3}">
      <dgm:prSet/>
      <dgm:spPr/>
      <dgm:t>
        <a:bodyPr/>
        <a:lstStyle/>
        <a:p>
          <a:endParaRPr lang="es-ES" sz="2400"/>
        </a:p>
      </dgm:t>
    </dgm:pt>
    <dgm:pt modelId="{EEBFD634-392D-44AF-8D7A-836D11D6E3FA}" type="sibTrans" cxnId="{CC44A694-FCCF-44DA-A968-022153C49FF3}">
      <dgm:prSet/>
      <dgm:spPr/>
      <dgm:t>
        <a:bodyPr/>
        <a:lstStyle/>
        <a:p>
          <a:endParaRPr lang="es-ES" sz="2400"/>
        </a:p>
      </dgm:t>
    </dgm:pt>
    <dgm:pt modelId="{34BFB75F-7737-4C72-9B68-B263F481F4E8}">
      <dgm:prSet custT="1"/>
      <dgm:spPr/>
      <dgm:t>
        <a:bodyPr/>
        <a:lstStyle/>
        <a:p>
          <a:r>
            <a:rPr lang="es-MX" sz="1600" b="0" i="0" dirty="0"/>
            <a:t>Mejor cuando el universo es reducido y homogéneo.</a:t>
          </a:r>
        </a:p>
      </dgm:t>
    </dgm:pt>
    <dgm:pt modelId="{608DB4FB-AFB1-4976-A47E-D114C1F48CAF}" type="parTrans" cxnId="{8A29BE5D-8D88-48F4-BA69-057A0A04278A}">
      <dgm:prSet/>
      <dgm:spPr/>
      <dgm:t>
        <a:bodyPr/>
        <a:lstStyle/>
        <a:p>
          <a:endParaRPr lang="es-ES" sz="2400"/>
        </a:p>
      </dgm:t>
    </dgm:pt>
    <dgm:pt modelId="{61BEAC0D-9CC7-4D85-818C-D702194229D0}" type="sibTrans" cxnId="{8A29BE5D-8D88-48F4-BA69-057A0A04278A}">
      <dgm:prSet/>
      <dgm:spPr/>
      <dgm:t>
        <a:bodyPr/>
        <a:lstStyle/>
        <a:p>
          <a:endParaRPr lang="es-ES" sz="2400"/>
        </a:p>
      </dgm:t>
    </dgm:pt>
    <dgm:pt modelId="{C33AC106-6929-499A-80FE-EF3554F43F94}">
      <dgm:prSet custT="1"/>
      <dgm:spPr/>
      <dgm:t>
        <a:bodyPr/>
        <a:lstStyle/>
        <a:p>
          <a:r>
            <a:rPr lang="es-MX" sz="1600" b="0" i="0" dirty="0"/>
            <a:t>La población tiene que ser infinita o bien finita con reposición de elementos.</a:t>
          </a:r>
        </a:p>
      </dgm:t>
    </dgm:pt>
    <dgm:pt modelId="{47B98238-31BC-4935-A801-7C65AB354483}" type="parTrans" cxnId="{0ABEF2F8-6F98-4241-80B6-72F7F45445D4}">
      <dgm:prSet/>
      <dgm:spPr/>
      <dgm:t>
        <a:bodyPr/>
        <a:lstStyle/>
        <a:p>
          <a:endParaRPr lang="es-ES" sz="2400"/>
        </a:p>
      </dgm:t>
    </dgm:pt>
    <dgm:pt modelId="{FB6969DB-633B-421F-A34B-CE26DF54DC16}" type="sibTrans" cxnId="{0ABEF2F8-6F98-4241-80B6-72F7F45445D4}">
      <dgm:prSet/>
      <dgm:spPr/>
      <dgm:t>
        <a:bodyPr/>
        <a:lstStyle/>
        <a:p>
          <a:endParaRPr lang="es-ES" sz="2400"/>
        </a:p>
      </dgm:t>
    </dgm:pt>
    <dgm:pt modelId="{F782AD0C-313F-4172-A942-D52FDEC419FC}">
      <dgm:prSet phldrT="[Texto]" custT="1"/>
      <dgm:spPr/>
      <dgm:t>
        <a:bodyPr/>
        <a:lstStyle/>
        <a:p>
          <a:r>
            <a:rPr lang="es-MX" sz="1600" b="0" i="0" dirty="0"/>
            <a:t>Divide la población en estratos o grupos homogéneos, y extrae un número determinado de sujetos de cada uno</a:t>
          </a:r>
          <a:endParaRPr lang="es-ES" sz="1600" dirty="0"/>
        </a:p>
      </dgm:t>
    </dgm:pt>
    <dgm:pt modelId="{8302C0A3-ED0D-42A5-AEE4-CA8CC3E0523C}" type="parTrans" cxnId="{709338E4-1F02-4BDE-8F67-7FBAD9C386CB}">
      <dgm:prSet/>
      <dgm:spPr/>
      <dgm:t>
        <a:bodyPr/>
        <a:lstStyle/>
        <a:p>
          <a:endParaRPr lang="es-ES" sz="2400"/>
        </a:p>
      </dgm:t>
    </dgm:pt>
    <dgm:pt modelId="{B1989642-8740-4FF3-9623-52A2DF369A15}" type="sibTrans" cxnId="{709338E4-1F02-4BDE-8F67-7FBAD9C386CB}">
      <dgm:prSet/>
      <dgm:spPr/>
      <dgm:t>
        <a:bodyPr/>
        <a:lstStyle/>
        <a:p>
          <a:endParaRPr lang="es-ES" sz="2400"/>
        </a:p>
      </dgm:t>
    </dgm:pt>
    <dgm:pt modelId="{45D87F1F-390F-42E2-A3AE-2792CBD2BE9B}">
      <dgm:prSet phldrT="[Texto]" custT="1"/>
      <dgm:spPr/>
      <dgm:t>
        <a:bodyPr/>
        <a:lstStyle/>
        <a:p>
          <a:r>
            <a:rPr lang="es-MX" sz="1600" b="0" i="0" dirty="0"/>
            <a:t>Ej. nivel socioeconómico. </a:t>
          </a:r>
          <a:endParaRPr lang="es-ES" sz="1600" dirty="0"/>
        </a:p>
      </dgm:t>
    </dgm:pt>
    <dgm:pt modelId="{E5F5BD83-973D-47D7-BD8E-B7040FA0C7E4}" type="parTrans" cxnId="{2C95F57D-842E-4F30-8B63-CE5EEB7FC754}">
      <dgm:prSet/>
      <dgm:spPr/>
      <dgm:t>
        <a:bodyPr/>
        <a:lstStyle/>
        <a:p>
          <a:endParaRPr lang="es-ES" sz="2400"/>
        </a:p>
      </dgm:t>
    </dgm:pt>
    <dgm:pt modelId="{E69FF180-FFA2-4773-94E2-DDD4550AD718}" type="sibTrans" cxnId="{2C95F57D-842E-4F30-8B63-CE5EEB7FC754}">
      <dgm:prSet/>
      <dgm:spPr/>
      <dgm:t>
        <a:bodyPr/>
        <a:lstStyle/>
        <a:p>
          <a:endParaRPr lang="es-ES" sz="2400"/>
        </a:p>
      </dgm:t>
    </dgm:pt>
    <dgm:pt modelId="{A013A935-F108-42FB-BB17-AE18BD90026C}">
      <dgm:prSet phldrT="[Texto]" custT="1"/>
      <dgm:spPr/>
      <dgm:t>
        <a:bodyPr/>
        <a:lstStyle/>
        <a:p>
          <a:r>
            <a:rPr lang="es-ES" sz="1600" dirty="0"/>
            <a:t>Conglomerados</a:t>
          </a:r>
        </a:p>
      </dgm:t>
    </dgm:pt>
    <dgm:pt modelId="{38F3784E-3EAF-43BC-8770-53AEAAFEC116}" type="parTrans" cxnId="{E437779E-2419-4971-A496-379293D48D51}">
      <dgm:prSet/>
      <dgm:spPr/>
      <dgm:t>
        <a:bodyPr/>
        <a:lstStyle/>
        <a:p>
          <a:endParaRPr lang="es-ES" sz="2400"/>
        </a:p>
      </dgm:t>
    </dgm:pt>
    <dgm:pt modelId="{5BA6212D-3D8E-486F-A6B2-9F57D9F105B6}" type="sibTrans" cxnId="{E437779E-2419-4971-A496-379293D48D51}">
      <dgm:prSet/>
      <dgm:spPr/>
      <dgm:t>
        <a:bodyPr/>
        <a:lstStyle/>
        <a:p>
          <a:endParaRPr lang="es-ES" sz="2400"/>
        </a:p>
      </dgm:t>
    </dgm:pt>
    <dgm:pt modelId="{4F74C7CA-7529-4CBC-A86B-DDEB07782F87}">
      <dgm:prSet phldrT="[Texto]" custT="1"/>
      <dgm:spPr/>
      <dgm:t>
        <a:bodyPr/>
        <a:lstStyle/>
        <a:p>
          <a:r>
            <a:rPr lang="es-MX" sz="1600" b="0" i="0" dirty="0"/>
            <a:t>La población se divide en grupos heterogéneos y éstos a su vez se subdividen en grupos homogéneos</a:t>
          </a:r>
          <a:endParaRPr lang="es-ES" sz="1600" dirty="0"/>
        </a:p>
      </dgm:t>
    </dgm:pt>
    <dgm:pt modelId="{E0D59AC0-0D47-4580-902C-570985BB64DD}" type="parTrans" cxnId="{C0D08790-822E-4745-A6D3-599B5BBC4CF7}">
      <dgm:prSet/>
      <dgm:spPr/>
      <dgm:t>
        <a:bodyPr/>
        <a:lstStyle/>
        <a:p>
          <a:endParaRPr lang="es-ES" sz="2400"/>
        </a:p>
      </dgm:t>
    </dgm:pt>
    <dgm:pt modelId="{9D7640A0-7B28-48B6-9CCE-FD4058302B56}" type="sibTrans" cxnId="{C0D08790-822E-4745-A6D3-599B5BBC4CF7}">
      <dgm:prSet/>
      <dgm:spPr/>
      <dgm:t>
        <a:bodyPr/>
        <a:lstStyle/>
        <a:p>
          <a:endParaRPr lang="es-ES" sz="2400"/>
        </a:p>
      </dgm:t>
    </dgm:pt>
    <dgm:pt modelId="{696C5153-B8C3-4DE5-AF11-E382D5BB23B7}">
      <dgm:prSet phldrT="[Texto]" custT="1"/>
      <dgm:spPr/>
      <dgm:t>
        <a:bodyPr/>
        <a:lstStyle/>
        <a:p>
          <a:r>
            <a:rPr lang="es-ES" sz="1600" dirty="0"/>
            <a:t>Ej. Escuelas o barrios</a:t>
          </a:r>
        </a:p>
      </dgm:t>
    </dgm:pt>
    <dgm:pt modelId="{F711224C-80F5-4237-A616-F0A4779C7D0F}" type="parTrans" cxnId="{CE0EF195-4616-4A7B-8265-0E39232A56AD}">
      <dgm:prSet/>
      <dgm:spPr/>
      <dgm:t>
        <a:bodyPr/>
        <a:lstStyle/>
        <a:p>
          <a:endParaRPr lang="es-ES" sz="2400"/>
        </a:p>
      </dgm:t>
    </dgm:pt>
    <dgm:pt modelId="{DE200F72-6B5E-46E2-8F3C-A73B50A6E092}" type="sibTrans" cxnId="{CE0EF195-4616-4A7B-8265-0E39232A56AD}">
      <dgm:prSet/>
      <dgm:spPr/>
      <dgm:t>
        <a:bodyPr/>
        <a:lstStyle/>
        <a:p>
          <a:endParaRPr lang="es-ES" sz="2400"/>
        </a:p>
      </dgm:t>
    </dgm:pt>
    <dgm:pt modelId="{B5BF867F-5920-43D0-A4F4-14FE68638B2F}">
      <dgm:prSet phldrT="[Texto]" custT="1"/>
      <dgm:spPr/>
      <dgm:t>
        <a:bodyPr/>
        <a:lstStyle/>
        <a:p>
          <a:r>
            <a:rPr lang="es-MX" sz="1600" b="0" i="0" dirty="0"/>
            <a:t>Sistemático</a:t>
          </a:r>
          <a:endParaRPr lang="es-ES" sz="1600" dirty="0"/>
        </a:p>
      </dgm:t>
    </dgm:pt>
    <dgm:pt modelId="{CA69DD85-97A5-4703-B0D2-362B7F0C3D49}" type="parTrans" cxnId="{B4EBDDEB-CCEA-45EE-9B00-9E426876EA94}">
      <dgm:prSet/>
      <dgm:spPr/>
      <dgm:t>
        <a:bodyPr/>
        <a:lstStyle/>
        <a:p>
          <a:endParaRPr lang="es-ES" sz="2400"/>
        </a:p>
      </dgm:t>
    </dgm:pt>
    <dgm:pt modelId="{9AC596B7-A35C-4B9D-9528-A751F3A92769}" type="sibTrans" cxnId="{B4EBDDEB-CCEA-45EE-9B00-9E426876EA94}">
      <dgm:prSet/>
      <dgm:spPr/>
      <dgm:t>
        <a:bodyPr/>
        <a:lstStyle/>
        <a:p>
          <a:endParaRPr lang="es-ES" sz="2400"/>
        </a:p>
      </dgm:t>
    </dgm:pt>
    <dgm:pt modelId="{915E843C-C6CF-4070-9E89-85660848A9F7}">
      <dgm:prSet phldrT="[Texto]" custT="1"/>
      <dgm:spPr/>
      <dgm:t>
        <a:bodyPr/>
        <a:lstStyle/>
        <a:p>
          <a:r>
            <a:rPr lang="es-MX" sz="1600" b="0" i="0" dirty="0"/>
            <a:t>El primer elemento se elige al azar y luego se escogen a intervalos constantes los elementos restantes.</a:t>
          </a:r>
          <a:endParaRPr lang="es-ES" sz="1600" dirty="0"/>
        </a:p>
      </dgm:t>
    </dgm:pt>
    <dgm:pt modelId="{4971B53A-A26B-47D9-893A-AF46D136361E}" type="parTrans" cxnId="{DD1F863D-278B-4F72-B7F6-DA5049E320BF}">
      <dgm:prSet/>
      <dgm:spPr/>
      <dgm:t>
        <a:bodyPr/>
        <a:lstStyle/>
        <a:p>
          <a:endParaRPr lang="es-ES" sz="2400"/>
        </a:p>
      </dgm:t>
    </dgm:pt>
    <dgm:pt modelId="{2CCB7AF5-B1B1-4ACB-87F8-7E87E79AE1D6}" type="sibTrans" cxnId="{DD1F863D-278B-4F72-B7F6-DA5049E320BF}">
      <dgm:prSet/>
      <dgm:spPr/>
      <dgm:t>
        <a:bodyPr/>
        <a:lstStyle/>
        <a:p>
          <a:endParaRPr lang="es-ES" sz="2400"/>
        </a:p>
      </dgm:t>
    </dgm:pt>
    <dgm:pt modelId="{278E7D1B-8663-49C2-8F8B-EBF7BFC16452}" type="pres">
      <dgm:prSet presAssocID="{5B25830F-FD09-44B6-9AA6-11160822E7B4}" presName="hierChild1" presStyleCnt="0">
        <dgm:presLayoutVars>
          <dgm:orgChart val="1"/>
          <dgm:chPref val="1"/>
          <dgm:dir/>
          <dgm:animOne val="branch"/>
          <dgm:animLvl val="lvl"/>
          <dgm:resizeHandles/>
        </dgm:presLayoutVars>
      </dgm:prSet>
      <dgm:spPr/>
    </dgm:pt>
    <dgm:pt modelId="{EC86015F-0977-405F-A3C2-BA7ED819933C}" type="pres">
      <dgm:prSet presAssocID="{A962D3BD-19CB-448B-AB60-517A76E29308}" presName="hierRoot1" presStyleCnt="0">
        <dgm:presLayoutVars>
          <dgm:hierBranch val="init"/>
        </dgm:presLayoutVars>
      </dgm:prSet>
      <dgm:spPr/>
    </dgm:pt>
    <dgm:pt modelId="{841DED03-0E6E-4CB5-B397-970E8CDF94EB}" type="pres">
      <dgm:prSet presAssocID="{A962D3BD-19CB-448B-AB60-517A76E29308}" presName="rootComposite1" presStyleCnt="0"/>
      <dgm:spPr/>
    </dgm:pt>
    <dgm:pt modelId="{1D74BE4B-B77B-4471-A530-860ACB175EF8}" type="pres">
      <dgm:prSet presAssocID="{A962D3BD-19CB-448B-AB60-517A76E29308}" presName="rootText1" presStyleLbl="node0" presStyleIdx="0" presStyleCnt="1">
        <dgm:presLayoutVars>
          <dgm:chPref val="3"/>
        </dgm:presLayoutVars>
      </dgm:prSet>
      <dgm:spPr/>
    </dgm:pt>
    <dgm:pt modelId="{09139A94-3DC2-475F-AC89-DDD47245CD7E}" type="pres">
      <dgm:prSet presAssocID="{A962D3BD-19CB-448B-AB60-517A76E29308}" presName="rootConnector1" presStyleLbl="node1" presStyleIdx="0" presStyleCnt="0"/>
      <dgm:spPr/>
    </dgm:pt>
    <dgm:pt modelId="{4AA9A597-8A5C-4219-A35E-DE97EE7D14A9}" type="pres">
      <dgm:prSet presAssocID="{A962D3BD-19CB-448B-AB60-517A76E29308}" presName="hierChild2" presStyleCnt="0"/>
      <dgm:spPr/>
    </dgm:pt>
    <dgm:pt modelId="{437397C0-82D9-4CC5-ADD3-F62E57FFD66A}" type="pres">
      <dgm:prSet presAssocID="{408DE41A-DD9E-41E3-A7E1-EC89DE689072}" presName="Name64" presStyleLbl="parChTrans1D2" presStyleIdx="0" presStyleCnt="6"/>
      <dgm:spPr/>
    </dgm:pt>
    <dgm:pt modelId="{A884CCA9-9810-4094-8236-FA6E1B806302}" type="pres">
      <dgm:prSet presAssocID="{E4D3CA7F-CD36-492F-8240-4B7CEE1EEB0C}" presName="hierRoot2" presStyleCnt="0">
        <dgm:presLayoutVars>
          <dgm:hierBranch val="init"/>
        </dgm:presLayoutVars>
      </dgm:prSet>
      <dgm:spPr/>
    </dgm:pt>
    <dgm:pt modelId="{2673BDA3-FA68-4483-8AC8-3DF38B2A09E6}" type="pres">
      <dgm:prSet presAssocID="{E4D3CA7F-CD36-492F-8240-4B7CEE1EEB0C}" presName="rootComposite" presStyleCnt="0"/>
      <dgm:spPr/>
    </dgm:pt>
    <dgm:pt modelId="{ECA1B91B-D4D9-4BB4-B330-05AA2DA99BAF}" type="pres">
      <dgm:prSet presAssocID="{E4D3CA7F-CD36-492F-8240-4B7CEE1EEB0C}" presName="rootText" presStyleLbl="node2" presStyleIdx="0" presStyleCnt="4">
        <dgm:presLayoutVars>
          <dgm:chPref val="3"/>
        </dgm:presLayoutVars>
      </dgm:prSet>
      <dgm:spPr/>
    </dgm:pt>
    <dgm:pt modelId="{F35B9B86-E3BA-4CB2-819F-75DE34C6F020}" type="pres">
      <dgm:prSet presAssocID="{E4D3CA7F-CD36-492F-8240-4B7CEE1EEB0C}" presName="rootConnector" presStyleLbl="node2" presStyleIdx="0" presStyleCnt="4"/>
      <dgm:spPr/>
    </dgm:pt>
    <dgm:pt modelId="{311BBE63-E8AC-4600-9966-15E4154A6716}" type="pres">
      <dgm:prSet presAssocID="{E4D3CA7F-CD36-492F-8240-4B7CEE1EEB0C}" presName="hierChild4" presStyleCnt="0"/>
      <dgm:spPr/>
    </dgm:pt>
    <dgm:pt modelId="{3B90DD45-B9F8-43E5-A62E-41693C37035E}" type="pres">
      <dgm:prSet presAssocID="{17D2E448-3D92-4B0D-AB02-7A90513CC915}" presName="Name64" presStyleLbl="parChTrans1D3" presStyleIdx="0" presStyleCnt="8"/>
      <dgm:spPr/>
    </dgm:pt>
    <dgm:pt modelId="{411076F0-8311-438E-A98B-AC68BC0FFCB1}" type="pres">
      <dgm:prSet presAssocID="{0ADD108F-1B68-4FDF-9DB6-44880A606E0E}" presName="hierRoot2" presStyleCnt="0">
        <dgm:presLayoutVars>
          <dgm:hierBranch val="init"/>
        </dgm:presLayoutVars>
      </dgm:prSet>
      <dgm:spPr/>
    </dgm:pt>
    <dgm:pt modelId="{D5B7E52F-721B-4C39-942F-807CE508BF16}" type="pres">
      <dgm:prSet presAssocID="{0ADD108F-1B68-4FDF-9DB6-44880A606E0E}" presName="rootComposite" presStyleCnt="0"/>
      <dgm:spPr/>
    </dgm:pt>
    <dgm:pt modelId="{E82F4BC7-9874-44C5-B1A2-E7D18B7DF854}" type="pres">
      <dgm:prSet presAssocID="{0ADD108F-1B68-4FDF-9DB6-44880A606E0E}" presName="rootText" presStyleLbl="node3" presStyleIdx="0" presStyleCnt="8" custScaleX="253002">
        <dgm:presLayoutVars>
          <dgm:chPref val="3"/>
        </dgm:presLayoutVars>
      </dgm:prSet>
      <dgm:spPr/>
    </dgm:pt>
    <dgm:pt modelId="{43D64B98-F1C6-47F9-AAA1-C9AED931B54D}" type="pres">
      <dgm:prSet presAssocID="{0ADD108F-1B68-4FDF-9DB6-44880A606E0E}" presName="rootConnector" presStyleLbl="node3" presStyleIdx="0" presStyleCnt="8"/>
      <dgm:spPr/>
    </dgm:pt>
    <dgm:pt modelId="{276AB76E-8F86-4E00-908B-FAB969F732AC}" type="pres">
      <dgm:prSet presAssocID="{0ADD108F-1B68-4FDF-9DB6-44880A606E0E}" presName="hierChild4" presStyleCnt="0"/>
      <dgm:spPr/>
    </dgm:pt>
    <dgm:pt modelId="{A7BAD8DD-4B79-4DC4-8602-4BA20842C509}" type="pres">
      <dgm:prSet presAssocID="{0ADD108F-1B68-4FDF-9DB6-44880A606E0E}" presName="hierChild5" presStyleCnt="0"/>
      <dgm:spPr/>
    </dgm:pt>
    <dgm:pt modelId="{ABE9CC4F-E1DB-4F10-AEF7-E5AFF24AF08C}" type="pres">
      <dgm:prSet presAssocID="{608DB4FB-AFB1-4976-A47E-D114C1F48CAF}" presName="Name64" presStyleLbl="parChTrans1D3" presStyleIdx="1" presStyleCnt="8"/>
      <dgm:spPr/>
    </dgm:pt>
    <dgm:pt modelId="{49398212-DA9F-4C7B-899E-20A67AD19182}" type="pres">
      <dgm:prSet presAssocID="{34BFB75F-7737-4C72-9B68-B263F481F4E8}" presName="hierRoot2" presStyleCnt="0">
        <dgm:presLayoutVars>
          <dgm:hierBranch val="init"/>
        </dgm:presLayoutVars>
      </dgm:prSet>
      <dgm:spPr/>
    </dgm:pt>
    <dgm:pt modelId="{CB78CF0E-B0AE-493B-8F8A-1DAEB24FFFE7}" type="pres">
      <dgm:prSet presAssocID="{34BFB75F-7737-4C72-9B68-B263F481F4E8}" presName="rootComposite" presStyleCnt="0"/>
      <dgm:spPr/>
    </dgm:pt>
    <dgm:pt modelId="{74A52248-F9C8-4A66-AA8E-324383A30F13}" type="pres">
      <dgm:prSet presAssocID="{34BFB75F-7737-4C72-9B68-B263F481F4E8}" presName="rootText" presStyleLbl="node3" presStyleIdx="1" presStyleCnt="8" custScaleX="303699">
        <dgm:presLayoutVars>
          <dgm:chPref val="3"/>
        </dgm:presLayoutVars>
      </dgm:prSet>
      <dgm:spPr/>
    </dgm:pt>
    <dgm:pt modelId="{19798BEF-E65F-4B21-9296-BA9CA031A2B3}" type="pres">
      <dgm:prSet presAssocID="{34BFB75F-7737-4C72-9B68-B263F481F4E8}" presName="rootConnector" presStyleLbl="node3" presStyleIdx="1" presStyleCnt="8"/>
      <dgm:spPr/>
    </dgm:pt>
    <dgm:pt modelId="{190F6A7A-B3F8-4656-9398-8FEC13A0424B}" type="pres">
      <dgm:prSet presAssocID="{34BFB75F-7737-4C72-9B68-B263F481F4E8}" presName="hierChild4" presStyleCnt="0"/>
      <dgm:spPr/>
    </dgm:pt>
    <dgm:pt modelId="{27484307-550C-4057-A364-D9E6C6CE7726}" type="pres">
      <dgm:prSet presAssocID="{34BFB75F-7737-4C72-9B68-B263F481F4E8}" presName="hierChild5" presStyleCnt="0"/>
      <dgm:spPr/>
    </dgm:pt>
    <dgm:pt modelId="{133598F1-593C-425C-B2C0-D3E42D5A6409}" type="pres">
      <dgm:prSet presAssocID="{47B98238-31BC-4935-A801-7C65AB354483}" presName="Name64" presStyleLbl="parChTrans1D3" presStyleIdx="2" presStyleCnt="8"/>
      <dgm:spPr/>
    </dgm:pt>
    <dgm:pt modelId="{89AB1296-054C-42E4-83E1-20C8D69C1BBD}" type="pres">
      <dgm:prSet presAssocID="{C33AC106-6929-499A-80FE-EF3554F43F94}" presName="hierRoot2" presStyleCnt="0">
        <dgm:presLayoutVars>
          <dgm:hierBranch val="init"/>
        </dgm:presLayoutVars>
      </dgm:prSet>
      <dgm:spPr/>
    </dgm:pt>
    <dgm:pt modelId="{34050C66-4AAC-49FF-9330-C4842FD0EAF1}" type="pres">
      <dgm:prSet presAssocID="{C33AC106-6929-499A-80FE-EF3554F43F94}" presName="rootComposite" presStyleCnt="0"/>
      <dgm:spPr/>
    </dgm:pt>
    <dgm:pt modelId="{64C578B0-0BC7-4B5B-B563-BD2098A3DF55}" type="pres">
      <dgm:prSet presAssocID="{C33AC106-6929-499A-80FE-EF3554F43F94}" presName="rootText" presStyleLbl="node3" presStyleIdx="2" presStyleCnt="8" custScaleX="307669">
        <dgm:presLayoutVars>
          <dgm:chPref val="3"/>
        </dgm:presLayoutVars>
      </dgm:prSet>
      <dgm:spPr/>
    </dgm:pt>
    <dgm:pt modelId="{EE4F765D-4F2E-400D-845F-FFF0C38B6D4E}" type="pres">
      <dgm:prSet presAssocID="{C33AC106-6929-499A-80FE-EF3554F43F94}" presName="rootConnector" presStyleLbl="node3" presStyleIdx="2" presStyleCnt="8"/>
      <dgm:spPr/>
    </dgm:pt>
    <dgm:pt modelId="{7F86C8F4-722F-4C48-ADD9-876A18F050E3}" type="pres">
      <dgm:prSet presAssocID="{C33AC106-6929-499A-80FE-EF3554F43F94}" presName="hierChild4" presStyleCnt="0"/>
      <dgm:spPr/>
    </dgm:pt>
    <dgm:pt modelId="{4C5A81A4-CAC8-4911-BC62-4D58A5A5A7F9}" type="pres">
      <dgm:prSet presAssocID="{C33AC106-6929-499A-80FE-EF3554F43F94}" presName="hierChild5" presStyleCnt="0"/>
      <dgm:spPr/>
    </dgm:pt>
    <dgm:pt modelId="{5FB5BC5A-1420-4A59-9FA7-82E84E627D76}" type="pres">
      <dgm:prSet presAssocID="{E4D3CA7F-CD36-492F-8240-4B7CEE1EEB0C}" presName="hierChild5" presStyleCnt="0"/>
      <dgm:spPr/>
    </dgm:pt>
    <dgm:pt modelId="{5485EE26-9450-4855-82E1-3A9BA6AE333A}" type="pres">
      <dgm:prSet presAssocID="{1CFAC41D-4B79-4515-A295-5AF41D7D44DF}" presName="Name64" presStyleLbl="parChTrans1D2" presStyleIdx="1" presStyleCnt="6"/>
      <dgm:spPr/>
    </dgm:pt>
    <dgm:pt modelId="{AD25866C-1122-4940-8449-5262E5765D72}" type="pres">
      <dgm:prSet presAssocID="{FA3B6735-DA2E-4712-9E0A-7E83A7D0440A}" presName="hierRoot2" presStyleCnt="0">
        <dgm:presLayoutVars>
          <dgm:hierBranch val="init"/>
        </dgm:presLayoutVars>
      </dgm:prSet>
      <dgm:spPr/>
    </dgm:pt>
    <dgm:pt modelId="{11DE760E-1166-4165-921D-173DFB1DF7D0}" type="pres">
      <dgm:prSet presAssocID="{FA3B6735-DA2E-4712-9E0A-7E83A7D0440A}" presName="rootComposite" presStyleCnt="0"/>
      <dgm:spPr/>
    </dgm:pt>
    <dgm:pt modelId="{4D62236B-1103-451E-99F4-A65676071137}" type="pres">
      <dgm:prSet presAssocID="{FA3B6735-DA2E-4712-9E0A-7E83A7D0440A}" presName="rootText" presStyleLbl="node2" presStyleIdx="1" presStyleCnt="4">
        <dgm:presLayoutVars>
          <dgm:chPref val="3"/>
        </dgm:presLayoutVars>
      </dgm:prSet>
      <dgm:spPr/>
    </dgm:pt>
    <dgm:pt modelId="{06905F18-0861-4927-86D0-1D977E59050E}" type="pres">
      <dgm:prSet presAssocID="{FA3B6735-DA2E-4712-9E0A-7E83A7D0440A}" presName="rootConnector" presStyleLbl="node2" presStyleIdx="1" presStyleCnt="4"/>
      <dgm:spPr/>
    </dgm:pt>
    <dgm:pt modelId="{B9E81565-2A4D-47C9-9787-C8B8AC4A506E}" type="pres">
      <dgm:prSet presAssocID="{FA3B6735-DA2E-4712-9E0A-7E83A7D0440A}" presName="hierChild4" presStyleCnt="0"/>
      <dgm:spPr/>
    </dgm:pt>
    <dgm:pt modelId="{591B21B7-F0B7-46A2-9D20-0CF1C3BCC056}" type="pres">
      <dgm:prSet presAssocID="{8302C0A3-ED0D-42A5-AEE4-CA8CC3E0523C}" presName="Name64" presStyleLbl="parChTrans1D3" presStyleIdx="3" presStyleCnt="8"/>
      <dgm:spPr/>
    </dgm:pt>
    <dgm:pt modelId="{CA6A2A45-B7F1-4C1E-AD8A-CE54D0134CD3}" type="pres">
      <dgm:prSet presAssocID="{F782AD0C-313F-4172-A942-D52FDEC419FC}" presName="hierRoot2" presStyleCnt="0">
        <dgm:presLayoutVars>
          <dgm:hierBranch val="init"/>
        </dgm:presLayoutVars>
      </dgm:prSet>
      <dgm:spPr/>
    </dgm:pt>
    <dgm:pt modelId="{346E9F03-6658-499E-8FFF-0A950FEAF26A}" type="pres">
      <dgm:prSet presAssocID="{F782AD0C-313F-4172-A942-D52FDEC419FC}" presName="rootComposite" presStyleCnt="0"/>
      <dgm:spPr/>
    </dgm:pt>
    <dgm:pt modelId="{95E56622-ED19-46AC-AD92-F2FB25F6D91D}" type="pres">
      <dgm:prSet presAssocID="{F782AD0C-313F-4172-A942-D52FDEC419FC}" presName="rootText" presStyleLbl="node3" presStyleIdx="3" presStyleCnt="8" custScaleX="325080" custScaleY="133349">
        <dgm:presLayoutVars>
          <dgm:chPref val="3"/>
        </dgm:presLayoutVars>
      </dgm:prSet>
      <dgm:spPr/>
    </dgm:pt>
    <dgm:pt modelId="{D035D308-29B2-45B1-A415-90083F2A3ADD}" type="pres">
      <dgm:prSet presAssocID="{F782AD0C-313F-4172-A942-D52FDEC419FC}" presName="rootConnector" presStyleLbl="node3" presStyleIdx="3" presStyleCnt="8"/>
      <dgm:spPr/>
    </dgm:pt>
    <dgm:pt modelId="{A748ECE5-EDF2-4650-8270-F80687A591BE}" type="pres">
      <dgm:prSet presAssocID="{F782AD0C-313F-4172-A942-D52FDEC419FC}" presName="hierChild4" presStyleCnt="0"/>
      <dgm:spPr/>
    </dgm:pt>
    <dgm:pt modelId="{1AC22E7D-076E-42F5-9A78-191B1D7227F9}" type="pres">
      <dgm:prSet presAssocID="{F782AD0C-313F-4172-A942-D52FDEC419FC}" presName="hierChild5" presStyleCnt="0"/>
      <dgm:spPr/>
    </dgm:pt>
    <dgm:pt modelId="{B1F9210D-1C89-45D4-93E7-446BBBCB7BE2}" type="pres">
      <dgm:prSet presAssocID="{E5F5BD83-973D-47D7-BD8E-B7040FA0C7E4}" presName="Name64" presStyleLbl="parChTrans1D3" presStyleIdx="4" presStyleCnt="8"/>
      <dgm:spPr/>
    </dgm:pt>
    <dgm:pt modelId="{CB41859C-D378-4A66-A4A6-EC6B1552DEBC}" type="pres">
      <dgm:prSet presAssocID="{45D87F1F-390F-42E2-A3AE-2792CBD2BE9B}" presName="hierRoot2" presStyleCnt="0">
        <dgm:presLayoutVars>
          <dgm:hierBranch val="init"/>
        </dgm:presLayoutVars>
      </dgm:prSet>
      <dgm:spPr/>
    </dgm:pt>
    <dgm:pt modelId="{7DD7DD44-4469-407C-B3F4-7B93F78FCF84}" type="pres">
      <dgm:prSet presAssocID="{45D87F1F-390F-42E2-A3AE-2792CBD2BE9B}" presName="rootComposite" presStyleCnt="0"/>
      <dgm:spPr/>
    </dgm:pt>
    <dgm:pt modelId="{E23EF826-3FD8-4A2D-9890-1C595C8CE934}" type="pres">
      <dgm:prSet presAssocID="{45D87F1F-390F-42E2-A3AE-2792CBD2BE9B}" presName="rootText" presStyleLbl="node3" presStyleIdx="4" presStyleCnt="8" custScaleX="169921" custScaleY="71221">
        <dgm:presLayoutVars>
          <dgm:chPref val="3"/>
        </dgm:presLayoutVars>
      </dgm:prSet>
      <dgm:spPr/>
    </dgm:pt>
    <dgm:pt modelId="{335E8588-5137-4133-B940-25EA9A57DFA9}" type="pres">
      <dgm:prSet presAssocID="{45D87F1F-390F-42E2-A3AE-2792CBD2BE9B}" presName="rootConnector" presStyleLbl="node3" presStyleIdx="4" presStyleCnt="8"/>
      <dgm:spPr/>
    </dgm:pt>
    <dgm:pt modelId="{A1C64FD3-3D8F-4550-A360-8212C12E79DC}" type="pres">
      <dgm:prSet presAssocID="{45D87F1F-390F-42E2-A3AE-2792CBD2BE9B}" presName="hierChild4" presStyleCnt="0"/>
      <dgm:spPr/>
    </dgm:pt>
    <dgm:pt modelId="{BF709D3B-F298-4A72-98D9-226FE0B074EF}" type="pres">
      <dgm:prSet presAssocID="{45D87F1F-390F-42E2-A3AE-2792CBD2BE9B}" presName="hierChild5" presStyleCnt="0"/>
      <dgm:spPr/>
    </dgm:pt>
    <dgm:pt modelId="{486F6FFD-93A0-4EC4-B25B-41AF7272BE9E}" type="pres">
      <dgm:prSet presAssocID="{FA3B6735-DA2E-4712-9E0A-7E83A7D0440A}" presName="hierChild5" presStyleCnt="0"/>
      <dgm:spPr/>
    </dgm:pt>
    <dgm:pt modelId="{7803A10B-11E6-4EF1-A0C8-9D3026B6AB51}" type="pres">
      <dgm:prSet presAssocID="{38F3784E-3EAF-43BC-8770-53AEAAFEC116}" presName="Name64" presStyleLbl="parChTrans1D2" presStyleIdx="2" presStyleCnt="6"/>
      <dgm:spPr/>
    </dgm:pt>
    <dgm:pt modelId="{F4B6FF2D-BEFC-4E63-B23F-EE0FB8ECC5CF}" type="pres">
      <dgm:prSet presAssocID="{A013A935-F108-42FB-BB17-AE18BD90026C}" presName="hierRoot2" presStyleCnt="0">
        <dgm:presLayoutVars>
          <dgm:hierBranch val="init"/>
        </dgm:presLayoutVars>
      </dgm:prSet>
      <dgm:spPr/>
    </dgm:pt>
    <dgm:pt modelId="{FA8FAEC9-599D-4F2B-8CD8-F86382148B2D}" type="pres">
      <dgm:prSet presAssocID="{A013A935-F108-42FB-BB17-AE18BD90026C}" presName="rootComposite" presStyleCnt="0"/>
      <dgm:spPr/>
    </dgm:pt>
    <dgm:pt modelId="{9386F2AE-DFB9-46CE-9DDB-0AF8C007611F}" type="pres">
      <dgm:prSet presAssocID="{A013A935-F108-42FB-BB17-AE18BD90026C}" presName="rootText" presStyleLbl="node2" presStyleIdx="2" presStyleCnt="4">
        <dgm:presLayoutVars>
          <dgm:chPref val="3"/>
        </dgm:presLayoutVars>
      </dgm:prSet>
      <dgm:spPr/>
    </dgm:pt>
    <dgm:pt modelId="{A2B3434F-2211-4945-B488-DB969062A525}" type="pres">
      <dgm:prSet presAssocID="{A013A935-F108-42FB-BB17-AE18BD90026C}" presName="rootConnector" presStyleLbl="node2" presStyleIdx="2" presStyleCnt="4"/>
      <dgm:spPr/>
    </dgm:pt>
    <dgm:pt modelId="{E0A2189D-CDD9-42F3-A1B6-4D44CBC3BB52}" type="pres">
      <dgm:prSet presAssocID="{A013A935-F108-42FB-BB17-AE18BD90026C}" presName="hierChild4" presStyleCnt="0"/>
      <dgm:spPr/>
    </dgm:pt>
    <dgm:pt modelId="{C68DB9F6-64D8-40D2-94C4-09652EA550AE}" type="pres">
      <dgm:prSet presAssocID="{E0D59AC0-0D47-4580-902C-570985BB64DD}" presName="Name64" presStyleLbl="parChTrans1D3" presStyleIdx="5" presStyleCnt="8"/>
      <dgm:spPr/>
    </dgm:pt>
    <dgm:pt modelId="{B8A7354B-B19E-4B31-8210-D9A3265ECCC3}" type="pres">
      <dgm:prSet presAssocID="{4F74C7CA-7529-4CBC-A86B-DDEB07782F87}" presName="hierRoot2" presStyleCnt="0">
        <dgm:presLayoutVars>
          <dgm:hierBranch val="init"/>
        </dgm:presLayoutVars>
      </dgm:prSet>
      <dgm:spPr/>
    </dgm:pt>
    <dgm:pt modelId="{C9D6A146-0180-417E-BB31-C4F20EFB8198}" type="pres">
      <dgm:prSet presAssocID="{4F74C7CA-7529-4CBC-A86B-DDEB07782F87}" presName="rootComposite" presStyleCnt="0"/>
      <dgm:spPr/>
    </dgm:pt>
    <dgm:pt modelId="{E211E47F-7A45-4A9F-B607-A0CFC7662205}" type="pres">
      <dgm:prSet presAssocID="{4F74C7CA-7529-4CBC-A86B-DDEB07782F87}" presName="rootText" presStyleLbl="node3" presStyleIdx="5" presStyleCnt="8" custScaleX="318133">
        <dgm:presLayoutVars>
          <dgm:chPref val="3"/>
        </dgm:presLayoutVars>
      </dgm:prSet>
      <dgm:spPr/>
    </dgm:pt>
    <dgm:pt modelId="{6A6D4D33-6F23-4CF6-BBD4-8FE6DD6CD8DD}" type="pres">
      <dgm:prSet presAssocID="{4F74C7CA-7529-4CBC-A86B-DDEB07782F87}" presName="rootConnector" presStyleLbl="node3" presStyleIdx="5" presStyleCnt="8"/>
      <dgm:spPr/>
    </dgm:pt>
    <dgm:pt modelId="{DCF522FF-AC18-41D2-B71E-1A68B3A20EF7}" type="pres">
      <dgm:prSet presAssocID="{4F74C7CA-7529-4CBC-A86B-DDEB07782F87}" presName="hierChild4" presStyleCnt="0"/>
      <dgm:spPr/>
    </dgm:pt>
    <dgm:pt modelId="{C824AE4B-EF01-4685-A875-F26AF8193876}" type="pres">
      <dgm:prSet presAssocID="{4F74C7CA-7529-4CBC-A86B-DDEB07782F87}" presName="hierChild5" presStyleCnt="0"/>
      <dgm:spPr/>
    </dgm:pt>
    <dgm:pt modelId="{C0B518FA-9E21-4B21-A353-720E7C506FA6}" type="pres">
      <dgm:prSet presAssocID="{F711224C-80F5-4237-A616-F0A4779C7D0F}" presName="Name64" presStyleLbl="parChTrans1D3" presStyleIdx="6" presStyleCnt="8"/>
      <dgm:spPr/>
    </dgm:pt>
    <dgm:pt modelId="{74C60FB6-883E-4563-9496-0B64789704F3}" type="pres">
      <dgm:prSet presAssocID="{696C5153-B8C3-4DE5-AF11-E382D5BB23B7}" presName="hierRoot2" presStyleCnt="0">
        <dgm:presLayoutVars>
          <dgm:hierBranch val="init"/>
        </dgm:presLayoutVars>
      </dgm:prSet>
      <dgm:spPr/>
    </dgm:pt>
    <dgm:pt modelId="{6E1D081D-D9BB-458D-BE29-4771F9E1FC7E}" type="pres">
      <dgm:prSet presAssocID="{696C5153-B8C3-4DE5-AF11-E382D5BB23B7}" presName="rootComposite" presStyleCnt="0"/>
      <dgm:spPr/>
    </dgm:pt>
    <dgm:pt modelId="{BD39F5F0-6CC3-414F-8B01-A2E26312B5DB}" type="pres">
      <dgm:prSet presAssocID="{696C5153-B8C3-4DE5-AF11-E382D5BB23B7}" presName="rootText" presStyleLbl="node3" presStyleIdx="6" presStyleCnt="8" custScaleX="138277" custScaleY="67119">
        <dgm:presLayoutVars>
          <dgm:chPref val="3"/>
        </dgm:presLayoutVars>
      </dgm:prSet>
      <dgm:spPr/>
    </dgm:pt>
    <dgm:pt modelId="{D28868F9-046C-4BFA-8A34-A622AF218DC2}" type="pres">
      <dgm:prSet presAssocID="{696C5153-B8C3-4DE5-AF11-E382D5BB23B7}" presName="rootConnector" presStyleLbl="node3" presStyleIdx="6" presStyleCnt="8"/>
      <dgm:spPr/>
    </dgm:pt>
    <dgm:pt modelId="{65328AC0-69D4-44E9-9490-F5EF468E5808}" type="pres">
      <dgm:prSet presAssocID="{696C5153-B8C3-4DE5-AF11-E382D5BB23B7}" presName="hierChild4" presStyleCnt="0"/>
      <dgm:spPr/>
    </dgm:pt>
    <dgm:pt modelId="{ECE49AFF-2558-4E80-8911-8FE8B65B7A5A}" type="pres">
      <dgm:prSet presAssocID="{696C5153-B8C3-4DE5-AF11-E382D5BB23B7}" presName="hierChild5" presStyleCnt="0"/>
      <dgm:spPr/>
    </dgm:pt>
    <dgm:pt modelId="{EDB2C341-7A5A-439B-A960-8AEF3FD46B6F}" type="pres">
      <dgm:prSet presAssocID="{A013A935-F108-42FB-BB17-AE18BD90026C}" presName="hierChild5" presStyleCnt="0"/>
      <dgm:spPr/>
    </dgm:pt>
    <dgm:pt modelId="{A588A0DC-8312-40F5-A82F-36B9614544C8}" type="pres">
      <dgm:prSet presAssocID="{CA69DD85-97A5-4703-B0D2-362B7F0C3D49}" presName="Name64" presStyleLbl="parChTrans1D2" presStyleIdx="3" presStyleCnt="6"/>
      <dgm:spPr/>
    </dgm:pt>
    <dgm:pt modelId="{3259D499-9233-4D1B-9440-040E56F368C3}" type="pres">
      <dgm:prSet presAssocID="{B5BF867F-5920-43D0-A4F4-14FE68638B2F}" presName="hierRoot2" presStyleCnt="0">
        <dgm:presLayoutVars>
          <dgm:hierBranch val="init"/>
        </dgm:presLayoutVars>
      </dgm:prSet>
      <dgm:spPr/>
    </dgm:pt>
    <dgm:pt modelId="{BA578881-D57E-48DF-ADEF-EFE5A3B66A0D}" type="pres">
      <dgm:prSet presAssocID="{B5BF867F-5920-43D0-A4F4-14FE68638B2F}" presName="rootComposite" presStyleCnt="0"/>
      <dgm:spPr/>
    </dgm:pt>
    <dgm:pt modelId="{4732F002-7452-432B-87EF-6D7A551F6718}" type="pres">
      <dgm:prSet presAssocID="{B5BF867F-5920-43D0-A4F4-14FE68638B2F}" presName="rootText" presStyleLbl="node2" presStyleIdx="3" presStyleCnt="4">
        <dgm:presLayoutVars>
          <dgm:chPref val="3"/>
        </dgm:presLayoutVars>
      </dgm:prSet>
      <dgm:spPr/>
    </dgm:pt>
    <dgm:pt modelId="{809DD07B-16F0-4AAD-A353-C274E60A34A4}" type="pres">
      <dgm:prSet presAssocID="{B5BF867F-5920-43D0-A4F4-14FE68638B2F}" presName="rootConnector" presStyleLbl="node2" presStyleIdx="3" presStyleCnt="4"/>
      <dgm:spPr/>
    </dgm:pt>
    <dgm:pt modelId="{C858EBEE-88B7-4F38-80E0-7DAC85ABA286}" type="pres">
      <dgm:prSet presAssocID="{B5BF867F-5920-43D0-A4F4-14FE68638B2F}" presName="hierChild4" presStyleCnt="0"/>
      <dgm:spPr/>
    </dgm:pt>
    <dgm:pt modelId="{AC98F435-7E7F-4CCC-A89A-4C3991C78EE6}" type="pres">
      <dgm:prSet presAssocID="{4971B53A-A26B-47D9-893A-AF46D136361E}" presName="Name64" presStyleLbl="parChTrans1D3" presStyleIdx="7" presStyleCnt="8"/>
      <dgm:spPr/>
    </dgm:pt>
    <dgm:pt modelId="{F08A4D17-D5A5-48BE-AB60-A30B95D1BAD8}" type="pres">
      <dgm:prSet presAssocID="{915E843C-C6CF-4070-9E89-85660848A9F7}" presName="hierRoot2" presStyleCnt="0">
        <dgm:presLayoutVars>
          <dgm:hierBranch val="init"/>
        </dgm:presLayoutVars>
      </dgm:prSet>
      <dgm:spPr/>
    </dgm:pt>
    <dgm:pt modelId="{3EC0DC89-5B66-43B2-91CD-CFB95ABED567}" type="pres">
      <dgm:prSet presAssocID="{915E843C-C6CF-4070-9E89-85660848A9F7}" presName="rootComposite" presStyleCnt="0"/>
      <dgm:spPr/>
    </dgm:pt>
    <dgm:pt modelId="{42480CA8-1C03-41AE-B71E-E88CAB4E13C8}" type="pres">
      <dgm:prSet presAssocID="{915E843C-C6CF-4070-9E89-85660848A9F7}" presName="rootText" presStyleLbl="node3" presStyleIdx="7" presStyleCnt="8" custScaleX="317545">
        <dgm:presLayoutVars>
          <dgm:chPref val="3"/>
        </dgm:presLayoutVars>
      </dgm:prSet>
      <dgm:spPr/>
    </dgm:pt>
    <dgm:pt modelId="{875A3239-71ED-4A08-80D5-2E294D38722B}" type="pres">
      <dgm:prSet presAssocID="{915E843C-C6CF-4070-9E89-85660848A9F7}" presName="rootConnector" presStyleLbl="node3" presStyleIdx="7" presStyleCnt="8"/>
      <dgm:spPr/>
    </dgm:pt>
    <dgm:pt modelId="{E72BC67A-553E-4FB4-A429-B6E1B9BE658F}" type="pres">
      <dgm:prSet presAssocID="{915E843C-C6CF-4070-9E89-85660848A9F7}" presName="hierChild4" presStyleCnt="0"/>
      <dgm:spPr/>
    </dgm:pt>
    <dgm:pt modelId="{15B0769D-C98D-4755-8480-F990D720DAC3}" type="pres">
      <dgm:prSet presAssocID="{915E843C-C6CF-4070-9E89-85660848A9F7}" presName="hierChild5" presStyleCnt="0"/>
      <dgm:spPr/>
    </dgm:pt>
    <dgm:pt modelId="{9C2BB5A5-E706-40C5-B706-9F0F8624365A}" type="pres">
      <dgm:prSet presAssocID="{B5BF867F-5920-43D0-A4F4-14FE68638B2F}" presName="hierChild5" presStyleCnt="0"/>
      <dgm:spPr/>
    </dgm:pt>
    <dgm:pt modelId="{4DBCAFC5-310D-4836-B979-E946C80DD2D7}" type="pres">
      <dgm:prSet presAssocID="{A962D3BD-19CB-448B-AB60-517A76E29308}" presName="hierChild3" presStyleCnt="0"/>
      <dgm:spPr/>
    </dgm:pt>
    <dgm:pt modelId="{83530561-F43C-41B3-AEBE-D2C35309072B}" type="pres">
      <dgm:prSet presAssocID="{A1E5E2FE-088D-45D8-B646-BDD5A21073C2}" presName="Name115" presStyleLbl="parChTrans1D2" presStyleIdx="4" presStyleCnt="6"/>
      <dgm:spPr/>
    </dgm:pt>
    <dgm:pt modelId="{A28B7AA7-35A9-4F2D-92D4-CDC16F6F1987}" type="pres">
      <dgm:prSet presAssocID="{6E3AE06B-5883-4FC9-930E-952C3E9C46A3}" presName="hierRoot3" presStyleCnt="0">
        <dgm:presLayoutVars>
          <dgm:hierBranch val="init"/>
        </dgm:presLayoutVars>
      </dgm:prSet>
      <dgm:spPr/>
    </dgm:pt>
    <dgm:pt modelId="{7A1A0860-8EC1-4B43-B1C2-164B9467B8C0}" type="pres">
      <dgm:prSet presAssocID="{6E3AE06B-5883-4FC9-930E-952C3E9C46A3}" presName="rootComposite3" presStyleCnt="0"/>
      <dgm:spPr/>
    </dgm:pt>
    <dgm:pt modelId="{919D339A-6F8E-461C-8359-93C4537879BC}" type="pres">
      <dgm:prSet presAssocID="{6E3AE06B-5883-4FC9-930E-952C3E9C46A3}" presName="rootText3" presStyleLbl="asst1" presStyleIdx="0" presStyleCnt="2" custScaleX="120117" custScaleY="367481">
        <dgm:presLayoutVars>
          <dgm:chPref val="3"/>
        </dgm:presLayoutVars>
      </dgm:prSet>
      <dgm:spPr/>
    </dgm:pt>
    <dgm:pt modelId="{194FDE45-760A-44E2-A4B4-2EFA7A8D6350}" type="pres">
      <dgm:prSet presAssocID="{6E3AE06B-5883-4FC9-930E-952C3E9C46A3}" presName="rootConnector3" presStyleLbl="asst1" presStyleIdx="0" presStyleCnt="2"/>
      <dgm:spPr/>
    </dgm:pt>
    <dgm:pt modelId="{A01A7F2F-1955-42F5-B0D4-A9AB6054F453}" type="pres">
      <dgm:prSet presAssocID="{6E3AE06B-5883-4FC9-930E-952C3E9C46A3}" presName="hierChild6" presStyleCnt="0"/>
      <dgm:spPr/>
    </dgm:pt>
    <dgm:pt modelId="{94015BD3-CB45-4846-88E3-55A5B5054CBE}" type="pres">
      <dgm:prSet presAssocID="{6E3AE06B-5883-4FC9-930E-952C3E9C46A3}" presName="hierChild7" presStyleCnt="0"/>
      <dgm:spPr/>
    </dgm:pt>
    <dgm:pt modelId="{DACD7B6E-1E13-4CE5-905C-D6F285009E46}" type="pres">
      <dgm:prSet presAssocID="{E72B66B5-E48F-4B00-A151-1E03566C4CF9}" presName="Name115" presStyleLbl="parChTrans1D2" presStyleIdx="5" presStyleCnt="6"/>
      <dgm:spPr/>
    </dgm:pt>
    <dgm:pt modelId="{244BC7CB-0655-4395-9E9F-A1F4F4A46D38}" type="pres">
      <dgm:prSet presAssocID="{33D4B4C0-EE0E-457F-AF82-2BCB8835026C}" presName="hierRoot3" presStyleCnt="0">
        <dgm:presLayoutVars>
          <dgm:hierBranch val="init"/>
        </dgm:presLayoutVars>
      </dgm:prSet>
      <dgm:spPr/>
    </dgm:pt>
    <dgm:pt modelId="{65C2CD01-B29A-4219-B001-7D92BCDCEB45}" type="pres">
      <dgm:prSet presAssocID="{33D4B4C0-EE0E-457F-AF82-2BCB8835026C}" presName="rootComposite3" presStyleCnt="0"/>
      <dgm:spPr/>
    </dgm:pt>
    <dgm:pt modelId="{1A2E7A76-A475-480F-995C-4A33A084FE23}" type="pres">
      <dgm:prSet presAssocID="{33D4B4C0-EE0E-457F-AF82-2BCB8835026C}" presName="rootText3" presStyleLbl="asst1" presStyleIdx="1" presStyleCnt="2" custScaleX="118047" custScaleY="283002">
        <dgm:presLayoutVars>
          <dgm:chPref val="3"/>
        </dgm:presLayoutVars>
      </dgm:prSet>
      <dgm:spPr/>
    </dgm:pt>
    <dgm:pt modelId="{13EC91EE-892D-46CA-9B2A-8090E5988CC6}" type="pres">
      <dgm:prSet presAssocID="{33D4B4C0-EE0E-457F-AF82-2BCB8835026C}" presName="rootConnector3" presStyleLbl="asst1" presStyleIdx="1" presStyleCnt="2"/>
      <dgm:spPr/>
    </dgm:pt>
    <dgm:pt modelId="{1B62E2C2-A17F-4779-8FC6-FF7B67B6A7F9}" type="pres">
      <dgm:prSet presAssocID="{33D4B4C0-EE0E-457F-AF82-2BCB8835026C}" presName="hierChild6" presStyleCnt="0"/>
      <dgm:spPr/>
    </dgm:pt>
    <dgm:pt modelId="{0AEB765B-52DC-4873-841A-567501203874}" type="pres">
      <dgm:prSet presAssocID="{33D4B4C0-EE0E-457F-AF82-2BCB8835026C}" presName="hierChild7" presStyleCnt="0"/>
      <dgm:spPr/>
    </dgm:pt>
  </dgm:ptLst>
  <dgm:cxnLst>
    <dgm:cxn modelId="{8EAD5402-B91F-4D0E-AB1D-EDD361608019}" type="presOf" srcId="{B5BF867F-5920-43D0-A4F4-14FE68638B2F}" destId="{4732F002-7452-432B-87EF-6D7A551F6718}" srcOrd="0" destOrd="0" presId="urn:microsoft.com/office/officeart/2009/3/layout/HorizontalOrganizationChart"/>
    <dgm:cxn modelId="{C2556A07-0C9A-4429-B38E-897245616E7B}" type="presOf" srcId="{608DB4FB-AFB1-4976-A47E-D114C1F48CAF}" destId="{ABE9CC4F-E1DB-4F10-AEF7-E5AFF24AF08C}" srcOrd="0" destOrd="0" presId="urn:microsoft.com/office/officeart/2009/3/layout/HorizontalOrganizationChart"/>
    <dgm:cxn modelId="{7EE09707-E58E-4470-A43B-DD89E64295B4}" type="presOf" srcId="{4F74C7CA-7529-4CBC-A86B-DDEB07782F87}" destId="{6A6D4D33-6F23-4CF6-BBD4-8FE6DD6CD8DD}" srcOrd="1" destOrd="0" presId="urn:microsoft.com/office/officeart/2009/3/layout/HorizontalOrganizationChart"/>
    <dgm:cxn modelId="{05536912-86ED-4E3A-BCE1-B6CCE0EBC9E4}" type="presOf" srcId="{FA3B6735-DA2E-4712-9E0A-7E83A7D0440A}" destId="{4D62236B-1103-451E-99F4-A65676071137}" srcOrd="0" destOrd="0" presId="urn:microsoft.com/office/officeart/2009/3/layout/HorizontalOrganizationChart"/>
    <dgm:cxn modelId="{62C88317-F719-4C2A-A36C-C2B559A9FC43}" srcId="{A962D3BD-19CB-448B-AB60-517A76E29308}" destId="{6E3AE06B-5883-4FC9-930E-952C3E9C46A3}" srcOrd="0" destOrd="0" parTransId="{A1E5E2FE-088D-45D8-B646-BDD5A21073C2}" sibTransId="{CD5BC129-D79A-422B-9249-941BA1E1D143}"/>
    <dgm:cxn modelId="{65AA5A1C-304D-4BF3-B80D-0A13B8846BCF}" type="presOf" srcId="{A013A935-F108-42FB-BB17-AE18BD90026C}" destId="{A2B3434F-2211-4945-B488-DB969062A525}" srcOrd="1" destOrd="0" presId="urn:microsoft.com/office/officeart/2009/3/layout/HorizontalOrganizationChart"/>
    <dgm:cxn modelId="{1794522B-A47D-47CF-AE0E-AFB81ED9292D}" srcId="{A962D3BD-19CB-448B-AB60-517A76E29308}" destId="{33D4B4C0-EE0E-457F-AF82-2BCB8835026C}" srcOrd="1" destOrd="0" parTransId="{E72B66B5-E48F-4B00-A151-1E03566C4CF9}" sibTransId="{8D51495E-D67B-4D26-850D-CBC31D799597}"/>
    <dgm:cxn modelId="{7FD7E22D-5C34-4853-8FBB-B204D1F58A8C}" type="presOf" srcId="{696C5153-B8C3-4DE5-AF11-E382D5BB23B7}" destId="{BD39F5F0-6CC3-414F-8B01-A2E26312B5DB}" srcOrd="0" destOrd="0" presId="urn:microsoft.com/office/officeart/2009/3/layout/HorizontalOrganizationChart"/>
    <dgm:cxn modelId="{5504182F-7F76-4E78-AA55-5B63C4393CAF}" type="presOf" srcId="{5B25830F-FD09-44B6-9AA6-11160822E7B4}" destId="{278E7D1B-8663-49C2-8F8B-EBF7BFC16452}" srcOrd="0" destOrd="0" presId="urn:microsoft.com/office/officeart/2009/3/layout/HorizontalOrganizationChart"/>
    <dgm:cxn modelId="{F05B862F-FE0B-4AC7-99A3-0345EB96CB19}" type="presOf" srcId="{A962D3BD-19CB-448B-AB60-517A76E29308}" destId="{09139A94-3DC2-475F-AC89-DDD47245CD7E}" srcOrd="1" destOrd="0" presId="urn:microsoft.com/office/officeart/2009/3/layout/HorizontalOrganizationChart"/>
    <dgm:cxn modelId="{12940633-C114-49C0-89B2-D026642C6366}" type="presOf" srcId="{4F74C7CA-7529-4CBC-A86B-DDEB07782F87}" destId="{E211E47F-7A45-4A9F-B607-A0CFC7662205}" srcOrd="0" destOrd="0" presId="urn:microsoft.com/office/officeart/2009/3/layout/HorizontalOrganizationChart"/>
    <dgm:cxn modelId="{1D80A533-5C53-460B-AC7C-57D14F073D8B}" type="presOf" srcId="{F782AD0C-313F-4172-A942-D52FDEC419FC}" destId="{D035D308-29B2-45B1-A415-90083F2A3ADD}" srcOrd="1" destOrd="0" presId="urn:microsoft.com/office/officeart/2009/3/layout/HorizontalOrganizationChart"/>
    <dgm:cxn modelId="{CBFE5234-FFA0-42CE-B6C4-BE30D98C6FB7}" type="presOf" srcId="{C33AC106-6929-499A-80FE-EF3554F43F94}" destId="{64C578B0-0BC7-4B5B-B563-BD2098A3DF55}" srcOrd="0" destOrd="0" presId="urn:microsoft.com/office/officeart/2009/3/layout/HorizontalOrganizationChart"/>
    <dgm:cxn modelId="{AF296A3A-31A9-4FE8-9259-3A9A5745B915}" type="presOf" srcId="{33D4B4C0-EE0E-457F-AF82-2BCB8835026C}" destId="{13EC91EE-892D-46CA-9B2A-8090E5988CC6}" srcOrd="1" destOrd="0" presId="urn:microsoft.com/office/officeart/2009/3/layout/HorizontalOrganizationChart"/>
    <dgm:cxn modelId="{0383DC3B-5808-4D51-B71C-214C17571794}" type="presOf" srcId="{38F3784E-3EAF-43BC-8770-53AEAAFEC116}" destId="{7803A10B-11E6-4EF1-A0C8-9D3026B6AB51}" srcOrd="0" destOrd="0" presId="urn:microsoft.com/office/officeart/2009/3/layout/HorizontalOrganizationChart"/>
    <dgm:cxn modelId="{A53D1C3D-64B5-4011-B809-FE0776A32C91}" type="presOf" srcId="{47B98238-31BC-4935-A801-7C65AB354483}" destId="{133598F1-593C-425C-B2C0-D3E42D5A6409}" srcOrd="0" destOrd="0" presId="urn:microsoft.com/office/officeart/2009/3/layout/HorizontalOrganizationChart"/>
    <dgm:cxn modelId="{DD1F863D-278B-4F72-B7F6-DA5049E320BF}" srcId="{B5BF867F-5920-43D0-A4F4-14FE68638B2F}" destId="{915E843C-C6CF-4070-9E89-85660848A9F7}" srcOrd="0" destOrd="0" parTransId="{4971B53A-A26B-47D9-893A-AF46D136361E}" sibTransId="{2CCB7AF5-B1B1-4ACB-87F8-7E87E79AE1D6}"/>
    <dgm:cxn modelId="{525F425C-F797-49EA-B980-4E84D2AE4297}" type="presOf" srcId="{E0D59AC0-0D47-4580-902C-570985BB64DD}" destId="{C68DB9F6-64D8-40D2-94C4-09652EA550AE}" srcOrd="0" destOrd="0" presId="urn:microsoft.com/office/officeart/2009/3/layout/HorizontalOrganizationChart"/>
    <dgm:cxn modelId="{8A29BE5D-8D88-48F4-BA69-057A0A04278A}" srcId="{E4D3CA7F-CD36-492F-8240-4B7CEE1EEB0C}" destId="{34BFB75F-7737-4C72-9B68-B263F481F4E8}" srcOrd="1" destOrd="0" parTransId="{608DB4FB-AFB1-4976-A47E-D114C1F48CAF}" sibTransId="{61BEAC0D-9CC7-4D85-818C-D702194229D0}"/>
    <dgm:cxn modelId="{3BE31E43-8543-4480-A918-88BB51E89B17}" type="presOf" srcId="{408DE41A-DD9E-41E3-A7E1-EC89DE689072}" destId="{437397C0-82D9-4CC5-ADD3-F62E57FFD66A}" srcOrd="0" destOrd="0" presId="urn:microsoft.com/office/officeart/2009/3/layout/HorizontalOrganizationChart"/>
    <dgm:cxn modelId="{7C3B8863-43C8-4156-9B48-D527E50F6282}" type="presOf" srcId="{915E843C-C6CF-4070-9E89-85660848A9F7}" destId="{42480CA8-1C03-41AE-B71E-E88CAB4E13C8}" srcOrd="0" destOrd="0" presId="urn:microsoft.com/office/officeart/2009/3/layout/HorizontalOrganizationChart"/>
    <dgm:cxn modelId="{FD013744-F87A-4EB0-98FC-6CAEBC4F90CF}" type="presOf" srcId="{34BFB75F-7737-4C72-9B68-B263F481F4E8}" destId="{74A52248-F9C8-4A66-AA8E-324383A30F13}" srcOrd="0" destOrd="0" presId="urn:microsoft.com/office/officeart/2009/3/layout/HorizontalOrganizationChart"/>
    <dgm:cxn modelId="{C2CCE34A-1F49-4732-A6E5-0CF26E8B2193}" type="presOf" srcId="{6E3AE06B-5883-4FC9-930E-952C3E9C46A3}" destId="{194FDE45-760A-44E2-A4B4-2EFA7A8D6350}" srcOrd="1" destOrd="0" presId="urn:microsoft.com/office/officeart/2009/3/layout/HorizontalOrganizationChart"/>
    <dgm:cxn modelId="{6D00ED4A-8EE1-4E67-8B33-5E6B660C5637}" type="presOf" srcId="{17D2E448-3D92-4B0D-AB02-7A90513CC915}" destId="{3B90DD45-B9F8-43E5-A62E-41693C37035E}" srcOrd="0" destOrd="0" presId="urn:microsoft.com/office/officeart/2009/3/layout/HorizontalOrganizationChart"/>
    <dgm:cxn modelId="{A8ED324D-50F4-419C-AE07-FFE784B13E86}" type="presOf" srcId="{1CFAC41D-4B79-4515-A295-5AF41D7D44DF}" destId="{5485EE26-9450-4855-82E1-3A9BA6AE333A}" srcOrd="0" destOrd="0" presId="urn:microsoft.com/office/officeart/2009/3/layout/HorizontalOrganizationChart"/>
    <dgm:cxn modelId="{CEAF1354-7EA1-4400-A0FE-EFA22EA7AAF7}" type="presOf" srcId="{0ADD108F-1B68-4FDF-9DB6-44880A606E0E}" destId="{E82F4BC7-9874-44C5-B1A2-E7D18B7DF854}" srcOrd="0" destOrd="0" presId="urn:microsoft.com/office/officeart/2009/3/layout/HorizontalOrganizationChart"/>
    <dgm:cxn modelId="{1C647154-1388-43FE-AAF3-379203644872}" type="presOf" srcId="{E4D3CA7F-CD36-492F-8240-4B7CEE1EEB0C}" destId="{F35B9B86-E3BA-4CB2-819F-75DE34C6F020}" srcOrd="1" destOrd="0" presId="urn:microsoft.com/office/officeart/2009/3/layout/HorizontalOrganizationChart"/>
    <dgm:cxn modelId="{78F56576-4F47-44C3-939F-C849A81785B0}" type="presOf" srcId="{915E843C-C6CF-4070-9E89-85660848A9F7}" destId="{875A3239-71ED-4A08-80D5-2E294D38722B}" srcOrd="1" destOrd="0" presId="urn:microsoft.com/office/officeart/2009/3/layout/HorizontalOrganizationChart"/>
    <dgm:cxn modelId="{4D49B558-D357-4B29-BE6D-D85139E91049}" type="presOf" srcId="{4971B53A-A26B-47D9-893A-AF46D136361E}" destId="{AC98F435-7E7F-4CCC-A89A-4C3991C78EE6}" srcOrd="0" destOrd="0" presId="urn:microsoft.com/office/officeart/2009/3/layout/HorizontalOrganizationChart"/>
    <dgm:cxn modelId="{2C95F57D-842E-4F30-8B63-CE5EEB7FC754}" srcId="{FA3B6735-DA2E-4712-9E0A-7E83A7D0440A}" destId="{45D87F1F-390F-42E2-A3AE-2792CBD2BE9B}" srcOrd="1" destOrd="0" parTransId="{E5F5BD83-973D-47D7-BD8E-B7040FA0C7E4}" sibTransId="{E69FF180-FFA2-4773-94E2-DDD4550AD718}"/>
    <dgm:cxn modelId="{831B7687-6AD2-4083-A9C1-8753F250F2CB}" type="presOf" srcId="{696C5153-B8C3-4DE5-AF11-E382D5BB23B7}" destId="{D28868F9-046C-4BFA-8A34-A622AF218DC2}" srcOrd="1" destOrd="0" presId="urn:microsoft.com/office/officeart/2009/3/layout/HorizontalOrganizationChart"/>
    <dgm:cxn modelId="{63D2B68C-BE47-4C46-8B3A-CBD3C11234B7}" type="presOf" srcId="{0ADD108F-1B68-4FDF-9DB6-44880A606E0E}" destId="{43D64B98-F1C6-47F9-AAA1-C9AED931B54D}" srcOrd="1" destOrd="0" presId="urn:microsoft.com/office/officeart/2009/3/layout/HorizontalOrganizationChart"/>
    <dgm:cxn modelId="{C0D08790-822E-4745-A6D3-599B5BBC4CF7}" srcId="{A013A935-F108-42FB-BB17-AE18BD90026C}" destId="{4F74C7CA-7529-4CBC-A86B-DDEB07782F87}" srcOrd="0" destOrd="0" parTransId="{E0D59AC0-0D47-4580-902C-570985BB64DD}" sibTransId="{9D7640A0-7B28-48B6-9CCE-FD4058302B56}"/>
    <dgm:cxn modelId="{7E168D90-6AA5-427C-9F87-90CE9E1CA8F2}" type="presOf" srcId="{FA3B6735-DA2E-4712-9E0A-7E83A7D0440A}" destId="{06905F18-0861-4927-86D0-1D977E59050E}" srcOrd="1" destOrd="0" presId="urn:microsoft.com/office/officeart/2009/3/layout/HorizontalOrganizationChart"/>
    <dgm:cxn modelId="{357CBD92-717D-427B-BF67-94B20AC1BD2F}" type="presOf" srcId="{CA69DD85-97A5-4703-B0D2-362B7F0C3D49}" destId="{A588A0DC-8312-40F5-A82F-36B9614544C8}" srcOrd="0" destOrd="0" presId="urn:microsoft.com/office/officeart/2009/3/layout/HorizontalOrganizationChart"/>
    <dgm:cxn modelId="{839B0894-2175-4A1E-9679-6A8195BE7515}" type="presOf" srcId="{F782AD0C-313F-4172-A942-D52FDEC419FC}" destId="{95E56622-ED19-46AC-AD92-F2FB25F6D91D}" srcOrd="0" destOrd="0" presId="urn:microsoft.com/office/officeart/2009/3/layout/HorizontalOrganizationChart"/>
    <dgm:cxn modelId="{CC44A694-FCCF-44DA-A968-022153C49FF3}" srcId="{E4D3CA7F-CD36-492F-8240-4B7CEE1EEB0C}" destId="{0ADD108F-1B68-4FDF-9DB6-44880A606E0E}" srcOrd="0" destOrd="0" parTransId="{17D2E448-3D92-4B0D-AB02-7A90513CC915}" sibTransId="{EEBFD634-392D-44AF-8D7A-836D11D6E3FA}"/>
    <dgm:cxn modelId="{CE0EF195-4616-4A7B-8265-0E39232A56AD}" srcId="{A013A935-F108-42FB-BB17-AE18BD90026C}" destId="{696C5153-B8C3-4DE5-AF11-E382D5BB23B7}" srcOrd="1" destOrd="0" parTransId="{F711224C-80F5-4237-A616-F0A4779C7D0F}" sibTransId="{DE200F72-6B5E-46E2-8F3C-A73B50A6E092}"/>
    <dgm:cxn modelId="{9BE1809A-EA44-45E0-8D1E-E080587D8AEB}" type="presOf" srcId="{45D87F1F-390F-42E2-A3AE-2792CBD2BE9B}" destId="{335E8588-5137-4133-B940-25EA9A57DFA9}" srcOrd="1" destOrd="0" presId="urn:microsoft.com/office/officeart/2009/3/layout/HorizontalOrganizationChart"/>
    <dgm:cxn modelId="{E437779E-2419-4971-A496-379293D48D51}" srcId="{A962D3BD-19CB-448B-AB60-517A76E29308}" destId="{A013A935-F108-42FB-BB17-AE18BD90026C}" srcOrd="4" destOrd="0" parTransId="{38F3784E-3EAF-43BC-8770-53AEAAFEC116}" sibTransId="{5BA6212D-3D8E-486F-A6B2-9F57D9F105B6}"/>
    <dgm:cxn modelId="{2D2C8A9E-0FF3-47A7-8A4F-1810DD69A0FD}" srcId="{A962D3BD-19CB-448B-AB60-517A76E29308}" destId="{E4D3CA7F-CD36-492F-8240-4B7CEE1EEB0C}" srcOrd="2" destOrd="0" parTransId="{408DE41A-DD9E-41E3-A7E1-EC89DE689072}" sibTransId="{E857418E-576A-46D2-A5E5-37AC3C7D49CC}"/>
    <dgm:cxn modelId="{FD7B00A8-4BFB-41E6-AD03-E411EA977C5E}" srcId="{A962D3BD-19CB-448B-AB60-517A76E29308}" destId="{FA3B6735-DA2E-4712-9E0A-7E83A7D0440A}" srcOrd="3" destOrd="0" parTransId="{1CFAC41D-4B79-4515-A295-5AF41D7D44DF}" sibTransId="{A22D7C4B-9002-4574-94B9-CEC6C26ECD27}"/>
    <dgm:cxn modelId="{853D40AE-9A73-419C-BD12-4115A4DB5D1A}" type="presOf" srcId="{E4D3CA7F-CD36-492F-8240-4B7CEE1EEB0C}" destId="{ECA1B91B-D4D9-4BB4-B330-05AA2DA99BAF}" srcOrd="0" destOrd="0" presId="urn:microsoft.com/office/officeart/2009/3/layout/HorizontalOrganizationChart"/>
    <dgm:cxn modelId="{B00595AE-2D54-4503-835E-9A6CE7BC441A}" type="presOf" srcId="{A962D3BD-19CB-448B-AB60-517A76E29308}" destId="{1D74BE4B-B77B-4471-A530-860ACB175EF8}" srcOrd="0" destOrd="0" presId="urn:microsoft.com/office/officeart/2009/3/layout/HorizontalOrganizationChart"/>
    <dgm:cxn modelId="{F6733DBE-A39B-4A11-817C-0A06642F3A51}" type="presOf" srcId="{33D4B4C0-EE0E-457F-AF82-2BCB8835026C}" destId="{1A2E7A76-A475-480F-995C-4A33A084FE23}" srcOrd="0" destOrd="0" presId="urn:microsoft.com/office/officeart/2009/3/layout/HorizontalOrganizationChart"/>
    <dgm:cxn modelId="{B5C72AC8-FA71-445E-8AFB-4E244F10AF3D}" type="presOf" srcId="{E72B66B5-E48F-4B00-A151-1E03566C4CF9}" destId="{DACD7B6E-1E13-4CE5-905C-D6F285009E46}" srcOrd="0" destOrd="0" presId="urn:microsoft.com/office/officeart/2009/3/layout/HorizontalOrganizationChart"/>
    <dgm:cxn modelId="{BAFEC8CE-AFB9-4058-9E2A-78F9A0FEC7FC}" type="presOf" srcId="{E5F5BD83-973D-47D7-BD8E-B7040FA0C7E4}" destId="{B1F9210D-1C89-45D4-93E7-446BBBCB7BE2}" srcOrd="0" destOrd="0" presId="urn:microsoft.com/office/officeart/2009/3/layout/HorizontalOrganizationChart"/>
    <dgm:cxn modelId="{22A5E5D1-34BD-46B9-9632-4B9B7D8A2DA6}" type="presOf" srcId="{8302C0A3-ED0D-42A5-AEE4-CA8CC3E0523C}" destId="{591B21B7-F0B7-46A2-9D20-0CF1C3BCC056}" srcOrd="0" destOrd="0" presId="urn:microsoft.com/office/officeart/2009/3/layout/HorizontalOrganizationChart"/>
    <dgm:cxn modelId="{B17A1BD4-7B56-4B5A-A19F-54FBFF70FBD8}" type="presOf" srcId="{F711224C-80F5-4237-A616-F0A4779C7D0F}" destId="{C0B518FA-9E21-4B21-A353-720E7C506FA6}" srcOrd="0" destOrd="0" presId="urn:microsoft.com/office/officeart/2009/3/layout/HorizontalOrganizationChart"/>
    <dgm:cxn modelId="{28DFBCD6-21DC-4774-BBB9-F0CC460AA4F0}" type="presOf" srcId="{34BFB75F-7737-4C72-9B68-B263F481F4E8}" destId="{19798BEF-E65F-4B21-9296-BA9CA031A2B3}" srcOrd="1" destOrd="0" presId="urn:microsoft.com/office/officeart/2009/3/layout/HorizontalOrganizationChart"/>
    <dgm:cxn modelId="{E01314D9-9305-4508-949A-5BD728F36E02}" type="presOf" srcId="{A013A935-F108-42FB-BB17-AE18BD90026C}" destId="{9386F2AE-DFB9-46CE-9DDB-0AF8C007611F}" srcOrd="0" destOrd="0" presId="urn:microsoft.com/office/officeart/2009/3/layout/HorizontalOrganizationChart"/>
    <dgm:cxn modelId="{9FE177DF-18A3-41DB-9B56-F75FB62F6FC6}" type="presOf" srcId="{6E3AE06B-5883-4FC9-930E-952C3E9C46A3}" destId="{919D339A-6F8E-461C-8359-93C4537879BC}" srcOrd="0" destOrd="0" presId="urn:microsoft.com/office/officeart/2009/3/layout/HorizontalOrganizationChart"/>
    <dgm:cxn modelId="{816153E2-534B-4EBA-AA45-7B2C6F3EF2FB}" type="presOf" srcId="{A1E5E2FE-088D-45D8-B646-BDD5A21073C2}" destId="{83530561-F43C-41B3-AEBE-D2C35309072B}" srcOrd="0" destOrd="0" presId="urn:microsoft.com/office/officeart/2009/3/layout/HorizontalOrganizationChart"/>
    <dgm:cxn modelId="{F0B4E5E2-34E6-42E5-B5A4-09A16869014C}" type="presOf" srcId="{45D87F1F-390F-42E2-A3AE-2792CBD2BE9B}" destId="{E23EF826-3FD8-4A2D-9890-1C595C8CE934}" srcOrd="0" destOrd="0" presId="urn:microsoft.com/office/officeart/2009/3/layout/HorizontalOrganizationChart"/>
    <dgm:cxn modelId="{709338E4-1F02-4BDE-8F67-7FBAD9C386CB}" srcId="{FA3B6735-DA2E-4712-9E0A-7E83A7D0440A}" destId="{F782AD0C-313F-4172-A942-D52FDEC419FC}" srcOrd="0" destOrd="0" parTransId="{8302C0A3-ED0D-42A5-AEE4-CA8CC3E0523C}" sibTransId="{B1989642-8740-4FF3-9623-52A2DF369A15}"/>
    <dgm:cxn modelId="{D41565EA-7961-4EF2-86E8-D7825F225678}" srcId="{5B25830F-FD09-44B6-9AA6-11160822E7B4}" destId="{A962D3BD-19CB-448B-AB60-517A76E29308}" srcOrd="0" destOrd="0" parTransId="{13E6B768-323F-45A6-982B-786AD0D2B493}" sibTransId="{3433DB4B-2E86-4E34-B4D9-FCFABF9B32BB}"/>
    <dgm:cxn modelId="{B4EBDDEB-CCEA-45EE-9B00-9E426876EA94}" srcId="{A962D3BD-19CB-448B-AB60-517A76E29308}" destId="{B5BF867F-5920-43D0-A4F4-14FE68638B2F}" srcOrd="5" destOrd="0" parTransId="{CA69DD85-97A5-4703-B0D2-362B7F0C3D49}" sibTransId="{9AC596B7-A35C-4B9D-9528-A751F3A92769}"/>
    <dgm:cxn modelId="{4220DFED-F341-472E-8CA6-37A86EF86DC1}" type="presOf" srcId="{C33AC106-6929-499A-80FE-EF3554F43F94}" destId="{EE4F765D-4F2E-400D-845F-FFF0C38B6D4E}" srcOrd="1" destOrd="0" presId="urn:microsoft.com/office/officeart/2009/3/layout/HorizontalOrganizationChart"/>
    <dgm:cxn modelId="{0ABEF2F8-6F98-4241-80B6-72F7F45445D4}" srcId="{E4D3CA7F-CD36-492F-8240-4B7CEE1EEB0C}" destId="{C33AC106-6929-499A-80FE-EF3554F43F94}" srcOrd="2" destOrd="0" parTransId="{47B98238-31BC-4935-A801-7C65AB354483}" sibTransId="{FB6969DB-633B-421F-A34B-CE26DF54DC16}"/>
    <dgm:cxn modelId="{8227D6FE-8942-4C65-BD08-121E8D42F8E5}" type="presOf" srcId="{B5BF867F-5920-43D0-A4F4-14FE68638B2F}" destId="{809DD07B-16F0-4AAD-A353-C274E60A34A4}" srcOrd="1" destOrd="0" presId="urn:microsoft.com/office/officeart/2009/3/layout/HorizontalOrganizationChart"/>
    <dgm:cxn modelId="{A32DFFD7-A41B-492D-82AD-4B2ADC4B423A}" type="presParOf" srcId="{278E7D1B-8663-49C2-8F8B-EBF7BFC16452}" destId="{EC86015F-0977-405F-A3C2-BA7ED819933C}" srcOrd="0" destOrd="0" presId="urn:microsoft.com/office/officeart/2009/3/layout/HorizontalOrganizationChart"/>
    <dgm:cxn modelId="{6A3D635E-25E5-4847-8BA0-F3A2F2B426A4}" type="presParOf" srcId="{EC86015F-0977-405F-A3C2-BA7ED819933C}" destId="{841DED03-0E6E-4CB5-B397-970E8CDF94EB}" srcOrd="0" destOrd="0" presId="urn:microsoft.com/office/officeart/2009/3/layout/HorizontalOrganizationChart"/>
    <dgm:cxn modelId="{411C65D6-16CC-4455-9E43-5827348984BC}" type="presParOf" srcId="{841DED03-0E6E-4CB5-B397-970E8CDF94EB}" destId="{1D74BE4B-B77B-4471-A530-860ACB175EF8}" srcOrd="0" destOrd="0" presId="urn:microsoft.com/office/officeart/2009/3/layout/HorizontalOrganizationChart"/>
    <dgm:cxn modelId="{8C7A8F90-9418-48EE-8132-6EBCBAA439E8}" type="presParOf" srcId="{841DED03-0E6E-4CB5-B397-970E8CDF94EB}" destId="{09139A94-3DC2-475F-AC89-DDD47245CD7E}" srcOrd="1" destOrd="0" presId="urn:microsoft.com/office/officeart/2009/3/layout/HorizontalOrganizationChart"/>
    <dgm:cxn modelId="{D0FD49C0-D891-438E-872E-87605DA4A32A}" type="presParOf" srcId="{EC86015F-0977-405F-A3C2-BA7ED819933C}" destId="{4AA9A597-8A5C-4219-A35E-DE97EE7D14A9}" srcOrd="1" destOrd="0" presId="urn:microsoft.com/office/officeart/2009/3/layout/HorizontalOrganizationChart"/>
    <dgm:cxn modelId="{82C37835-CE64-4653-A67A-385E572BF665}" type="presParOf" srcId="{4AA9A597-8A5C-4219-A35E-DE97EE7D14A9}" destId="{437397C0-82D9-4CC5-ADD3-F62E57FFD66A}" srcOrd="0" destOrd="0" presId="urn:microsoft.com/office/officeart/2009/3/layout/HorizontalOrganizationChart"/>
    <dgm:cxn modelId="{921E3CC5-C157-437D-A1A2-4C0EA0FB5B4F}" type="presParOf" srcId="{4AA9A597-8A5C-4219-A35E-DE97EE7D14A9}" destId="{A884CCA9-9810-4094-8236-FA6E1B806302}" srcOrd="1" destOrd="0" presId="urn:microsoft.com/office/officeart/2009/3/layout/HorizontalOrganizationChart"/>
    <dgm:cxn modelId="{ED6CD58D-F9AC-423F-806E-7BD2E4FC5B63}" type="presParOf" srcId="{A884CCA9-9810-4094-8236-FA6E1B806302}" destId="{2673BDA3-FA68-4483-8AC8-3DF38B2A09E6}" srcOrd="0" destOrd="0" presId="urn:microsoft.com/office/officeart/2009/3/layout/HorizontalOrganizationChart"/>
    <dgm:cxn modelId="{5C4AEAD9-F332-421C-A423-794B8B5DDED0}" type="presParOf" srcId="{2673BDA3-FA68-4483-8AC8-3DF38B2A09E6}" destId="{ECA1B91B-D4D9-4BB4-B330-05AA2DA99BAF}" srcOrd="0" destOrd="0" presId="urn:microsoft.com/office/officeart/2009/3/layout/HorizontalOrganizationChart"/>
    <dgm:cxn modelId="{7D29D201-D080-4110-A5BA-6A5B729166C9}" type="presParOf" srcId="{2673BDA3-FA68-4483-8AC8-3DF38B2A09E6}" destId="{F35B9B86-E3BA-4CB2-819F-75DE34C6F020}" srcOrd="1" destOrd="0" presId="urn:microsoft.com/office/officeart/2009/3/layout/HorizontalOrganizationChart"/>
    <dgm:cxn modelId="{E63EC487-635A-4783-8C7E-54C89998AB29}" type="presParOf" srcId="{A884CCA9-9810-4094-8236-FA6E1B806302}" destId="{311BBE63-E8AC-4600-9966-15E4154A6716}" srcOrd="1" destOrd="0" presId="urn:microsoft.com/office/officeart/2009/3/layout/HorizontalOrganizationChart"/>
    <dgm:cxn modelId="{28AD27CD-20AC-477C-A42C-17C816E9D462}" type="presParOf" srcId="{311BBE63-E8AC-4600-9966-15E4154A6716}" destId="{3B90DD45-B9F8-43E5-A62E-41693C37035E}" srcOrd="0" destOrd="0" presId="urn:microsoft.com/office/officeart/2009/3/layout/HorizontalOrganizationChart"/>
    <dgm:cxn modelId="{3EE73A9D-36A9-407B-8B47-BCB0885685AC}" type="presParOf" srcId="{311BBE63-E8AC-4600-9966-15E4154A6716}" destId="{411076F0-8311-438E-A98B-AC68BC0FFCB1}" srcOrd="1" destOrd="0" presId="urn:microsoft.com/office/officeart/2009/3/layout/HorizontalOrganizationChart"/>
    <dgm:cxn modelId="{75EA336A-F767-4B6E-8DE4-5649BBEFB1FF}" type="presParOf" srcId="{411076F0-8311-438E-A98B-AC68BC0FFCB1}" destId="{D5B7E52F-721B-4C39-942F-807CE508BF16}" srcOrd="0" destOrd="0" presId="urn:microsoft.com/office/officeart/2009/3/layout/HorizontalOrganizationChart"/>
    <dgm:cxn modelId="{7478DDB5-EC65-41C5-80EA-ACD974EBB17E}" type="presParOf" srcId="{D5B7E52F-721B-4C39-942F-807CE508BF16}" destId="{E82F4BC7-9874-44C5-B1A2-E7D18B7DF854}" srcOrd="0" destOrd="0" presId="urn:microsoft.com/office/officeart/2009/3/layout/HorizontalOrganizationChart"/>
    <dgm:cxn modelId="{79E673BF-3F62-460B-99B0-AB12BA4858A3}" type="presParOf" srcId="{D5B7E52F-721B-4C39-942F-807CE508BF16}" destId="{43D64B98-F1C6-47F9-AAA1-C9AED931B54D}" srcOrd="1" destOrd="0" presId="urn:microsoft.com/office/officeart/2009/3/layout/HorizontalOrganizationChart"/>
    <dgm:cxn modelId="{310556F8-F314-40A0-B5C0-0BA153725276}" type="presParOf" srcId="{411076F0-8311-438E-A98B-AC68BC0FFCB1}" destId="{276AB76E-8F86-4E00-908B-FAB969F732AC}" srcOrd="1" destOrd="0" presId="urn:microsoft.com/office/officeart/2009/3/layout/HorizontalOrganizationChart"/>
    <dgm:cxn modelId="{2F2EA100-3D16-41AF-AA2B-23041BCFDFA5}" type="presParOf" srcId="{411076F0-8311-438E-A98B-AC68BC0FFCB1}" destId="{A7BAD8DD-4B79-4DC4-8602-4BA20842C509}" srcOrd="2" destOrd="0" presId="urn:microsoft.com/office/officeart/2009/3/layout/HorizontalOrganizationChart"/>
    <dgm:cxn modelId="{3A1E845C-8453-4FD3-8E7D-637F601B726C}" type="presParOf" srcId="{311BBE63-E8AC-4600-9966-15E4154A6716}" destId="{ABE9CC4F-E1DB-4F10-AEF7-E5AFF24AF08C}" srcOrd="2" destOrd="0" presId="urn:microsoft.com/office/officeart/2009/3/layout/HorizontalOrganizationChart"/>
    <dgm:cxn modelId="{B89E3FBC-14CB-4ECC-A29A-8F3E7DDC9682}" type="presParOf" srcId="{311BBE63-E8AC-4600-9966-15E4154A6716}" destId="{49398212-DA9F-4C7B-899E-20A67AD19182}" srcOrd="3" destOrd="0" presId="urn:microsoft.com/office/officeart/2009/3/layout/HorizontalOrganizationChart"/>
    <dgm:cxn modelId="{E21F7A67-BF62-46CB-80F4-BEE158F30A16}" type="presParOf" srcId="{49398212-DA9F-4C7B-899E-20A67AD19182}" destId="{CB78CF0E-B0AE-493B-8F8A-1DAEB24FFFE7}" srcOrd="0" destOrd="0" presId="urn:microsoft.com/office/officeart/2009/3/layout/HorizontalOrganizationChart"/>
    <dgm:cxn modelId="{0161EF52-E126-480F-8E79-044E311F4CBC}" type="presParOf" srcId="{CB78CF0E-B0AE-493B-8F8A-1DAEB24FFFE7}" destId="{74A52248-F9C8-4A66-AA8E-324383A30F13}" srcOrd="0" destOrd="0" presId="urn:microsoft.com/office/officeart/2009/3/layout/HorizontalOrganizationChart"/>
    <dgm:cxn modelId="{FE2E1C6C-C0EB-41DB-B840-1E97B4C561AF}" type="presParOf" srcId="{CB78CF0E-B0AE-493B-8F8A-1DAEB24FFFE7}" destId="{19798BEF-E65F-4B21-9296-BA9CA031A2B3}" srcOrd="1" destOrd="0" presId="urn:microsoft.com/office/officeart/2009/3/layout/HorizontalOrganizationChart"/>
    <dgm:cxn modelId="{932EEFFC-BCAC-4A4D-95D0-AC09921DB870}" type="presParOf" srcId="{49398212-DA9F-4C7B-899E-20A67AD19182}" destId="{190F6A7A-B3F8-4656-9398-8FEC13A0424B}" srcOrd="1" destOrd="0" presId="urn:microsoft.com/office/officeart/2009/3/layout/HorizontalOrganizationChart"/>
    <dgm:cxn modelId="{4311E9DE-F9AF-4EBD-BE5A-4B3FF7CA4AC7}" type="presParOf" srcId="{49398212-DA9F-4C7B-899E-20A67AD19182}" destId="{27484307-550C-4057-A364-D9E6C6CE7726}" srcOrd="2" destOrd="0" presId="urn:microsoft.com/office/officeart/2009/3/layout/HorizontalOrganizationChart"/>
    <dgm:cxn modelId="{0ED26BB7-3CAA-461B-953C-E46C3105429A}" type="presParOf" srcId="{311BBE63-E8AC-4600-9966-15E4154A6716}" destId="{133598F1-593C-425C-B2C0-D3E42D5A6409}" srcOrd="4" destOrd="0" presId="urn:microsoft.com/office/officeart/2009/3/layout/HorizontalOrganizationChart"/>
    <dgm:cxn modelId="{7240407B-9A75-4AD5-BE02-8B8818D97B3E}" type="presParOf" srcId="{311BBE63-E8AC-4600-9966-15E4154A6716}" destId="{89AB1296-054C-42E4-83E1-20C8D69C1BBD}" srcOrd="5" destOrd="0" presId="urn:microsoft.com/office/officeart/2009/3/layout/HorizontalOrganizationChart"/>
    <dgm:cxn modelId="{DB720D79-C1EB-4BA6-8CE3-2785A70C0019}" type="presParOf" srcId="{89AB1296-054C-42E4-83E1-20C8D69C1BBD}" destId="{34050C66-4AAC-49FF-9330-C4842FD0EAF1}" srcOrd="0" destOrd="0" presId="urn:microsoft.com/office/officeart/2009/3/layout/HorizontalOrganizationChart"/>
    <dgm:cxn modelId="{9288EED8-1E29-406C-92FD-D27617376B1C}" type="presParOf" srcId="{34050C66-4AAC-49FF-9330-C4842FD0EAF1}" destId="{64C578B0-0BC7-4B5B-B563-BD2098A3DF55}" srcOrd="0" destOrd="0" presId="urn:microsoft.com/office/officeart/2009/3/layout/HorizontalOrganizationChart"/>
    <dgm:cxn modelId="{A13CDE5F-34A1-44C8-BDB9-B186FED538A9}" type="presParOf" srcId="{34050C66-4AAC-49FF-9330-C4842FD0EAF1}" destId="{EE4F765D-4F2E-400D-845F-FFF0C38B6D4E}" srcOrd="1" destOrd="0" presId="urn:microsoft.com/office/officeart/2009/3/layout/HorizontalOrganizationChart"/>
    <dgm:cxn modelId="{A74867AB-2F98-4740-8164-457941582A1D}" type="presParOf" srcId="{89AB1296-054C-42E4-83E1-20C8D69C1BBD}" destId="{7F86C8F4-722F-4C48-ADD9-876A18F050E3}" srcOrd="1" destOrd="0" presId="urn:microsoft.com/office/officeart/2009/3/layout/HorizontalOrganizationChart"/>
    <dgm:cxn modelId="{257EC928-D9F3-4607-9C55-751901C8D378}" type="presParOf" srcId="{89AB1296-054C-42E4-83E1-20C8D69C1BBD}" destId="{4C5A81A4-CAC8-4911-BC62-4D58A5A5A7F9}" srcOrd="2" destOrd="0" presId="urn:microsoft.com/office/officeart/2009/3/layout/HorizontalOrganizationChart"/>
    <dgm:cxn modelId="{1A3CC5CB-324B-4154-9502-50E12B98232C}" type="presParOf" srcId="{A884CCA9-9810-4094-8236-FA6E1B806302}" destId="{5FB5BC5A-1420-4A59-9FA7-82E84E627D76}" srcOrd="2" destOrd="0" presId="urn:microsoft.com/office/officeart/2009/3/layout/HorizontalOrganizationChart"/>
    <dgm:cxn modelId="{E7ABE59A-6DBD-4ABC-A815-DF6347509270}" type="presParOf" srcId="{4AA9A597-8A5C-4219-A35E-DE97EE7D14A9}" destId="{5485EE26-9450-4855-82E1-3A9BA6AE333A}" srcOrd="2" destOrd="0" presId="urn:microsoft.com/office/officeart/2009/3/layout/HorizontalOrganizationChart"/>
    <dgm:cxn modelId="{E3B69DC2-FB28-4D3C-9A5D-E5453F0F017F}" type="presParOf" srcId="{4AA9A597-8A5C-4219-A35E-DE97EE7D14A9}" destId="{AD25866C-1122-4940-8449-5262E5765D72}" srcOrd="3" destOrd="0" presId="urn:microsoft.com/office/officeart/2009/3/layout/HorizontalOrganizationChart"/>
    <dgm:cxn modelId="{B1A98509-9E9A-49BC-84B6-6C9711CA96D3}" type="presParOf" srcId="{AD25866C-1122-4940-8449-5262E5765D72}" destId="{11DE760E-1166-4165-921D-173DFB1DF7D0}" srcOrd="0" destOrd="0" presId="urn:microsoft.com/office/officeart/2009/3/layout/HorizontalOrganizationChart"/>
    <dgm:cxn modelId="{E4879D94-2573-40DA-ABB2-9C4C20B0E921}" type="presParOf" srcId="{11DE760E-1166-4165-921D-173DFB1DF7D0}" destId="{4D62236B-1103-451E-99F4-A65676071137}" srcOrd="0" destOrd="0" presId="urn:microsoft.com/office/officeart/2009/3/layout/HorizontalOrganizationChart"/>
    <dgm:cxn modelId="{9C65B2A2-873C-433E-BC66-DB4E5130CDF0}" type="presParOf" srcId="{11DE760E-1166-4165-921D-173DFB1DF7D0}" destId="{06905F18-0861-4927-86D0-1D977E59050E}" srcOrd="1" destOrd="0" presId="urn:microsoft.com/office/officeart/2009/3/layout/HorizontalOrganizationChart"/>
    <dgm:cxn modelId="{D8A88DB3-482B-4E1E-889F-B96E08B4E479}" type="presParOf" srcId="{AD25866C-1122-4940-8449-5262E5765D72}" destId="{B9E81565-2A4D-47C9-9787-C8B8AC4A506E}" srcOrd="1" destOrd="0" presId="urn:microsoft.com/office/officeart/2009/3/layout/HorizontalOrganizationChart"/>
    <dgm:cxn modelId="{E1DFAB62-455C-4CE1-B71E-492C095B1817}" type="presParOf" srcId="{B9E81565-2A4D-47C9-9787-C8B8AC4A506E}" destId="{591B21B7-F0B7-46A2-9D20-0CF1C3BCC056}" srcOrd="0" destOrd="0" presId="urn:microsoft.com/office/officeart/2009/3/layout/HorizontalOrganizationChart"/>
    <dgm:cxn modelId="{B0C3802B-5BCE-4304-912A-A15DF8613A8F}" type="presParOf" srcId="{B9E81565-2A4D-47C9-9787-C8B8AC4A506E}" destId="{CA6A2A45-B7F1-4C1E-AD8A-CE54D0134CD3}" srcOrd="1" destOrd="0" presId="urn:microsoft.com/office/officeart/2009/3/layout/HorizontalOrganizationChart"/>
    <dgm:cxn modelId="{C904349A-5F0C-41D4-912A-281F285225C2}" type="presParOf" srcId="{CA6A2A45-B7F1-4C1E-AD8A-CE54D0134CD3}" destId="{346E9F03-6658-499E-8FFF-0A950FEAF26A}" srcOrd="0" destOrd="0" presId="urn:microsoft.com/office/officeart/2009/3/layout/HorizontalOrganizationChart"/>
    <dgm:cxn modelId="{8CC2AF27-56DF-4854-A467-4D22BF7B7021}" type="presParOf" srcId="{346E9F03-6658-499E-8FFF-0A950FEAF26A}" destId="{95E56622-ED19-46AC-AD92-F2FB25F6D91D}" srcOrd="0" destOrd="0" presId="urn:microsoft.com/office/officeart/2009/3/layout/HorizontalOrganizationChart"/>
    <dgm:cxn modelId="{65C41E70-3443-4DF3-A9D7-F0122065C2CE}" type="presParOf" srcId="{346E9F03-6658-499E-8FFF-0A950FEAF26A}" destId="{D035D308-29B2-45B1-A415-90083F2A3ADD}" srcOrd="1" destOrd="0" presId="urn:microsoft.com/office/officeart/2009/3/layout/HorizontalOrganizationChart"/>
    <dgm:cxn modelId="{EE605245-20C1-4617-88F3-321988C9DD6B}" type="presParOf" srcId="{CA6A2A45-B7F1-4C1E-AD8A-CE54D0134CD3}" destId="{A748ECE5-EDF2-4650-8270-F80687A591BE}" srcOrd="1" destOrd="0" presId="urn:microsoft.com/office/officeart/2009/3/layout/HorizontalOrganizationChart"/>
    <dgm:cxn modelId="{070913E4-489F-493A-B073-DFCE061D23E5}" type="presParOf" srcId="{CA6A2A45-B7F1-4C1E-AD8A-CE54D0134CD3}" destId="{1AC22E7D-076E-42F5-9A78-191B1D7227F9}" srcOrd="2" destOrd="0" presId="urn:microsoft.com/office/officeart/2009/3/layout/HorizontalOrganizationChart"/>
    <dgm:cxn modelId="{9E8479E8-A00E-4EAD-8FFB-B4F22CFA03BD}" type="presParOf" srcId="{B9E81565-2A4D-47C9-9787-C8B8AC4A506E}" destId="{B1F9210D-1C89-45D4-93E7-446BBBCB7BE2}" srcOrd="2" destOrd="0" presId="urn:microsoft.com/office/officeart/2009/3/layout/HorizontalOrganizationChart"/>
    <dgm:cxn modelId="{2A664AB0-C08B-4A4A-98FE-0FFDAB1444D8}" type="presParOf" srcId="{B9E81565-2A4D-47C9-9787-C8B8AC4A506E}" destId="{CB41859C-D378-4A66-A4A6-EC6B1552DEBC}" srcOrd="3" destOrd="0" presId="urn:microsoft.com/office/officeart/2009/3/layout/HorizontalOrganizationChart"/>
    <dgm:cxn modelId="{A3F0FAFB-F29E-43FF-B8C1-95C65335F1C6}" type="presParOf" srcId="{CB41859C-D378-4A66-A4A6-EC6B1552DEBC}" destId="{7DD7DD44-4469-407C-B3F4-7B93F78FCF84}" srcOrd="0" destOrd="0" presId="urn:microsoft.com/office/officeart/2009/3/layout/HorizontalOrganizationChart"/>
    <dgm:cxn modelId="{8A69F941-1562-4DCF-BD4F-8F6F6C09E8CE}" type="presParOf" srcId="{7DD7DD44-4469-407C-B3F4-7B93F78FCF84}" destId="{E23EF826-3FD8-4A2D-9890-1C595C8CE934}" srcOrd="0" destOrd="0" presId="urn:microsoft.com/office/officeart/2009/3/layout/HorizontalOrganizationChart"/>
    <dgm:cxn modelId="{7901174C-449D-4748-963A-807C50BFDD3B}" type="presParOf" srcId="{7DD7DD44-4469-407C-B3F4-7B93F78FCF84}" destId="{335E8588-5137-4133-B940-25EA9A57DFA9}" srcOrd="1" destOrd="0" presId="urn:microsoft.com/office/officeart/2009/3/layout/HorizontalOrganizationChart"/>
    <dgm:cxn modelId="{52314E3F-3E55-4972-A14C-8702DF827F85}" type="presParOf" srcId="{CB41859C-D378-4A66-A4A6-EC6B1552DEBC}" destId="{A1C64FD3-3D8F-4550-A360-8212C12E79DC}" srcOrd="1" destOrd="0" presId="urn:microsoft.com/office/officeart/2009/3/layout/HorizontalOrganizationChart"/>
    <dgm:cxn modelId="{322126DC-B122-4925-9039-A522103F568D}" type="presParOf" srcId="{CB41859C-D378-4A66-A4A6-EC6B1552DEBC}" destId="{BF709D3B-F298-4A72-98D9-226FE0B074EF}" srcOrd="2" destOrd="0" presId="urn:microsoft.com/office/officeart/2009/3/layout/HorizontalOrganizationChart"/>
    <dgm:cxn modelId="{56771B23-5D69-4E41-83A0-2832FAF10706}" type="presParOf" srcId="{AD25866C-1122-4940-8449-5262E5765D72}" destId="{486F6FFD-93A0-4EC4-B25B-41AF7272BE9E}" srcOrd="2" destOrd="0" presId="urn:microsoft.com/office/officeart/2009/3/layout/HorizontalOrganizationChart"/>
    <dgm:cxn modelId="{901DC4F6-DDEA-4729-8426-229CD53596E2}" type="presParOf" srcId="{4AA9A597-8A5C-4219-A35E-DE97EE7D14A9}" destId="{7803A10B-11E6-4EF1-A0C8-9D3026B6AB51}" srcOrd="4" destOrd="0" presId="urn:microsoft.com/office/officeart/2009/3/layout/HorizontalOrganizationChart"/>
    <dgm:cxn modelId="{1C7311ED-D365-49CF-A43E-95CE3C46FCC8}" type="presParOf" srcId="{4AA9A597-8A5C-4219-A35E-DE97EE7D14A9}" destId="{F4B6FF2D-BEFC-4E63-B23F-EE0FB8ECC5CF}" srcOrd="5" destOrd="0" presId="urn:microsoft.com/office/officeart/2009/3/layout/HorizontalOrganizationChart"/>
    <dgm:cxn modelId="{EA5492FD-6B05-49D4-810C-C8EE9BAA2E89}" type="presParOf" srcId="{F4B6FF2D-BEFC-4E63-B23F-EE0FB8ECC5CF}" destId="{FA8FAEC9-599D-4F2B-8CD8-F86382148B2D}" srcOrd="0" destOrd="0" presId="urn:microsoft.com/office/officeart/2009/3/layout/HorizontalOrganizationChart"/>
    <dgm:cxn modelId="{772D2BBD-C399-4704-93B7-2621173F0397}" type="presParOf" srcId="{FA8FAEC9-599D-4F2B-8CD8-F86382148B2D}" destId="{9386F2AE-DFB9-46CE-9DDB-0AF8C007611F}" srcOrd="0" destOrd="0" presId="urn:microsoft.com/office/officeart/2009/3/layout/HorizontalOrganizationChart"/>
    <dgm:cxn modelId="{E878F7D7-67BC-4931-8295-FC934461F311}" type="presParOf" srcId="{FA8FAEC9-599D-4F2B-8CD8-F86382148B2D}" destId="{A2B3434F-2211-4945-B488-DB969062A525}" srcOrd="1" destOrd="0" presId="urn:microsoft.com/office/officeart/2009/3/layout/HorizontalOrganizationChart"/>
    <dgm:cxn modelId="{6BBD8B35-5DC2-49B2-82A5-D1DA96FBF52F}" type="presParOf" srcId="{F4B6FF2D-BEFC-4E63-B23F-EE0FB8ECC5CF}" destId="{E0A2189D-CDD9-42F3-A1B6-4D44CBC3BB52}" srcOrd="1" destOrd="0" presId="urn:microsoft.com/office/officeart/2009/3/layout/HorizontalOrganizationChart"/>
    <dgm:cxn modelId="{1EF00A6D-A219-4E0F-9DEB-2E6B3E5ADB56}" type="presParOf" srcId="{E0A2189D-CDD9-42F3-A1B6-4D44CBC3BB52}" destId="{C68DB9F6-64D8-40D2-94C4-09652EA550AE}" srcOrd="0" destOrd="0" presId="urn:microsoft.com/office/officeart/2009/3/layout/HorizontalOrganizationChart"/>
    <dgm:cxn modelId="{A581C957-B589-4388-9AF5-8013AA1117A2}" type="presParOf" srcId="{E0A2189D-CDD9-42F3-A1B6-4D44CBC3BB52}" destId="{B8A7354B-B19E-4B31-8210-D9A3265ECCC3}" srcOrd="1" destOrd="0" presId="urn:microsoft.com/office/officeart/2009/3/layout/HorizontalOrganizationChart"/>
    <dgm:cxn modelId="{35B39524-39F4-4BFA-85C0-ACD2D3F8183B}" type="presParOf" srcId="{B8A7354B-B19E-4B31-8210-D9A3265ECCC3}" destId="{C9D6A146-0180-417E-BB31-C4F20EFB8198}" srcOrd="0" destOrd="0" presId="urn:microsoft.com/office/officeart/2009/3/layout/HorizontalOrganizationChart"/>
    <dgm:cxn modelId="{AA48325D-D836-460B-8C82-DA36329643DC}" type="presParOf" srcId="{C9D6A146-0180-417E-BB31-C4F20EFB8198}" destId="{E211E47F-7A45-4A9F-B607-A0CFC7662205}" srcOrd="0" destOrd="0" presId="urn:microsoft.com/office/officeart/2009/3/layout/HorizontalOrganizationChart"/>
    <dgm:cxn modelId="{2D628934-FAD3-4B7C-A4FD-A65C31502BCC}" type="presParOf" srcId="{C9D6A146-0180-417E-BB31-C4F20EFB8198}" destId="{6A6D4D33-6F23-4CF6-BBD4-8FE6DD6CD8DD}" srcOrd="1" destOrd="0" presId="urn:microsoft.com/office/officeart/2009/3/layout/HorizontalOrganizationChart"/>
    <dgm:cxn modelId="{D8772D3C-92F3-49A1-9B67-74473B81935E}" type="presParOf" srcId="{B8A7354B-B19E-4B31-8210-D9A3265ECCC3}" destId="{DCF522FF-AC18-41D2-B71E-1A68B3A20EF7}" srcOrd="1" destOrd="0" presId="urn:microsoft.com/office/officeart/2009/3/layout/HorizontalOrganizationChart"/>
    <dgm:cxn modelId="{E063187D-019D-49A0-BB84-115D9BCDCD86}" type="presParOf" srcId="{B8A7354B-B19E-4B31-8210-D9A3265ECCC3}" destId="{C824AE4B-EF01-4685-A875-F26AF8193876}" srcOrd="2" destOrd="0" presId="urn:microsoft.com/office/officeart/2009/3/layout/HorizontalOrganizationChart"/>
    <dgm:cxn modelId="{D40184C0-44E3-45F0-BD9D-1BF87C242B9B}" type="presParOf" srcId="{E0A2189D-CDD9-42F3-A1B6-4D44CBC3BB52}" destId="{C0B518FA-9E21-4B21-A353-720E7C506FA6}" srcOrd="2" destOrd="0" presId="urn:microsoft.com/office/officeart/2009/3/layout/HorizontalOrganizationChart"/>
    <dgm:cxn modelId="{ADFF5E80-BCE8-4A42-9004-AB31040411B3}" type="presParOf" srcId="{E0A2189D-CDD9-42F3-A1B6-4D44CBC3BB52}" destId="{74C60FB6-883E-4563-9496-0B64789704F3}" srcOrd="3" destOrd="0" presId="urn:microsoft.com/office/officeart/2009/3/layout/HorizontalOrganizationChart"/>
    <dgm:cxn modelId="{DA9041B3-A254-490A-8C53-1DFED59A2906}" type="presParOf" srcId="{74C60FB6-883E-4563-9496-0B64789704F3}" destId="{6E1D081D-D9BB-458D-BE29-4771F9E1FC7E}" srcOrd="0" destOrd="0" presId="urn:microsoft.com/office/officeart/2009/3/layout/HorizontalOrganizationChart"/>
    <dgm:cxn modelId="{E9CDBB01-8B93-4A28-9D7F-FB0065E9ECC7}" type="presParOf" srcId="{6E1D081D-D9BB-458D-BE29-4771F9E1FC7E}" destId="{BD39F5F0-6CC3-414F-8B01-A2E26312B5DB}" srcOrd="0" destOrd="0" presId="urn:microsoft.com/office/officeart/2009/3/layout/HorizontalOrganizationChart"/>
    <dgm:cxn modelId="{C31DC3E9-7DBF-4D29-87DD-A23EF12B6A39}" type="presParOf" srcId="{6E1D081D-D9BB-458D-BE29-4771F9E1FC7E}" destId="{D28868F9-046C-4BFA-8A34-A622AF218DC2}" srcOrd="1" destOrd="0" presId="urn:microsoft.com/office/officeart/2009/3/layout/HorizontalOrganizationChart"/>
    <dgm:cxn modelId="{439CAE4E-CAB9-45CC-B13A-C70196B23338}" type="presParOf" srcId="{74C60FB6-883E-4563-9496-0B64789704F3}" destId="{65328AC0-69D4-44E9-9490-F5EF468E5808}" srcOrd="1" destOrd="0" presId="urn:microsoft.com/office/officeart/2009/3/layout/HorizontalOrganizationChart"/>
    <dgm:cxn modelId="{520B2108-660A-4046-868E-3488984D390F}" type="presParOf" srcId="{74C60FB6-883E-4563-9496-0B64789704F3}" destId="{ECE49AFF-2558-4E80-8911-8FE8B65B7A5A}" srcOrd="2" destOrd="0" presId="urn:microsoft.com/office/officeart/2009/3/layout/HorizontalOrganizationChart"/>
    <dgm:cxn modelId="{A9D3C76C-3903-41AE-B260-640166ADD074}" type="presParOf" srcId="{F4B6FF2D-BEFC-4E63-B23F-EE0FB8ECC5CF}" destId="{EDB2C341-7A5A-439B-A960-8AEF3FD46B6F}" srcOrd="2" destOrd="0" presId="urn:microsoft.com/office/officeart/2009/3/layout/HorizontalOrganizationChart"/>
    <dgm:cxn modelId="{FA233135-9FD9-4998-86DA-83BCB586E550}" type="presParOf" srcId="{4AA9A597-8A5C-4219-A35E-DE97EE7D14A9}" destId="{A588A0DC-8312-40F5-A82F-36B9614544C8}" srcOrd="6" destOrd="0" presId="urn:microsoft.com/office/officeart/2009/3/layout/HorizontalOrganizationChart"/>
    <dgm:cxn modelId="{C5570B76-75CE-4207-9B24-9D35E112A08B}" type="presParOf" srcId="{4AA9A597-8A5C-4219-A35E-DE97EE7D14A9}" destId="{3259D499-9233-4D1B-9440-040E56F368C3}" srcOrd="7" destOrd="0" presId="urn:microsoft.com/office/officeart/2009/3/layout/HorizontalOrganizationChart"/>
    <dgm:cxn modelId="{DC43DD08-2025-4110-83DC-4D8CF21E3C0C}" type="presParOf" srcId="{3259D499-9233-4D1B-9440-040E56F368C3}" destId="{BA578881-D57E-48DF-ADEF-EFE5A3B66A0D}" srcOrd="0" destOrd="0" presId="urn:microsoft.com/office/officeart/2009/3/layout/HorizontalOrganizationChart"/>
    <dgm:cxn modelId="{60ABB67F-E617-41D8-A74E-E368C37B391C}" type="presParOf" srcId="{BA578881-D57E-48DF-ADEF-EFE5A3B66A0D}" destId="{4732F002-7452-432B-87EF-6D7A551F6718}" srcOrd="0" destOrd="0" presId="urn:microsoft.com/office/officeart/2009/3/layout/HorizontalOrganizationChart"/>
    <dgm:cxn modelId="{2BC830AA-0D9E-46E0-9E15-F358E6819D65}" type="presParOf" srcId="{BA578881-D57E-48DF-ADEF-EFE5A3B66A0D}" destId="{809DD07B-16F0-4AAD-A353-C274E60A34A4}" srcOrd="1" destOrd="0" presId="urn:microsoft.com/office/officeart/2009/3/layout/HorizontalOrganizationChart"/>
    <dgm:cxn modelId="{5D45769E-F5CF-44C8-B8F2-0310729FE5F6}" type="presParOf" srcId="{3259D499-9233-4D1B-9440-040E56F368C3}" destId="{C858EBEE-88B7-4F38-80E0-7DAC85ABA286}" srcOrd="1" destOrd="0" presId="urn:microsoft.com/office/officeart/2009/3/layout/HorizontalOrganizationChart"/>
    <dgm:cxn modelId="{BBE7A76E-3BFD-4ED5-B5AC-7ED4DD956B34}" type="presParOf" srcId="{C858EBEE-88B7-4F38-80E0-7DAC85ABA286}" destId="{AC98F435-7E7F-4CCC-A89A-4C3991C78EE6}" srcOrd="0" destOrd="0" presId="urn:microsoft.com/office/officeart/2009/3/layout/HorizontalOrganizationChart"/>
    <dgm:cxn modelId="{A477E47D-D46B-4D42-B817-ABE7B81236C1}" type="presParOf" srcId="{C858EBEE-88B7-4F38-80E0-7DAC85ABA286}" destId="{F08A4D17-D5A5-48BE-AB60-A30B95D1BAD8}" srcOrd="1" destOrd="0" presId="urn:microsoft.com/office/officeart/2009/3/layout/HorizontalOrganizationChart"/>
    <dgm:cxn modelId="{9D7210E3-265B-4716-B33C-6C804D47099C}" type="presParOf" srcId="{F08A4D17-D5A5-48BE-AB60-A30B95D1BAD8}" destId="{3EC0DC89-5B66-43B2-91CD-CFB95ABED567}" srcOrd="0" destOrd="0" presId="urn:microsoft.com/office/officeart/2009/3/layout/HorizontalOrganizationChart"/>
    <dgm:cxn modelId="{0673B238-ECEA-433C-B261-B38F202B3AA4}" type="presParOf" srcId="{3EC0DC89-5B66-43B2-91CD-CFB95ABED567}" destId="{42480CA8-1C03-41AE-B71E-E88CAB4E13C8}" srcOrd="0" destOrd="0" presId="urn:microsoft.com/office/officeart/2009/3/layout/HorizontalOrganizationChart"/>
    <dgm:cxn modelId="{3745CBBF-8F3B-4BE1-8076-6D96FBA92E8D}" type="presParOf" srcId="{3EC0DC89-5B66-43B2-91CD-CFB95ABED567}" destId="{875A3239-71ED-4A08-80D5-2E294D38722B}" srcOrd="1" destOrd="0" presId="urn:microsoft.com/office/officeart/2009/3/layout/HorizontalOrganizationChart"/>
    <dgm:cxn modelId="{D33B1A94-BA0F-4241-8CFF-C706101F3DD0}" type="presParOf" srcId="{F08A4D17-D5A5-48BE-AB60-A30B95D1BAD8}" destId="{E72BC67A-553E-4FB4-A429-B6E1B9BE658F}" srcOrd="1" destOrd="0" presId="urn:microsoft.com/office/officeart/2009/3/layout/HorizontalOrganizationChart"/>
    <dgm:cxn modelId="{CC788F3F-85FE-4DE3-A5EA-CA34EDDDEC0F}" type="presParOf" srcId="{F08A4D17-D5A5-48BE-AB60-A30B95D1BAD8}" destId="{15B0769D-C98D-4755-8480-F990D720DAC3}" srcOrd="2" destOrd="0" presId="urn:microsoft.com/office/officeart/2009/3/layout/HorizontalOrganizationChart"/>
    <dgm:cxn modelId="{68D91B0E-F8EE-45C1-AC94-2CDBDA4AD24F}" type="presParOf" srcId="{3259D499-9233-4D1B-9440-040E56F368C3}" destId="{9C2BB5A5-E706-40C5-B706-9F0F8624365A}" srcOrd="2" destOrd="0" presId="urn:microsoft.com/office/officeart/2009/3/layout/HorizontalOrganizationChart"/>
    <dgm:cxn modelId="{A22F8B12-9661-4EBA-BB3D-11F27C920069}" type="presParOf" srcId="{EC86015F-0977-405F-A3C2-BA7ED819933C}" destId="{4DBCAFC5-310D-4836-B979-E946C80DD2D7}" srcOrd="2" destOrd="0" presId="urn:microsoft.com/office/officeart/2009/3/layout/HorizontalOrganizationChart"/>
    <dgm:cxn modelId="{B48DD031-330C-4075-BA46-4A996B1E156E}" type="presParOf" srcId="{4DBCAFC5-310D-4836-B979-E946C80DD2D7}" destId="{83530561-F43C-41B3-AEBE-D2C35309072B}" srcOrd="0" destOrd="0" presId="urn:microsoft.com/office/officeart/2009/3/layout/HorizontalOrganizationChart"/>
    <dgm:cxn modelId="{08F19740-E9F6-44AD-832C-2D067E89CA0B}" type="presParOf" srcId="{4DBCAFC5-310D-4836-B979-E946C80DD2D7}" destId="{A28B7AA7-35A9-4F2D-92D4-CDC16F6F1987}" srcOrd="1" destOrd="0" presId="urn:microsoft.com/office/officeart/2009/3/layout/HorizontalOrganizationChart"/>
    <dgm:cxn modelId="{D7F213A2-A0BA-4E90-990D-9BF2B89D834A}" type="presParOf" srcId="{A28B7AA7-35A9-4F2D-92D4-CDC16F6F1987}" destId="{7A1A0860-8EC1-4B43-B1C2-164B9467B8C0}" srcOrd="0" destOrd="0" presId="urn:microsoft.com/office/officeart/2009/3/layout/HorizontalOrganizationChart"/>
    <dgm:cxn modelId="{E1910D1F-082F-43B8-955B-D0F06F7EFF9D}" type="presParOf" srcId="{7A1A0860-8EC1-4B43-B1C2-164B9467B8C0}" destId="{919D339A-6F8E-461C-8359-93C4537879BC}" srcOrd="0" destOrd="0" presId="urn:microsoft.com/office/officeart/2009/3/layout/HorizontalOrganizationChart"/>
    <dgm:cxn modelId="{0EBBDF7D-793C-44E3-9DFC-EC835178D451}" type="presParOf" srcId="{7A1A0860-8EC1-4B43-B1C2-164B9467B8C0}" destId="{194FDE45-760A-44E2-A4B4-2EFA7A8D6350}" srcOrd="1" destOrd="0" presId="urn:microsoft.com/office/officeart/2009/3/layout/HorizontalOrganizationChart"/>
    <dgm:cxn modelId="{A3DC83FA-F8E6-430D-AB23-99F147A4B918}" type="presParOf" srcId="{A28B7AA7-35A9-4F2D-92D4-CDC16F6F1987}" destId="{A01A7F2F-1955-42F5-B0D4-A9AB6054F453}" srcOrd="1" destOrd="0" presId="urn:microsoft.com/office/officeart/2009/3/layout/HorizontalOrganizationChart"/>
    <dgm:cxn modelId="{A0CBA44F-9C7B-4C7D-B207-641A5BFC5BC6}" type="presParOf" srcId="{A28B7AA7-35A9-4F2D-92D4-CDC16F6F1987}" destId="{94015BD3-CB45-4846-88E3-55A5B5054CBE}" srcOrd="2" destOrd="0" presId="urn:microsoft.com/office/officeart/2009/3/layout/HorizontalOrganizationChart"/>
    <dgm:cxn modelId="{19B8FAAC-8957-4C12-B3E5-DC4E05F81907}" type="presParOf" srcId="{4DBCAFC5-310D-4836-B979-E946C80DD2D7}" destId="{DACD7B6E-1E13-4CE5-905C-D6F285009E46}" srcOrd="2" destOrd="0" presId="urn:microsoft.com/office/officeart/2009/3/layout/HorizontalOrganizationChart"/>
    <dgm:cxn modelId="{B7C2353C-040F-43AC-87CA-4D6F3760A6FF}" type="presParOf" srcId="{4DBCAFC5-310D-4836-B979-E946C80DD2D7}" destId="{244BC7CB-0655-4395-9E9F-A1F4F4A46D38}" srcOrd="3" destOrd="0" presId="urn:microsoft.com/office/officeart/2009/3/layout/HorizontalOrganizationChart"/>
    <dgm:cxn modelId="{B417A129-6346-457F-82C7-19D13BA36DCB}" type="presParOf" srcId="{244BC7CB-0655-4395-9E9F-A1F4F4A46D38}" destId="{65C2CD01-B29A-4219-B001-7D92BCDCEB45}" srcOrd="0" destOrd="0" presId="urn:microsoft.com/office/officeart/2009/3/layout/HorizontalOrganizationChart"/>
    <dgm:cxn modelId="{452FF122-3A01-4AD7-934F-EF858426189A}" type="presParOf" srcId="{65C2CD01-B29A-4219-B001-7D92BCDCEB45}" destId="{1A2E7A76-A475-480F-995C-4A33A084FE23}" srcOrd="0" destOrd="0" presId="urn:microsoft.com/office/officeart/2009/3/layout/HorizontalOrganizationChart"/>
    <dgm:cxn modelId="{5D756DC3-C30B-412A-971D-D369980A2DBB}" type="presParOf" srcId="{65C2CD01-B29A-4219-B001-7D92BCDCEB45}" destId="{13EC91EE-892D-46CA-9B2A-8090E5988CC6}" srcOrd="1" destOrd="0" presId="urn:microsoft.com/office/officeart/2009/3/layout/HorizontalOrganizationChart"/>
    <dgm:cxn modelId="{58B52165-7EB4-4D3B-BA2D-826198FB257E}" type="presParOf" srcId="{244BC7CB-0655-4395-9E9F-A1F4F4A46D38}" destId="{1B62E2C2-A17F-4779-8FC6-FF7B67B6A7F9}" srcOrd="1" destOrd="0" presId="urn:microsoft.com/office/officeart/2009/3/layout/HorizontalOrganizationChart"/>
    <dgm:cxn modelId="{EF8BFCA2-AF9A-4AE3-ACC6-FE7F6953044B}" type="presParOf" srcId="{244BC7CB-0655-4395-9E9F-A1F4F4A46D38}" destId="{0AEB765B-52DC-4873-841A-56750120387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D53C51-79B1-4C8F-BBF5-B89403B13858}"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s-ES"/>
        </a:p>
      </dgm:t>
    </dgm:pt>
    <dgm:pt modelId="{225D8789-AF53-4015-81B7-4B1CD6E66065}">
      <dgm:prSet phldrT="[Texto]" custT="1"/>
      <dgm:spPr/>
      <dgm:t>
        <a:bodyPr/>
        <a:lstStyle/>
        <a:p>
          <a:r>
            <a:rPr lang="es-MX" sz="1800" b="1" i="0" dirty="0"/>
            <a:t>No aleatorios o no probabilísticos</a:t>
          </a:r>
          <a:endParaRPr lang="es-ES" sz="1800" dirty="0"/>
        </a:p>
      </dgm:t>
    </dgm:pt>
    <dgm:pt modelId="{A0C07AEE-4725-4226-B2C6-A8CFF4D99744}" type="parTrans" cxnId="{0DC47960-5542-4F25-9BBC-0BF7AC0E9320}">
      <dgm:prSet/>
      <dgm:spPr/>
      <dgm:t>
        <a:bodyPr/>
        <a:lstStyle/>
        <a:p>
          <a:endParaRPr lang="es-ES" sz="2400"/>
        </a:p>
      </dgm:t>
    </dgm:pt>
    <dgm:pt modelId="{6CA7B6D6-654E-40CB-964B-58AB1594550B}" type="sibTrans" cxnId="{0DC47960-5542-4F25-9BBC-0BF7AC0E9320}">
      <dgm:prSet/>
      <dgm:spPr/>
      <dgm:t>
        <a:bodyPr/>
        <a:lstStyle/>
        <a:p>
          <a:endParaRPr lang="es-ES" sz="2400"/>
        </a:p>
      </dgm:t>
    </dgm:pt>
    <dgm:pt modelId="{D15CF67D-247F-4B1A-BD01-5C0CF0DE4EDF}" type="asst">
      <dgm:prSet custT="1"/>
      <dgm:spPr/>
      <dgm:t>
        <a:bodyPr/>
        <a:lstStyle/>
        <a:p>
          <a:r>
            <a:rPr lang="es-MX" sz="1800" b="0" i="0" dirty="0"/>
            <a:t>Utilizan criterios con un bajo nivel de sistematización que buscan que la muestra tenga un cierto grado de representatividad. </a:t>
          </a:r>
          <a:endParaRPr lang="es-ES" sz="1800" dirty="0"/>
        </a:p>
      </dgm:t>
    </dgm:pt>
    <dgm:pt modelId="{613A25B6-5659-46AE-85CC-32DB5435DA03}" type="parTrans" cxnId="{BA162122-2387-451C-8540-AC94FC04387E}">
      <dgm:prSet/>
      <dgm:spPr/>
      <dgm:t>
        <a:bodyPr/>
        <a:lstStyle/>
        <a:p>
          <a:endParaRPr lang="es-ES" sz="2400"/>
        </a:p>
      </dgm:t>
    </dgm:pt>
    <dgm:pt modelId="{DE0EA525-7B85-425F-A6DF-E94574BCA51E}" type="sibTrans" cxnId="{BA162122-2387-451C-8540-AC94FC04387E}">
      <dgm:prSet/>
      <dgm:spPr/>
      <dgm:t>
        <a:bodyPr/>
        <a:lstStyle/>
        <a:p>
          <a:endParaRPr lang="es-ES" sz="2400"/>
        </a:p>
      </dgm:t>
    </dgm:pt>
    <dgm:pt modelId="{650B4A03-13C3-4E7E-9ECD-F09E5E42C6E2}">
      <dgm:prSet phldrT="[Texto]" custT="1"/>
      <dgm:spPr/>
      <dgm:t>
        <a:bodyPr/>
        <a:lstStyle/>
        <a:p>
          <a:r>
            <a:rPr lang="es-MX" sz="1800" b="1" i="0" dirty="0"/>
            <a:t>Intencional o de conveniencia</a:t>
          </a:r>
          <a:endParaRPr lang="es-ES" sz="1800" dirty="0"/>
        </a:p>
      </dgm:t>
    </dgm:pt>
    <dgm:pt modelId="{290CCB3F-83BC-4704-BB48-A90812CE466D}" type="parTrans" cxnId="{4F1E9CD0-0872-4975-8C65-CCEC24A53E37}">
      <dgm:prSet/>
      <dgm:spPr/>
      <dgm:t>
        <a:bodyPr/>
        <a:lstStyle/>
        <a:p>
          <a:endParaRPr lang="es-ES" sz="2400"/>
        </a:p>
      </dgm:t>
    </dgm:pt>
    <dgm:pt modelId="{6A085373-965E-476C-92B2-7B78DC82D594}" type="sibTrans" cxnId="{4F1E9CD0-0872-4975-8C65-CCEC24A53E37}">
      <dgm:prSet/>
      <dgm:spPr/>
      <dgm:t>
        <a:bodyPr/>
        <a:lstStyle/>
        <a:p>
          <a:endParaRPr lang="es-ES" sz="2400"/>
        </a:p>
      </dgm:t>
    </dgm:pt>
    <dgm:pt modelId="{E1A72D4E-339F-4703-A115-FE7329DF6D4A}">
      <dgm:prSet phldrT="[Texto]" custT="1"/>
      <dgm:spPr/>
      <dgm:t>
        <a:bodyPr/>
        <a:lstStyle/>
        <a:p>
          <a:r>
            <a:rPr lang="es-MX" sz="1800" b="1" i="0" dirty="0"/>
            <a:t>Muestreo de bola de nieve o en cadena</a:t>
          </a:r>
          <a:endParaRPr lang="es-ES" sz="1800" dirty="0"/>
        </a:p>
      </dgm:t>
    </dgm:pt>
    <dgm:pt modelId="{3FA95200-DDBE-4736-A25E-8ABCD56598EF}" type="parTrans" cxnId="{3FD033AF-08AD-4DF4-8F45-D92AE5DB16F3}">
      <dgm:prSet/>
      <dgm:spPr/>
      <dgm:t>
        <a:bodyPr/>
        <a:lstStyle/>
        <a:p>
          <a:endParaRPr lang="es-ES" sz="2400"/>
        </a:p>
      </dgm:t>
    </dgm:pt>
    <dgm:pt modelId="{709FE554-5A3C-4751-A9C6-C5F7CCD655EE}" type="sibTrans" cxnId="{3FD033AF-08AD-4DF4-8F45-D92AE5DB16F3}">
      <dgm:prSet/>
      <dgm:spPr/>
      <dgm:t>
        <a:bodyPr/>
        <a:lstStyle/>
        <a:p>
          <a:endParaRPr lang="es-ES" sz="2400"/>
        </a:p>
      </dgm:t>
    </dgm:pt>
    <dgm:pt modelId="{A46E7A43-2446-4AFB-8542-B63A453E18C5}" type="asst">
      <dgm:prSet custT="1"/>
      <dgm:spPr/>
      <dgm:t>
        <a:bodyPr/>
        <a:lstStyle/>
        <a:p>
          <a:r>
            <a:rPr lang="es-MX" sz="1800" b="0" i="0" dirty="0"/>
            <a:t>Se usa cuando no es posible llevar a cabo </a:t>
          </a:r>
          <a:r>
            <a:rPr lang="es-MX" sz="1800" b="0" i="0" dirty="0" err="1"/>
            <a:t>aleatorizar</a:t>
          </a:r>
          <a:r>
            <a:rPr lang="es-MX" sz="1800" b="0" i="0" dirty="0"/>
            <a:t>, a causa del elevado coste de los procedimientos de control.</a:t>
          </a:r>
          <a:endParaRPr lang="es-ES" sz="1800" b="0" dirty="0"/>
        </a:p>
      </dgm:t>
    </dgm:pt>
    <dgm:pt modelId="{CF77D0C8-43FE-4FF4-8AD7-2437DFB6DDE2}" type="parTrans" cxnId="{388ECB94-AA17-44EA-A5C3-E2C264F32DD7}">
      <dgm:prSet/>
      <dgm:spPr/>
      <dgm:t>
        <a:bodyPr/>
        <a:lstStyle/>
        <a:p>
          <a:endParaRPr lang="es-ES" sz="2400"/>
        </a:p>
      </dgm:t>
    </dgm:pt>
    <dgm:pt modelId="{8A966104-ABA4-4019-9A6E-7E469A64A8DB}" type="sibTrans" cxnId="{388ECB94-AA17-44EA-A5C3-E2C264F32DD7}">
      <dgm:prSet/>
      <dgm:spPr/>
      <dgm:t>
        <a:bodyPr/>
        <a:lstStyle/>
        <a:p>
          <a:endParaRPr lang="es-ES" sz="2400"/>
        </a:p>
      </dgm:t>
    </dgm:pt>
    <dgm:pt modelId="{1B5917C9-C9EA-432F-BE4F-F8E2E46E661A}">
      <dgm:prSet custT="1"/>
      <dgm:spPr/>
      <dgm:t>
        <a:bodyPr/>
        <a:lstStyle/>
        <a:p>
          <a:r>
            <a:rPr lang="es-MX" sz="1800" b="0" i="0" dirty="0"/>
            <a:t>El investigador escoge de forma voluntaria los elementos que conformarán la muestra, suponiendo que será representativa de la población</a:t>
          </a:r>
        </a:p>
      </dgm:t>
    </dgm:pt>
    <dgm:pt modelId="{630ED829-E544-4AB3-83E3-F7F4A81E3237}" type="parTrans" cxnId="{2E9E077F-8370-48F2-A954-11C11E231828}">
      <dgm:prSet/>
      <dgm:spPr/>
      <dgm:t>
        <a:bodyPr/>
        <a:lstStyle/>
        <a:p>
          <a:endParaRPr lang="es-ES" sz="2400"/>
        </a:p>
      </dgm:t>
    </dgm:pt>
    <dgm:pt modelId="{47DB91CB-29C8-4BF5-B22D-C9F854773742}" type="sibTrans" cxnId="{2E9E077F-8370-48F2-A954-11C11E231828}">
      <dgm:prSet/>
      <dgm:spPr/>
      <dgm:t>
        <a:bodyPr/>
        <a:lstStyle/>
        <a:p>
          <a:endParaRPr lang="es-ES" sz="2400"/>
        </a:p>
      </dgm:t>
    </dgm:pt>
    <dgm:pt modelId="{E096B1DE-31C5-439B-B4FD-DF52656D36D9}">
      <dgm:prSet custT="1"/>
      <dgm:spPr/>
      <dgm:t>
        <a:bodyPr/>
        <a:lstStyle/>
        <a:p>
          <a:r>
            <a:rPr lang="es-MX" sz="1800" b="0" i="0" dirty="0"/>
            <a:t>Los investigadores establecen contacto con sujetos determinados; a continuación estos consiguen a nuevos participantes para la muestra hasta completarla. </a:t>
          </a:r>
        </a:p>
      </dgm:t>
    </dgm:pt>
    <dgm:pt modelId="{24B3E038-8060-42B6-819A-5A789D8D084D}" type="parTrans" cxnId="{6D7E000C-5836-4F39-9AA0-EF695D443329}">
      <dgm:prSet/>
      <dgm:spPr/>
      <dgm:t>
        <a:bodyPr/>
        <a:lstStyle/>
        <a:p>
          <a:endParaRPr lang="es-ES" sz="2400"/>
        </a:p>
      </dgm:t>
    </dgm:pt>
    <dgm:pt modelId="{FA8FE8B9-AA4A-4449-9F2B-7381097001E5}" type="sibTrans" cxnId="{6D7E000C-5836-4F39-9AA0-EF695D443329}">
      <dgm:prSet/>
      <dgm:spPr/>
      <dgm:t>
        <a:bodyPr/>
        <a:lstStyle/>
        <a:p>
          <a:endParaRPr lang="es-ES" sz="2400"/>
        </a:p>
      </dgm:t>
    </dgm:pt>
    <dgm:pt modelId="{FA56C63A-5343-4E06-86CD-98A74E675203}">
      <dgm:prSet custT="1"/>
      <dgm:spPr/>
      <dgm:t>
        <a:bodyPr/>
        <a:lstStyle/>
        <a:p>
          <a:r>
            <a:rPr lang="es-MX" sz="1800" b="0" i="0" dirty="0"/>
            <a:t>Se usa cuando se trabaja con poblaciones de difícil acceso.</a:t>
          </a:r>
        </a:p>
      </dgm:t>
    </dgm:pt>
    <dgm:pt modelId="{F3C0908A-6A11-48BC-977D-590E6298CA97}" type="parTrans" cxnId="{72B7EC94-4AE7-4683-BC94-7A7518CF7741}">
      <dgm:prSet/>
      <dgm:spPr/>
      <dgm:t>
        <a:bodyPr/>
        <a:lstStyle/>
        <a:p>
          <a:endParaRPr lang="es-ES" sz="2400"/>
        </a:p>
      </dgm:t>
    </dgm:pt>
    <dgm:pt modelId="{1C9A0DFA-6378-4BAD-A973-3BE2839B5CE1}" type="sibTrans" cxnId="{72B7EC94-4AE7-4683-BC94-7A7518CF7741}">
      <dgm:prSet/>
      <dgm:spPr/>
      <dgm:t>
        <a:bodyPr/>
        <a:lstStyle/>
        <a:p>
          <a:endParaRPr lang="es-ES" sz="2400"/>
        </a:p>
      </dgm:t>
    </dgm:pt>
    <dgm:pt modelId="{56662FB0-F6B6-4036-9928-B3C9AF3CEA8D}">
      <dgm:prSet custT="1"/>
      <dgm:spPr/>
      <dgm:t>
        <a:bodyPr/>
        <a:lstStyle/>
        <a:p>
          <a:r>
            <a:rPr lang="es-MX" sz="1800" b="1" i="0"/>
            <a:t>Muestreo por cuotas o accidental</a:t>
          </a:r>
          <a:endParaRPr lang="es-MX" sz="1800" b="0" i="0" dirty="0"/>
        </a:p>
      </dgm:t>
    </dgm:pt>
    <dgm:pt modelId="{995B933B-61D1-46A0-B6DB-FE4C82E97C3D}" type="parTrans" cxnId="{8469C926-06CD-479E-AFE3-2F191FDF3510}">
      <dgm:prSet/>
      <dgm:spPr/>
      <dgm:t>
        <a:bodyPr/>
        <a:lstStyle/>
        <a:p>
          <a:endParaRPr lang="es-ES" sz="2400"/>
        </a:p>
      </dgm:t>
    </dgm:pt>
    <dgm:pt modelId="{3F94B04A-9023-419F-8C3C-D0509494F511}" type="sibTrans" cxnId="{8469C926-06CD-479E-AFE3-2F191FDF3510}">
      <dgm:prSet/>
      <dgm:spPr/>
      <dgm:t>
        <a:bodyPr/>
        <a:lstStyle/>
        <a:p>
          <a:endParaRPr lang="es-ES" sz="2400"/>
        </a:p>
      </dgm:t>
    </dgm:pt>
    <dgm:pt modelId="{CDFB2E2B-ADF9-4D09-993F-CD40DFDDEAED}">
      <dgm:prSet custT="1"/>
      <dgm:spPr/>
      <dgm:t>
        <a:bodyPr/>
        <a:lstStyle/>
        <a:p>
          <a:r>
            <a:rPr lang="es-MX" sz="1800" b="0" i="0" dirty="0"/>
            <a:t>Los investigadores escogen un número concreto de sujetos que cumplan unas características determinadas</a:t>
          </a:r>
        </a:p>
      </dgm:t>
    </dgm:pt>
    <dgm:pt modelId="{FD3A3E99-4030-4A87-8FCE-CCD2A7707044}" type="parTrans" cxnId="{F4752257-2A5A-4BC3-A27C-19B7561910F2}">
      <dgm:prSet/>
      <dgm:spPr/>
      <dgm:t>
        <a:bodyPr/>
        <a:lstStyle/>
        <a:p>
          <a:endParaRPr lang="es-ES" sz="2400"/>
        </a:p>
      </dgm:t>
    </dgm:pt>
    <dgm:pt modelId="{4CF95E53-3932-4571-8AA8-2DBB182CD369}" type="sibTrans" cxnId="{F4752257-2A5A-4BC3-A27C-19B7561910F2}">
      <dgm:prSet/>
      <dgm:spPr/>
      <dgm:t>
        <a:bodyPr/>
        <a:lstStyle/>
        <a:p>
          <a:endParaRPr lang="es-ES" sz="2400"/>
        </a:p>
      </dgm:t>
    </dgm:pt>
    <dgm:pt modelId="{B75C210C-D66F-42C7-A1EB-BA2682A6C8B7}">
      <dgm:prSet custT="1"/>
      <dgm:spPr/>
      <dgm:t>
        <a:bodyPr/>
        <a:lstStyle/>
        <a:p>
          <a:r>
            <a:rPr lang="es-MX" sz="1800" b="0" i="0" dirty="0"/>
            <a:t>Ej. mujeres españolas de más de 65 años con deterioro cognitivo severo</a:t>
          </a:r>
        </a:p>
      </dgm:t>
    </dgm:pt>
    <dgm:pt modelId="{D0DA768B-DE5B-4718-92B2-AA3D3B105397}" type="parTrans" cxnId="{86A63317-B80F-4880-AB48-43CD1B8DE0CF}">
      <dgm:prSet/>
      <dgm:spPr/>
      <dgm:t>
        <a:bodyPr/>
        <a:lstStyle/>
        <a:p>
          <a:endParaRPr lang="es-ES" sz="2400"/>
        </a:p>
      </dgm:t>
    </dgm:pt>
    <dgm:pt modelId="{74B08FA6-8CCF-4B96-9E4F-039B1F14F77A}" type="sibTrans" cxnId="{86A63317-B80F-4880-AB48-43CD1B8DE0CF}">
      <dgm:prSet/>
      <dgm:spPr/>
      <dgm:t>
        <a:bodyPr/>
        <a:lstStyle/>
        <a:p>
          <a:endParaRPr lang="es-ES" sz="2400"/>
        </a:p>
      </dgm:t>
    </dgm:pt>
    <dgm:pt modelId="{B8872565-5CC5-4961-8270-A007B38A252E}">
      <dgm:prSet custT="1"/>
      <dgm:spPr/>
      <dgm:t>
        <a:bodyPr/>
        <a:lstStyle/>
        <a:p>
          <a:r>
            <a:rPr lang="es-MX" sz="1800" b="0" i="0" dirty="0"/>
            <a:t>Se usa con frecuencia en las encuestas</a:t>
          </a:r>
        </a:p>
      </dgm:t>
    </dgm:pt>
    <dgm:pt modelId="{597F4E63-A37B-48CE-B6BA-AF8E3E6CA799}" type="parTrans" cxnId="{F1ACF28B-A695-43E6-97BA-79053E9B4569}">
      <dgm:prSet/>
      <dgm:spPr/>
      <dgm:t>
        <a:bodyPr/>
        <a:lstStyle/>
        <a:p>
          <a:endParaRPr lang="es-ES" sz="2400"/>
        </a:p>
      </dgm:t>
    </dgm:pt>
    <dgm:pt modelId="{D3A9C6E5-7598-4B0C-B653-001B1C885BF4}" type="sibTrans" cxnId="{F1ACF28B-A695-43E6-97BA-79053E9B4569}">
      <dgm:prSet/>
      <dgm:spPr/>
      <dgm:t>
        <a:bodyPr/>
        <a:lstStyle/>
        <a:p>
          <a:endParaRPr lang="es-ES" sz="2400"/>
        </a:p>
      </dgm:t>
    </dgm:pt>
    <dgm:pt modelId="{20E4459F-8AFB-40C4-A492-62C8B25DFAB0}" type="pres">
      <dgm:prSet presAssocID="{72D53C51-79B1-4C8F-BBF5-B89403B13858}" presName="hierChild1" presStyleCnt="0">
        <dgm:presLayoutVars>
          <dgm:orgChart val="1"/>
          <dgm:chPref val="1"/>
          <dgm:dir/>
          <dgm:animOne val="branch"/>
          <dgm:animLvl val="lvl"/>
          <dgm:resizeHandles/>
        </dgm:presLayoutVars>
      </dgm:prSet>
      <dgm:spPr/>
    </dgm:pt>
    <dgm:pt modelId="{F193FA2D-D395-4D42-9A27-0AF9AE5BDFF9}" type="pres">
      <dgm:prSet presAssocID="{225D8789-AF53-4015-81B7-4B1CD6E66065}" presName="hierRoot1" presStyleCnt="0">
        <dgm:presLayoutVars>
          <dgm:hierBranch val="init"/>
        </dgm:presLayoutVars>
      </dgm:prSet>
      <dgm:spPr/>
    </dgm:pt>
    <dgm:pt modelId="{D6263DF8-08C6-4EB7-AB5A-9184FCFFB0E3}" type="pres">
      <dgm:prSet presAssocID="{225D8789-AF53-4015-81B7-4B1CD6E66065}" presName="rootComposite1" presStyleCnt="0"/>
      <dgm:spPr/>
    </dgm:pt>
    <dgm:pt modelId="{98E12F48-BFB9-418B-9C37-96711BD2A706}" type="pres">
      <dgm:prSet presAssocID="{225D8789-AF53-4015-81B7-4B1CD6E66065}" presName="rootText1" presStyleLbl="node0" presStyleIdx="0" presStyleCnt="1">
        <dgm:presLayoutVars>
          <dgm:chPref val="3"/>
        </dgm:presLayoutVars>
      </dgm:prSet>
      <dgm:spPr/>
    </dgm:pt>
    <dgm:pt modelId="{A4D09CD0-CDF1-4FDC-B7F2-76B3B5A469B0}" type="pres">
      <dgm:prSet presAssocID="{225D8789-AF53-4015-81B7-4B1CD6E66065}" presName="rootConnector1" presStyleLbl="node1" presStyleIdx="0" presStyleCnt="0"/>
      <dgm:spPr/>
    </dgm:pt>
    <dgm:pt modelId="{312BE9DD-1684-4B42-B87C-CE6EBE82936A}" type="pres">
      <dgm:prSet presAssocID="{225D8789-AF53-4015-81B7-4B1CD6E66065}" presName="hierChild2" presStyleCnt="0"/>
      <dgm:spPr/>
    </dgm:pt>
    <dgm:pt modelId="{A3D116BF-9FDC-4941-BAEA-95CDED93F103}" type="pres">
      <dgm:prSet presAssocID="{290CCB3F-83BC-4704-BB48-A90812CE466D}" presName="Name64" presStyleLbl="parChTrans1D2" presStyleIdx="0" presStyleCnt="5"/>
      <dgm:spPr/>
    </dgm:pt>
    <dgm:pt modelId="{42ED9562-0730-4220-B8F5-4535772098B4}" type="pres">
      <dgm:prSet presAssocID="{650B4A03-13C3-4E7E-9ECD-F09E5E42C6E2}" presName="hierRoot2" presStyleCnt="0">
        <dgm:presLayoutVars>
          <dgm:hierBranch val="init"/>
        </dgm:presLayoutVars>
      </dgm:prSet>
      <dgm:spPr/>
    </dgm:pt>
    <dgm:pt modelId="{16B53293-EAB5-4AAB-8462-B37C1ED6EB0C}" type="pres">
      <dgm:prSet presAssocID="{650B4A03-13C3-4E7E-9ECD-F09E5E42C6E2}" presName="rootComposite" presStyleCnt="0"/>
      <dgm:spPr/>
    </dgm:pt>
    <dgm:pt modelId="{DE2E2C02-8980-4898-82B0-4971983E772E}" type="pres">
      <dgm:prSet presAssocID="{650B4A03-13C3-4E7E-9ECD-F09E5E42C6E2}" presName="rootText" presStyleLbl="node2" presStyleIdx="0" presStyleCnt="3">
        <dgm:presLayoutVars>
          <dgm:chPref val="3"/>
        </dgm:presLayoutVars>
      </dgm:prSet>
      <dgm:spPr/>
    </dgm:pt>
    <dgm:pt modelId="{C8933E5E-A109-4418-A511-986482793868}" type="pres">
      <dgm:prSet presAssocID="{650B4A03-13C3-4E7E-9ECD-F09E5E42C6E2}" presName="rootConnector" presStyleLbl="node2" presStyleIdx="0" presStyleCnt="3"/>
      <dgm:spPr/>
    </dgm:pt>
    <dgm:pt modelId="{009F7D55-EA77-47B8-BE38-FCF49114BDF0}" type="pres">
      <dgm:prSet presAssocID="{650B4A03-13C3-4E7E-9ECD-F09E5E42C6E2}" presName="hierChild4" presStyleCnt="0"/>
      <dgm:spPr/>
    </dgm:pt>
    <dgm:pt modelId="{260A4C12-332B-4A5D-B80F-A0728480D9E1}" type="pres">
      <dgm:prSet presAssocID="{630ED829-E544-4AB3-83E3-F7F4A81E3237}" presName="Name64" presStyleLbl="parChTrans1D3" presStyleIdx="0" presStyleCnt="6"/>
      <dgm:spPr/>
    </dgm:pt>
    <dgm:pt modelId="{E0833327-D6B6-42A3-A58F-0470E13C98EA}" type="pres">
      <dgm:prSet presAssocID="{1B5917C9-C9EA-432F-BE4F-F8E2E46E661A}" presName="hierRoot2" presStyleCnt="0">
        <dgm:presLayoutVars>
          <dgm:hierBranch val="init"/>
        </dgm:presLayoutVars>
      </dgm:prSet>
      <dgm:spPr/>
    </dgm:pt>
    <dgm:pt modelId="{C8AE86E8-6645-4E13-A8EE-AF4F8A9CB445}" type="pres">
      <dgm:prSet presAssocID="{1B5917C9-C9EA-432F-BE4F-F8E2E46E661A}" presName="rootComposite" presStyleCnt="0"/>
      <dgm:spPr/>
    </dgm:pt>
    <dgm:pt modelId="{4CB5DB28-E38A-42AA-A7A7-E96B75358097}" type="pres">
      <dgm:prSet presAssocID="{1B5917C9-C9EA-432F-BE4F-F8E2E46E661A}" presName="rootText" presStyleLbl="node3" presStyleIdx="0" presStyleCnt="6" custScaleX="213772" custScaleY="205096">
        <dgm:presLayoutVars>
          <dgm:chPref val="3"/>
        </dgm:presLayoutVars>
      </dgm:prSet>
      <dgm:spPr/>
    </dgm:pt>
    <dgm:pt modelId="{E3E76509-6690-48EC-888C-4261244DF201}" type="pres">
      <dgm:prSet presAssocID="{1B5917C9-C9EA-432F-BE4F-F8E2E46E661A}" presName="rootConnector" presStyleLbl="node3" presStyleIdx="0" presStyleCnt="6"/>
      <dgm:spPr/>
    </dgm:pt>
    <dgm:pt modelId="{1F723B45-C8D3-45ED-9543-CF2363CE7A68}" type="pres">
      <dgm:prSet presAssocID="{1B5917C9-C9EA-432F-BE4F-F8E2E46E661A}" presName="hierChild4" presStyleCnt="0"/>
      <dgm:spPr/>
    </dgm:pt>
    <dgm:pt modelId="{23F396C5-7B4A-4DD6-9570-C1035587F9F9}" type="pres">
      <dgm:prSet presAssocID="{1B5917C9-C9EA-432F-BE4F-F8E2E46E661A}" presName="hierChild5" presStyleCnt="0"/>
      <dgm:spPr/>
    </dgm:pt>
    <dgm:pt modelId="{0AC7BBEA-DC60-44A9-8558-38DCD5BBAEB4}" type="pres">
      <dgm:prSet presAssocID="{650B4A03-13C3-4E7E-9ECD-F09E5E42C6E2}" presName="hierChild5" presStyleCnt="0"/>
      <dgm:spPr/>
    </dgm:pt>
    <dgm:pt modelId="{AB31FEF4-CB06-4815-8297-2E6964DA7FE8}" type="pres">
      <dgm:prSet presAssocID="{3FA95200-DDBE-4736-A25E-8ABCD56598EF}" presName="Name64" presStyleLbl="parChTrans1D2" presStyleIdx="1" presStyleCnt="5"/>
      <dgm:spPr/>
    </dgm:pt>
    <dgm:pt modelId="{C46FB07C-DD77-4F19-8133-82765E6EBBE3}" type="pres">
      <dgm:prSet presAssocID="{E1A72D4E-339F-4703-A115-FE7329DF6D4A}" presName="hierRoot2" presStyleCnt="0">
        <dgm:presLayoutVars>
          <dgm:hierBranch val="init"/>
        </dgm:presLayoutVars>
      </dgm:prSet>
      <dgm:spPr/>
    </dgm:pt>
    <dgm:pt modelId="{DA45B8E5-B52B-482D-B441-330FDCD194CC}" type="pres">
      <dgm:prSet presAssocID="{E1A72D4E-339F-4703-A115-FE7329DF6D4A}" presName="rootComposite" presStyleCnt="0"/>
      <dgm:spPr/>
    </dgm:pt>
    <dgm:pt modelId="{45CB6FE9-B891-43E8-B086-D18DC9A702BD}" type="pres">
      <dgm:prSet presAssocID="{E1A72D4E-339F-4703-A115-FE7329DF6D4A}" presName="rootText" presStyleLbl="node2" presStyleIdx="1" presStyleCnt="3" custScaleY="143601">
        <dgm:presLayoutVars>
          <dgm:chPref val="3"/>
        </dgm:presLayoutVars>
      </dgm:prSet>
      <dgm:spPr/>
    </dgm:pt>
    <dgm:pt modelId="{035CCD23-9B2C-4C8A-9FFE-1DDB8C70AC10}" type="pres">
      <dgm:prSet presAssocID="{E1A72D4E-339F-4703-A115-FE7329DF6D4A}" presName="rootConnector" presStyleLbl="node2" presStyleIdx="1" presStyleCnt="3"/>
      <dgm:spPr/>
    </dgm:pt>
    <dgm:pt modelId="{66ECD225-218B-439D-BEF8-0851D813A923}" type="pres">
      <dgm:prSet presAssocID="{E1A72D4E-339F-4703-A115-FE7329DF6D4A}" presName="hierChild4" presStyleCnt="0"/>
      <dgm:spPr/>
    </dgm:pt>
    <dgm:pt modelId="{435EE34A-A8D1-456B-857A-4D1ECCFF2F1A}" type="pres">
      <dgm:prSet presAssocID="{24B3E038-8060-42B6-819A-5A789D8D084D}" presName="Name64" presStyleLbl="parChTrans1D3" presStyleIdx="1" presStyleCnt="6"/>
      <dgm:spPr/>
    </dgm:pt>
    <dgm:pt modelId="{C97CDE4F-1921-475E-9D7D-8257FD6606DD}" type="pres">
      <dgm:prSet presAssocID="{E096B1DE-31C5-439B-B4FD-DF52656D36D9}" presName="hierRoot2" presStyleCnt="0">
        <dgm:presLayoutVars>
          <dgm:hierBranch val="init"/>
        </dgm:presLayoutVars>
      </dgm:prSet>
      <dgm:spPr/>
    </dgm:pt>
    <dgm:pt modelId="{833E9D24-6A0E-4DC3-8367-3E43F6A53E64}" type="pres">
      <dgm:prSet presAssocID="{E096B1DE-31C5-439B-B4FD-DF52656D36D9}" presName="rootComposite" presStyleCnt="0"/>
      <dgm:spPr/>
    </dgm:pt>
    <dgm:pt modelId="{7AA7EB24-C841-4043-9A14-2BE0D1E253D7}" type="pres">
      <dgm:prSet presAssocID="{E096B1DE-31C5-439B-B4FD-DF52656D36D9}" presName="rootText" presStyleLbl="node3" presStyleIdx="1" presStyleCnt="6" custScaleX="213576" custScaleY="208756">
        <dgm:presLayoutVars>
          <dgm:chPref val="3"/>
        </dgm:presLayoutVars>
      </dgm:prSet>
      <dgm:spPr/>
    </dgm:pt>
    <dgm:pt modelId="{6D87D5F3-8EE0-4F1A-85B3-B533A492E0CF}" type="pres">
      <dgm:prSet presAssocID="{E096B1DE-31C5-439B-B4FD-DF52656D36D9}" presName="rootConnector" presStyleLbl="node3" presStyleIdx="1" presStyleCnt="6"/>
      <dgm:spPr/>
    </dgm:pt>
    <dgm:pt modelId="{5EFA4F06-A9CB-487F-ACF0-8A3F8E43358E}" type="pres">
      <dgm:prSet presAssocID="{E096B1DE-31C5-439B-B4FD-DF52656D36D9}" presName="hierChild4" presStyleCnt="0"/>
      <dgm:spPr/>
    </dgm:pt>
    <dgm:pt modelId="{ACB5CB3D-8A8B-4710-B4BE-BF646CF892FD}" type="pres">
      <dgm:prSet presAssocID="{E096B1DE-31C5-439B-B4FD-DF52656D36D9}" presName="hierChild5" presStyleCnt="0"/>
      <dgm:spPr/>
    </dgm:pt>
    <dgm:pt modelId="{D5EB803D-0F15-452C-92D4-7244E0975680}" type="pres">
      <dgm:prSet presAssocID="{F3C0908A-6A11-48BC-977D-590E6298CA97}" presName="Name64" presStyleLbl="parChTrans1D3" presStyleIdx="2" presStyleCnt="6"/>
      <dgm:spPr/>
    </dgm:pt>
    <dgm:pt modelId="{9D823013-753A-44AB-A8E8-A84F8CB67568}" type="pres">
      <dgm:prSet presAssocID="{FA56C63A-5343-4E06-86CD-98A74E675203}" presName="hierRoot2" presStyleCnt="0">
        <dgm:presLayoutVars>
          <dgm:hierBranch val="init"/>
        </dgm:presLayoutVars>
      </dgm:prSet>
      <dgm:spPr/>
    </dgm:pt>
    <dgm:pt modelId="{849E0EE1-3FF0-412E-8C2F-59889FC4C36F}" type="pres">
      <dgm:prSet presAssocID="{FA56C63A-5343-4E06-86CD-98A74E675203}" presName="rootComposite" presStyleCnt="0"/>
      <dgm:spPr/>
    </dgm:pt>
    <dgm:pt modelId="{C250DC81-9756-4BC9-911A-EF61E8216335}" type="pres">
      <dgm:prSet presAssocID="{FA56C63A-5343-4E06-86CD-98A74E675203}" presName="rootText" presStyleLbl="node3" presStyleIdx="2" presStyleCnt="6" custScaleX="202381">
        <dgm:presLayoutVars>
          <dgm:chPref val="3"/>
        </dgm:presLayoutVars>
      </dgm:prSet>
      <dgm:spPr/>
    </dgm:pt>
    <dgm:pt modelId="{8B193B3D-BD2C-4E84-B5D9-60A60BA6F90F}" type="pres">
      <dgm:prSet presAssocID="{FA56C63A-5343-4E06-86CD-98A74E675203}" presName="rootConnector" presStyleLbl="node3" presStyleIdx="2" presStyleCnt="6"/>
      <dgm:spPr/>
    </dgm:pt>
    <dgm:pt modelId="{724F4DBA-8813-49CE-844A-733568F66277}" type="pres">
      <dgm:prSet presAssocID="{FA56C63A-5343-4E06-86CD-98A74E675203}" presName="hierChild4" presStyleCnt="0"/>
      <dgm:spPr/>
    </dgm:pt>
    <dgm:pt modelId="{9BFA50B7-3C48-4B76-B4DC-CF6A1CECB626}" type="pres">
      <dgm:prSet presAssocID="{FA56C63A-5343-4E06-86CD-98A74E675203}" presName="hierChild5" presStyleCnt="0"/>
      <dgm:spPr/>
    </dgm:pt>
    <dgm:pt modelId="{08719F28-E27B-464E-AA13-58C432DF666E}" type="pres">
      <dgm:prSet presAssocID="{E1A72D4E-339F-4703-A115-FE7329DF6D4A}" presName="hierChild5" presStyleCnt="0"/>
      <dgm:spPr/>
    </dgm:pt>
    <dgm:pt modelId="{3CC8F518-8896-460D-9730-A90BC3DA5E0A}" type="pres">
      <dgm:prSet presAssocID="{995B933B-61D1-46A0-B6DB-FE4C82E97C3D}" presName="Name64" presStyleLbl="parChTrans1D2" presStyleIdx="2" presStyleCnt="5"/>
      <dgm:spPr/>
    </dgm:pt>
    <dgm:pt modelId="{67480708-6583-4DFE-A181-F12FF8168334}" type="pres">
      <dgm:prSet presAssocID="{56662FB0-F6B6-4036-9928-B3C9AF3CEA8D}" presName="hierRoot2" presStyleCnt="0">
        <dgm:presLayoutVars>
          <dgm:hierBranch val="init"/>
        </dgm:presLayoutVars>
      </dgm:prSet>
      <dgm:spPr/>
    </dgm:pt>
    <dgm:pt modelId="{C7260DA2-695A-467A-BAD5-C625B2F29B0E}" type="pres">
      <dgm:prSet presAssocID="{56662FB0-F6B6-4036-9928-B3C9AF3CEA8D}" presName="rootComposite" presStyleCnt="0"/>
      <dgm:spPr/>
    </dgm:pt>
    <dgm:pt modelId="{DCB6DF11-9FAF-4967-9FD3-CC1A74DCB112}" type="pres">
      <dgm:prSet presAssocID="{56662FB0-F6B6-4036-9928-B3C9AF3CEA8D}" presName="rootText" presStyleLbl="node2" presStyleIdx="2" presStyleCnt="3">
        <dgm:presLayoutVars>
          <dgm:chPref val="3"/>
        </dgm:presLayoutVars>
      </dgm:prSet>
      <dgm:spPr/>
    </dgm:pt>
    <dgm:pt modelId="{1EE6A4A7-C3D9-4D82-B011-408192F27A15}" type="pres">
      <dgm:prSet presAssocID="{56662FB0-F6B6-4036-9928-B3C9AF3CEA8D}" presName="rootConnector" presStyleLbl="node2" presStyleIdx="2" presStyleCnt="3"/>
      <dgm:spPr/>
    </dgm:pt>
    <dgm:pt modelId="{8B1E0200-1DF0-49F4-BE02-C86122AF848B}" type="pres">
      <dgm:prSet presAssocID="{56662FB0-F6B6-4036-9928-B3C9AF3CEA8D}" presName="hierChild4" presStyleCnt="0"/>
      <dgm:spPr/>
    </dgm:pt>
    <dgm:pt modelId="{7FA294BD-CE5A-4F4E-9D32-758A81C2E54D}" type="pres">
      <dgm:prSet presAssocID="{FD3A3E99-4030-4A87-8FCE-CCD2A7707044}" presName="Name64" presStyleLbl="parChTrans1D3" presStyleIdx="3" presStyleCnt="6"/>
      <dgm:spPr/>
    </dgm:pt>
    <dgm:pt modelId="{1F9EBCBB-7AEA-452B-9792-8A7841CCA35A}" type="pres">
      <dgm:prSet presAssocID="{CDFB2E2B-ADF9-4D09-993F-CD40DFDDEAED}" presName="hierRoot2" presStyleCnt="0">
        <dgm:presLayoutVars>
          <dgm:hierBranch val="init"/>
        </dgm:presLayoutVars>
      </dgm:prSet>
      <dgm:spPr/>
    </dgm:pt>
    <dgm:pt modelId="{443A3819-BF9B-4763-A61F-DE7DF2EEED5D}" type="pres">
      <dgm:prSet presAssocID="{CDFB2E2B-ADF9-4D09-993F-CD40DFDDEAED}" presName="rootComposite" presStyleCnt="0"/>
      <dgm:spPr/>
    </dgm:pt>
    <dgm:pt modelId="{000AF72C-129B-45A8-9448-F5AE9B3EE7E7}" type="pres">
      <dgm:prSet presAssocID="{CDFB2E2B-ADF9-4D09-993F-CD40DFDDEAED}" presName="rootText" presStyleLbl="node3" presStyleIdx="3" presStyleCnt="6" custScaleX="213036" custScaleY="180285">
        <dgm:presLayoutVars>
          <dgm:chPref val="3"/>
        </dgm:presLayoutVars>
      </dgm:prSet>
      <dgm:spPr/>
    </dgm:pt>
    <dgm:pt modelId="{F02B9BD4-4525-4FA0-A523-9C430D008E7D}" type="pres">
      <dgm:prSet presAssocID="{CDFB2E2B-ADF9-4D09-993F-CD40DFDDEAED}" presName="rootConnector" presStyleLbl="node3" presStyleIdx="3" presStyleCnt="6"/>
      <dgm:spPr/>
    </dgm:pt>
    <dgm:pt modelId="{9B43DAE7-835F-47C4-AE6B-12B397F29CBD}" type="pres">
      <dgm:prSet presAssocID="{CDFB2E2B-ADF9-4D09-993F-CD40DFDDEAED}" presName="hierChild4" presStyleCnt="0"/>
      <dgm:spPr/>
    </dgm:pt>
    <dgm:pt modelId="{FAC6AA50-FCF4-4BCA-BAEC-6C1A219B6158}" type="pres">
      <dgm:prSet presAssocID="{CDFB2E2B-ADF9-4D09-993F-CD40DFDDEAED}" presName="hierChild5" presStyleCnt="0"/>
      <dgm:spPr/>
    </dgm:pt>
    <dgm:pt modelId="{1F6FCAE1-634F-4368-AAAE-26391B147217}" type="pres">
      <dgm:prSet presAssocID="{D0DA768B-DE5B-4718-92B2-AA3D3B105397}" presName="Name64" presStyleLbl="parChTrans1D3" presStyleIdx="4" presStyleCnt="6"/>
      <dgm:spPr/>
    </dgm:pt>
    <dgm:pt modelId="{A29CD90C-D222-4E32-8382-0B4D18177DBF}" type="pres">
      <dgm:prSet presAssocID="{B75C210C-D66F-42C7-A1EB-BA2682A6C8B7}" presName="hierRoot2" presStyleCnt="0">
        <dgm:presLayoutVars>
          <dgm:hierBranch val="init"/>
        </dgm:presLayoutVars>
      </dgm:prSet>
      <dgm:spPr/>
    </dgm:pt>
    <dgm:pt modelId="{71BA74DF-4F16-463F-A2DD-5A0044EDE37E}" type="pres">
      <dgm:prSet presAssocID="{B75C210C-D66F-42C7-A1EB-BA2682A6C8B7}" presName="rootComposite" presStyleCnt="0"/>
      <dgm:spPr/>
    </dgm:pt>
    <dgm:pt modelId="{E7E1BEB3-C271-4A8A-B0D0-C5357AAED060}" type="pres">
      <dgm:prSet presAssocID="{B75C210C-D66F-42C7-A1EB-BA2682A6C8B7}" presName="rootText" presStyleLbl="node3" presStyleIdx="4" presStyleCnt="6" custScaleX="212783">
        <dgm:presLayoutVars>
          <dgm:chPref val="3"/>
        </dgm:presLayoutVars>
      </dgm:prSet>
      <dgm:spPr/>
    </dgm:pt>
    <dgm:pt modelId="{EB9DFF10-EBC3-4DC5-9C3B-37880CA550C8}" type="pres">
      <dgm:prSet presAssocID="{B75C210C-D66F-42C7-A1EB-BA2682A6C8B7}" presName="rootConnector" presStyleLbl="node3" presStyleIdx="4" presStyleCnt="6"/>
      <dgm:spPr/>
    </dgm:pt>
    <dgm:pt modelId="{60546062-CAC9-45E4-BA25-3FA062552D4C}" type="pres">
      <dgm:prSet presAssocID="{B75C210C-D66F-42C7-A1EB-BA2682A6C8B7}" presName="hierChild4" presStyleCnt="0"/>
      <dgm:spPr/>
    </dgm:pt>
    <dgm:pt modelId="{3F390870-6A1F-4C54-A5CA-04A5318915C5}" type="pres">
      <dgm:prSet presAssocID="{B75C210C-D66F-42C7-A1EB-BA2682A6C8B7}" presName="hierChild5" presStyleCnt="0"/>
      <dgm:spPr/>
    </dgm:pt>
    <dgm:pt modelId="{BFA9DAAD-3A03-41AF-A38D-47675B6A86DD}" type="pres">
      <dgm:prSet presAssocID="{597F4E63-A37B-48CE-B6BA-AF8E3E6CA799}" presName="Name64" presStyleLbl="parChTrans1D3" presStyleIdx="5" presStyleCnt="6"/>
      <dgm:spPr/>
    </dgm:pt>
    <dgm:pt modelId="{D31C5D3E-7DA0-4702-865D-BDDE4CB61200}" type="pres">
      <dgm:prSet presAssocID="{B8872565-5CC5-4961-8270-A007B38A252E}" presName="hierRoot2" presStyleCnt="0">
        <dgm:presLayoutVars>
          <dgm:hierBranch val="init"/>
        </dgm:presLayoutVars>
      </dgm:prSet>
      <dgm:spPr/>
    </dgm:pt>
    <dgm:pt modelId="{DFAD2045-D9F4-4BCF-B4B5-C9F940E2EB7A}" type="pres">
      <dgm:prSet presAssocID="{B8872565-5CC5-4961-8270-A007B38A252E}" presName="rootComposite" presStyleCnt="0"/>
      <dgm:spPr/>
    </dgm:pt>
    <dgm:pt modelId="{38060684-E6D5-470B-8F7B-F2428C945694}" type="pres">
      <dgm:prSet presAssocID="{B8872565-5CC5-4961-8270-A007B38A252E}" presName="rootText" presStyleLbl="node3" presStyleIdx="5" presStyleCnt="6" custScaleX="212276">
        <dgm:presLayoutVars>
          <dgm:chPref val="3"/>
        </dgm:presLayoutVars>
      </dgm:prSet>
      <dgm:spPr/>
    </dgm:pt>
    <dgm:pt modelId="{8834FE8C-0641-4E6F-9E4A-A17652963EE0}" type="pres">
      <dgm:prSet presAssocID="{B8872565-5CC5-4961-8270-A007B38A252E}" presName="rootConnector" presStyleLbl="node3" presStyleIdx="5" presStyleCnt="6"/>
      <dgm:spPr/>
    </dgm:pt>
    <dgm:pt modelId="{7C84C0E1-587C-4F6B-8DFD-A31622B63627}" type="pres">
      <dgm:prSet presAssocID="{B8872565-5CC5-4961-8270-A007B38A252E}" presName="hierChild4" presStyleCnt="0"/>
      <dgm:spPr/>
    </dgm:pt>
    <dgm:pt modelId="{8BA99DDB-4B3E-491A-8CE4-4476D9A7A39F}" type="pres">
      <dgm:prSet presAssocID="{B8872565-5CC5-4961-8270-A007B38A252E}" presName="hierChild5" presStyleCnt="0"/>
      <dgm:spPr/>
    </dgm:pt>
    <dgm:pt modelId="{9AAE1915-B3B4-4F03-9452-43BF9E10F326}" type="pres">
      <dgm:prSet presAssocID="{56662FB0-F6B6-4036-9928-B3C9AF3CEA8D}" presName="hierChild5" presStyleCnt="0"/>
      <dgm:spPr/>
    </dgm:pt>
    <dgm:pt modelId="{2C114452-2859-4BCD-AEC8-A6369ACFB5D5}" type="pres">
      <dgm:prSet presAssocID="{225D8789-AF53-4015-81B7-4B1CD6E66065}" presName="hierChild3" presStyleCnt="0"/>
      <dgm:spPr/>
    </dgm:pt>
    <dgm:pt modelId="{84EE5AC4-47CC-416C-91C8-66E4D2991A1F}" type="pres">
      <dgm:prSet presAssocID="{613A25B6-5659-46AE-85CC-32DB5435DA03}" presName="Name115" presStyleLbl="parChTrans1D2" presStyleIdx="3" presStyleCnt="5"/>
      <dgm:spPr/>
    </dgm:pt>
    <dgm:pt modelId="{3E4463F4-B452-4B49-B671-8724FD6713D6}" type="pres">
      <dgm:prSet presAssocID="{D15CF67D-247F-4B1A-BD01-5C0CF0DE4EDF}" presName="hierRoot3" presStyleCnt="0">
        <dgm:presLayoutVars>
          <dgm:hierBranch val="init"/>
        </dgm:presLayoutVars>
      </dgm:prSet>
      <dgm:spPr/>
    </dgm:pt>
    <dgm:pt modelId="{D75CF9A5-49E9-493C-A0CE-E7A4FFBD0EA0}" type="pres">
      <dgm:prSet presAssocID="{D15CF67D-247F-4B1A-BD01-5C0CF0DE4EDF}" presName="rootComposite3" presStyleCnt="0"/>
      <dgm:spPr/>
    </dgm:pt>
    <dgm:pt modelId="{CB8D2B8A-F9AE-4840-BE90-F58D4D759B47}" type="pres">
      <dgm:prSet presAssocID="{D15CF67D-247F-4B1A-BD01-5C0CF0DE4EDF}" presName="rootText3" presStyleLbl="asst1" presStyleIdx="0" presStyleCnt="2" custScaleX="107475" custScaleY="322811">
        <dgm:presLayoutVars>
          <dgm:chPref val="3"/>
        </dgm:presLayoutVars>
      </dgm:prSet>
      <dgm:spPr/>
    </dgm:pt>
    <dgm:pt modelId="{E3CC88B2-8ABE-41D4-BF86-DF5E95442170}" type="pres">
      <dgm:prSet presAssocID="{D15CF67D-247F-4B1A-BD01-5C0CF0DE4EDF}" presName="rootConnector3" presStyleLbl="asst1" presStyleIdx="0" presStyleCnt="2"/>
      <dgm:spPr/>
    </dgm:pt>
    <dgm:pt modelId="{259044D8-F39E-4B34-BE0B-AAFE3274ED16}" type="pres">
      <dgm:prSet presAssocID="{D15CF67D-247F-4B1A-BD01-5C0CF0DE4EDF}" presName="hierChild6" presStyleCnt="0"/>
      <dgm:spPr/>
    </dgm:pt>
    <dgm:pt modelId="{B3CD9820-FBE7-4642-8E2A-0845E9A4E8D7}" type="pres">
      <dgm:prSet presAssocID="{D15CF67D-247F-4B1A-BD01-5C0CF0DE4EDF}" presName="hierChild7" presStyleCnt="0"/>
      <dgm:spPr/>
    </dgm:pt>
    <dgm:pt modelId="{30B33515-9BF1-43C6-A745-3DB280C3C30B}" type="pres">
      <dgm:prSet presAssocID="{CF77D0C8-43FE-4FF4-8AD7-2437DFB6DDE2}" presName="Name115" presStyleLbl="parChTrans1D2" presStyleIdx="4" presStyleCnt="5"/>
      <dgm:spPr/>
    </dgm:pt>
    <dgm:pt modelId="{66C9631A-5417-42D5-8264-7397F49DDD69}" type="pres">
      <dgm:prSet presAssocID="{A46E7A43-2446-4AFB-8542-B63A453E18C5}" presName="hierRoot3" presStyleCnt="0">
        <dgm:presLayoutVars>
          <dgm:hierBranch val="init"/>
        </dgm:presLayoutVars>
      </dgm:prSet>
      <dgm:spPr/>
    </dgm:pt>
    <dgm:pt modelId="{122C764A-5930-40B0-9A9F-FACE62B52BD3}" type="pres">
      <dgm:prSet presAssocID="{A46E7A43-2446-4AFB-8542-B63A453E18C5}" presName="rootComposite3" presStyleCnt="0"/>
      <dgm:spPr/>
    </dgm:pt>
    <dgm:pt modelId="{2585FB9D-F40B-41BD-87DB-A636605FB7BC}" type="pres">
      <dgm:prSet presAssocID="{A46E7A43-2446-4AFB-8542-B63A453E18C5}" presName="rootText3" presStyleLbl="asst1" presStyleIdx="1" presStyleCnt="2" custScaleX="109087" custScaleY="259474">
        <dgm:presLayoutVars>
          <dgm:chPref val="3"/>
        </dgm:presLayoutVars>
      </dgm:prSet>
      <dgm:spPr/>
    </dgm:pt>
    <dgm:pt modelId="{8D659394-0546-449C-9796-3FE32E3D7364}" type="pres">
      <dgm:prSet presAssocID="{A46E7A43-2446-4AFB-8542-B63A453E18C5}" presName="rootConnector3" presStyleLbl="asst1" presStyleIdx="1" presStyleCnt="2"/>
      <dgm:spPr/>
    </dgm:pt>
    <dgm:pt modelId="{A41B1626-1357-4C47-9D93-87E64BE39E13}" type="pres">
      <dgm:prSet presAssocID="{A46E7A43-2446-4AFB-8542-B63A453E18C5}" presName="hierChild6" presStyleCnt="0"/>
      <dgm:spPr/>
    </dgm:pt>
    <dgm:pt modelId="{27EAC255-B65B-4DF7-9097-C4531894C4BC}" type="pres">
      <dgm:prSet presAssocID="{A46E7A43-2446-4AFB-8542-B63A453E18C5}" presName="hierChild7" presStyleCnt="0"/>
      <dgm:spPr/>
    </dgm:pt>
  </dgm:ptLst>
  <dgm:cxnLst>
    <dgm:cxn modelId="{6D7E000C-5836-4F39-9AA0-EF695D443329}" srcId="{E1A72D4E-339F-4703-A115-FE7329DF6D4A}" destId="{E096B1DE-31C5-439B-B4FD-DF52656D36D9}" srcOrd="0" destOrd="0" parTransId="{24B3E038-8060-42B6-819A-5A789D8D084D}" sibTransId="{FA8FE8B9-AA4A-4449-9F2B-7381097001E5}"/>
    <dgm:cxn modelId="{6B9CB60E-4280-4437-99C4-3CFC1879127C}" type="presOf" srcId="{225D8789-AF53-4015-81B7-4B1CD6E66065}" destId="{A4D09CD0-CDF1-4FDC-B7F2-76B3B5A469B0}" srcOrd="1" destOrd="0" presId="urn:microsoft.com/office/officeart/2009/3/layout/HorizontalOrganizationChart"/>
    <dgm:cxn modelId="{0BECE60F-5831-489C-9771-6F4DD693A5E6}" type="presOf" srcId="{24B3E038-8060-42B6-819A-5A789D8D084D}" destId="{435EE34A-A8D1-456B-857A-4D1ECCFF2F1A}" srcOrd="0" destOrd="0" presId="urn:microsoft.com/office/officeart/2009/3/layout/HorizontalOrganizationChart"/>
    <dgm:cxn modelId="{86A63317-B80F-4880-AB48-43CD1B8DE0CF}" srcId="{56662FB0-F6B6-4036-9928-B3C9AF3CEA8D}" destId="{B75C210C-D66F-42C7-A1EB-BA2682A6C8B7}" srcOrd="1" destOrd="0" parTransId="{D0DA768B-DE5B-4718-92B2-AA3D3B105397}" sibTransId="{74B08FA6-8CCF-4B96-9E4F-039B1F14F77A}"/>
    <dgm:cxn modelId="{3E152019-86FE-4B3C-A692-EFA6850AB086}" type="presOf" srcId="{B75C210C-D66F-42C7-A1EB-BA2682A6C8B7}" destId="{E7E1BEB3-C271-4A8A-B0D0-C5357AAED060}" srcOrd="0" destOrd="0" presId="urn:microsoft.com/office/officeart/2009/3/layout/HorizontalOrganizationChart"/>
    <dgm:cxn modelId="{BA162122-2387-451C-8540-AC94FC04387E}" srcId="{225D8789-AF53-4015-81B7-4B1CD6E66065}" destId="{D15CF67D-247F-4B1A-BD01-5C0CF0DE4EDF}" srcOrd="0" destOrd="0" parTransId="{613A25B6-5659-46AE-85CC-32DB5435DA03}" sibTransId="{DE0EA525-7B85-425F-A6DF-E94574BCA51E}"/>
    <dgm:cxn modelId="{8469C926-06CD-479E-AFE3-2F191FDF3510}" srcId="{225D8789-AF53-4015-81B7-4B1CD6E66065}" destId="{56662FB0-F6B6-4036-9928-B3C9AF3CEA8D}" srcOrd="4" destOrd="0" parTransId="{995B933B-61D1-46A0-B6DB-FE4C82E97C3D}" sibTransId="{3F94B04A-9023-419F-8C3C-D0509494F511}"/>
    <dgm:cxn modelId="{B2F2FB28-6B2E-4499-BC58-C3A73CAC995F}" type="presOf" srcId="{613A25B6-5659-46AE-85CC-32DB5435DA03}" destId="{84EE5AC4-47CC-416C-91C8-66E4D2991A1F}" srcOrd="0" destOrd="0" presId="urn:microsoft.com/office/officeart/2009/3/layout/HorizontalOrganizationChart"/>
    <dgm:cxn modelId="{66040A2E-6C2E-43D2-A391-BCF7BE6067D7}" type="presOf" srcId="{B75C210C-D66F-42C7-A1EB-BA2682A6C8B7}" destId="{EB9DFF10-EBC3-4DC5-9C3B-37880CA550C8}" srcOrd="1" destOrd="0" presId="urn:microsoft.com/office/officeart/2009/3/layout/HorizontalOrganizationChart"/>
    <dgm:cxn modelId="{286E7633-65F6-44A9-BB66-1F7F468E3334}" type="presOf" srcId="{FD3A3E99-4030-4A87-8FCE-CCD2A7707044}" destId="{7FA294BD-CE5A-4F4E-9D32-758A81C2E54D}" srcOrd="0" destOrd="0" presId="urn:microsoft.com/office/officeart/2009/3/layout/HorizontalOrganizationChart"/>
    <dgm:cxn modelId="{699D7B38-4909-4A9D-84E5-17FB038F71C0}" type="presOf" srcId="{A46E7A43-2446-4AFB-8542-B63A453E18C5}" destId="{8D659394-0546-449C-9796-3FE32E3D7364}" srcOrd="1" destOrd="0" presId="urn:microsoft.com/office/officeart/2009/3/layout/HorizontalOrganizationChart"/>
    <dgm:cxn modelId="{0BD8763D-B832-4776-AB8C-A7095A309296}" type="presOf" srcId="{E1A72D4E-339F-4703-A115-FE7329DF6D4A}" destId="{035CCD23-9B2C-4C8A-9FFE-1DDB8C70AC10}" srcOrd="1" destOrd="0" presId="urn:microsoft.com/office/officeart/2009/3/layout/HorizontalOrganizationChart"/>
    <dgm:cxn modelId="{9096545E-D690-4FC4-A522-A86169DE044F}" type="presOf" srcId="{650B4A03-13C3-4E7E-9ECD-F09E5E42C6E2}" destId="{DE2E2C02-8980-4898-82B0-4971983E772E}" srcOrd="0" destOrd="0" presId="urn:microsoft.com/office/officeart/2009/3/layout/HorizontalOrganizationChart"/>
    <dgm:cxn modelId="{0DC47960-5542-4F25-9BBC-0BF7AC0E9320}" srcId="{72D53C51-79B1-4C8F-BBF5-B89403B13858}" destId="{225D8789-AF53-4015-81B7-4B1CD6E66065}" srcOrd="0" destOrd="0" parTransId="{A0C07AEE-4725-4226-B2C6-A8CFF4D99744}" sibTransId="{6CA7B6D6-654E-40CB-964B-58AB1594550B}"/>
    <dgm:cxn modelId="{70FF3841-1637-4EBF-8572-E6CC8EA56535}" type="presOf" srcId="{E096B1DE-31C5-439B-B4FD-DF52656D36D9}" destId="{6D87D5F3-8EE0-4F1A-85B3-B533A492E0CF}" srcOrd="1" destOrd="0" presId="urn:microsoft.com/office/officeart/2009/3/layout/HorizontalOrganizationChart"/>
    <dgm:cxn modelId="{63300F64-7384-42F3-9F13-9415285D7F61}" type="presOf" srcId="{CF77D0C8-43FE-4FF4-8AD7-2437DFB6DDE2}" destId="{30B33515-9BF1-43C6-A745-3DB280C3C30B}" srcOrd="0" destOrd="0" presId="urn:microsoft.com/office/officeart/2009/3/layout/HorizontalOrganizationChart"/>
    <dgm:cxn modelId="{E3F18465-0E55-46EC-92D5-B8AC67A3F97A}" type="presOf" srcId="{FA56C63A-5343-4E06-86CD-98A74E675203}" destId="{C250DC81-9756-4BC9-911A-EF61E8216335}" srcOrd="0" destOrd="0" presId="urn:microsoft.com/office/officeart/2009/3/layout/HorizontalOrganizationChart"/>
    <dgm:cxn modelId="{C0672B4F-56BD-4FE8-B506-D75940138972}" type="presOf" srcId="{CDFB2E2B-ADF9-4D09-993F-CD40DFDDEAED}" destId="{F02B9BD4-4525-4FA0-A523-9C430D008E7D}" srcOrd="1" destOrd="0" presId="urn:microsoft.com/office/officeart/2009/3/layout/HorizontalOrganizationChart"/>
    <dgm:cxn modelId="{6CD98A4F-101D-4BAF-9F40-408A703390C5}" type="presOf" srcId="{B8872565-5CC5-4961-8270-A007B38A252E}" destId="{8834FE8C-0641-4E6F-9E4A-A17652963EE0}" srcOrd="1" destOrd="0" presId="urn:microsoft.com/office/officeart/2009/3/layout/HorizontalOrganizationChart"/>
    <dgm:cxn modelId="{F4752257-2A5A-4BC3-A27C-19B7561910F2}" srcId="{56662FB0-F6B6-4036-9928-B3C9AF3CEA8D}" destId="{CDFB2E2B-ADF9-4D09-993F-CD40DFDDEAED}" srcOrd="0" destOrd="0" parTransId="{FD3A3E99-4030-4A87-8FCE-CCD2A7707044}" sibTransId="{4CF95E53-3932-4571-8AA8-2DBB182CD369}"/>
    <dgm:cxn modelId="{2E9E077F-8370-48F2-A954-11C11E231828}" srcId="{650B4A03-13C3-4E7E-9ECD-F09E5E42C6E2}" destId="{1B5917C9-C9EA-432F-BE4F-F8E2E46E661A}" srcOrd="0" destOrd="0" parTransId="{630ED829-E544-4AB3-83E3-F7F4A81E3237}" sibTransId="{47DB91CB-29C8-4BF5-B22D-C9F854773742}"/>
    <dgm:cxn modelId="{322ABA83-D325-4F9D-8920-5E37990F452C}" type="presOf" srcId="{56662FB0-F6B6-4036-9928-B3C9AF3CEA8D}" destId="{DCB6DF11-9FAF-4967-9FD3-CC1A74DCB112}" srcOrd="0" destOrd="0" presId="urn:microsoft.com/office/officeart/2009/3/layout/HorizontalOrganizationChart"/>
    <dgm:cxn modelId="{074A9584-5D77-439D-8B4F-16CADF0F5895}" type="presOf" srcId="{995B933B-61D1-46A0-B6DB-FE4C82E97C3D}" destId="{3CC8F518-8896-460D-9730-A90BC3DA5E0A}" srcOrd="0" destOrd="0" presId="urn:microsoft.com/office/officeart/2009/3/layout/HorizontalOrganizationChart"/>
    <dgm:cxn modelId="{40C9308A-D60D-41BE-A1D2-D7BA095292A0}" type="presOf" srcId="{650B4A03-13C3-4E7E-9ECD-F09E5E42C6E2}" destId="{C8933E5E-A109-4418-A511-986482793868}" srcOrd="1" destOrd="0" presId="urn:microsoft.com/office/officeart/2009/3/layout/HorizontalOrganizationChart"/>
    <dgm:cxn modelId="{F1ACF28B-A695-43E6-97BA-79053E9B4569}" srcId="{56662FB0-F6B6-4036-9928-B3C9AF3CEA8D}" destId="{B8872565-5CC5-4961-8270-A007B38A252E}" srcOrd="2" destOrd="0" parTransId="{597F4E63-A37B-48CE-B6BA-AF8E3E6CA799}" sibTransId="{D3A9C6E5-7598-4B0C-B653-001B1C885BF4}"/>
    <dgm:cxn modelId="{381BB891-D8A5-4B5E-9ECB-2FF137251A7F}" type="presOf" srcId="{D15CF67D-247F-4B1A-BD01-5C0CF0DE4EDF}" destId="{CB8D2B8A-F9AE-4840-BE90-F58D4D759B47}" srcOrd="0" destOrd="0" presId="urn:microsoft.com/office/officeart/2009/3/layout/HorizontalOrganizationChart"/>
    <dgm:cxn modelId="{D8BCFD91-CA24-443F-9CC8-811471749426}" type="presOf" srcId="{1B5917C9-C9EA-432F-BE4F-F8E2E46E661A}" destId="{4CB5DB28-E38A-42AA-A7A7-E96B75358097}" srcOrd="0" destOrd="0" presId="urn:microsoft.com/office/officeart/2009/3/layout/HorizontalOrganizationChart"/>
    <dgm:cxn modelId="{900D9D94-BB52-4A86-90A7-4924A2816451}" type="presOf" srcId="{A46E7A43-2446-4AFB-8542-B63A453E18C5}" destId="{2585FB9D-F40B-41BD-87DB-A636605FB7BC}" srcOrd="0" destOrd="0" presId="urn:microsoft.com/office/officeart/2009/3/layout/HorizontalOrganizationChart"/>
    <dgm:cxn modelId="{388ECB94-AA17-44EA-A5C3-E2C264F32DD7}" srcId="{225D8789-AF53-4015-81B7-4B1CD6E66065}" destId="{A46E7A43-2446-4AFB-8542-B63A453E18C5}" srcOrd="1" destOrd="0" parTransId="{CF77D0C8-43FE-4FF4-8AD7-2437DFB6DDE2}" sibTransId="{8A966104-ABA4-4019-9A6E-7E469A64A8DB}"/>
    <dgm:cxn modelId="{72B7EC94-4AE7-4683-BC94-7A7518CF7741}" srcId="{E1A72D4E-339F-4703-A115-FE7329DF6D4A}" destId="{FA56C63A-5343-4E06-86CD-98A74E675203}" srcOrd="1" destOrd="0" parTransId="{F3C0908A-6A11-48BC-977D-590E6298CA97}" sibTransId="{1C9A0DFA-6378-4BAD-A973-3BE2839B5CE1}"/>
    <dgm:cxn modelId="{CCD1C096-603D-4688-A3EF-A5D2FF913EBB}" type="presOf" srcId="{E096B1DE-31C5-439B-B4FD-DF52656D36D9}" destId="{7AA7EB24-C841-4043-9A14-2BE0D1E253D7}" srcOrd="0" destOrd="0" presId="urn:microsoft.com/office/officeart/2009/3/layout/HorizontalOrganizationChart"/>
    <dgm:cxn modelId="{3378DB9A-B5BD-4CFD-BB2B-8A591518D070}" type="presOf" srcId="{597F4E63-A37B-48CE-B6BA-AF8E3E6CA799}" destId="{BFA9DAAD-3A03-41AF-A38D-47675B6A86DD}" srcOrd="0" destOrd="0" presId="urn:microsoft.com/office/officeart/2009/3/layout/HorizontalOrganizationChart"/>
    <dgm:cxn modelId="{3FD033AF-08AD-4DF4-8F45-D92AE5DB16F3}" srcId="{225D8789-AF53-4015-81B7-4B1CD6E66065}" destId="{E1A72D4E-339F-4703-A115-FE7329DF6D4A}" srcOrd="3" destOrd="0" parTransId="{3FA95200-DDBE-4736-A25E-8ABCD56598EF}" sibTransId="{709FE554-5A3C-4751-A9C6-C5F7CCD655EE}"/>
    <dgm:cxn modelId="{EE5111B1-EBB5-47E2-A598-A2C7ACC26742}" type="presOf" srcId="{225D8789-AF53-4015-81B7-4B1CD6E66065}" destId="{98E12F48-BFB9-418B-9C37-96711BD2A706}" srcOrd="0" destOrd="0" presId="urn:microsoft.com/office/officeart/2009/3/layout/HorizontalOrganizationChart"/>
    <dgm:cxn modelId="{02B1CCB3-5373-4D9B-A7D2-6709AAC163E9}" type="presOf" srcId="{F3C0908A-6A11-48BC-977D-590E6298CA97}" destId="{D5EB803D-0F15-452C-92D4-7244E0975680}" srcOrd="0" destOrd="0" presId="urn:microsoft.com/office/officeart/2009/3/layout/HorizontalOrganizationChart"/>
    <dgm:cxn modelId="{A03262C3-B46C-4FB0-816A-3806829D8402}" type="presOf" srcId="{3FA95200-DDBE-4736-A25E-8ABCD56598EF}" destId="{AB31FEF4-CB06-4815-8297-2E6964DA7FE8}" srcOrd="0" destOrd="0" presId="urn:microsoft.com/office/officeart/2009/3/layout/HorizontalOrganizationChart"/>
    <dgm:cxn modelId="{09EA8DC3-29D5-4304-A6EB-9580F5D09942}" type="presOf" srcId="{72D53C51-79B1-4C8F-BBF5-B89403B13858}" destId="{20E4459F-8AFB-40C4-A492-62C8B25DFAB0}" srcOrd="0" destOrd="0" presId="urn:microsoft.com/office/officeart/2009/3/layout/HorizontalOrganizationChart"/>
    <dgm:cxn modelId="{4E0183CB-259F-4AD4-9143-434819136A71}" type="presOf" srcId="{630ED829-E544-4AB3-83E3-F7F4A81E3237}" destId="{260A4C12-332B-4A5D-B80F-A0728480D9E1}" srcOrd="0" destOrd="0" presId="urn:microsoft.com/office/officeart/2009/3/layout/HorizontalOrganizationChart"/>
    <dgm:cxn modelId="{4F1E9CD0-0872-4975-8C65-CCEC24A53E37}" srcId="{225D8789-AF53-4015-81B7-4B1CD6E66065}" destId="{650B4A03-13C3-4E7E-9ECD-F09E5E42C6E2}" srcOrd="2" destOrd="0" parTransId="{290CCB3F-83BC-4704-BB48-A90812CE466D}" sibTransId="{6A085373-965E-476C-92B2-7B78DC82D594}"/>
    <dgm:cxn modelId="{31BA07D1-2C0F-42FD-910A-6FE5420511A4}" type="presOf" srcId="{56662FB0-F6B6-4036-9928-B3C9AF3CEA8D}" destId="{1EE6A4A7-C3D9-4D82-B011-408192F27A15}" srcOrd="1" destOrd="0" presId="urn:microsoft.com/office/officeart/2009/3/layout/HorizontalOrganizationChart"/>
    <dgm:cxn modelId="{E12156D1-D723-4AD6-B642-8C74972D3E88}" type="presOf" srcId="{CDFB2E2B-ADF9-4D09-993F-CD40DFDDEAED}" destId="{000AF72C-129B-45A8-9448-F5AE9B3EE7E7}" srcOrd="0" destOrd="0" presId="urn:microsoft.com/office/officeart/2009/3/layout/HorizontalOrganizationChart"/>
    <dgm:cxn modelId="{707577D8-5D44-40F9-8D18-BD070906A8D0}" type="presOf" srcId="{B8872565-5CC5-4961-8270-A007B38A252E}" destId="{38060684-E6D5-470B-8F7B-F2428C945694}" srcOrd="0" destOrd="0" presId="urn:microsoft.com/office/officeart/2009/3/layout/HorizontalOrganizationChart"/>
    <dgm:cxn modelId="{79339FDA-519C-4A49-B8E5-E9F9A15A6C35}" type="presOf" srcId="{D0DA768B-DE5B-4718-92B2-AA3D3B105397}" destId="{1F6FCAE1-634F-4368-AAAE-26391B147217}" srcOrd="0" destOrd="0" presId="urn:microsoft.com/office/officeart/2009/3/layout/HorizontalOrganizationChart"/>
    <dgm:cxn modelId="{954561E9-086F-4327-95CC-67E4B2FAA2FF}" type="presOf" srcId="{D15CF67D-247F-4B1A-BD01-5C0CF0DE4EDF}" destId="{E3CC88B2-8ABE-41D4-BF86-DF5E95442170}" srcOrd="1" destOrd="0" presId="urn:microsoft.com/office/officeart/2009/3/layout/HorizontalOrganizationChart"/>
    <dgm:cxn modelId="{378288F3-5819-416E-8980-6664A6A08F3D}" type="presOf" srcId="{290CCB3F-83BC-4704-BB48-A90812CE466D}" destId="{A3D116BF-9FDC-4941-BAEA-95CDED93F103}" srcOrd="0" destOrd="0" presId="urn:microsoft.com/office/officeart/2009/3/layout/HorizontalOrganizationChart"/>
    <dgm:cxn modelId="{E48A95F9-DC63-4EBB-A229-5E17A0536D6A}" type="presOf" srcId="{1B5917C9-C9EA-432F-BE4F-F8E2E46E661A}" destId="{E3E76509-6690-48EC-888C-4261244DF201}" srcOrd="1" destOrd="0" presId="urn:microsoft.com/office/officeart/2009/3/layout/HorizontalOrganizationChart"/>
    <dgm:cxn modelId="{8570E6FB-2815-4C8D-8E0F-49820D201619}" type="presOf" srcId="{E1A72D4E-339F-4703-A115-FE7329DF6D4A}" destId="{45CB6FE9-B891-43E8-B086-D18DC9A702BD}" srcOrd="0" destOrd="0" presId="urn:microsoft.com/office/officeart/2009/3/layout/HorizontalOrganizationChart"/>
    <dgm:cxn modelId="{D9FEAFFC-F24F-4D8A-8B8F-98498FC2CFCF}" type="presOf" srcId="{FA56C63A-5343-4E06-86CD-98A74E675203}" destId="{8B193B3D-BD2C-4E84-B5D9-60A60BA6F90F}" srcOrd="1" destOrd="0" presId="urn:microsoft.com/office/officeart/2009/3/layout/HorizontalOrganizationChart"/>
    <dgm:cxn modelId="{AB158DDD-7A92-4A25-8D43-35A5A832F6A8}" type="presParOf" srcId="{20E4459F-8AFB-40C4-A492-62C8B25DFAB0}" destId="{F193FA2D-D395-4D42-9A27-0AF9AE5BDFF9}" srcOrd="0" destOrd="0" presId="urn:microsoft.com/office/officeart/2009/3/layout/HorizontalOrganizationChart"/>
    <dgm:cxn modelId="{B315AE88-268E-443F-8DBD-DD46593C13A9}" type="presParOf" srcId="{F193FA2D-D395-4D42-9A27-0AF9AE5BDFF9}" destId="{D6263DF8-08C6-4EB7-AB5A-9184FCFFB0E3}" srcOrd="0" destOrd="0" presId="urn:microsoft.com/office/officeart/2009/3/layout/HorizontalOrganizationChart"/>
    <dgm:cxn modelId="{C530011A-3C2E-420D-B1C7-E74D94420A03}" type="presParOf" srcId="{D6263DF8-08C6-4EB7-AB5A-9184FCFFB0E3}" destId="{98E12F48-BFB9-418B-9C37-96711BD2A706}" srcOrd="0" destOrd="0" presId="urn:microsoft.com/office/officeart/2009/3/layout/HorizontalOrganizationChart"/>
    <dgm:cxn modelId="{8FEF38F7-3B9E-4548-A2A7-01398783413A}" type="presParOf" srcId="{D6263DF8-08C6-4EB7-AB5A-9184FCFFB0E3}" destId="{A4D09CD0-CDF1-4FDC-B7F2-76B3B5A469B0}" srcOrd="1" destOrd="0" presId="urn:microsoft.com/office/officeart/2009/3/layout/HorizontalOrganizationChart"/>
    <dgm:cxn modelId="{D2C25CC1-A3CA-4851-A569-48E4563EB90F}" type="presParOf" srcId="{F193FA2D-D395-4D42-9A27-0AF9AE5BDFF9}" destId="{312BE9DD-1684-4B42-B87C-CE6EBE82936A}" srcOrd="1" destOrd="0" presId="urn:microsoft.com/office/officeart/2009/3/layout/HorizontalOrganizationChart"/>
    <dgm:cxn modelId="{1D18921A-3012-4469-97BF-4DA97B730E32}" type="presParOf" srcId="{312BE9DD-1684-4B42-B87C-CE6EBE82936A}" destId="{A3D116BF-9FDC-4941-BAEA-95CDED93F103}" srcOrd="0" destOrd="0" presId="urn:microsoft.com/office/officeart/2009/3/layout/HorizontalOrganizationChart"/>
    <dgm:cxn modelId="{1EF44401-BFBD-4997-8DE1-76B639263FDB}" type="presParOf" srcId="{312BE9DD-1684-4B42-B87C-CE6EBE82936A}" destId="{42ED9562-0730-4220-B8F5-4535772098B4}" srcOrd="1" destOrd="0" presId="urn:microsoft.com/office/officeart/2009/3/layout/HorizontalOrganizationChart"/>
    <dgm:cxn modelId="{F35C2A4D-3535-41F9-95B9-6E4417C0BF47}" type="presParOf" srcId="{42ED9562-0730-4220-B8F5-4535772098B4}" destId="{16B53293-EAB5-4AAB-8462-B37C1ED6EB0C}" srcOrd="0" destOrd="0" presId="urn:microsoft.com/office/officeart/2009/3/layout/HorizontalOrganizationChart"/>
    <dgm:cxn modelId="{587104AF-51E2-476D-9FA6-37B9357D6B61}" type="presParOf" srcId="{16B53293-EAB5-4AAB-8462-B37C1ED6EB0C}" destId="{DE2E2C02-8980-4898-82B0-4971983E772E}" srcOrd="0" destOrd="0" presId="urn:microsoft.com/office/officeart/2009/3/layout/HorizontalOrganizationChart"/>
    <dgm:cxn modelId="{045B1FCD-3C45-4623-8C2F-F316DFB9FE97}" type="presParOf" srcId="{16B53293-EAB5-4AAB-8462-B37C1ED6EB0C}" destId="{C8933E5E-A109-4418-A511-986482793868}" srcOrd="1" destOrd="0" presId="urn:microsoft.com/office/officeart/2009/3/layout/HorizontalOrganizationChart"/>
    <dgm:cxn modelId="{52280DB2-1A9C-4942-A476-6EAB484D03E8}" type="presParOf" srcId="{42ED9562-0730-4220-B8F5-4535772098B4}" destId="{009F7D55-EA77-47B8-BE38-FCF49114BDF0}" srcOrd="1" destOrd="0" presId="urn:microsoft.com/office/officeart/2009/3/layout/HorizontalOrganizationChart"/>
    <dgm:cxn modelId="{916162C3-69AD-41FB-8143-FC39A57DFA1D}" type="presParOf" srcId="{009F7D55-EA77-47B8-BE38-FCF49114BDF0}" destId="{260A4C12-332B-4A5D-B80F-A0728480D9E1}" srcOrd="0" destOrd="0" presId="urn:microsoft.com/office/officeart/2009/3/layout/HorizontalOrganizationChart"/>
    <dgm:cxn modelId="{2264A44C-B965-48DF-9794-7B47391E5E42}" type="presParOf" srcId="{009F7D55-EA77-47B8-BE38-FCF49114BDF0}" destId="{E0833327-D6B6-42A3-A58F-0470E13C98EA}" srcOrd="1" destOrd="0" presId="urn:microsoft.com/office/officeart/2009/3/layout/HorizontalOrganizationChart"/>
    <dgm:cxn modelId="{33B8D0D7-C734-459F-A78C-C1ECE99941F6}" type="presParOf" srcId="{E0833327-D6B6-42A3-A58F-0470E13C98EA}" destId="{C8AE86E8-6645-4E13-A8EE-AF4F8A9CB445}" srcOrd="0" destOrd="0" presId="urn:microsoft.com/office/officeart/2009/3/layout/HorizontalOrganizationChart"/>
    <dgm:cxn modelId="{325A98BD-0BF7-4044-A680-804057E8FD78}" type="presParOf" srcId="{C8AE86E8-6645-4E13-A8EE-AF4F8A9CB445}" destId="{4CB5DB28-E38A-42AA-A7A7-E96B75358097}" srcOrd="0" destOrd="0" presId="urn:microsoft.com/office/officeart/2009/3/layout/HorizontalOrganizationChart"/>
    <dgm:cxn modelId="{206B5724-B836-4AF2-B6A0-5737A8167B30}" type="presParOf" srcId="{C8AE86E8-6645-4E13-A8EE-AF4F8A9CB445}" destId="{E3E76509-6690-48EC-888C-4261244DF201}" srcOrd="1" destOrd="0" presId="urn:microsoft.com/office/officeart/2009/3/layout/HorizontalOrganizationChart"/>
    <dgm:cxn modelId="{6E1B80DF-6574-4A99-9882-D4DE15DD16E6}" type="presParOf" srcId="{E0833327-D6B6-42A3-A58F-0470E13C98EA}" destId="{1F723B45-C8D3-45ED-9543-CF2363CE7A68}" srcOrd="1" destOrd="0" presId="urn:microsoft.com/office/officeart/2009/3/layout/HorizontalOrganizationChart"/>
    <dgm:cxn modelId="{D8290FB0-F26C-4C58-8B85-180DFD228676}" type="presParOf" srcId="{E0833327-D6B6-42A3-A58F-0470E13C98EA}" destId="{23F396C5-7B4A-4DD6-9570-C1035587F9F9}" srcOrd="2" destOrd="0" presId="urn:microsoft.com/office/officeart/2009/3/layout/HorizontalOrganizationChart"/>
    <dgm:cxn modelId="{7F641FA7-5669-4326-A678-25572FC04D1A}" type="presParOf" srcId="{42ED9562-0730-4220-B8F5-4535772098B4}" destId="{0AC7BBEA-DC60-44A9-8558-38DCD5BBAEB4}" srcOrd="2" destOrd="0" presId="urn:microsoft.com/office/officeart/2009/3/layout/HorizontalOrganizationChart"/>
    <dgm:cxn modelId="{6CD90564-B562-4F5E-A5F6-CB77C5F4AB14}" type="presParOf" srcId="{312BE9DD-1684-4B42-B87C-CE6EBE82936A}" destId="{AB31FEF4-CB06-4815-8297-2E6964DA7FE8}" srcOrd="2" destOrd="0" presId="urn:microsoft.com/office/officeart/2009/3/layout/HorizontalOrganizationChart"/>
    <dgm:cxn modelId="{37B654AF-622D-42FA-9078-E40227A96793}" type="presParOf" srcId="{312BE9DD-1684-4B42-B87C-CE6EBE82936A}" destId="{C46FB07C-DD77-4F19-8133-82765E6EBBE3}" srcOrd="3" destOrd="0" presId="urn:microsoft.com/office/officeart/2009/3/layout/HorizontalOrganizationChart"/>
    <dgm:cxn modelId="{AD24B5C4-A287-4744-BF4E-BFB0CB783A37}" type="presParOf" srcId="{C46FB07C-DD77-4F19-8133-82765E6EBBE3}" destId="{DA45B8E5-B52B-482D-B441-330FDCD194CC}" srcOrd="0" destOrd="0" presId="urn:microsoft.com/office/officeart/2009/3/layout/HorizontalOrganizationChart"/>
    <dgm:cxn modelId="{3F5C9228-0D33-4098-821B-724E94B1DD1B}" type="presParOf" srcId="{DA45B8E5-B52B-482D-B441-330FDCD194CC}" destId="{45CB6FE9-B891-43E8-B086-D18DC9A702BD}" srcOrd="0" destOrd="0" presId="urn:microsoft.com/office/officeart/2009/3/layout/HorizontalOrganizationChart"/>
    <dgm:cxn modelId="{9EAFF166-6C66-42C6-9864-7C861D0D339D}" type="presParOf" srcId="{DA45B8E5-B52B-482D-B441-330FDCD194CC}" destId="{035CCD23-9B2C-4C8A-9FFE-1DDB8C70AC10}" srcOrd="1" destOrd="0" presId="urn:microsoft.com/office/officeart/2009/3/layout/HorizontalOrganizationChart"/>
    <dgm:cxn modelId="{CE759D2F-51E8-4C3A-A832-127CAA799B55}" type="presParOf" srcId="{C46FB07C-DD77-4F19-8133-82765E6EBBE3}" destId="{66ECD225-218B-439D-BEF8-0851D813A923}" srcOrd="1" destOrd="0" presId="urn:microsoft.com/office/officeart/2009/3/layout/HorizontalOrganizationChart"/>
    <dgm:cxn modelId="{4695B58A-96EB-4B2B-A893-65BB3A83B8FA}" type="presParOf" srcId="{66ECD225-218B-439D-BEF8-0851D813A923}" destId="{435EE34A-A8D1-456B-857A-4D1ECCFF2F1A}" srcOrd="0" destOrd="0" presId="urn:microsoft.com/office/officeart/2009/3/layout/HorizontalOrganizationChart"/>
    <dgm:cxn modelId="{4CC09199-38D1-4EC0-AA51-008C9435D439}" type="presParOf" srcId="{66ECD225-218B-439D-BEF8-0851D813A923}" destId="{C97CDE4F-1921-475E-9D7D-8257FD6606DD}" srcOrd="1" destOrd="0" presId="urn:microsoft.com/office/officeart/2009/3/layout/HorizontalOrganizationChart"/>
    <dgm:cxn modelId="{108F7B91-EF9F-4AB0-A0FA-7F94B0EB8F72}" type="presParOf" srcId="{C97CDE4F-1921-475E-9D7D-8257FD6606DD}" destId="{833E9D24-6A0E-4DC3-8367-3E43F6A53E64}" srcOrd="0" destOrd="0" presId="urn:microsoft.com/office/officeart/2009/3/layout/HorizontalOrganizationChart"/>
    <dgm:cxn modelId="{A5AF231B-3FDA-4D51-B533-78CE473139A7}" type="presParOf" srcId="{833E9D24-6A0E-4DC3-8367-3E43F6A53E64}" destId="{7AA7EB24-C841-4043-9A14-2BE0D1E253D7}" srcOrd="0" destOrd="0" presId="urn:microsoft.com/office/officeart/2009/3/layout/HorizontalOrganizationChart"/>
    <dgm:cxn modelId="{DCE69F83-465C-48E3-9C22-137B943D73EB}" type="presParOf" srcId="{833E9D24-6A0E-4DC3-8367-3E43F6A53E64}" destId="{6D87D5F3-8EE0-4F1A-85B3-B533A492E0CF}" srcOrd="1" destOrd="0" presId="urn:microsoft.com/office/officeart/2009/3/layout/HorizontalOrganizationChart"/>
    <dgm:cxn modelId="{48CF6A6A-BB17-4AAB-8964-AB8B6458682E}" type="presParOf" srcId="{C97CDE4F-1921-475E-9D7D-8257FD6606DD}" destId="{5EFA4F06-A9CB-487F-ACF0-8A3F8E43358E}" srcOrd="1" destOrd="0" presId="urn:microsoft.com/office/officeart/2009/3/layout/HorizontalOrganizationChart"/>
    <dgm:cxn modelId="{545644EA-2239-4F01-BC8E-B02EF1672E45}" type="presParOf" srcId="{C97CDE4F-1921-475E-9D7D-8257FD6606DD}" destId="{ACB5CB3D-8A8B-4710-B4BE-BF646CF892FD}" srcOrd="2" destOrd="0" presId="urn:microsoft.com/office/officeart/2009/3/layout/HorizontalOrganizationChart"/>
    <dgm:cxn modelId="{992D9FBF-7DC1-4452-AC74-4531423D05F8}" type="presParOf" srcId="{66ECD225-218B-439D-BEF8-0851D813A923}" destId="{D5EB803D-0F15-452C-92D4-7244E0975680}" srcOrd="2" destOrd="0" presId="urn:microsoft.com/office/officeart/2009/3/layout/HorizontalOrganizationChart"/>
    <dgm:cxn modelId="{FF1F7E1E-17FB-4F1C-BA2D-1D157FA25F5F}" type="presParOf" srcId="{66ECD225-218B-439D-BEF8-0851D813A923}" destId="{9D823013-753A-44AB-A8E8-A84F8CB67568}" srcOrd="3" destOrd="0" presId="urn:microsoft.com/office/officeart/2009/3/layout/HorizontalOrganizationChart"/>
    <dgm:cxn modelId="{B4C23998-EDDC-4EB3-9A98-810A26343264}" type="presParOf" srcId="{9D823013-753A-44AB-A8E8-A84F8CB67568}" destId="{849E0EE1-3FF0-412E-8C2F-59889FC4C36F}" srcOrd="0" destOrd="0" presId="urn:microsoft.com/office/officeart/2009/3/layout/HorizontalOrganizationChart"/>
    <dgm:cxn modelId="{DDF6A585-EC0D-4C62-9074-177963F5A2AF}" type="presParOf" srcId="{849E0EE1-3FF0-412E-8C2F-59889FC4C36F}" destId="{C250DC81-9756-4BC9-911A-EF61E8216335}" srcOrd="0" destOrd="0" presId="urn:microsoft.com/office/officeart/2009/3/layout/HorizontalOrganizationChart"/>
    <dgm:cxn modelId="{4F526046-2EF9-46B8-A09C-EBEB406B1603}" type="presParOf" srcId="{849E0EE1-3FF0-412E-8C2F-59889FC4C36F}" destId="{8B193B3D-BD2C-4E84-B5D9-60A60BA6F90F}" srcOrd="1" destOrd="0" presId="urn:microsoft.com/office/officeart/2009/3/layout/HorizontalOrganizationChart"/>
    <dgm:cxn modelId="{801D87E5-8968-48E6-B268-118E74785A1F}" type="presParOf" srcId="{9D823013-753A-44AB-A8E8-A84F8CB67568}" destId="{724F4DBA-8813-49CE-844A-733568F66277}" srcOrd="1" destOrd="0" presId="urn:microsoft.com/office/officeart/2009/3/layout/HorizontalOrganizationChart"/>
    <dgm:cxn modelId="{33CA2F5C-BE6B-46F1-A070-54096983C7D1}" type="presParOf" srcId="{9D823013-753A-44AB-A8E8-A84F8CB67568}" destId="{9BFA50B7-3C48-4B76-B4DC-CF6A1CECB626}" srcOrd="2" destOrd="0" presId="urn:microsoft.com/office/officeart/2009/3/layout/HorizontalOrganizationChart"/>
    <dgm:cxn modelId="{635CB085-EEFA-443A-9365-7DD910B926B1}" type="presParOf" srcId="{C46FB07C-DD77-4F19-8133-82765E6EBBE3}" destId="{08719F28-E27B-464E-AA13-58C432DF666E}" srcOrd="2" destOrd="0" presId="urn:microsoft.com/office/officeart/2009/3/layout/HorizontalOrganizationChart"/>
    <dgm:cxn modelId="{316CC93E-58DB-4375-A668-08D89D464536}" type="presParOf" srcId="{312BE9DD-1684-4B42-B87C-CE6EBE82936A}" destId="{3CC8F518-8896-460D-9730-A90BC3DA5E0A}" srcOrd="4" destOrd="0" presId="urn:microsoft.com/office/officeart/2009/3/layout/HorizontalOrganizationChart"/>
    <dgm:cxn modelId="{9DA29EF1-4362-48C9-83D0-B01B1DCBA96E}" type="presParOf" srcId="{312BE9DD-1684-4B42-B87C-CE6EBE82936A}" destId="{67480708-6583-4DFE-A181-F12FF8168334}" srcOrd="5" destOrd="0" presId="urn:microsoft.com/office/officeart/2009/3/layout/HorizontalOrganizationChart"/>
    <dgm:cxn modelId="{C6E80619-E88C-4A58-9F34-0CC5E51176C6}" type="presParOf" srcId="{67480708-6583-4DFE-A181-F12FF8168334}" destId="{C7260DA2-695A-467A-BAD5-C625B2F29B0E}" srcOrd="0" destOrd="0" presId="urn:microsoft.com/office/officeart/2009/3/layout/HorizontalOrganizationChart"/>
    <dgm:cxn modelId="{1A703998-53D4-43E5-88A2-65F894B2E4CE}" type="presParOf" srcId="{C7260DA2-695A-467A-BAD5-C625B2F29B0E}" destId="{DCB6DF11-9FAF-4967-9FD3-CC1A74DCB112}" srcOrd="0" destOrd="0" presId="urn:microsoft.com/office/officeart/2009/3/layout/HorizontalOrganizationChart"/>
    <dgm:cxn modelId="{9A731B56-7E19-4DC2-ABFA-EFA41E817718}" type="presParOf" srcId="{C7260DA2-695A-467A-BAD5-C625B2F29B0E}" destId="{1EE6A4A7-C3D9-4D82-B011-408192F27A15}" srcOrd="1" destOrd="0" presId="urn:microsoft.com/office/officeart/2009/3/layout/HorizontalOrganizationChart"/>
    <dgm:cxn modelId="{BF1D5D33-9529-4E3A-A660-0462F0D2E00F}" type="presParOf" srcId="{67480708-6583-4DFE-A181-F12FF8168334}" destId="{8B1E0200-1DF0-49F4-BE02-C86122AF848B}" srcOrd="1" destOrd="0" presId="urn:microsoft.com/office/officeart/2009/3/layout/HorizontalOrganizationChart"/>
    <dgm:cxn modelId="{61B97984-6D11-4F56-AD19-D812BAA20B83}" type="presParOf" srcId="{8B1E0200-1DF0-49F4-BE02-C86122AF848B}" destId="{7FA294BD-CE5A-4F4E-9D32-758A81C2E54D}" srcOrd="0" destOrd="0" presId="urn:microsoft.com/office/officeart/2009/3/layout/HorizontalOrganizationChart"/>
    <dgm:cxn modelId="{34089D4C-A273-4BF8-8BB0-BD90BD88DA0C}" type="presParOf" srcId="{8B1E0200-1DF0-49F4-BE02-C86122AF848B}" destId="{1F9EBCBB-7AEA-452B-9792-8A7841CCA35A}" srcOrd="1" destOrd="0" presId="urn:microsoft.com/office/officeart/2009/3/layout/HorizontalOrganizationChart"/>
    <dgm:cxn modelId="{A31C5A52-6D7A-4BA2-8EAC-D3D135B36ED7}" type="presParOf" srcId="{1F9EBCBB-7AEA-452B-9792-8A7841CCA35A}" destId="{443A3819-BF9B-4763-A61F-DE7DF2EEED5D}" srcOrd="0" destOrd="0" presId="urn:microsoft.com/office/officeart/2009/3/layout/HorizontalOrganizationChart"/>
    <dgm:cxn modelId="{6C1C9E4E-A49C-4AF4-B85B-7480BBF44C0A}" type="presParOf" srcId="{443A3819-BF9B-4763-A61F-DE7DF2EEED5D}" destId="{000AF72C-129B-45A8-9448-F5AE9B3EE7E7}" srcOrd="0" destOrd="0" presId="urn:microsoft.com/office/officeart/2009/3/layout/HorizontalOrganizationChart"/>
    <dgm:cxn modelId="{6B594BBE-20A8-4E42-B5BB-537D27630DDD}" type="presParOf" srcId="{443A3819-BF9B-4763-A61F-DE7DF2EEED5D}" destId="{F02B9BD4-4525-4FA0-A523-9C430D008E7D}" srcOrd="1" destOrd="0" presId="urn:microsoft.com/office/officeart/2009/3/layout/HorizontalOrganizationChart"/>
    <dgm:cxn modelId="{C1563AA1-167F-4BCA-8C46-97DFFFCED9A5}" type="presParOf" srcId="{1F9EBCBB-7AEA-452B-9792-8A7841CCA35A}" destId="{9B43DAE7-835F-47C4-AE6B-12B397F29CBD}" srcOrd="1" destOrd="0" presId="urn:microsoft.com/office/officeart/2009/3/layout/HorizontalOrganizationChart"/>
    <dgm:cxn modelId="{0E6BBCB8-75FF-48CD-9651-4D19E41E0B04}" type="presParOf" srcId="{1F9EBCBB-7AEA-452B-9792-8A7841CCA35A}" destId="{FAC6AA50-FCF4-4BCA-BAEC-6C1A219B6158}" srcOrd="2" destOrd="0" presId="urn:microsoft.com/office/officeart/2009/3/layout/HorizontalOrganizationChart"/>
    <dgm:cxn modelId="{936FC5ED-9F47-4C1C-BF4A-2B87AC753F6B}" type="presParOf" srcId="{8B1E0200-1DF0-49F4-BE02-C86122AF848B}" destId="{1F6FCAE1-634F-4368-AAAE-26391B147217}" srcOrd="2" destOrd="0" presId="urn:microsoft.com/office/officeart/2009/3/layout/HorizontalOrganizationChart"/>
    <dgm:cxn modelId="{BA273C94-BD8F-4911-A87A-D1573EBBE255}" type="presParOf" srcId="{8B1E0200-1DF0-49F4-BE02-C86122AF848B}" destId="{A29CD90C-D222-4E32-8382-0B4D18177DBF}" srcOrd="3" destOrd="0" presId="urn:microsoft.com/office/officeart/2009/3/layout/HorizontalOrganizationChart"/>
    <dgm:cxn modelId="{D1FC6440-759D-4332-BE45-B622C1BEA62C}" type="presParOf" srcId="{A29CD90C-D222-4E32-8382-0B4D18177DBF}" destId="{71BA74DF-4F16-463F-A2DD-5A0044EDE37E}" srcOrd="0" destOrd="0" presId="urn:microsoft.com/office/officeart/2009/3/layout/HorizontalOrganizationChart"/>
    <dgm:cxn modelId="{F3FF1DE8-6E35-491D-A20A-21A3B42BE173}" type="presParOf" srcId="{71BA74DF-4F16-463F-A2DD-5A0044EDE37E}" destId="{E7E1BEB3-C271-4A8A-B0D0-C5357AAED060}" srcOrd="0" destOrd="0" presId="urn:microsoft.com/office/officeart/2009/3/layout/HorizontalOrganizationChart"/>
    <dgm:cxn modelId="{F445993E-6973-487D-BFBB-48B0569D5380}" type="presParOf" srcId="{71BA74DF-4F16-463F-A2DD-5A0044EDE37E}" destId="{EB9DFF10-EBC3-4DC5-9C3B-37880CA550C8}" srcOrd="1" destOrd="0" presId="urn:microsoft.com/office/officeart/2009/3/layout/HorizontalOrganizationChart"/>
    <dgm:cxn modelId="{1E315F9F-AC8F-4B7C-A91E-6F7E29C9D044}" type="presParOf" srcId="{A29CD90C-D222-4E32-8382-0B4D18177DBF}" destId="{60546062-CAC9-45E4-BA25-3FA062552D4C}" srcOrd="1" destOrd="0" presId="urn:microsoft.com/office/officeart/2009/3/layout/HorizontalOrganizationChart"/>
    <dgm:cxn modelId="{7FC4562A-970B-4CEF-8D95-41711A17AE02}" type="presParOf" srcId="{A29CD90C-D222-4E32-8382-0B4D18177DBF}" destId="{3F390870-6A1F-4C54-A5CA-04A5318915C5}" srcOrd="2" destOrd="0" presId="urn:microsoft.com/office/officeart/2009/3/layout/HorizontalOrganizationChart"/>
    <dgm:cxn modelId="{91691982-B076-48D9-AA8B-737DC4C41C25}" type="presParOf" srcId="{8B1E0200-1DF0-49F4-BE02-C86122AF848B}" destId="{BFA9DAAD-3A03-41AF-A38D-47675B6A86DD}" srcOrd="4" destOrd="0" presId="urn:microsoft.com/office/officeart/2009/3/layout/HorizontalOrganizationChart"/>
    <dgm:cxn modelId="{5076436E-AE91-4F16-851F-64FDBE697CAC}" type="presParOf" srcId="{8B1E0200-1DF0-49F4-BE02-C86122AF848B}" destId="{D31C5D3E-7DA0-4702-865D-BDDE4CB61200}" srcOrd="5" destOrd="0" presId="urn:microsoft.com/office/officeart/2009/3/layout/HorizontalOrganizationChart"/>
    <dgm:cxn modelId="{9679DBAB-5264-40C9-8149-0AC1D2564406}" type="presParOf" srcId="{D31C5D3E-7DA0-4702-865D-BDDE4CB61200}" destId="{DFAD2045-D9F4-4BCF-B4B5-C9F940E2EB7A}" srcOrd="0" destOrd="0" presId="urn:microsoft.com/office/officeart/2009/3/layout/HorizontalOrganizationChart"/>
    <dgm:cxn modelId="{4EDFEE41-7F59-4E9A-9575-93350882FF73}" type="presParOf" srcId="{DFAD2045-D9F4-4BCF-B4B5-C9F940E2EB7A}" destId="{38060684-E6D5-470B-8F7B-F2428C945694}" srcOrd="0" destOrd="0" presId="urn:microsoft.com/office/officeart/2009/3/layout/HorizontalOrganizationChart"/>
    <dgm:cxn modelId="{35133174-1AFB-4789-AECB-204DBD799BF2}" type="presParOf" srcId="{DFAD2045-D9F4-4BCF-B4B5-C9F940E2EB7A}" destId="{8834FE8C-0641-4E6F-9E4A-A17652963EE0}" srcOrd="1" destOrd="0" presId="urn:microsoft.com/office/officeart/2009/3/layout/HorizontalOrganizationChart"/>
    <dgm:cxn modelId="{DCACBC7D-DFD0-4404-BD85-CF125CADEBCF}" type="presParOf" srcId="{D31C5D3E-7DA0-4702-865D-BDDE4CB61200}" destId="{7C84C0E1-587C-4F6B-8DFD-A31622B63627}" srcOrd="1" destOrd="0" presId="urn:microsoft.com/office/officeart/2009/3/layout/HorizontalOrganizationChart"/>
    <dgm:cxn modelId="{F5C08258-4AC2-4C79-9070-D326BAD7D7D3}" type="presParOf" srcId="{D31C5D3E-7DA0-4702-865D-BDDE4CB61200}" destId="{8BA99DDB-4B3E-491A-8CE4-4476D9A7A39F}" srcOrd="2" destOrd="0" presId="urn:microsoft.com/office/officeart/2009/3/layout/HorizontalOrganizationChart"/>
    <dgm:cxn modelId="{93EC1730-5010-46D5-AB91-F23723C658DD}" type="presParOf" srcId="{67480708-6583-4DFE-A181-F12FF8168334}" destId="{9AAE1915-B3B4-4F03-9452-43BF9E10F326}" srcOrd="2" destOrd="0" presId="urn:microsoft.com/office/officeart/2009/3/layout/HorizontalOrganizationChart"/>
    <dgm:cxn modelId="{A173AD06-01F5-4F38-9E33-05DDBB6A01FE}" type="presParOf" srcId="{F193FA2D-D395-4D42-9A27-0AF9AE5BDFF9}" destId="{2C114452-2859-4BCD-AEC8-A6369ACFB5D5}" srcOrd="2" destOrd="0" presId="urn:microsoft.com/office/officeart/2009/3/layout/HorizontalOrganizationChart"/>
    <dgm:cxn modelId="{FEBDA78F-F6AA-45C7-9A89-A9BC51346C41}" type="presParOf" srcId="{2C114452-2859-4BCD-AEC8-A6369ACFB5D5}" destId="{84EE5AC4-47CC-416C-91C8-66E4D2991A1F}" srcOrd="0" destOrd="0" presId="urn:microsoft.com/office/officeart/2009/3/layout/HorizontalOrganizationChart"/>
    <dgm:cxn modelId="{5AB0C255-9C62-4AF2-81AE-762D4D245C69}" type="presParOf" srcId="{2C114452-2859-4BCD-AEC8-A6369ACFB5D5}" destId="{3E4463F4-B452-4B49-B671-8724FD6713D6}" srcOrd="1" destOrd="0" presId="urn:microsoft.com/office/officeart/2009/3/layout/HorizontalOrganizationChart"/>
    <dgm:cxn modelId="{B4AE5F10-9B84-482D-991E-6240FBD1F8F7}" type="presParOf" srcId="{3E4463F4-B452-4B49-B671-8724FD6713D6}" destId="{D75CF9A5-49E9-493C-A0CE-E7A4FFBD0EA0}" srcOrd="0" destOrd="0" presId="urn:microsoft.com/office/officeart/2009/3/layout/HorizontalOrganizationChart"/>
    <dgm:cxn modelId="{2B310403-2B3D-411F-A68C-69755167DD12}" type="presParOf" srcId="{D75CF9A5-49E9-493C-A0CE-E7A4FFBD0EA0}" destId="{CB8D2B8A-F9AE-4840-BE90-F58D4D759B47}" srcOrd="0" destOrd="0" presId="urn:microsoft.com/office/officeart/2009/3/layout/HorizontalOrganizationChart"/>
    <dgm:cxn modelId="{3C19A367-EFE7-46AA-939E-4573C3446A78}" type="presParOf" srcId="{D75CF9A5-49E9-493C-A0CE-E7A4FFBD0EA0}" destId="{E3CC88B2-8ABE-41D4-BF86-DF5E95442170}" srcOrd="1" destOrd="0" presId="urn:microsoft.com/office/officeart/2009/3/layout/HorizontalOrganizationChart"/>
    <dgm:cxn modelId="{B97DD49B-D365-4F71-96BE-273F5EC41E94}" type="presParOf" srcId="{3E4463F4-B452-4B49-B671-8724FD6713D6}" destId="{259044D8-F39E-4B34-BE0B-AAFE3274ED16}" srcOrd="1" destOrd="0" presId="urn:microsoft.com/office/officeart/2009/3/layout/HorizontalOrganizationChart"/>
    <dgm:cxn modelId="{1B206F3E-CF9D-4E9C-96FB-F5D9C4639116}" type="presParOf" srcId="{3E4463F4-B452-4B49-B671-8724FD6713D6}" destId="{B3CD9820-FBE7-4642-8E2A-0845E9A4E8D7}" srcOrd="2" destOrd="0" presId="urn:microsoft.com/office/officeart/2009/3/layout/HorizontalOrganizationChart"/>
    <dgm:cxn modelId="{75AA8D22-DB43-4A4D-9D47-9B7FEA2919B0}" type="presParOf" srcId="{2C114452-2859-4BCD-AEC8-A6369ACFB5D5}" destId="{30B33515-9BF1-43C6-A745-3DB280C3C30B}" srcOrd="2" destOrd="0" presId="urn:microsoft.com/office/officeart/2009/3/layout/HorizontalOrganizationChart"/>
    <dgm:cxn modelId="{A89D54D7-AA0D-49A9-B88F-15C593C69F92}" type="presParOf" srcId="{2C114452-2859-4BCD-AEC8-A6369ACFB5D5}" destId="{66C9631A-5417-42D5-8264-7397F49DDD69}" srcOrd="3" destOrd="0" presId="urn:microsoft.com/office/officeart/2009/3/layout/HorizontalOrganizationChart"/>
    <dgm:cxn modelId="{245812B6-728B-4FB6-8BCE-7ED1C7C3300B}" type="presParOf" srcId="{66C9631A-5417-42D5-8264-7397F49DDD69}" destId="{122C764A-5930-40B0-9A9F-FACE62B52BD3}" srcOrd="0" destOrd="0" presId="urn:microsoft.com/office/officeart/2009/3/layout/HorizontalOrganizationChart"/>
    <dgm:cxn modelId="{E558D416-F811-4959-AE31-353661E77513}" type="presParOf" srcId="{122C764A-5930-40B0-9A9F-FACE62B52BD3}" destId="{2585FB9D-F40B-41BD-87DB-A636605FB7BC}" srcOrd="0" destOrd="0" presId="urn:microsoft.com/office/officeart/2009/3/layout/HorizontalOrganizationChart"/>
    <dgm:cxn modelId="{476D2FC4-B26F-4CC8-8E9A-E4A67A630936}" type="presParOf" srcId="{122C764A-5930-40B0-9A9F-FACE62B52BD3}" destId="{8D659394-0546-449C-9796-3FE32E3D7364}" srcOrd="1" destOrd="0" presId="urn:microsoft.com/office/officeart/2009/3/layout/HorizontalOrganizationChart"/>
    <dgm:cxn modelId="{51F0E027-DC6A-4B07-9ECF-E2B28A719980}" type="presParOf" srcId="{66C9631A-5417-42D5-8264-7397F49DDD69}" destId="{A41B1626-1357-4C47-9D93-87E64BE39E13}" srcOrd="1" destOrd="0" presId="urn:microsoft.com/office/officeart/2009/3/layout/HorizontalOrganizationChart"/>
    <dgm:cxn modelId="{E07B0C61-76EE-48C9-A6A8-D4B03917A91E}" type="presParOf" srcId="{66C9631A-5417-42D5-8264-7397F49DDD69}" destId="{27EAC255-B65B-4DF7-9097-C4531894C4B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1B415-C098-4F08-9BD7-27BF58B5F756}">
      <dsp:nvSpPr>
        <dsp:cNvPr id="0" name=""/>
        <dsp:cNvSpPr/>
      </dsp:nvSpPr>
      <dsp:spPr>
        <a:xfrm>
          <a:off x="313074" y="1569"/>
          <a:ext cx="4228476" cy="25370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u="none" strike="noStrike" kern="1200" baseline="0" dirty="0">
              <a:latin typeface="AGaramondPro-Regular"/>
            </a:rPr>
            <a:t>En las actividades de control de calidad es frecuente inspeccionar lotes de materia prima, partes o productos terminados para asegurar que se cumplan ciertos niveles de calidad</a:t>
          </a:r>
          <a:endParaRPr lang="es-ES" sz="2400" kern="1200" dirty="0"/>
        </a:p>
      </dsp:txBody>
      <dsp:txXfrm>
        <a:off x="313074" y="1569"/>
        <a:ext cx="4228476" cy="2537086"/>
      </dsp:txXfrm>
    </dsp:sp>
    <dsp:sp modelId="{A1C22838-77D8-4DEC-A20E-7281CB6143C4}">
      <dsp:nvSpPr>
        <dsp:cNvPr id="0" name=""/>
        <dsp:cNvSpPr/>
      </dsp:nvSpPr>
      <dsp:spPr>
        <a:xfrm>
          <a:off x="4964398" y="1569"/>
          <a:ext cx="4228476" cy="25370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u="none" strike="noStrike" kern="1200" baseline="0" dirty="0">
              <a:latin typeface="AGaramondPro-Regular"/>
            </a:rPr>
            <a:t>El muestreo de aceptación es el proceso de inspección de una muestra de unidades extraídas de un lote con el propósito de aceptar o rechazar todo el lote. </a:t>
          </a:r>
          <a:endParaRPr lang="es-ES" sz="2400" kern="1200" dirty="0">
            <a:latin typeface="AGaramondPro-Regular"/>
          </a:endParaRPr>
        </a:p>
      </dsp:txBody>
      <dsp:txXfrm>
        <a:off x="4964398" y="1569"/>
        <a:ext cx="4228476" cy="2537086"/>
      </dsp:txXfrm>
    </dsp:sp>
    <dsp:sp modelId="{90F3D567-7BC0-4EDD-95C3-610B3F3B7AF8}">
      <dsp:nvSpPr>
        <dsp:cNvPr id="0" name=""/>
        <dsp:cNvSpPr/>
      </dsp:nvSpPr>
      <dsp:spPr>
        <a:xfrm>
          <a:off x="2638736" y="2961502"/>
          <a:ext cx="4228476" cy="25370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u="none" strike="noStrike" kern="1200" baseline="0">
              <a:latin typeface="AGaramondPro-Regular"/>
            </a:rPr>
            <a:t>Este tipo de muestreo se puede ver como una medida defensiva para protegerse contra la amenaza del posible deterioro en la calidad. </a:t>
          </a:r>
          <a:endParaRPr lang="es-ES" sz="2400" kern="1200" dirty="0"/>
        </a:p>
      </dsp:txBody>
      <dsp:txXfrm>
        <a:off x="2638736" y="2961502"/>
        <a:ext cx="4228476" cy="25370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BFB8E-3DA5-411F-A6F5-57C605F59501}">
      <dsp:nvSpPr>
        <dsp:cNvPr id="0" name=""/>
        <dsp:cNvSpPr/>
      </dsp:nvSpPr>
      <dsp:spPr>
        <a:xfrm>
          <a:off x="992" y="543591"/>
          <a:ext cx="3869531" cy="2321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dirty="0"/>
            <a:t>Consiste en extraer de forma aleatoria una muestra del lote y clasificar cada unidad de acuerdo a sus características, tanto aceptables como defectuosas.</a:t>
          </a:r>
          <a:endParaRPr lang="es-ES" sz="2300" kern="1200" dirty="0"/>
        </a:p>
      </dsp:txBody>
      <dsp:txXfrm>
        <a:off x="992" y="543591"/>
        <a:ext cx="3869531" cy="2321718"/>
      </dsp:txXfrm>
    </dsp:sp>
    <dsp:sp modelId="{F6580B40-CF0C-4F5F-86CA-6E515377B270}">
      <dsp:nvSpPr>
        <dsp:cNvPr id="0" name=""/>
        <dsp:cNvSpPr/>
      </dsp:nvSpPr>
      <dsp:spPr>
        <a:xfrm>
          <a:off x="4257476" y="543591"/>
          <a:ext cx="3869531" cy="2321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dirty="0"/>
            <a:t>Si los productos son iguales o menores que un número previamente establecido, el lote es aceptado. </a:t>
          </a:r>
        </a:p>
      </dsp:txBody>
      <dsp:txXfrm>
        <a:off x="4257476" y="543591"/>
        <a:ext cx="3869531" cy="2321718"/>
      </dsp:txXfrm>
    </dsp:sp>
    <dsp:sp modelId="{43E99F25-CAEE-4D99-A7FD-F9A9F952BCC8}">
      <dsp:nvSpPr>
        <dsp:cNvPr id="0" name=""/>
        <dsp:cNvSpPr/>
      </dsp:nvSpPr>
      <dsp:spPr>
        <a:xfrm>
          <a:off x="2129234" y="3252263"/>
          <a:ext cx="3869531" cy="16228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a:t>Si </a:t>
          </a:r>
          <a:r>
            <a:rPr lang="es-ES" sz="2300" b="0" i="0" kern="1200" dirty="0"/>
            <a:t>es mayor, será rechazado.</a:t>
          </a:r>
        </a:p>
      </dsp:txBody>
      <dsp:txXfrm>
        <a:off x="2129234" y="3252263"/>
        <a:ext cx="3869531" cy="16228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6B36A-3CE4-447F-9A1F-54D941A5D4CD}">
      <dsp:nvSpPr>
        <dsp:cNvPr id="0" name=""/>
        <dsp:cNvSpPr/>
      </dsp:nvSpPr>
      <dsp:spPr>
        <a:xfrm>
          <a:off x="0" y="3803"/>
          <a:ext cx="100965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b="1" i="0" kern="1200" dirty="0">
              <a:effectLst/>
              <a:latin typeface="Fira Sans" panose="020B0503050000020004" pitchFamily="34" charset="0"/>
            </a:rPr>
            <a:t>Muestreo por atributos simple</a:t>
          </a:r>
          <a:endParaRPr lang="es-ES" sz="2300" kern="1200" dirty="0"/>
        </a:p>
      </dsp:txBody>
      <dsp:txXfrm>
        <a:off x="26930" y="30733"/>
        <a:ext cx="10042640" cy="497795"/>
      </dsp:txXfrm>
    </dsp:sp>
    <dsp:sp modelId="{0FD271F7-C04B-4D62-A48B-5779F74BB8EB}">
      <dsp:nvSpPr>
        <dsp:cNvPr id="0" name=""/>
        <dsp:cNvSpPr/>
      </dsp:nvSpPr>
      <dsp:spPr>
        <a:xfrm>
          <a:off x="0" y="555458"/>
          <a:ext cx="10096500" cy="142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56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b="0" i="0" kern="1200" dirty="0">
              <a:effectLst/>
              <a:latin typeface="Fira Sans" panose="020B0503050000020004" pitchFamily="34" charset="0"/>
            </a:rPr>
            <a:t>Está determinado por un número de muestra (n) y un número de aceptación que se establecen previamente. </a:t>
          </a:r>
          <a:endParaRPr lang="es-ES" sz="1800" kern="1200" dirty="0"/>
        </a:p>
        <a:p>
          <a:pPr marL="171450" lvl="1" indent="-171450" algn="l" defTabSz="800100">
            <a:lnSpc>
              <a:spcPct val="90000"/>
            </a:lnSpc>
            <a:spcBef>
              <a:spcPct val="0"/>
            </a:spcBef>
            <a:spcAft>
              <a:spcPct val="20000"/>
            </a:spcAft>
            <a:buChar char="•"/>
          </a:pPr>
          <a:r>
            <a:rPr lang="es-ES" sz="1800" b="0" i="0" kern="1200" dirty="0">
              <a:effectLst/>
              <a:latin typeface="Fira Sans" panose="020B0503050000020004" pitchFamily="34" charset="0"/>
            </a:rPr>
            <a:t>Si durante la prueba se encuentra un número de aceptación de “c” o menos, el lote se considera aceptable. </a:t>
          </a:r>
          <a:endParaRPr lang="es-ES" sz="1800" kern="1200" dirty="0"/>
        </a:p>
        <a:p>
          <a:pPr marL="171450" lvl="1" indent="-171450" algn="l" defTabSz="800100">
            <a:lnSpc>
              <a:spcPct val="90000"/>
            </a:lnSpc>
            <a:spcBef>
              <a:spcPct val="0"/>
            </a:spcBef>
            <a:spcAft>
              <a:spcPct val="20000"/>
            </a:spcAft>
            <a:buChar char="•"/>
          </a:pPr>
          <a:r>
            <a:rPr lang="es-ES" sz="1800" b="0" i="0" kern="1200">
              <a:effectLst/>
              <a:latin typeface="Fira Sans" panose="020B0503050000020004" pitchFamily="34" charset="0"/>
            </a:rPr>
            <a:t>Pero</a:t>
          </a:r>
          <a:r>
            <a:rPr lang="es-ES" sz="1800" b="0" i="0" kern="1200" dirty="0">
              <a:effectLst/>
              <a:latin typeface="Fira Sans" panose="020B0503050000020004" pitchFamily="34" charset="0"/>
            </a:rPr>
            <a:t>, si el nivel de productos defectuosos es mayor que “c”, el lote es rechazado.</a:t>
          </a:r>
          <a:endParaRPr lang="es-ES" sz="1800" kern="1200" dirty="0"/>
        </a:p>
      </dsp:txBody>
      <dsp:txXfrm>
        <a:off x="0" y="555458"/>
        <a:ext cx="10096500" cy="1428300"/>
      </dsp:txXfrm>
    </dsp:sp>
    <dsp:sp modelId="{5EE8B724-BBE7-426A-8DB1-BBD473FC6DD4}">
      <dsp:nvSpPr>
        <dsp:cNvPr id="0" name=""/>
        <dsp:cNvSpPr/>
      </dsp:nvSpPr>
      <dsp:spPr>
        <a:xfrm>
          <a:off x="0" y="1983758"/>
          <a:ext cx="100965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b="1" i="0" kern="1200" dirty="0">
              <a:effectLst/>
              <a:latin typeface="Fira Sans" panose="020B0503050000020004" pitchFamily="34" charset="0"/>
            </a:rPr>
            <a:t>Muestreo por atributos doble</a:t>
          </a:r>
          <a:endParaRPr lang="es-ES" sz="2300" b="0" i="0" kern="1200" dirty="0">
            <a:effectLst/>
            <a:latin typeface="Fira Sans" panose="020B0503050000020004" pitchFamily="34" charset="0"/>
          </a:endParaRPr>
        </a:p>
      </dsp:txBody>
      <dsp:txXfrm>
        <a:off x="26930" y="2010688"/>
        <a:ext cx="10042640" cy="497795"/>
      </dsp:txXfrm>
    </dsp:sp>
    <dsp:sp modelId="{9301BD87-3310-4653-BB14-275D8544A309}">
      <dsp:nvSpPr>
        <dsp:cNvPr id="0" name=""/>
        <dsp:cNvSpPr/>
      </dsp:nvSpPr>
      <dsp:spPr>
        <a:xfrm>
          <a:off x="0" y="2535413"/>
          <a:ext cx="10096500" cy="85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56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b="0" i="0" kern="1200" dirty="0">
              <a:effectLst/>
              <a:latin typeface="Fira Sans" panose="020B0503050000020004" pitchFamily="34" charset="0"/>
            </a:rPr>
            <a:t>Permite tomar una muestra pequeña que permite detectar si los lotes son bueno o malos.</a:t>
          </a:r>
        </a:p>
        <a:p>
          <a:pPr marL="171450" lvl="1" indent="-171450" algn="l" defTabSz="800100">
            <a:lnSpc>
              <a:spcPct val="90000"/>
            </a:lnSpc>
            <a:spcBef>
              <a:spcPct val="0"/>
            </a:spcBef>
            <a:spcAft>
              <a:spcPct val="20000"/>
            </a:spcAft>
            <a:buChar char="•"/>
          </a:pPr>
          <a:r>
            <a:rPr lang="es-ES" sz="1800" b="0" i="0" kern="1200">
              <a:effectLst/>
              <a:latin typeface="Fira Sans" panose="020B0503050000020004" pitchFamily="34" charset="0"/>
            </a:rPr>
            <a:t>Si </a:t>
          </a:r>
          <a:r>
            <a:rPr lang="es-ES" sz="1800" b="0" i="0" kern="1200" dirty="0">
              <a:effectLst/>
              <a:latin typeface="Fira Sans" panose="020B0503050000020004" pitchFamily="34" charset="0"/>
            </a:rPr>
            <a:t>en la primera prueba no se puede rechazar o aceptar, se toma una segunda considerando las unidades defectuosas.</a:t>
          </a:r>
        </a:p>
      </dsp:txBody>
      <dsp:txXfrm>
        <a:off x="0" y="2535413"/>
        <a:ext cx="10096500" cy="856980"/>
      </dsp:txXfrm>
    </dsp:sp>
    <dsp:sp modelId="{EBA9B850-4303-4581-9858-40E7EDC4BC7B}">
      <dsp:nvSpPr>
        <dsp:cNvPr id="0" name=""/>
        <dsp:cNvSpPr/>
      </dsp:nvSpPr>
      <dsp:spPr>
        <a:xfrm>
          <a:off x="0" y="3392394"/>
          <a:ext cx="100965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b="1" i="0" kern="1200" dirty="0">
              <a:effectLst/>
              <a:latin typeface="Fira Sans" panose="020B0503050000020004" pitchFamily="34" charset="0"/>
            </a:rPr>
            <a:t>Muestreo por atributos múltiple</a:t>
          </a:r>
          <a:endParaRPr lang="es-ES" sz="2300" b="0" i="0" kern="1200" dirty="0">
            <a:effectLst/>
            <a:latin typeface="Fira Sans" panose="020B0503050000020004" pitchFamily="34" charset="0"/>
          </a:endParaRPr>
        </a:p>
      </dsp:txBody>
      <dsp:txXfrm>
        <a:off x="26930" y="3419324"/>
        <a:ext cx="10042640" cy="497795"/>
      </dsp:txXfrm>
    </dsp:sp>
    <dsp:sp modelId="{89BFCCC3-F4B1-4E93-9575-B6C8A40C5059}">
      <dsp:nvSpPr>
        <dsp:cNvPr id="0" name=""/>
        <dsp:cNvSpPr/>
      </dsp:nvSpPr>
      <dsp:spPr>
        <a:xfrm>
          <a:off x="0" y="3944049"/>
          <a:ext cx="10096500" cy="85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56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b="0" i="0" kern="1200" dirty="0">
              <a:effectLst/>
              <a:latin typeface="Fira Sans" panose="020B0503050000020004" pitchFamily="34" charset="0"/>
            </a:rPr>
            <a:t>Se toma una muestra inicial más pequeña y si se tiene evidencia, se toma una decisión, de lo contrario, se realiza una segunda prueba para trata de decidir. </a:t>
          </a:r>
        </a:p>
        <a:p>
          <a:pPr marL="171450" lvl="1" indent="-171450" algn="l" defTabSz="800100">
            <a:lnSpc>
              <a:spcPct val="90000"/>
            </a:lnSpc>
            <a:spcBef>
              <a:spcPct val="0"/>
            </a:spcBef>
            <a:spcAft>
              <a:spcPct val="20000"/>
            </a:spcAft>
            <a:buChar char="•"/>
          </a:pPr>
          <a:r>
            <a:rPr lang="es-ES" sz="1800" b="0" i="0" kern="1200">
              <a:effectLst/>
              <a:latin typeface="Fira Sans" panose="020B0503050000020004" pitchFamily="34" charset="0"/>
            </a:rPr>
            <a:t>Si </a:t>
          </a:r>
          <a:r>
            <a:rPr lang="es-ES" sz="1800" b="0" i="0" kern="1200" dirty="0">
              <a:effectLst/>
              <a:latin typeface="Fira Sans" panose="020B0503050000020004" pitchFamily="34" charset="0"/>
            </a:rPr>
            <a:t>esto no es posible, se continúa con el proceso hasta rechazar o aceptar el lote.</a:t>
          </a:r>
        </a:p>
      </dsp:txBody>
      <dsp:txXfrm>
        <a:off x="0" y="3944049"/>
        <a:ext cx="10096500" cy="8569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E7F67-2EC4-485B-A3E9-743E330066DF}">
      <dsp:nvSpPr>
        <dsp:cNvPr id="0" name=""/>
        <dsp:cNvSpPr/>
      </dsp:nvSpPr>
      <dsp:spPr>
        <a:xfrm>
          <a:off x="1177" y="1171986"/>
          <a:ext cx="4593556" cy="275613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dirty="0"/>
            <a:t>En una relación cliente-proveedor en la que hay un plan de muestreo de aceptación de por medio, hay dos intereses:</a:t>
          </a:r>
        </a:p>
        <a:p>
          <a:pPr marL="171450" lvl="1" indent="-171450" algn="l" defTabSz="711200">
            <a:lnSpc>
              <a:spcPct val="90000"/>
            </a:lnSpc>
            <a:spcBef>
              <a:spcPct val="0"/>
            </a:spcBef>
            <a:spcAft>
              <a:spcPct val="15000"/>
            </a:spcAft>
            <a:buChar char="•"/>
          </a:pPr>
          <a:r>
            <a:rPr lang="es-ES" sz="1600" kern="1200" dirty="0"/>
            <a:t>El proveedor quiere que todos los lotes que cumplen con un nivel de calidad adecuado sean aceptados</a:t>
          </a:r>
        </a:p>
        <a:p>
          <a:pPr marL="171450" lvl="1" indent="-171450" algn="l" defTabSz="711200">
            <a:lnSpc>
              <a:spcPct val="90000"/>
            </a:lnSpc>
            <a:spcBef>
              <a:spcPct val="0"/>
            </a:spcBef>
            <a:spcAft>
              <a:spcPct val="15000"/>
            </a:spcAft>
            <a:buChar char="•"/>
          </a:pPr>
          <a:r>
            <a:rPr lang="es-ES" sz="1600" kern="1200" dirty="0"/>
            <a:t>El cliente desea que todos los lotes que no tienen un nivel de calidad aceptable sean rechazados.</a:t>
          </a:r>
        </a:p>
      </dsp:txBody>
      <dsp:txXfrm>
        <a:off x="1177" y="1171986"/>
        <a:ext cx="4593556" cy="2756134"/>
      </dsp:txXfrm>
    </dsp:sp>
    <dsp:sp modelId="{00C7337A-342E-4374-9A16-15ABA20DB429}">
      <dsp:nvSpPr>
        <dsp:cNvPr id="0" name=""/>
        <dsp:cNvSpPr/>
      </dsp:nvSpPr>
      <dsp:spPr>
        <a:xfrm>
          <a:off x="5054090" y="1171986"/>
          <a:ext cx="4593556" cy="275613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Lo que se hace para atender parcialmente ambos intereses es diseñar planes de muestreo que tengan alta probabilidad de aceptar lotes “buenos” y una baja probabilidad de aceptar lotes “malos”. </a:t>
          </a:r>
        </a:p>
      </dsp:txBody>
      <dsp:txXfrm>
        <a:off x="5054090" y="1171986"/>
        <a:ext cx="4593556" cy="27561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14B22-1E73-4C83-B3EA-D5DCE6E95D75}">
      <dsp:nvSpPr>
        <dsp:cNvPr id="0" name=""/>
        <dsp:cNvSpPr/>
      </dsp:nvSpPr>
      <dsp:spPr>
        <a:xfrm>
          <a:off x="992" y="194138"/>
          <a:ext cx="3869531" cy="2321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La versión original de </a:t>
          </a:r>
          <a:r>
            <a:rPr lang="es-ES" sz="3000" kern="1200" dirty="0" err="1"/>
            <a:t>Military</a:t>
          </a:r>
          <a:r>
            <a:rPr lang="es-ES" sz="3000" kern="1200" dirty="0"/>
            <a:t> Standard 105E (MIL STD 105E) es de 1950</a:t>
          </a:r>
        </a:p>
      </dsp:txBody>
      <dsp:txXfrm>
        <a:off x="992" y="194138"/>
        <a:ext cx="3869531" cy="2321718"/>
      </dsp:txXfrm>
    </dsp:sp>
    <dsp:sp modelId="{7901094B-8230-4994-8A05-19653ED96AAE}">
      <dsp:nvSpPr>
        <dsp:cNvPr id="0" name=""/>
        <dsp:cNvSpPr/>
      </dsp:nvSpPr>
      <dsp:spPr>
        <a:xfrm>
          <a:off x="4257476" y="194138"/>
          <a:ext cx="3869531" cy="2321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La quinta versión, que corresponde a la MIL STD 105E es de 1989. </a:t>
          </a:r>
        </a:p>
      </dsp:txBody>
      <dsp:txXfrm>
        <a:off x="4257476" y="194138"/>
        <a:ext cx="3869531" cy="2321718"/>
      </dsp:txXfrm>
    </dsp:sp>
    <dsp:sp modelId="{24B5AF03-872E-4788-AEE8-E2BD8A1B0AE0}">
      <dsp:nvSpPr>
        <dsp:cNvPr id="0" name=""/>
        <dsp:cNvSpPr/>
      </dsp:nvSpPr>
      <dsp:spPr>
        <a:xfrm>
          <a:off x="992" y="2902810"/>
          <a:ext cx="3869531" cy="2321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Actualmente es el sistema de muestreo de aceptación por atributos más usado en el mundo. </a:t>
          </a:r>
        </a:p>
      </dsp:txBody>
      <dsp:txXfrm>
        <a:off x="992" y="2902810"/>
        <a:ext cx="3869531" cy="2321718"/>
      </dsp:txXfrm>
    </dsp:sp>
    <dsp:sp modelId="{2CBC1C50-A508-4306-A306-E797EC5EFACD}">
      <dsp:nvSpPr>
        <dsp:cNvPr id="0" name=""/>
        <dsp:cNvSpPr/>
      </dsp:nvSpPr>
      <dsp:spPr>
        <a:xfrm>
          <a:off x="4257476" y="2902810"/>
          <a:ext cx="3869531" cy="2321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t>Una alternativa a este método es ANSI/ASQ Z1.4, que es la versión civil para esta norma.</a:t>
          </a:r>
        </a:p>
      </dsp:txBody>
      <dsp:txXfrm>
        <a:off x="4257476" y="2902810"/>
        <a:ext cx="3869531" cy="23217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45FB5-39A2-40B4-85A7-23D21615384C}">
      <dsp:nvSpPr>
        <dsp:cNvPr id="0" name=""/>
        <dsp:cNvSpPr/>
      </dsp:nvSpPr>
      <dsp:spPr>
        <a:xfrm>
          <a:off x="0" y="651007"/>
          <a:ext cx="3119437" cy="187166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 1920 y 1930, H. F. Dodge y H. G. </a:t>
          </a:r>
          <a:r>
            <a:rPr lang="es-ES" sz="1800" kern="1200" dirty="0" err="1"/>
            <a:t>Roming</a:t>
          </a:r>
          <a:r>
            <a:rPr lang="es-ES" sz="1800" kern="1200" dirty="0"/>
            <a:t> desarrollaron un conjunto de tablas que permiten diseñar planes de muestreo por atributos</a:t>
          </a:r>
        </a:p>
      </dsp:txBody>
      <dsp:txXfrm>
        <a:off x="0" y="651007"/>
        <a:ext cx="3119437" cy="1871662"/>
      </dsp:txXfrm>
    </dsp:sp>
    <dsp:sp modelId="{4C965866-BC0E-4F7B-BDDA-C9D960C8C57E}">
      <dsp:nvSpPr>
        <dsp:cNvPr id="0" name=""/>
        <dsp:cNvSpPr/>
      </dsp:nvSpPr>
      <dsp:spPr>
        <a:xfrm>
          <a:off x="3431381" y="651007"/>
          <a:ext cx="3119437" cy="187166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Basadas en dos índices: el nivel de calidad límite (NCL), o el porcentaje defectivo tolerado en el lote (PDTL) (o LTPD), y el límite de la calidad promedio de salida (LCPS) (o AOQL). </a:t>
          </a:r>
        </a:p>
      </dsp:txBody>
      <dsp:txXfrm>
        <a:off x="3431381" y="651007"/>
        <a:ext cx="3119437" cy="1871662"/>
      </dsp:txXfrm>
    </dsp:sp>
    <dsp:sp modelId="{8C987350-AC26-4792-99FC-9F478438529B}">
      <dsp:nvSpPr>
        <dsp:cNvPr id="0" name=""/>
        <dsp:cNvSpPr/>
      </dsp:nvSpPr>
      <dsp:spPr>
        <a:xfrm>
          <a:off x="6862762" y="651007"/>
          <a:ext cx="3119437" cy="187166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Para cada uno de estos índices existen tablas para diseñar planes de muestreo simple y doble.</a:t>
          </a:r>
        </a:p>
      </dsp:txBody>
      <dsp:txXfrm>
        <a:off x="6862762" y="651007"/>
        <a:ext cx="3119437" cy="1871662"/>
      </dsp:txXfrm>
    </dsp:sp>
    <dsp:sp modelId="{2A6D5C62-681A-413C-A993-48E0C8796E6C}">
      <dsp:nvSpPr>
        <dsp:cNvPr id="0" name=""/>
        <dsp:cNvSpPr/>
      </dsp:nvSpPr>
      <dsp:spPr>
        <a:xfrm>
          <a:off x="1715690" y="2834613"/>
          <a:ext cx="3119437" cy="187166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Estos planes enfatizan la protección del consumidor</a:t>
          </a:r>
        </a:p>
      </dsp:txBody>
      <dsp:txXfrm>
        <a:off x="1715690" y="2834613"/>
        <a:ext cx="3119437" cy="1871662"/>
      </dsp:txXfrm>
    </dsp:sp>
    <dsp:sp modelId="{F5B16FB2-6D65-4D21-A1A1-9A45A9DE08B1}">
      <dsp:nvSpPr>
        <dsp:cNvPr id="0" name=""/>
        <dsp:cNvSpPr/>
      </dsp:nvSpPr>
      <dsp:spPr>
        <a:xfrm>
          <a:off x="5147071" y="2834613"/>
          <a:ext cx="3119437" cy="187166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Ya sea en términos de lote por lote (planes NCL) o de la calidad promedio a largo plazo (planes LCPS).</a:t>
          </a:r>
        </a:p>
      </dsp:txBody>
      <dsp:txXfrm>
        <a:off x="5147071" y="2834613"/>
        <a:ext cx="3119437" cy="18716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D3600-C47D-4D6B-9385-FD46E151D5A9}">
      <dsp:nvSpPr>
        <dsp:cNvPr id="0" name=""/>
        <dsp:cNvSpPr/>
      </dsp:nvSpPr>
      <dsp:spPr>
        <a:xfrm>
          <a:off x="0" y="698185"/>
          <a:ext cx="3164085" cy="18984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Sólo se aplican cuando los lotes rechazados se inspeccionan al 100% y los artículos defectuosos se sustituyen por unidades buenas.</a:t>
          </a:r>
        </a:p>
      </dsp:txBody>
      <dsp:txXfrm>
        <a:off x="0" y="698185"/>
        <a:ext cx="3164085" cy="1898451"/>
      </dsp:txXfrm>
    </dsp:sp>
    <dsp:sp modelId="{CD4D472A-9C42-436E-A5E0-F15E3129B150}">
      <dsp:nvSpPr>
        <dsp:cNvPr id="0" name=""/>
        <dsp:cNvSpPr/>
      </dsp:nvSpPr>
      <dsp:spPr>
        <a:xfrm>
          <a:off x="3480494" y="698185"/>
          <a:ext cx="3164085" cy="18984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Por lo que estos planes están diseñados para minimizar la inspección total promedio que se necesita. </a:t>
          </a:r>
        </a:p>
      </dsp:txBody>
      <dsp:txXfrm>
        <a:off x="3480494" y="698185"/>
        <a:ext cx="3164085" cy="1898451"/>
      </dsp:txXfrm>
    </dsp:sp>
    <dsp:sp modelId="{E1299F7D-7169-4778-B2E8-C9251BD191DE}">
      <dsp:nvSpPr>
        <dsp:cNvPr id="0" name=""/>
        <dsp:cNvSpPr/>
      </dsp:nvSpPr>
      <dsp:spPr>
        <a:xfrm>
          <a:off x="6960989" y="698185"/>
          <a:ext cx="3164085" cy="18984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Es necesario conocer o estimar de manera adecuada la proporción promedio de defectuosos, p, del proceso (antes de la inspección). </a:t>
          </a:r>
        </a:p>
      </dsp:txBody>
      <dsp:txXfrm>
        <a:off x="6960989" y="698185"/>
        <a:ext cx="3164085" cy="1898451"/>
      </dsp:txXfrm>
    </dsp:sp>
    <dsp:sp modelId="{DC3FE57B-C60B-48E5-B5F1-080703B454E4}">
      <dsp:nvSpPr>
        <dsp:cNvPr id="0" name=""/>
        <dsp:cNvSpPr/>
      </dsp:nvSpPr>
      <dsp:spPr>
        <a:xfrm>
          <a:off x="1740247" y="2913045"/>
          <a:ext cx="3164085" cy="18984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Entre mejor se conozca p, más adecuado será el plan</a:t>
          </a:r>
        </a:p>
      </dsp:txBody>
      <dsp:txXfrm>
        <a:off x="1740247" y="2913045"/>
        <a:ext cx="3164085" cy="1898451"/>
      </dsp:txXfrm>
    </dsp:sp>
    <dsp:sp modelId="{9D6E9B19-3233-4B55-83E0-ED00285A983D}">
      <dsp:nvSpPr>
        <dsp:cNvPr id="0" name=""/>
        <dsp:cNvSpPr/>
      </dsp:nvSpPr>
      <dsp:spPr>
        <a:xfrm>
          <a:off x="5220741" y="2913045"/>
          <a:ext cx="3164085" cy="18984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Si en el transcurso de la aplicación de un plan se modifica p, es aconsejable rediseñar el plan de muestreo</a:t>
          </a:r>
        </a:p>
      </dsp:txBody>
      <dsp:txXfrm>
        <a:off x="5220741" y="2913045"/>
        <a:ext cx="3164085" cy="18984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26603-45FA-4EEA-A812-53D80C878419}">
      <dsp:nvSpPr>
        <dsp:cNvPr id="0" name=""/>
        <dsp:cNvSpPr/>
      </dsp:nvSpPr>
      <dsp:spPr>
        <a:xfrm>
          <a:off x="992" y="194138"/>
          <a:ext cx="3869531" cy="2321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En este tipo de planes se toma una muestra aleatoria del lote</a:t>
          </a:r>
        </a:p>
      </dsp:txBody>
      <dsp:txXfrm>
        <a:off x="992" y="194138"/>
        <a:ext cx="3869531" cy="2321718"/>
      </dsp:txXfrm>
    </dsp:sp>
    <dsp:sp modelId="{F416AEF2-11B5-4FFD-B80C-E5E0BAF9390C}">
      <dsp:nvSpPr>
        <dsp:cNvPr id="0" name=""/>
        <dsp:cNvSpPr/>
      </dsp:nvSpPr>
      <dsp:spPr>
        <a:xfrm>
          <a:off x="4257476" y="194138"/>
          <a:ext cx="3869531" cy="2321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 cada unidad de la muestra se le mide una característica de calidad de tipo continuo (longitud, peso, espesor, etc.).</a:t>
          </a:r>
        </a:p>
      </dsp:txBody>
      <dsp:txXfrm>
        <a:off x="4257476" y="194138"/>
        <a:ext cx="3869531" cy="2321718"/>
      </dsp:txXfrm>
    </dsp:sp>
    <dsp:sp modelId="{378D2BF9-D2C3-45C5-AACC-3F8B7314E5EE}">
      <dsp:nvSpPr>
        <dsp:cNvPr id="0" name=""/>
        <dsp:cNvSpPr/>
      </dsp:nvSpPr>
      <dsp:spPr>
        <a:xfrm>
          <a:off x="992" y="2902810"/>
          <a:ext cx="3869531" cy="2321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En contraste con el muestreo por atributos, el objetivo no es clasificar cada unidad como defectuosa o no, sino sólo registrar la medición de cada pieza. </a:t>
          </a:r>
        </a:p>
      </dsp:txBody>
      <dsp:txXfrm>
        <a:off x="992" y="2902810"/>
        <a:ext cx="3869531" cy="2321718"/>
      </dsp:txXfrm>
    </dsp:sp>
    <dsp:sp modelId="{830329F5-84C5-44F7-A7FE-3F73E028858F}">
      <dsp:nvSpPr>
        <dsp:cNvPr id="0" name=""/>
        <dsp:cNvSpPr/>
      </dsp:nvSpPr>
      <dsp:spPr>
        <a:xfrm>
          <a:off x="4257476" y="2902810"/>
          <a:ext cx="3869531" cy="2321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Después, se calcula un índice (estadístico) que, de acuerdo con su valor, se aceptará o rechazará todo el lote. </a:t>
          </a:r>
        </a:p>
      </dsp:txBody>
      <dsp:txXfrm>
        <a:off x="4257476" y="2902810"/>
        <a:ext cx="3869531" cy="23217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C4CC-962D-4A79-8AC6-0132E14E1634}">
      <dsp:nvSpPr>
        <dsp:cNvPr id="0" name=""/>
        <dsp:cNvSpPr/>
      </dsp:nvSpPr>
      <dsp:spPr>
        <a:xfrm>
          <a:off x="50" y="241959"/>
          <a:ext cx="4860373" cy="5760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kern="1200" dirty="0"/>
            <a:t>Ventajas</a:t>
          </a:r>
        </a:p>
      </dsp:txBody>
      <dsp:txXfrm>
        <a:off x="50" y="241959"/>
        <a:ext cx="4860373" cy="576000"/>
      </dsp:txXfrm>
    </dsp:sp>
    <dsp:sp modelId="{E32937DB-121B-4289-9AA3-A8013AB70143}">
      <dsp:nvSpPr>
        <dsp:cNvPr id="0" name=""/>
        <dsp:cNvSpPr/>
      </dsp:nvSpPr>
      <dsp:spPr>
        <a:xfrm>
          <a:off x="50" y="817959"/>
          <a:ext cx="4860373" cy="4683656"/>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El tamaño de muestra es considerablemente menor que el muestreo por atributos.</a:t>
          </a:r>
        </a:p>
        <a:p>
          <a:pPr marL="228600" lvl="1" indent="-228600" algn="l" defTabSz="889000">
            <a:lnSpc>
              <a:spcPct val="90000"/>
            </a:lnSpc>
            <a:spcBef>
              <a:spcPct val="0"/>
            </a:spcBef>
            <a:spcAft>
              <a:spcPct val="15000"/>
            </a:spcAft>
            <a:buChar char="•"/>
          </a:pPr>
          <a:r>
            <a:rPr lang="es-ES" sz="2000" kern="1200" dirty="0"/>
            <a:t>Muestrear por variables proporciona más información acerca del proceso</a:t>
          </a:r>
        </a:p>
        <a:p>
          <a:pPr marL="228600" lvl="1" indent="-228600" algn="l" defTabSz="889000">
            <a:lnSpc>
              <a:spcPct val="90000"/>
            </a:lnSpc>
            <a:spcBef>
              <a:spcPct val="0"/>
            </a:spcBef>
            <a:spcAft>
              <a:spcPct val="15000"/>
            </a:spcAft>
            <a:buChar char="•"/>
          </a:pPr>
          <a:r>
            <a:rPr lang="es-ES" sz="2000" kern="1200" dirty="0"/>
            <a:t>La cual puede utilizarse para tomar decisiones y mejorar la calidad</a:t>
          </a:r>
        </a:p>
        <a:p>
          <a:pPr marL="228600" lvl="1" indent="-228600" algn="l" defTabSz="889000">
            <a:lnSpc>
              <a:spcPct val="90000"/>
            </a:lnSpc>
            <a:spcBef>
              <a:spcPct val="0"/>
            </a:spcBef>
            <a:spcAft>
              <a:spcPct val="15000"/>
            </a:spcAft>
            <a:buChar char="•"/>
          </a:pPr>
          <a:r>
            <a:rPr lang="es-ES" sz="2000" kern="1200" dirty="0"/>
            <a:t>Las medidas numéricas de las características de calidad son más útiles que una simple clasificación de los artículos como defectuosos o no defectuosos.</a:t>
          </a:r>
        </a:p>
      </dsp:txBody>
      <dsp:txXfrm>
        <a:off x="50" y="817959"/>
        <a:ext cx="4860373" cy="4683656"/>
      </dsp:txXfrm>
    </dsp:sp>
    <dsp:sp modelId="{841C03A8-A30B-40BE-A887-9E6949EBC93F}">
      <dsp:nvSpPr>
        <dsp:cNvPr id="0" name=""/>
        <dsp:cNvSpPr/>
      </dsp:nvSpPr>
      <dsp:spPr>
        <a:xfrm>
          <a:off x="5540876" y="241959"/>
          <a:ext cx="4860373" cy="5760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kern="1200"/>
            <a:t>Desventajas</a:t>
          </a:r>
          <a:endParaRPr lang="es-ES" sz="2000" kern="1200" dirty="0"/>
        </a:p>
      </dsp:txBody>
      <dsp:txXfrm>
        <a:off x="5540876" y="241959"/>
        <a:ext cx="4860373" cy="576000"/>
      </dsp:txXfrm>
    </dsp:sp>
    <dsp:sp modelId="{7AED96B3-64F3-475F-9631-4E39114A089E}">
      <dsp:nvSpPr>
        <dsp:cNvPr id="0" name=""/>
        <dsp:cNvSpPr/>
      </dsp:nvSpPr>
      <dsp:spPr>
        <a:xfrm>
          <a:off x="5540876" y="817959"/>
          <a:ext cx="4860373" cy="4683656"/>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Para cada característica de calidad que se desee inspeccionar con este método debe diseñarse su propio plan de muestreo.</a:t>
          </a:r>
        </a:p>
        <a:p>
          <a:pPr marL="228600" lvl="1" indent="-228600" algn="l" defTabSz="889000">
            <a:lnSpc>
              <a:spcPct val="90000"/>
            </a:lnSpc>
            <a:spcBef>
              <a:spcPct val="0"/>
            </a:spcBef>
            <a:spcAft>
              <a:spcPct val="15000"/>
            </a:spcAft>
            <a:buChar char="•"/>
          </a:pPr>
          <a:r>
            <a:rPr lang="es-ES" sz="2000" kern="1200" dirty="0"/>
            <a:t>Las mediciones podrían ser más costosas, aunque la reducción en el tamaño de la muestra generalmente compensa este costo. </a:t>
          </a:r>
        </a:p>
        <a:p>
          <a:pPr marL="228600" lvl="1" indent="-228600" algn="l" defTabSz="889000">
            <a:lnSpc>
              <a:spcPct val="90000"/>
            </a:lnSpc>
            <a:spcBef>
              <a:spcPct val="0"/>
            </a:spcBef>
            <a:spcAft>
              <a:spcPct val="15000"/>
            </a:spcAft>
            <a:buChar char="•"/>
          </a:pPr>
          <a:r>
            <a:rPr lang="es-ES" sz="2000" kern="1200" dirty="0"/>
            <a:t>La distribución de las características de calidad debe ser conocida.</a:t>
          </a:r>
        </a:p>
        <a:p>
          <a:pPr marL="228600" lvl="1" indent="-228600" algn="l" defTabSz="889000">
            <a:lnSpc>
              <a:spcPct val="90000"/>
            </a:lnSpc>
            <a:spcBef>
              <a:spcPct val="0"/>
            </a:spcBef>
            <a:spcAft>
              <a:spcPct val="15000"/>
            </a:spcAft>
            <a:buChar char="•"/>
          </a:pPr>
          <a:r>
            <a:rPr lang="es-ES" sz="2000" kern="1200" dirty="0"/>
            <a:t>La mayoría de los planes de muestreo por variables suponen una distribución normal</a:t>
          </a:r>
        </a:p>
        <a:p>
          <a:pPr marL="228600" lvl="1" indent="-228600" algn="l" defTabSz="889000">
            <a:lnSpc>
              <a:spcPct val="90000"/>
            </a:lnSpc>
            <a:spcBef>
              <a:spcPct val="0"/>
            </a:spcBef>
            <a:spcAft>
              <a:spcPct val="15000"/>
            </a:spcAft>
            <a:buChar char="•"/>
          </a:pPr>
          <a:r>
            <a:rPr lang="es-ES" sz="2000" kern="1200" dirty="0"/>
            <a:t>Si esto no es verdad, la confiabilidad de las decisiones se puede ver afectada de manera importante.</a:t>
          </a:r>
        </a:p>
      </dsp:txBody>
      <dsp:txXfrm>
        <a:off x="5540876" y="817959"/>
        <a:ext cx="4860373" cy="46836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D8DE0-1305-48A9-8D88-5A9ED99F9A6F}">
      <dsp:nvSpPr>
        <dsp:cNvPr id="0" name=""/>
        <dsp:cNvSpPr/>
      </dsp:nvSpPr>
      <dsp:spPr>
        <a:xfrm>
          <a:off x="462111" y="1018"/>
          <a:ext cx="2791922" cy="16751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El MIL STD 414 es un plan para muestreo de aceptación por variables lote por lote. </a:t>
          </a:r>
        </a:p>
      </dsp:txBody>
      <dsp:txXfrm>
        <a:off x="462111" y="1018"/>
        <a:ext cx="2791922" cy="1675153"/>
      </dsp:txXfrm>
    </dsp:sp>
    <dsp:sp modelId="{F2BCBAD2-7109-43AF-BD90-A91F3F9DE731}">
      <dsp:nvSpPr>
        <dsp:cNvPr id="0" name=""/>
        <dsp:cNvSpPr/>
      </dsp:nvSpPr>
      <dsp:spPr>
        <a:xfrm>
          <a:off x="3533226" y="1018"/>
          <a:ext cx="2791922" cy="16751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El punto principal de este estándar es el nivel de calidad aceptable (NCA) (o AQL) y comprende porcentajes que van de 0.04% a 15%.</a:t>
          </a:r>
        </a:p>
      </dsp:txBody>
      <dsp:txXfrm>
        <a:off x="3533226" y="1018"/>
        <a:ext cx="2791922" cy="1675153"/>
      </dsp:txXfrm>
    </dsp:sp>
    <dsp:sp modelId="{195BDACA-6FE5-4FDA-9DAB-F597D6F4F81E}">
      <dsp:nvSpPr>
        <dsp:cNvPr id="0" name=""/>
        <dsp:cNvSpPr/>
      </dsp:nvSpPr>
      <dsp:spPr>
        <a:xfrm>
          <a:off x="6604341" y="1018"/>
          <a:ext cx="2791922" cy="16751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El estándar tiene cinco niveles generales de inspección; al nivel IV se le considera el “usual”.</a:t>
          </a:r>
        </a:p>
      </dsp:txBody>
      <dsp:txXfrm>
        <a:off x="6604341" y="1018"/>
        <a:ext cx="2791922" cy="1675153"/>
      </dsp:txXfrm>
    </dsp:sp>
    <dsp:sp modelId="{94890A45-1AB4-4B1A-8CAE-66CF36ECF06C}">
      <dsp:nvSpPr>
        <dsp:cNvPr id="0" name=""/>
        <dsp:cNvSpPr/>
      </dsp:nvSpPr>
      <dsp:spPr>
        <a:xfrm>
          <a:off x="462111" y="1955364"/>
          <a:ext cx="2791922" cy="16751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Al igual que en el estándar por atributos (MIL STD 105E), para encontrar el tamaño de muestra también se utilizan letras código para el tamaño de la muestra. </a:t>
          </a:r>
        </a:p>
      </dsp:txBody>
      <dsp:txXfrm>
        <a:off x="462111" y="1955364"/>
        <a:ext cx="2791922" cy="1675153"/>
      </dsp:txXfrm>
    </dsp:sp>
    <dsp:sp modelId="{F098873E-16D6-4593-85ED-30D93B7BBD42}">
      <dsp:nvSpPr>
        <dsp:cNvPr id="0" name=""/>
        <dsp:cNvSpPr/>
      </dsp:nvSpPr>
      <dsp:spPr>
        <a:xfrm>
          <a:off x="3533226" y="1955364"/>
          <a:ext cx="2791922" cy="16751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Los tamaños muestrales están en función del tamaño de lote y del nivel de inspección.</a:t>
          </a:r>
        </a:p>
      </dsp:txBody>
      <dsp:txXfrm>
        <a:off x="3533226" y="1955364"/>
        <a:ext cx="2791922" cy="1675153"/>
      </dsp:txXfrm>
    </dsp:sp>
    <dsp:sp modelId="{A83A3BE5-D001-464C-A1D8-EB36A4CFE3C4}">
      <dsp:nvSpPr>
        <dsp:cNvPr id="0" name=""/>
        <dsp:cNvSpPr/>
      </dsp:nvSpPr>
      <dsp:spPr>
        <a:xfrm>
          <a:off x="6604341" y="1955364"/>
          <a:ext cx="2791922" cy="16751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De acuerdo con la calidad del producto se prevé una inspección normal, severa y reducida. </a:t>
          </a:r>
        </a:p>
      </dsp:txBody>
      <dsp:txXfrm>
        <a:off x="6604341" y="1955364"/>
        <a:ext cx="2791922" cy="1675153"/>
      </dsp:txXfrm>
    </dsp:sp>
    <dsp:sp modelId="{F1E558BB-D719-42FC-9045-A36A59162F21}">
      <dsp:nvSpPr>
        <dsp:cNvPr id="0" name=""/>
        <dsp:cNvSpPr/>
      </dsp:nvSpPr>
      <dsp:spPr>
        <a:xfrm>
          <a:off x="3533226" y="3909710"/>
          <a:ext cx="2791922" cy="16751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Todos los planes de muestreo y procedimientos en el estándar suponen que las características de calidad tienen distribución normal.</a:t>
          </a:r>
        </a:p>
      </dsp:txBody>
      <dsp:txXfrm>
        <a:off x="3533226" y="3909710"/>
        <a:ext cx="2791922" cy="1675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731A9-1F18-41BC-AD5A-C844CDB68111}">
      <dsp:nvSpPr>
        <dsp:cNvPr id="0" name=""/>
        <dsp:cNvSpPr/>
      </dsp:nvSpPr>
      <dsp:spPr>
        <a:xfrm>
          <a:off x="792956" y="0"/>
          <a:ext cx="8986837" cy="5781674"/>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F32BF-3098-4874-A215-A4F6E0186EBD}">
      <dsp:nvSpPr>
        <dsp:cNvPr id="0" name=""/>
        <dsp:cNvSpPr/>
      </dsp:nvSpPr>
      <dsp:spPr>
        <a:xfrm>
          <a:off x="5291" y="1734502"/>
          <a:ext cx="2545100" cy="231266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t>Tiene como objetivo garantizar que se cumplan las especificaciones de calidad y los estándares definidos en los productos.</a:t>
          </a:r>
          <a:endParaRPr lang="es-ES" sz="1800" kern="1200" dirty="0"/>
        </a:p>
      </dsp:txBody>
      <dsp:txXfrm>
        <a:off x="118186" y="1847397"/>
        <a:ext cx="2319310" cy="2086879"/>
      </dsp:txXfrm>
    </dsp:sp>
    <dsp:sp modelId="{A74AE046-0980-480A-A9EB-200F1D2D78BF}">
      <dsp:nvSpPr>
        <dsp:cNvPr id="0" name=""/>
        <dsp:cNvSpPr/>
      </dsp:nvSpPr>
      <dsp:spPr>
        <a:xfrm>
          <a:off x="2677647" y="1734502"/>
          <a:ext cx="2545100" cy="231266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a:t>Este método puede ejecutarse en diferentes situaciones en donde exista una persona que produce y una que consuma.</a:t>
          </a:r>
        </a:p>
      </dsp:txBody>
      <dsp:txXfrm>
        <a:off x="2790542" y="1847397"/>
        <a:ext cx="2319310" cy="2086879"/>
      </dsp:txXfrm>
    </dsp:sp>
    <dsp:sp modelId="{5AAAD9D6-EE65-4367-83DB-62194A24F058}">
      <dsp:nvSpPr>
        <dsp:cNvPr id="0" name=""/>
        <dsp:cNvSpPr/>
      </dsp:nvSpPr>
      <dsp:spPr>
        <a:xfrm>
          <a:off x="5350002" y="1734502"/>
          <a:ext cx="2545100" cy="231266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t>Se utiliza para saber si un producto es rechazado o aceptado. </a:t>
          </a:r>
        </a:p>
      </dsp:txBody>
      <dsp:txXfrm>
        <a:off x="5462897" y="1847397"/>
        <a:ext cx="2319310" cy="2086879"/>
      </dsp:txXfrm>
    </dsp:sp>
    <dsp:sp modelId="{1479E6F4-F81C-47FD-9625-97E549CB3379}">
      <dsp:nvSpPr>
        <dsp:cNvPr id="0" name=""/>
        <dsp:cNvSpPr/>
      </dsp:nvSpPr>
      <dsp:spPr>
        <a:xfrm>
          <a:off x="8022357" y="1734502"/>
          <a:ext cx="2545100" cy="231266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a:t>Sin </a:t>
          </a:r>
          <a:r>
            <a:rPr lang="es-ES" sz="1800" b="0" i="0" kern="1200" dirty="0"/>
            <a:t>embargo, no mejora su calidad. Solamente se encarga de que se cumplan algunas especificaciones previamente definidas.</a:t>
          </a:r>
        </a:p>
      </dsp:txBody>
      <dsp:txXfrm>
        <a:off x="8135252" y="1847397"/>
        <a:ext cx="2319310" cy="2086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1B3DC-46AD-4DAB-886A-0BE124AFFE8D}">
      <dsp:nvSpPr>
        <dsp:cNvPr id="0" name=""/>
        <dsp:cNvSpPr/>
      </dsp:nvSpPr>
      <dsp:spPr>
        <a:xfrm>
          <a:off x="0" y="48151"/>
          <a:ext cx="10344149"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0" i="1" u="none" strike="noStrike" kern="1200" baseline="0">
              <a:latin typeface="AGaramondPro-Italic"/>
            </a:rPr>
            <a:t>Cero inspección </a:t>
          </a:r>
          <a:r>
            <a:rPr lang="es-ES" sz="2100" b="0" i="0" u="none" strike="noStrike" kern="1200" baseline="0">
              <a:latin typeface="AGaramondPro-Regular"/>
            </a:rPr>
            <a:t>(aceptar o mandar el lote sin inspección). </a:t>
          </a:r>
          <a:endParaRPr lang="es-ES" sz="2100" kern="1200" dirty="0"/>
        </a:p>
      </dsp:txBody>
      <dsp:txXfrm>
        <a:off x="24588" y="72739"/>
        <a:ext cx="10294973" cy="454509"/>
      </dsp:txXfrm>
    </dsp:sp>
    <dsp:sp modelId="{71A69D6D-F273-46E9-A2FA-CCFBFFD13975}">
      <dsp:nvSpPr>
        <dsp:cNvPr id="0" name=""/>
        <dsp:cNvSpPr/>
      </dsp:nvSpPr>
      <dsp:spPr>
        <a:xfrm>
          <a:off x="0" y="551836"/>
          <a:ext cx="10344149"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42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b="0" i="0" u="none" strike="noStrike" kern="1200" baseline="0">
              <a:latin typeface="AGaramondPro-Regular"/>
            </a:rPr>
            <a:t>Esta alternativa es adecuada cuando el proceso con el que se fabricó el lote cumple de forma holgada los niveles de calidad acordados entre el cliente y el proveedor. </a:t>
          </a:r>
          <a:endParaRPr lang="es-ES" sz="1600" kern="1200" dirty="0"/>
        </a:p>
        <a:p>
          <a:pPr marL="171450" lvl="1" indent="-171450" algn="l" defTabSz="711200">
            <a:lnSpc>
              <a:spcPct val="90000"/>
            </a:lnSpc>
            <a:spcBef>
              <a:spcPct val="0"/>
            </a:spcBef>
            <a:spcAft>
              <a:spcPct val="20000"/>
            </a:spcAft>
            <a:buChar char="•"/>
          </a:pPr>
          <a:r>
            <a:rPr lang="es-ES" sz="1600" b="0" i="0" u="none" strike="noStrike" kern="1200" baseline="0">
              <a:latin typeface="AGaramondPro-Regular"/>
            </a:rPr>
            <a:t>Cuando la pérdida global causada por las unidades defectuosas es pequeña, en comparación con el costo de la inspección.</a:t>
          </a:r>
          <a:endParaRPr lang="es-ES" sz="1600" kern="1200" dirty="0"/>
        </a:p>
      </dsp:txBody>
      <dsp:txXfrm>
        <a:off x="0" y="551836"/>
        <a:ext cx="10344149" cy="999809"/>
      </dsp:txXfrm>
    </dsp:sp>
    <dsp:sp modelId="{4CD26DAC-6B7A-4CF7-9309-15E0AF7F70C0}">
      <dsp:nvSpPr>
        <dsp:cNvPr id="0" name=""/>
        <dsp:cNvSpPr/>
      </dsp:nvSpPr>
      <dsp:spPr>
        <a:xfrm>
          <a:off x="0" y="1551646"/>
          <a:ext cx="10344149"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0" i="1" u="none" strike="noStrike" kern="1200" baseline="0">
              <a:latin typeface="AGaramondPro-Italic"/>
            </a:rPr>
            <a:t>Inspección al 100%. </a:t>
          </a:r>
          <a:endParaRPr lang="es-ES" sz="2100" b="0" i="0" u="none" strike="noStrike" kern="1200" baseline="0" dirty="0">
            <a:latin typeface="AGaramondPro-Regular"/>
          </a:endParaRPr>
        </a:p>
      </dsp:txBody>
      <dsp:txXfrm>
        <a:off x="24588" y="1576234"/>
        <a:ext cx="10294973" cy="454509"/>
      </dsp:txXfrm>
    </dsp:sp>
    <dsp:sp modelId="{A0F9EF31-E76A-406E-B206-149FB2FF4DCB}">
      <dsp:nvSpPr>
        <dsp:cNvPr id="0" name=""/>
        <dsp:cNvSpPr/>
      </dsp:nvSpPr>
      <dsp:spPr>
        <a:xfrm>
          <a:off x="0" y="2055331"/>
          <a:ext cx="10344149"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42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b="0" i="0" u="none" strike="noStrike" kern="1200" baseline="0">
              <a:latin typeface="AGaramondPro-Regular"/>
            </a:rPr>
            <a:t>Revisar todos los artículos del lote y quitar los que no cumplan con las características de calidad establecidas. </a:t>
          </a:r>
          <a:endParaRPr lang="es-ES" sz="1600" b="0" i="0" u="none" strike="noStrike" kern="1200" baseline="0" dirty="0">
            <a:latin typeface="AGaramondPro-Regular"/>
          </a:endParaRPr>
        </a:p>
        <a:p>
          <a:pPr marL="171450" lvl="1" indent="-171450" algn="l" defTabSz="711200">
            <a:lnSpc>
              <a:spcPct val="90000"/>
            </a:lnSpc>
            <a:spcBef>
              <a:spcPct val="0"/>
            </a:spcBef>
            <a:spcAft>
              <a:spcPct val="20000"/>
            </a:spcAft>
            <a:buChar char="•"/>
          </a:pPr>
          <a:r>
            <a:rPr lang="es-ES" sz="1600" b="0" i="0" u="none" strike="noStrike" kern="1200" baseline="0">
              <a:latin typeface="AGaramondPro-Regular"/>
            </a:rPr>
            <a:t>Los que no cumplen podrían devolverse al proveedor, reprocesarse o desecharse. </a:t>
          </a:r>
          <a:endParaRPr lang="es-ES" sz="1600" b="0" i="0" u="none" strike="noStrike" kern="1200" baseline="0" dirty="0">
            <a:latin typeface="AGaramondPro-Regular"/>
          </a:endParaRPr>
        </a:p>
        <a:p>
          <a:pPr marL="171450" lvl="1" indent="-171450" algn="l" defTabSz="711200">
            <a:lnSpc>
              <a:spcPct val="90000"/>
            </a:lnSpc>
            <a:spcBef>
              <a:spcPct val="0"/>
            </a:spcBef>
            <a:spcAft>
              <a:spcPct val="20000"/>
            </a:spcAft>
            <a:buChar char="•"/>
          </a:pPr>
          <a:r>
            <a:rPr lang="es-ES" sz="1600" b="0" i="0" u="none" strike="noStrike" kern="1200" baseline="0">
              <a:latin typeface="AGaramondPro-Regular"/>
            </a:rPr>
            <a:t>Cuando los productos son de alto riesgo y si pasan defectuosos pueden causar gran pérdida económica. </a:t>
          </a:r>
          <a:endParaRPr lang="es-ES" sz="1600" b="0" i="0" u="none" strike="noStrike" kern="1200" baseline="0" dirty="0">
            <a:latin typeface="AGaramondPro-Regular"/>
          </a:endParaRPr>
        </a:p>
        <a:p>
          <a:pPr marL="171450" lvl="1" indent="-171450" algn="l" defTabSz="711200">
            <a:lnSpc>
              <a:spcPct val="90000"/>
            </a:lnSpc>
            <a:spcBef>
              <a:spcPct val="0"/>
            </a:spcBef>
            <a:spcAft>
              <a:spcPct val="20000"/>
            </a:spcAft>
            <a:buChar char="•"/>
          </a:pPr>
          <a:r>
            <a:rPr lang="es-ES" sz="1600" b="0" i="0" u="none" strike="noStrike" kern="1200" baseline="0" dirty="0">
              <a:latin typeface="AGaramondPro-Regular"/>
            </a:rPr>
            <a:t>Útil cuando la capacidad del proceso fabricante del lote es muy inadecuada para cumplir las especificaciones. </a:t>
          </a:r>
        </a:p>
        <a:p>
          <a:pPr marL="171450" lvl="1" indent="-171450" algn="l" defTabSz="711200">
            <a:lnSpc>
              <a:spcPct val="90000"/>
            </a:lnSpc>
            <a:spcBef>
              <a:spcPct val="0"/>
            </a:spcBef>
            <a:spcAft>
              <a:spcPct val="20000"/>
            </a:spcAft>
            <a:buChar char="•"/>
          </a:pPr>
          <a:r>
            <a:rPr lang="es-ES" sz="1600" b="0" i="0" u="none" strike="noStrike" kern="1200" baseline="0">
              <a:latin typeface="AGaramondPro-Regular"/>
            </a:rPr>
            <a:t>Inspección al 200%</a:t>
          </a:r>
          <a:endParaRPr lang="es-ES" sz="1600" b="0" i="0" u="none" strike="noStrike" kern="1200" baseline="0" dirty="0">
            <a:latin typeface="AGaramondPro-Regular"/>
          </a:endParaRPr>
        </a:p>
      </dsp:txBody>
      <dsp:txXfrm>
        <a:off x="0" y="2055331"/>
        <a:ext cx="10344149" cy="1369305"/>
      </dsp:txXfrm>
    </dsp:sp>
    <dsp:sp modelId="{7D654170-E3C1-4032-82A7-3DCF2BC3A8D6}">
      <dsp:nvSpPr>
        <dsp:cNvPr id="0" name=""/>
        <dsp:cNvSpPr/>
      </dsp:nvSpPr>
      <dsp:spPr>
        <a:xfrm>
          <a:off x="0" y="3424636"/>
          <a:ext cx="10344149" cy="5036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0" i="1" u="none" strike="noStrike" kern="1200" baseline="0">
              <a:latin typeface="AGaramondPro-Italic"/>
            </a:rPr>
            <a:t>•Muestreo de aceptación </a:t>
          </a:r>
          <a:r>
            <a:rPr lang="es-ES" sz="2100" b="0" i="0" u="none" strike="noStrike" kern="1200" baseline="0">
              <a:latin typeface="AGaramondPro-Regular"/>
            </a:rPr>
            <a:t>(inspección por muestras). </a:t>
          </a:r>
          <a:endParaRPr lang="es-ES" sz="2100" b="0" i="0" u="none" strike="noStrike" kern="1200" baseline="0" dirty="0">
            <a:latin typeface="AGaramondPro-Regular"/>
          </a:endParaRPr>
        </a:p>
      </dsp:txBody>
      <dsp:txXfrm>
        <a:off x="24588" y="3449224"/>
        <a:ext cx="10294973" cy="454509"/>
      </dsp:txXfrm>
    </dsp:sp>
    <dsp:sp modelId="{B5AB02C4-108B-4333-B323-7E3CF2B23003}">
      <dsp:nvSpPr>
        <dsp:cNvPr id="0" name=""/>
        <dsp:cNvSpPr/>
      </dsp:nvSpPr>
      <dsp:spPr>
        <a:xfrm>
          <a:off x="0" y="3928321"/>
          <a:ext cx="10344149"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42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b="0" i="0" u="none" strike="noStrike" kern="1200" baseline="0">
              <a:latin typeface="AGaramondPro-Regular"/>
            </a:rPr>
            <a:t>Cuando la inspección se hace con pruebas destructivas (como pruebas de tensión y resistencia): de lo contrario todos los productos serían destruidos con las pruebas.</a:t>
          </a:r>
          <a:endParaRPr lang="es-ES" sz="1600" b="0" i="0" u="none" strike="noStrike" kern="1200" baseline="0" dirty="0">
            <a:latin typeface="AGaramondPro-Regular"/>
          </a:endParaRPr>
        </a:p>
        <a:p>
          <a:pPr marL="171450" lvl="1" indent="-171450" algn="l" defTabSz="711200">
            <a:lnSpc>
              <a:spcPct val="90000"/>
            </a:lnSpc>
            <a:spcBef>
              <a:spcPct val="0"/>
            </a:spcBef>
            <a:spcAft>
              <a:spcPct val="20000"/>
            </a:spcAft>
            <a:buChar char="•"/>
          </a:pPr>
          <a:r>
            <a:rPr lang="es-ES" sz="1600" b="0" i="0" u="none" strike="noStrike" kern="1200" baseline="0">
              <a:latin typeface="AGaramondPro-Regular"/>
            </a:rPr>
            <a:t>Cuando el costo de la inspección al 100% es demasiado alto en comparación con el costo de pasar unidades defectuosas.</a:t>
          </a:r>
          <a:endParaRPr lang="es-ES" sz="1600" b="0" i="0" u="none" strike="noStrike" kern="1200" baseline="0" dirty="0">
            <a:latin typeface="AGaramondPro-Regular"/>
          </a:endParaRPr>
        </a:p>
      </dsp:txBody>
      <dsp:txXfrm>
        <a:off x="0" y="3928321"/>
        <a:ext cx="10344149" cy="999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A2F8F-C407-43B8-A242-D8674BE07297}">
      <dsp:nvSpPr>
        <dsp:cNvPr id="0" name=""/>
        <dsp:cNvSpPr/>
      </dsp:nvSpPr>
      <dsp:spPr>
        <a:xfrm>
          <a:off x="0" y="265691"/>
          <a:ext cx="3074789" cy="1844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effectLst/>
              <a:latin typeface="Fira Sans" panose="020B0503050000020004" pitchFamily="34" charset="0"/>
            </a:rPr>
            <a:t>Menos costoso a otro tipo de estudio, gracias a que se realizan pruebas con menos productos</a:t>
          </a:r>
          <a:endParaRPr lang="es-ES" sz="2100" kern="1200" dirty="0"/>
        </a:p>
      </dsp:txBody>
      <dsp:txXfrm>
        <a:off x="0" y="265691"/>
        <a:ext cx="3074789" cy="1844873"/>
      </dsp:txXfrm>
    </dsp:sp>
    <dsp:sp modelId="{BCD40EFF-4502-41E4-B8F2-8D5F85594E9F}">
      <dsp:nvSpPr>
        <dsp:cNvPr id="0" name=""/>
        <dsp:cNvSpPr/>
      </dsp:nvSpPr>
      <dsp:spPr>
        <a:xfrm>
          <a:off x="3382267" y="265691"/>
          <a:ext cx="3074789" cy="1844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effectLst/>
              <a:latin typeface="Fira Sans" panose="020B0503050000020004" pitchFamily="34" charset="0"/>
            </a:rPr>
            <a:t>Es posible realizar las pruebas coordinando menos trabajadores</a:t>
          </a:r>
        </a:p>
      </dsp:txBody>
      <dsp:txXfrm>
        <a:off x="3382267" y="265691"/>
        <a:ext cx="3074789" cy="1844873"/>
      </dsp:txXfrm>
    </dsp:sp>
    <dsp:sp modelId="{05E51FC6-0367-45FE-B322-CB34370D6E5C}">
      <dsp:nvSpPr>
        <dsp:cNvPr id="0" name=""/>
        <dsp:cNvSpPr/>
      </dsp:nvSpPr>
      <dsp:spPr>
        <a:xfrm>
          <a:off x="6764535" y="265691"/>
          <a:ext cx="3074789" cy="1844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effectLst/>
              <a:latin typeface="Fira Sans" panose="020B0503050000020004" pitchFamily="34" charset="0"/>
            </a:rPr>
            <a:t>Los productos no se dañan debido a que se utilizan menos</a:t>
          </a:r>
        </a:p>
      </dsp:txBody>
      <dsp:txXfrm>
        <a:off x="6764535" y="265691"/>
        <a:ext cx="3074789" cy="1844873"/>
      </dsp:txXfrm>
    </dsp:sp>
    <dsp:sp modelId="{EBEC6C2A-E534-41E3-9B17-68DFB4522401}">
      <dsp:nvSpPr>
        <dsp:cNvPr id="0" name=""/>
        <dsp:cNvSpPr/>
      </dsp:nvSpPr>
      <dsp:spPr>
        <a:xfrm>
          <a:off x="1691133" y="2418043"/>
          <a:ext cx="3074789" cy="1844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effectLst/>
              <a:latin typeface="Fira Sans" panose="020B0503050000020004" pitchFamily="34" charset="0"/>
            </a:rPr>
            <a:t>Reduce los riesgos de errores que puedan cometerse durante la inspección</a:t>
          </a:r>
        </a:p>
      </dsp:txBody>
      <dsp:txXfrm>
        <a:off x="1691133" y="2418043"/>
        <a:ext cx="3074789" cy="1844873"/>
      </dsp:txXfrm>
    </dsp:sp>
    <dsp:sp modelId="{96EBE2DC-D582-4102-B155-BCDDE472D33C}">
      <dsp:nvSpPr>
        <dsp:cNvPr id="0" name=""/>
        <dsp:cNvSpPr/>
      </dsp:nvSpPr>
      <dsp:spPr>
        <a:xfrm>
          <a:off x="5073401" y="2418043"/>
          <a:ext cx="3074789" cy="1844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effectLst/>
              <a:latin typeface="Fira Sans" panose="020B0503050000020004" pitchFamily="34" charset="0"/>
            </a:rPr>
            <a:t>Al realizar el estudio e identificar los errores, los empleados se sienten motivados para realizar las mejoras</a:t>
          </a:r>
        </a:p>
      </dsp:txBody>
      <dsp:txXfrm>
        <a:off x="5073401" y="2418043"/>
        <a:ext cx="3074789" cy="18448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A2F8F-C407-43B8-A242-D8674BE07297}">
      <dsp:nvSpPr>
        <dsp:cNvPr id="0" name=""/>
        <dsp:cNvSpPr/>
      </dsp:nvSpPr>
      <dsp:spPr>
        <a:xfrm>
          <a:off x="0" y="265691"/>
          <a:ext cx="3074789" cy="1844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dirty="0"/>
            <a:t>Hay cierto riesgo de aceptar lotes malos y rechazar los buenos</a:t>
          </a:r>
          <a:endParaRPr lang="es-ES" sz="2300" kern="1200" dirty="0"/>
        </a:p>
      </dsp:txBody>
      <dsp:txXfrm>
        <a:off x="0" y="265691"/>
        <a:ext cx="3074789" cy="1844873"/>
      </dsp:txXfrm>
    </dsp:sp>
    <dsp:sp modelId="{02BBF653-5DAF-4542-A6A6-3B465D291503}">
      <dsp:nvSpPr>
        <dsp:cNvPr id="0" name=""/>
        <dsp:cNvSpPr/>
      </dsp:nvSpPr>
      <dsp:spPr>
        <a:xfrm>
          <a:off x="3382267" y="265691"/>
          <a:ext cx="3074789" cy="1844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dirty="0"/>
            <a:t>Aunque en un plan de muestreo de aceptación están previstos y cuantificados estos riesgos.</a:t>
          </a:r>
          <a:endParaRPr lang="es-ES" sz="2300" kern="1200" dirty="0"/>
        </a:p>
      </dsp:txBody>
      <dsp:txXfrm>
        <a:off x="3382267" y="265691"/>
        <a:ext cx="3074789" cy="1844873"/>
      </dsp:txXfrm>
    </dsp:sp>
    <dsp:sp modelId="{DB7D1091-23B8-4696-9147-343B2DA1D749}">
      <dsp:nvSpPr>
        <dsp:cNvPr id="0" name=""/>
        <dsp:cNvSpPr/>
      </dsp:nvSpPr>
      <dsp:spPr>
        <a:xfrm>
          <a:off x="6764535" y="265691"/>
          <a:ext cx="3074789" cy="1844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dirty="0"/>
            <a:t>Se requiere más tiempo y conocimiento para planificar y documentar el muestreo, mientras la inspección al 100% no.</a:t>
          </a:r>
        </a:p>
      </dsp:txBody>
      <dsp:txXfrm>
        <a:off x="6764535" y="265691"/>
        <a:ext cx="3074789" cy="1844873"/>
      </dsp:txXfrm>
    </dsp:sp>
    <dsp:sp modelId="{233EF19A-7C42-4A30-9F88-6C6ACCE8CC9C}">
      <dsp:nvSpPr>
        <dsp:cNvPr id="0" name=""/>
        <dsp:cNvSpPr/>
      </dsp:nvSpPr>
      <dsp:spPr>
        <a:xfrm>
          <a:off x="1691133" y="2418043"/>
          <a:ext cx="3074789" cy="1844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s-ES" sz="2300" b="0" i="0" kern="1200" dirty="0"/>
            <a:t>Ofrece poca información sobre el proceso de creación de los productos.</a:t>
          </a:r>
        </a:p>
      </dsp:txBody>
      <dsp:txXfrm>
        <a:off x="1691133" y="2418043"/>
        <a:ext cx="3074789" cy="1844873"/>
      </dsp:txXfrm>
    </dsp:sp>
    <dsp:sp modelId="{E8254FF3-85AF-4D3C-98B0-0CD262C84E1F}">
      <dsp:nvSpPr>
        <dsp:cNvPr id="0" name=""/>
        <dsp:cNvSpPr/>
      </dsp:nvSpPr>
      <dsp:spPr>
        <a:xfrm>
          <a:off x="5073401" y="2639538"/>
          <a:ext cx="3074789" cy="140188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s-ES" sz="2300" b="0" i="0" kern="1200"/>
            <a:t>Requiere de mucho tiempo de planificación y documentación.</a:t>
          </a:r>
        </a:p>
      </dsp:txBody>
      <dsp:txXfrm>
        <a:off x="5073401" y="2639538"/>
        <a:ext cx="3074789" cy="14018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AE4B8-8E8C-41A3-AE78-BAF4958D1721}">
      <dsp:nvSpPr>
        <dsp:cNvPr id="0" name=""/>
        <dsp:cNvSpPr/>
      </dsp:nvSpPr>
      <dsp:spPr>
        <a:xfrm>
          <a:off x="0" y="18249"/>
          <a:ext cx="10372725"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Los lotes deben ser homogéneos. </a:t>
          </a:r>
        </a:p>
      </dsp:txBody>
      <dsp:txXfrm>
        <a:off x="44602" y="62851"/>
        <a:ext cx="10283521" cy="824474"/>
      </dsp:txXfrm>
    </dsp:sp>
    <dsp:sp modelId="{9223AA16-3F36-4351-943B-60F6648961B4}">
      <dsp:nvSpPr>
        <dsp:cNvPr id="0" name=""/>
        <dsp:cNvSpPr/>
      </dsp:nvSpPr>
      <dsp:spPr>
        <a:xfrm>
          <a:off x="0" y="931927"/>
          <a:ext cx="10372725" cy="171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33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kern="1200" dirty="0"/>
            <a:t>Las unidades que forman un lote en particular deben haberse fabricado en condiciones similares en cuanto a máquinas, operadores, materia prima, tiempo.</a:t>
          </a:r>
        </a:p>
        <a:p>
          <a:pPr marL="171450" lvl="1" indent="-171450" algn="l" defTabSz="800100">
            <a:lnSpc>
              <a:spcPct val="90000"/>
            </a:lnSpc>
            <a:spcBef>
              <a:spcPct val="0"/>
            </a:spcBef>
            <a:spcAft>
              <a:spcPct val="20000"/>
            </a:spcAft>
            <a:buChar char="•"/>
          </a:pPr>
          <a:r>
            <a:rPr lang="es-ES" sz="1800" kern="1200" dirty="0"/>
            <a:t>Cuando el lote se forma mezclando unidades de diferentes fuentes, la variación dentro del lote aumenta y el muestreo de aceptación pierde efectividad. </a:t>
          </a:r>
        </a:p>
        <a:p>
          <a:pPr marL="171450" lvl="1" indent="-171450" algn="l" defTabSz="800100">
            <a:lnSpc>
              <a:spcPct val="90000"/>
            </a:lnSpc>
            <a:spcBef>
              <a:spcPct val="0"/>
            </a:spcBef>
            <a:spcAft>
              <a:spcPct val="20000"/>
            </a:spcAft>
            <a:buChar char="•"/>
          </a:pPr>
          <a:r>
            <a:rPr lang="es-ES" sz="1800" kern="1200" dirty="0"/>
            <a:t>La existencia de lotes no homogéneos complica la identificación de las causas de los problemas de calidad.</a:t>
          </a:r>
        </a:p>
      </dsp:txBody>
      <dsp:txXfrm>
        <a:off x="0" y="931927"/>
        <a:ext cx="10372725" cy="1713960"/>
      </dsp:txXfrm>
    </dsp:sp>
    <dsp:sp modelId="{304E705A-A19A-4519-B75B-886023B510A3}">
      <dsp:nvSpPr>
        <dsp:cNvPr id="0" name=""/>
        <dsp:cNvSpPr/>
      </dsp:nvSpPr>
      <dsp:spPr>
        <a:xfrm>
          <a:off x="0" y="2645887"/>
          <a:ext cx="10372725"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Los lotes deben formarse de manera que no compliquen su manejo durante la inspección.</a:t>
          </a:r>
        </a:p>
      </dsp:txBody>
      <dsp:txXfrm>
        <a:off x="44602" y="2690489"/>
        <a:ext cx="10283521" cy="824474"/>
      </dsp:txXfrm>
    </dsp:sp>
    <dsp:sp modelId="{BA71A45C-F480-4143-974A-1183AEF70D2D}">
      <dsp:nvSpPr>
        <dsp:cNvPr id="0" name=""/>
        <dsp:cNvSpPr/>
      </dsp:nvSpPr>
      <dsp:spPr>
        <a:xfrm>
          <a:off x="0" y="3559566"/>
          <a:ext cx="10372725"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33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kern="1200" dirty="0"/>
            <a:t>Todos los artículos de los lotes deben empaquetarse y embarcarse con un mínimo de riesgo y de forma que la selección de las unidades de la muestra sea relativamente fácil.</a:t>
          </a:r>
        </a:p>
      </dsp:txBody>
      <dsp:txXfrm>
        <a:off x="0" y="3559566"/>
        <a:ext cx="10372725" cy="571320"/>
      </dsp:txXfrm>
    </dsp:sp>
    <dsp:sp modelId="{33BC0E5B-CCD2-4305-A302-E916122080D9}">
      <dsp:nvSpPr>
        <dsp:cNvPr id="0" name=""/>
        <dsp:cNvSpPr/>
      </dsp:nvSpPr>
      <dsp:spPr>
        <a:xfrm>
          <a:off x="0" y="4130886"/>
          <a:ext cx="10372725"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Con las reservas del caso, los lotes deben ser tan grandes como sea posible.</a:t>
          </a:r>
        </a:p>
      </dsp:txBody>
      <dsp:txXfrm>
        <a:off x="44602" y="4175488"/>
        <a:ext cx="10283521" cy="824474"/>
      </dsp:txXfrm>
    </dsp:sp>
    <dsp:sp modelId="{F037098D-E7D0-4C8E-9F79-B7E63F77DA0C}">
      <dsp:nvSpPr>
        <dsp:cNvPr id="0" name=""/>
        <dsp:cNvSpPr/>
      </dsp:nvSpPr>
      <dsp:spPr>
        <a:xfrm>
          <a:off x="0" y="5044564"/>
          <a:ext cx="10372725"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33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kern="1200" dirty="0"/>
            <a:t>Esto debido a que en los lotes grandes es necesario inspeccionar menos proporcionalmente que con lotes pequeños</a:t>
          </a:r>
        </a:p>
        <a:p>
          <a:pPr marL="171450" lvl="1" indent="-171450" algn="l" defTabSz="800100">
            <a:lnSpc>
              <a:spcPct val="90000"/>
            </a:lnSpc>
            <a:spcBef>
              <a:spcPct val="0"/>
            </a:spcBef>
            <a:spcAft>
              <a:spcPct val="20000"/>
            </a:spcAft>
            <a:buChar char="•"/>
          </a:pPr>
          <a:r>
            <a:rPr lang="es-ES" sz="1800" kern="1200" dirty="0"/>
            <a:t>Sin embargo, esta recomendación puede tener un aumento significativo de los inventarios. </a:t>
          </a:r>
        </a:p>
      </dsp:txBody>
      <dsp:txXfrm>
        <a:off x="0" y="5044564"/>
        <a:ext cx="10372725" cy="8807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4703C-2A20-494E-A38C-D422B48A35D3}">
      <dsp:nvSpPr>
        <dsp:cNvPr id="0" name=""/>
        <dsp:cNvSpPr/>
      </dsp:nvSpPr>
      <dsp:spPr>
        <a:xfrm>
          <a:off x="2096967" y="0"/>
          <a:ext cx="3284681" cy="8211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s-MX" sz="4600" b="1" i="0" kern="1200" dirty="0"/>
            <a:t>Población</a:t>
          </a:r>
          <a:r>
            <a:rPr lang="es-MX" sz="4600" b="0" i="0" kern="1200" dirty="0"/>
            <a:t> </a:t>
          </a:r>
          <a:endParaRPr lang="es-ES" sz="4600" kern="1200" dirty="0"/>
        </a:p>
      </dsp:txBody>
      <dsp:txXfrm>
        <a:off x="2121018" y="24051"/>
        <a:ext cx="3236579" cy="773068"/>
      </dsp:txXfrm>
    </dsp:sp>
    <dsp:sp modelId="{FAF85D8F-85D1-4661-82BC-2ACCBDB7DD3B}">
      <dsp:nvSpPr>
        <dsp:cNvPr id="0" name=""/>
        <dsp:cNvSpPr/>
      </dsp:nvSpPr>
      <dsp:spPr>
        <a:xfrm rot="5400000">
          <a:off x="3667455" y="893022"/>
          <a:ext cx="143704" cy="1437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46966B-A36D-4186-AD1C-342B285AC7CC}">
      <dsp:nvSpPr>
        <dsp:cNvPr id="0" name=""/>
        <dsp:cNvSpPr/>
      </dsp:nvSpPr>
      <dsp:spPr>
        <a:xfrm>
          <a:off x="2096967" y="1108580"/>
          <a:ext cx="3284681" cy="82117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0" i="0" kern="1200" dirty="0"/>
            <a:t>Es el universo, conjunto o totalidad de datos o elementos sobre los que se investiga</a:t>
          </a:r>
          <a:endParaRPr lang="es-ES" sz="1700" kern="1200" dirty="0"/>
        </a:p>
      </dsp:txBody>
      <dsp:txXfrm>
        <a:off x="2121018" y="1132631"/>
        <a:ext cx="3236579" cy="773068"/>
      </dsp:txXfrm>
    </dsp:sp>
    <dsp:sp modelId="{A78AF87F-DFE0-44B8-AFF7-7885F918D6B9}">
      <dsp:nvSpPr>
        <dsp:cNvPr id="0" name=""/>
        <dsp:cNvSpPr/>
      </dsp:nvSpPr>
      <dsp:spPr>
        <a:xfrm rot="5400000">
          <a:off x="3667455" y="2001603"/>
          <a:ext cx="143704" cy="1437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D9264B-9401-4273-9400-1D3080EF3719}">
      <dsp:nvSpPr>
        <dsp:cNvPr id="0" name=""/>
        <dsp:cNvSpPr/>
      </dsp:nvSpPr>
      <dsp:spPr>
        <a:xfrm>
          <a:off x="2096967" y="2217160"/>
          <a:ext cx="3284681" cy="82117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Se trabaja con parámetros o cantidades sobre algún atributo de la población </a:t>
          </a:r>
        </a:p>
      </dsp:txBody>
      <dsp:txXfrm>
        <a:off x="2121018" y="2241211"/>
        <a:ext cx="3236579" cy="773068"/>
      </dsp:txXfrm>
    </dsp:sp>
    <dsp:sp modelId="{9781679B-58AD-4D82-BB7F-71AF63A7E67D}">
      <dsp:nvSpPr>
        <dsp:cNvPr id="0" name=""/>
        <dsp:cNvSpPr/>
      </dsp:nvSpPr>
      <dsp:spPr>
        <a:xfrm>
          <a:off x="5841504" y="0"/>
          <a:ext cx="3284681" cy="8211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s-MX" sz="4600" b="1" i="0" kern="1200" dirty="0"/>
            <a:t>Muestra</a:t>
          </a:r>
          <a:r>
            <a:rPr lang="es-MX" sz="4600" b="0" i="0" kern="1200" dirty="0"/>
            <a:t> </a:t>
          </a:r>
          <a:endParaRPr lang="es-ES" sz="4600" kern="1200" dirty="0"/>
        </a:p>
      </dsp:txBody>
      <dsp:txXfrm>
        <a:off x="5865555" y="24051"/>
        <a:ext cx="3236579" cy="773068"/>
      </dsp:txXfrm>
    </dsp:sp>
    <dsp:sp modelId="{7A819EC8-C749-4952-8A3E-682BAA9BAFE4}">
      <dsp:nvSpPr>
        <dsp:cNvPr id="0" name=""/>
        <dsp:cNvSpPr/>
      </dsp:nvSpPr>
      <dsp:spPr>
        <a:xfrm rot="5400000">
          <a:off x="7411993" y="893022"/>
          <a:ext cx="143704" cy="1437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C75E0-6F2E-4E84-B8A2-C98B7FA20CCA}">
      <dsp:nvSpPr>
        <dsp:cNvPr id="0" name=""/>
        <dsp:cNvSpPr/>
      </dsp:nvSpPr>
      <dsp:spPr>
        <a:xfrm>
          <a:off x="5841504" y="1108580"/>
          <a:ext cx="3284681" cy="82117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0" i="0" kern="1200" dirty="0"/>
            <a:t>Es una parte o subconjunto de elementos representativos de la población</a:t>
          </a:r>
          <a:endParaRPr lang="es-ES" sz="1700" kern="1200" dirty="0"/>
        </a:p>
      </dsp:txBody>
      <dsp:txXfrm>
        <a:off x="5865555" y="1132631"/>
        <a:ext cx="3236579" cy="773068"/>
      </dsp:txXfrm>
    </dsp:sp>
    <dsp:sp modelId="{B8AD3B06-0481-48BF-BEC7-9E578161AB46}">
      <dsp:nvSpPr>
        <dsp:cNvPr id="0" name=""/>
        <dsp:cNvSpPr/>
      </dsp:nvSpPr>
      <dsp:spPr>
        <a:xfrm rot="5400000">
          <a:off x="7411993" y="2001603"/>
          <a:ext cx="143704" cy="1437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0729B6-2FB5-4167-A257-436249BD5190}">
      <dsp:nvSpPr>
        <dsp:cNvPr id="0" name=""/>
        <dsp:cNvSpPr/>
      </dsp:nvSpPr>
      <dsp:spPr>
        <a:xfrm>
          <a:off x="5841504" y="2217160"/>
          <a:ext cx="3284681" cy="82117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0" i="0" kern="1200" dirty="0"/>
            <a:t>Se selecciona para realizar un estudio</a:t>
          </a:r>
          <a:endParaRPr lang="es-ES" sz="1700" kern="1200" dirty="0"/>
        </a:p>
      </dsp:txBody>
      <dsp:txXfrm>
        <a:off x="5865555" y="2241211"/>
        <a:ext cx="3236579" cy="773068"/>
      </dsp:txXfrm>
    </dsp:sp>
    <dsp:sp modelId="{068A68CC-CCB1-48BC-B807-F0092FAC76EA}">
      <dsp:nvSpPr>
        <dsp:cNvPr id="0" name=""/>
        <dsp:cNvSpPr/>
      </dsp:nvSpPr>
      <dsp:spPr>
        <a:xfrm rot="5400000">
          <a:off x="7411993" y="3110183"/>
          <a:ext cx="143704" cy="1437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44EC53-D660-4B53-ACCE-B8E7938E6BA1}">
      <dsp:nvSpPr>
        <dsp:cNvPr id="0" name=""/>
        <dsp:cNvSpPr/>
      </dsp:nvSpPr>
      <dsp:spPr>
        <a:xfrm>
          <a:off x="5841504" y="3325740"/>
          <a:ext cx="3284681" cy="82117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0" i="0" kern="1200" dirty="0"/>
            <a:t>Se usa debido a que estudiar toda la población resultaría muy extenso, costoso y poco práctico</a:t>
          </a:r>
          <a:endParaRPr lang="es-ES" sz="1700" kern="1200" dirty="0"/>
        </a:p>
      </dsp:txBody>
      <dsp:txXfrm>
        <a:off x="5865555" y="3349791"/>
        <a:ext cx="3236579" cy="773068"/>
      </dsp:txXfrm>
    </dsp:sp>
    <dsp:sp modelId="{827291C7-F215-4A99-BA6C-445B17052BF4}">
      <dsp:nvSpPr>
        <dsp:cNvPr id="0" name=""/>
        <dsp:cNvSpPr/>
      </dsp:nvSpPr>
      <dsp:spPr>
        <a:xfrm rot="5400000">
          <a:off x="7411993" y="4218763"/>
          <a:ext cx="143704" cy="1437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71EE02-52EE-4203-9D36-3A0B872FBB1D}">
      <dsp:nvSpPr>
        <dsp:cNvPr id="0" name=""/>
        <dsp:cNvSpPr/>
      </dsp:nvSpPr>
      <dsp:spPr>
        <a:xfrm>
          <a:off x="5841504" y="4434320"/>
          <a:ext cx="3284681" cy="82117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Se trabaja con estadísticos o cantidades que brindan información sobre la muestra</a:t>
          </a:r>
        </a:p>
      </dsp:txBody>
      <dsp:txXfrm>
        <a:off x="5865555" y="4458371"/>
        <a:ext cx="3236579" cy="7730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D7B6E-1E13-4CE5-905C-D6F285009E46}">
      <dsp:nvSpPr>
        <dsp:cNvPr id="0" name=""/>
        <dsp:cNvSpPr/>
      </dsp:nvSpPr>
      <dsp:spPr>
        <a:xfrm>
          <a:off x="1611130" y="3135103"/>
          <a:ext cx="1271583" cy="100570"/>
        </a:xfrm>
        <a:custGeom>
          <a:avLst/>
          <a:gdLst/>
          <a:ahLst/>
          <a:cxnLst/>
          <a:rect l="0" t="0" r="0" b="0"/>
          <a:pathLst>
            <a:path>
              <a:moveTo>
                <a:pt x="0" y="0"/>
              </a:moveTo>
              <a:lnTo>
                <a:pt x="1271583" y="0"/>
              </a:lnTo>
              <a:lnTo>
                <a:pt x="1271583" y="100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530561-F43C-41B3-AEBE-D2C35309072B}">
      <dsp:nvSpPr>
        <dsp:cNvPr id="0" name=""/>
        <dsp:cNvSpPr/>
      </dsp:nvSpPr>
      <dsp:spPr>
        <a:xfrm>
          <a:off x="1611130" y="3034532"/>
          <a:ext cx="1288238" cy="100570"/>
        </a:xfrm>
        <a:custGeom>
          <a:avLst/>
          <a:gdLst/>
          <a:ahLst/>
          <a:cxnLst/>
          <a:rect l="0" t="0" r="0" b="0"/>
          <a:pathLst>
            <a:path>
              <a:moveTo>
                <a:pt x="0" y="100570"/>
              </a:moveTo>
              <a:lnTo>
                <a:pt x="1288238" y="100570"/>
              </a:lnTo>
              <a:lnTo>
                <a:pt x="12882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98F435-7E7F-4CCC-A89A-4C3991C78EE6}">
      <dsp:nvSpPr>
        <dsp:cNvPr id="0" name=""/>
        <dsp:cNvSpPr/>
      </dsp:nvSpPr>
      <dsp:spPr>
        <a:xfrm>
          <a:off x="5796727" y="5095676"/>
          <a:ext cx="321824" cy="91440"/>
        </a:xfrm>
        <a:custGeom>
          <a:avLst/>
          <a:gdLst/>
          <a:ahLst/>
          <a:cxnLst/>
          <a:rect l="0" t="0" r="0" b="0"/>
          <a:pathLst>
            <a:path>
              <a:moveTo>
                <a:pt x="0" y="45720"/>
              </a:moveTo>
              <a:lnTo>
                <a:pt x="32182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88A0DC-8312-40F5-A82F-36B9614544C8}">
      <dsp:nvSpPr>
        <dsp:cNvPr id="0" name=""/>
        <dsp:cNvSpPr/>
      </dsp:nvSpPr>
      <dsp:spPr>
        <a:xfrm>
          <a:off x="1611130" y="3135103"/>
          <a:ext cx="2576476" cy="2006293"/>
        </a:xfrm>
        <a:custGeom>
          <a:avLst/>
          <a:gdLst/>
          <a:ahLst/>
          <a:cxnLst/>
          <a:rect l="0" t="0" r="0" b="0"/>
          <a:pathLst>
            <a:path>
              <a:moveTo>
                <a:pt x="0" y="0"/>
              </a:moveTo>
              <a:lnTo>
                <a:pt x="2415564" y="0"/>
              </a:lnTo>
              <a:lnTo>
                <a:pt x="2415564" y="2006293"/>
              </a:lnTo>
              <a:lnTo>
                <a:pt x="2576476" y="20062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B518FA-9E21-4B21-A353-720E7C506FA6}">
      <dsp:nvSpPr>
        <dsp:cNvPr id="0" name=""/>
        <dsp:cNvSpPr/>
      </dsp:nvSpPr>
      <dsp:spPr>
        <a:xfrm>
          <a:off x="5796727" y="4184200"/>
          <a:ext cx="321824" cy="345961"/>
        </a:xfrm>
        <a:custGeom>
          <a:avLst/>
          <a:gdLst/>
          <a:ahLst/>
          <a:cxnLst/>
          <a:rect l="0" t="0" r="0" b="0"/>
          <a:pathLst>
            <a:path>
              <a:moveTo>
                <a:pt x="0" y="0"/>
              </a:moveTo>
              <a:lnTo>
                <a:pt x="160912" y="0"/>
              </a:lnTo>
              <a:lnTo>
                <a:pt x="160912" y="345961"/>
              </a:lnTo>
              <a:lnTo>
                <a:pt x="321824" y="3459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8DB9F6-64D8-40D2-94C4-09652EA550AE}">
      <dsp:nvSpPr>
        <dsp:cNvPr id="0" name=""/>
        <dsp:cNvSpPr/>
      </dsp:nvSpPr>
      <dsp:spPr>
        <a:xfrm>
          <a:off x="5796727" y="3918926"/>
          <a:ext cx="321824" cy="265274"/>
        </a:xfrm>
        <a:custGeom>
          <a:avLst/>
          <a:gdLst/>
          <a:ahLst/>
          <a:cxnLst/>
          <a:rect l="0" t="0" r="0" b="0"/>
          <a:pathLst>
            <a:path>
              <a:moveTo>
                <a:pt x="0" y="265274"/>
              </a:moveTo>
              <a:lnTo>
                <a:pt x="160912" y="265274"/>
              </a:lnTo>
              <a:lnTo>
                <a:pt x="160912" y="0"/>
              </a:lnTo>
              <a:lnTo>
                <a:pt x="32182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3A10B-11E6-4EF1-A0C8-9D3026B6AB51}">
      <dsp:nvSpPr>
        <dsp:cNvPr id="0" name=""/>
        <dsp:cNvSpPr/>
      </dsp:nvSpPr>
      <dsp:spPr>
        <a:xfrm>
          <a:off x="1611130" y="3135103"/>
          <a:ext cx="2576476" cy="1049097"/>
        </a:xfrm>
        <a:custGeom>
          <a:avLst/>
          <a:gdLst/>
          <a:ahLst/>
          <a:cxnLst/>
          <a:rect l="0" t="0" r="0" b="0"/>
          <a:pathLst>
            <a:path>
              <a:moveTo>
                <a:pt x="0" y="0"/>
              </a:moveTo>
              <a:lnTo>
                <a:pt x="2415564" y="0"/>
              </a:lnTo>
              <a:lnTo>
                <a:pt x="2415564" y="1049097"/>
              </a:lnTo>
              <a:lnTo>
                <a:pt x="2576476" y="10490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F9210D-1C89-45D4-93E7-446BBBCB7BE2}">
      <dsp:nvSpPr>
        <dsp:cNvPr id="0" name=""/>
        <dsp:cNvSpPr/>
      </dsp:nvSpPr>
      <dsp:spPr>
        <a:xfrm>
          <a:off x="5796727" y="2869828"/>
          <a:ext cx="321824" cy="427796"/>
        </a:xfrm>
        <a:custGeom>
          <a:avLst/>
          <a:gdLst/>
          <a:ahLst/>
          <a:cxnLst/>
          <a:rect l="0" t="0" r="0" b="0"/>
          <a:pathLst>
            <a:path>
              <a:moveTo>
                <a:pt x="0" y="0"/>
              </a:moveTo>
              <a:lnTo>
                <a:pt x="160912" y="0"/>
              </a:lnTo>
              <a:lnTo>
                <a:pt x="160912" y="427796"/>
              </a:lnTo>
              <a:lnTo>
                <a:pt x="321824" y="4277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1B21B7-F0B7-46A2-9D20-0CF1C3BCC056}">
      <dsp:nvSpPr>
        <dsp:cNvPr id="0" name=""/>
        <dsp:cNvSpPr/>
      </dsp:nvSpPr>
      <dsp:spPr>
        <a:xfrm>
          <a:off x="5796727" y="2594489"/>
          <a:ext cx="321824" cy="275339"/>
        </a:xfrm>
        <a:custGeom>
          <a:avLst/>
          <a:gdLst/>
          <a:ahLst/>
          <a:cxnLst/>
          <a:rect l="0" t="0" r="0" b="0"/>
          <a:pathLst>
            <a:path>
              <a:moveTo>
                <a:pt x="0" y="275339"/>
              </a:moveTo>
              <a:lnTo>
                <a:pt x="160912" y="275339"/>
              </a:lnTo>
              <a:lnTo>
                <a:pt x="160912" y="0"/>
              </a:lnTo>
              <a:lnTo>
                <a:pt x="32182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85EE26-9450-4855-82E1-3A9BA6AE333A}">
      <dsp:nvSpPr>
        <dsp:cNvPr id="0" name=""/>
        <dsp:cNvSpPr/>
      </dsp:nvSpPr>
      <dsp:spPr>
        <a:xfrm>
          <a:off x="1611130" y="2869828"/>
          <a:ext cx="2576476" cy="265274"/>
        </a:xfrm>
        <a:custGeom>
          <a:avLst/>
          <a:gdLst/>
          <a:ahLst/>
          <a:cxnLst/>
          <a:rect l="0" t="0" r="0" b="0"/>
          <a:pathLst>
            <a:path>
              <a:moveTo>
                <a:pt x="0" y="265274"/>
              </a:moveTo>
              <a:lnTo>
                <a:pt x="2415564" y="265274"/>
              </a:lnTo>
              <a:lnTo>
                <a:pt x="2415564" y="0"/>
              </a:lnTo>
              <a:lnTo>
                <a:pt x="25764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3598F1-593C-425C-B2C0-D3E42D5A6409}">
      <dsp:nvSpPr>
        <dsp:cNvPr id="0" name=""/>
        <dsp:cNvSpPr/>
      </dsp:nvSpPr>
      <dsp:spPr>
        <a:xfrm>
          <a:off x="5796727" y="1128809"/>
          <a:ext cx="321824" cy="691922"/>
        </a:xfrm>
        <a:custGeom>
          <a:avLst/>
          <a:gdLst/>
          <a:ahLst/>
          <a:cxnLst/>
          <a:rect l="0" t="0" r="0" b="0"/>
          <a:pathLst>
            <a:path>
              <a:moveTo>
                <a:pt x="0" y="0"/>
              </a:moveTo>
              <a:lnTo>
                <a:pt x="160912" y="0"/>
              </a:lnTo>
              <a:lnTo>
                <a:pt x="160912" y="691922"/>
              </a:lnTo>
              <a:lnTo>
                <a:pt x="321824" y="6919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E9CC4F-E1DB-4F10-AEF7-E5AFF24AF08C}">
      <dsp:nvSpPr>
        <dsp:cNvPr id="0" name=""/>
        <dsp:cNvSpPr/>
      </dsp:nvSpPr>
      <dsp:spPr>
        <a:xfrm>
          <a:off x="5796727" y="1083089"/>
          <a:ext cx="321824" cy="91440"/>
        </a:xfrm>
        <a:custGeom>
          <a:avLst/>
          <a:gdLst/>
          <a:ahLst/>
          <a:cxnLst/>
          <a:rect l="0" t="0" r="0" b="0"/>
          <a:pathLst>
            <a:path>
              <a:moveTo>
                <a:pt x="0" y="45720"/>
              </a:moveTo>
              <a:lnTo>
                <a:pt x="32182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90DD45-B9F8-43E5-A62E-41693C37035E}">
      <dsp:nvSpPr>
        <dsp:cNvPr id="0" name=""/>
        <dsp:cNvSpPr/>
      </dsp:nvSpPr>
      <dsp:spPr>
        <a:xfrm>
          <a:off x="5796727" y="436887"/>
          <a:ext cx="321824" cy="691922"/>
        </a:xfrm>
        <a:custGeom>
          <a:avLst/>
          <a:gdLst/>
          <a:ahLst/>
          <a:cxnLst/>
          <a:rect l="0" t="0" r="0" b="0"/>
          <a:pathLst>
            <a:path>
              <a:moveTo>
                <a:pt x="0" y="691922"/>
              </a:moveTo>
              <a:lnTo>
                <a:pt x="160912" y="691922"/>
              </a:lnTo>
              <a:lnTo>
                <a:pt x="160912" y="0"/>
              </a:lnTo>
              <a:lnTo>
                <a:pt x="32182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7397C0-82D9-4CC5-ADD3-F62E57FFD66A}">
      <dsp:nvSpPr>
        <dsp:cNvPr id="0" name=""/>
        <dsp:cNvSpPr/>
      </dsp:nvSpPr>
      <dsp:spPr>
        <a:xfrm>
          <a:off x="1611130" y="1128809"/>
          <a:ext cx="2576476" cy="2006293"/>
        </a:xfrm>
        <a:custGeom>
          <a:avLst/>
          <a:gdLst/>
          <a:ahLst/>
          <a:cxnLst/>
          <a:rect l="0" t="0" r="0" b="0"/>
          <a:pathLst>
            <a:path>
              <a:moveTo>
                <a:pt x="0" y="2006293"/>
              </a:moveTo>
              <a:lnTo>
                <a:pt x="2415564" y="2006293"/>
              </a:lnTo>
              <a:lnTo>
                <a:pt x="2415564" y="0"/>
              </a:lnTo>
              <a:lnTo>
                <a:pt x="25764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74BE4B-B77B-4471-A530-860ACB175EF8}">
      <dsp:nvSpPr>
        <dsp:cNvPr id="0" name=""/>
        <dsp:cNvSpPr/>
      </dsp:nvSpPr>
      <dsp:spPr>
        <a:xfrm>
          <a:off x="2009" y="2889712"/>
          <a:ext cx="1609120" cy="4907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i="0" kern="1200" dirty="0"/>
            <a:t>Aleatorio o probabilístico</a:t>
          </a:r>
          <a:endParaRPr lang="es-ES" sz="1600" kern="1200" dirty="0"/>
        </a:p>
      </dsp:txBody>
      <dsp:txXfrm>
        <a:off x="2009" y="2889712"/>
        <a:ext cx="1609120" cy="490781"/>
      </dsp:txXfrm>
    </dsp:sp>
    <dsp:sp modelId="{ECA1B91B-D4D9-4BB4-B330-05AA2DA99BAF}">
      <dsp:nvSpPr>
        <dsp:cNvPr id="0" name=""/>
        <dsp:cNvSpPr/>
      </dsp:nvSpPr>
      <dsp:spPr>
        <a:xfrm>
          <a:off x="4187606" y="883418"/>
          <a:ext cx="1609120" cy="4907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Muestreo aleatorio simple</a:t>
          </a:r>
          <a:endParaRPr lang="es-ES" sz="1600" b="0" kern="1200" dirty="0"/>
        </a:p>
      </dsp:txBody>
      <dsp:txXfrm>
        <a:off x="4187606" y="883418"/>
        <a:ext cx="1609120" cy="490781"/>
      </dsp:txXfrm>
    </dsp:sp>
    <dsp:sp modelId="{E82F4BC7-9874-44C5-B1A2-E7D18B7DF854}">
      <dsp:nvSpPr>
        <dsp:cNvPr id="0" name=""/>
        <dsp:cNvSpPr/>
      </dsp:nvSpPr>
      <dsp:spPr>
        <a:xfrm>
          <a:off x="6118551" y="191496"/>
          <a:ext cx="4071108" cy="4907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Los elementos se eligen de una lista al azar. </a:t>
          </a:r>
        </a:p>
      </dsp:txBody>
      <dsp:txXfrm>
        <a:off x="6118551" y="191496"/>
        <a:ext cx="4071108" cy="490781"/>
      </dsp:txXfrm>
    </dsp:sp>
    <dsp:sp modelId="{74A52248-F9C8-4A66-AA8E-324383A30F13}">
      <dsp:nvSpPr>
        <dsp:cNvPr id="0" name=""/>
        <dsp:cNvSpPr/>
      </dsp:nvSpPr>
      <dsp:spPr>
        <a:xfrm>
          <a:off x="6118551" y="883418"/>
          <a:ext cx="4886884" cy="4907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Mejor cuando el universo es reducido y homogéneo.</a:t>
          </a:r>
        </a:p>
      </dsp:txBody>
      <dsp:txXfrm>
        <a:off x="6118551" y="883418"/>
        <a:ext cx="4886884" cy="490781"/>
      </dsp:txXfrm>
    </dsp:sp>
    <dsp:sp modelId="{64C578B0-0BC7-4B5B-B563-BD2098A3DF55}">
      <dsp:nvSpPr>
        <dsp:cNvPr id="0" name=""/>
        <dsp:cNvSpPr/>
      </dsp:nvSpPr>
      <dsp:spPr>
        <a:xfrm>
          <a:off x="6118551" y="1575340"/>
          <a:ext cx="4950766" cy="4907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La población tiene que ser infinita o bien finita con reposición de elementos.</a:t>
          </a:r>
        </a:p>
      </dsp:txBody>
      <dsp:txXfrm>
        <a:off x="6118551" y="1575340"/>
        <a:ext cx="4950766" cy="490781"/>
      </dsp:txXfrm>
    </dsp:sp>
    <dsp:sp modelId="{4D62236B-1103-451E-99F4-A65676071137}">
      <dsp:nvSpPr>
        <dsp:cNvPr id="0" name=""/>
        <dsp:cNvSpPr/>
      </dsp:nvSpPr>
      <dsp:spPr>
        <a:xfrm>
          <a:off x="4187606" y="2624438"/>
          <a:ext cx="1609120" cy="4907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Estratificado</a:t>
          </a:r>
        </a:p>
      </dsp:txBody>
      <dsp:txXfrm>
        <a:off x="4187606" y="2624438"/>
        <a:ext cx="1609120" cy="490781"/>
      </dsp:txXfrm>
    </dsp:sp>
    <dsp:sp modelId="{95E56622-ED19-46AC-AD92-F2FB25F6D91D}">
      <dsp:nvSpPr>
        <dsp:cNvPr id="0" name=""/>
        <dsp:cNvSpPr/>
      </dsp:nvSpPr>
      <dsp:spPr>
        <a:xfrm>
          <a:off x="6118551" y="2267262"/>
          <a:ext cx="5230930" cy="65445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Divide la población en estratos o grupos homogéneos, y extrae un número determinado de sujetos de cada uno</a:t>
          </a:r>
          <a:endParaRPr lang="es-ES" sz="1600" kern="1200" dirty="0"/>
        </a:p>
      </dsp:txBody>
      <dsp:txXfrm>
        <a:off x="6118551" y="2267262"/>
        <a:ext cx="5230930" cy="654452"/>
      </dsp:txXfrm>
    </dsp:sp>
    <dsp:sp modelId="{E23EF826-3FD8-4A2D-9890-1C595C8CE934}">
      <dsp:nvSpPr>
        <dsp:cNvPr id="0" name=""/>
        <dsp:cNvSpPr/>
      </dsp:nvSpPr>
      <dsp:spPr>
        <a:xfrm>
          <a:off x="6118551" y="3122855"/>
          <a:ext cx="2734234" cy="34953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Ej. nivel socioeconómico. </a:t>
          </a:r>
          <a:endParaRPr lang="es-ES" sz="1600" kern="1200" dirty="0"/>
        </a:p>
      </dsp:txBody>
      <dsp:txXfrm>
        <a:off x="6118551" y="3122855"/>
        <a:ext cx="2734234" cy="349539"/>
      </dsp:txXfrm>
    </dsp:sp>
    <dsp:sp modelId="{9386F2AE-DFB9-46CE-9DDB-0AF8C007611F}">
      <dsp:nvSpPr>
        <dsp:cNvPr id="0" name=""/>
        <dsp:cNvSpPr/>
      </dsp:nvSpPr>
      <dsp:spPr>
        <a:xfrm>
          <a:off x="4187606" y="3938809"/>
          <a:ext cx="1609120" cy="4907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Conglomerados</a:t>
          </a:r>
        </a:p>
      </dsp:txBody>
      <dsp:txXfrm>
        <a:off x="4187606" y="3938809"/>
        <a:ext cx="1609120" cy="490781"/>
      </dsp:txXfrm>
    </dsp:sp>
    <dsp:sp modelId="{E211E47F-7A45-4A9F-B607-A0CFC7662205}">
      <dsp:nvSpPr>
        <dsp:cNvPr id="0" name=""/>
        <dsp:cNvSpPr/>
      </dsp:nvSpPr>
      <dsp:spPr>
        <a:xfrm>
          <a:off x="6118551" y="3673535"/>
          <a:ext cx="5119144" cy="4907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La población se divide en grupos heterogéneos y éstos a su vez se subdividen en grupos homogéneos</a:t>
          </a:r>
          <a:endParaRPr lang="es-ES" sz="1600" kern="1200" dirty="0"/>
        </a:p>
      </dsp:txBody>
      <dsp:txXfrm>
        <a:off x="6118551" y="3673535"/>
        <a:ext cx="5119144" cy="490781"/>
      </dsp:txXfrm>
    </dsp:sp>
    <dsp:sp modelId="{BD39F5F0-6CC3-414F-8B01-A2E26312B5DB}">
      <dsp:nvSpPr>
        <dsp:cNvPr id="0" name=""/>
        <dsp:cNvSpPr/>
      </dsp:nvSpPr>
      <dsp:spPr>
        <a:xfrm>
          <a:off x="6118551" y="4365457"/>
          <a:ext cx="2225044" cy="32940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Ej. Escuelas o barrios</a:t>
          </a:r>
        </a:p>
      </dsp:txBody>
      <dsp:txXfrm>
        <a:off x="6118551" y="4365457"/>
        <a:ext cx="2225044" cy="329407"/>
      </dsp:txXfrm>
    </dsp:sp>
    <dsp:sp modelId="{4732F002-7452-432B-87EF-6D7A551F6718}">
      <dsp:nvSpPr>
        <dsp:cNvPr id="0" name=""/>
        <dsp:cNvSpPr/>
      </dsp:nvSpPr>
      <dsp:spPr>
        <a:xfrm>
          <a:off x="4187606" y="4896005"/>
          <a:ext cx="1609120" cy="4907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Sistemático</a:t>
          </a:r>
          <a:endParaRPr lang="es-ES" sz="1600" kern="1200" dirty="0"/>
        </a:p>
      </dsp:txBody>
      <dsp:txXfrm>
        <a:off x="4187606" y="4896005"/>
        <a:ext cx="1609120" cy="490781"/>
      </dsp:txXfrm>
    </dsp:sp>
    <dsp:sp modelId="{42480CA8-1C03-41AE-B71E-E88CAB4E13C8}">
      <dsp:nvSpPr>
        <dsp:cNvPr id="0" name=""/>
        <dsp:cNvSpPr/>
      </dsp:nvSpPr>
      <dsp:spPr>
        <a:xfrm>
          <a:off x="6118551" y="4896005"/>
          <a:ext cx="5109683" cy="4907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El primer elemento se elige al azar y luego se escogen a intervalos constantes los elementos restantes.</a:t>
          </a:r>
          <a:endParaRPr lang="es-ES" sz="1600" kern="1200" dirty="0"/>
        </a:p>
      </dsp:txBody>
      <dsp:txXfrm>
        <a:off x="6118551" y="4896005"/>
        <a:ext cx="5109683" cy="490781"/>
      </dsp:txXfrm>
    </dsp:sp>
    <dsp:sp modelId="{919D339A-6F8E-461C-8359-93C4537879BC}">
      <dsp:nvSpPr>
        <dsp:cNvPr id="0" name=""/>
        <dsp:cNvSpPr/>
      </dsp:nvSpPr>
      <dsp:spPr>
        <a:xfrm>
          <a:off x="1932954" y="1231002"/>
          <a:ext cx="1932827" cy="180353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Cuando todos los sujetos que forman parte de una población tienen la misma probabilidad de ser escogidos como parte de la muestra. </a:t>
          </a:r>
          <a:endParaRPr lang="es-ES" sz="1600" kern="1200" dirty="0"/>
        </a:p>
      </dsp:txBody>
      <dsp:txXfrm>
        <a:off x="1932954" y="1231002"/>
        <a:ext cx="1932827" cy="1803530"/>
      </dsp:txXfrm>
    </dsp:sp>
    <dsp:sp modelId="{1A2E7A76-A475-480F-995C-4A33A084FE23}">
      <dsp:nvSpPr>
        <dsp:cNvPr id="0" name=""/>
        <dsp:cNvSpPr/>
      </dsp:nvSpPr>
      <dsp:spPr>
        <a:xfrm>
          <a:off x="1932954" y="3235673"/>
          <a:ext cx="1899519" cy="138892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0" i="0" kern="1200" dirty="0"/>
            <a:t>Tienen una elevada representatividad y permiten calcular el error de la muestra.</a:t>
          </a:r>
          <a:endParaRPr lang="es-ES" sz="1600" kern="1200" dirty="0"/>
        </a:p>
      </dsp:txBody>
      <dsp:txXfrm>
        <a:off x="1932954" y="3235673"/>
        <a:ext cx="1899519" cy="1388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33515-9BF1-43C6-A745-3DB280C3C30B}">
      <dsp:nvSpPr>
        <dsp:cNvPr id="0" name=""/>
        <dsp:cNvSpPr/>
      </dsp:nvSpPr>
      <dsp:spPr>
        <a:xfrm>
          <a:off x="2111428" y="2765087"/>
          <a:ext cx="1391557" cy="116673"/>
        </a:xfrm>
        <a:custGeom>
          <a:avLst/>
          <a:gdLst/>
          <a:ahLst/>
          <a:cxnLst/>
          <a:rect l="0" t="0" r="0" b="0"/>
          <a:pathLst>
            <a:path>
              <a:moveTo>
                <a:pt x="0" y="0"/>
              </a:moveTo>
              <a:lnTo>
                <a:pt x="1391557" y="0"/>
              </a:lnTo>
              <a:lnTo>
                <a:pt x="1391557" y="1166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EE5AC4-47CC-416C-91C8-66E4D2991A1F}">
      <dsp:nvSpPr>
        <dsp:cNvPr id="0" name=""/>
        <dsp:cNvSpPr/>
      </dsp:nvSpPr>
      <dsp:spPr>
        <a:xfrm>
          <a:off x="2111428" y="2648413"/>
          <a:ext cx="1376511" cy="116673"/>
        </a:xfrm>
        <a:custGeom>
          <a:avLst/>
          <a:gdLst/>
          <a:ahLst/>
          <a:cxnLst/>
          <a:rect l="0" t="0" r="0" b="0"/>
          <a:pathLst>
            <a:path>
              <a:moveTo>
                <a:pt x="0" y="116673"/>
              </a:moveTo>
              <a:lnTo>
                <a:pt x="1376511" y="116673"/>
              </a:lnTo>
              <a:lnTo>
                <a:pt x="137651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A9DAAD-3A03-41AF-A38D-47675B6A86DD}">
      <dsp:nvSpPr>
        <dsp:cNvPr id="0" name=""/>
        <dsp:cNvSpPr/>
      </dsp:nvSpPr>
      <dsp:spPr>
        <a:xfrm>
          <a:off x="6761315" y="4943995"/>
          <a:ext cx="373354" cy="1031269"/>
        </a:xfrm>
        <a:custGeom>
          <a:avLst/>
          <a:gdLst/>
          <a:ahLst/>
          <a:cxnLst/>
          <a:rect l="0" t="0" r="0" b="0"/>
          <a:pathLst>
            <a:path>
              <a:moveTo>
                <a:pt x="0" y="0"/>
              </a:moveTo>
              <a:lnTo>
                <a:pt x="186677" y="0"/>
              </a:lnTo>
              <a:lnTo>
                <a:pt x="186677" y="1031269"/>
              </a:lnTo>
              <a:lnTo>
                <a:pt x="373354" y="10312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6FCAE1-634F-4368-AAAE-26391B147217}">
      <dsp:nvSpPr>
        <dsp:cNvPr id="0" name=""/>
        <dsp:cNvSpPr/>
      </dsp:nvSpPr>
      <dsp:spPr>
        <a:xfrm>
          <a:off x="6761315" y="4943995"/>
          <a:ext cx="373354" cy="228557"/>
        </a:xfrm>
        <a:custGeom>
          <a:avLst/>
          <a:gdLst/>
          <a:ahLst/>
          <a:cxnLst/>
          <a:rect l="0" t="0" r="0" b="0"/>
          <a:pathLst>
            <a:path>
              <a:moveTo>
                <a:pt x="0" y="0"/>
              </a:moveTo>
              <a:lnTo>
                <a:pt x="186677" y="0"/>
              </a:lnTo>
              <a:lnTo>
                <a:pt x="186677" y="228557"/>
              </a:lnTo>
              <a:lnTo>
                <a:pt x="373354" y="228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A294BD-CE5A-4F4E-9D32-758A81C2E54D}">
      <dsp:nvSpPr>
        <dsp:cNvPr id="0" name=""/>
        <dsp:cNvSpPr/>
      </dsp:nvSpPr>
      <dsp:spPr>
        <a:xfrm>
          <a:off x="6761315" y="4141282"/>
          <a:ext cx="373354" cy="802712"/>
        </a:xfrm>
        <a:custGeom>
          <a:avLst/>
          <a:gdLst/>
          <a:ahLst/>
          <a:cxnLst/>
          <a:rect l="0" t="0" r="0" b="0"/>
          <a:pathLst>
            <a:path>
              <a:moveTo>
                <a:pt x="0" y="802712"/>
              </a:moveTo>
              <a:lnTo>
                <a:pt x="186677" y="802712"/>
              </a:lnTo>
              <a:lnTo>
                <a:pt x="186677" y="0"/>
              </a:lnTo>
              <a:lnTo>
                <a:pt x="37335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C8F518-8896-460D-9730-A90BC3DA5E0A}">
      <dsp:nvSpPr>
        <dsp:cNvPr id="0" name=""/>
        <dsp:cNvSpPr/>
      </dsp:nvSpPr>
      <dsp:spPr>
        <a:xfrm>
          <a:off x="2111428" y="2765087"/>
          <a:ext cx="2783115" cy="2178907"/>
        </a:xfrm>
        <a:custGeom>
          <a:avLst/>
          <a:gdLst/>
          <a:ahLst/>
          <a:cxnLst/>
          <a:rect l="0" t="0" r="0" b="0"/>
          <a:pathLst>
            <a:path>
              <a:moveTo>
                <a:pt x="0" y="0"/>
              </a:moveTo>
              <a:lnTo>
                <a:pt x="2596437" y="0"/>
              </a:lnTo>
              <a:lnTo>
                <a:pt x="2596437" y="2178907"/>
              </a:lnTo>
              <a:lnTo>
                <a:pt x="2783115" y="2178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EB803D-0F15-452C-92D4-7244E0975680}">
      <dsp:nvSpPr>
        <dsp:cNvPr id="0" name=""/>
        <dsp:cNvSpPr/>
      </dsp:nvSpPr>
      <dsp:spPr>
        <a:xfrm>
          <a:off x="6761315" y="2399047"/>
          <a:ext cx="373354" cy="710965"/>
        </a:xfrm>
        <a:custGeom>
          <a:avLst/>
          <a:gdLst/>
          <a:ahLst/>
          <a:cxnLst/>
          <a:rect l="0" t="0" r="0" b="0"/>
          <a:pathLst>
            <a:path>
              <a:moveTo>
                <a:pt x="0" y="0"/>
              </a:moveTo>
              <a:lnTo>
                <a:pt x="186677" y="0"/>
              </a:lnTo>
              <a:lnTo>
                <a:pt x="186677" y="710965"/>
              </a:lnTo>
              <a:lnTo>
                <a:pt x="373354" y="710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5EE34A-A8D1-456B-857A-4D1ECCFF2F1A}">
      <dsp:nvSpPr>
        <dsp:cNvPr id="0" name=""/>
        <dsp:cNvSpPr/>
      </dsp:nvSpPr>
      <dsp:spPr>
        <a:xfrm>
          <a:off x="6761315" y="1997691"/>
          <a:ext cx="373354" cy="401356"/>
        </a:xfrm>
        <a:custGeom>
          <a:avLst/>
          <a:gdLst/>
          <a:ahLst/>
          <a:cxnLst/>
          <a:rect l="0" t="0" r="0" b="0"/>
          <a:pathLst>
            <a:path>
              <a:moveTo>
                <a:pt x="0" y="401356"/>
              </a:moveTo>
              <a:lnTo>
                <a:pt x="186677" y="401356"/>
              </a:lnTo>
              <a:lnTo>
                <a:pt x="186677" y="0"/>
              </a:lnTo>
              <a:lnTo>
                <a:pt x="37335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1FEF4-CB06-4815-8297-2E6964DA7FE8}">
      <dsp:nvSpPr>
        <dsp:cNvPr id="0" name=""/>
        <dsp:cNvSpPr/>
      </dsp:nvSpPr>
      <dsp:spPr>
        <a:xfrm>
          <a:off x="2111428" y="2399047"/>
          <a:ext cx="2783115" cy="366039"/>
        </a:xfrm>
        <a:custGeom>
          <a:avLst/>
          <a:gdLst/>
          <a:ahLst/>
          <a:cxnLst/>
          <a:rect l="0" t="0" r="0" b="0"/>
          <a:pathLst>
            <a:path>
              <a:moveTo>
                <a:pt x="0" y="366039"/>
              </a:moveTo>
              <a:lnTo>
                <a:pt x="2596437" y="366039"/>
              </a:lnTo>
              <a:lnTo>
                <a:pt x="2596437" y="0"/>
              </a:lnTo>
              <a:lnTo>
                <a:pt x="278311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0A4C12-332B-4A5D-B80F-A0728480D9E1}">
      <dsp:nvSpPr>
        <dsp:cNvPr id="0" name=""/>
        <dsp:cNvSpPr/>
      </dsp:nvSpPr>
      <dsp:spPr>
        <a:xfrm>
          <a:off x="6761315" y="540459"/>
          <a:ext cx="373354" cy="91440"/>
        </a:xfrm>
        <a:custGeom>
          <a:avLst/>
          <a:gdLst/>
          <a:ahLst/>
          <a:cxnLst/>
          <a:rect l="0" t="0" r="0" b="0"/>
          <a:pathLst>
            <a:path>
              <a:moveTo>
                <a:pt x="0" y="45720"/>
              </a:moveTo>
              <a:lnTo>
                <a:pt x="37335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D116BF-9FDC-4941-BAEA-95CDED93F103}">
      <dsp:nvSpPr>
        <dsp:cNvPr id="0" name=""/>
        <dsp:cNvSpPr/>
      </dsp:nvSpPr>
      <dsp:spPr>
        <a:xfrm>
          <a:off x="2111428" y="586179"/>
          <a:ext cx="2783115" cy="2178907"/>
        </a:xfrm>
        <a:custGeom>
          <a:avLst/>
          <a:gdLst/>
          <a:ahLst/>
          <a:cxnLst/>
          <a:rect l="0" t="0" r="0" b="0"/>
          <a:pathLst>
            <a:path>
              <a:moveTo>
                <a:pt x="0" y="2178907"/>
              </a:moveTo>
              <a:lnTo>
                <a:pt x="2596437" y="2178907"/>
              </a:lnTo>
              <a:lnTo>
                <a:pt x="2596437" y="0"/>
              </a:lnTo>
              <a:lnTo>
                <a:pt x="278311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12F48-BFB9-418B-9C37-96711BD2A706}">
      <dsp:nvSpPr>
        <dsp:cNvPr id="0" name=""/>
        <dsp:cNvSpPr/>
      </dsp:nvSpPr>
      <dsp:spPr>
        <a:xfrm>
          <a:off x="244655" y="2480404"/>
          <a:ext cx="1866772" cy="56936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i="0" kern="1200" dirty="0"/>
            <a:t>No aleatorios o no probabilísticos</a:t>
          </a:r>
          <a:endParaRPr lang="es-ES" sz="1800" kern="1200" dirty="0"/>
        </a:p>
      </dsp:txBody>
      <dsp:txXfrm>
        <a:off x="244655" y="2480404"/>
        <a:ext cx="1866772" cy="569365"/>
      </dsp:txXfrm>
    </dsp:sp>
    <dsp:sp modelId="{DE2E2C02-8980-4898-82B0-4971983E772E}">
      <dsp:nvSpPr>
        <dsp:cNvPr id="0" name=""/>
        <dsp:cNvSpPr/>
      </dsp:nvSpPr>
      <dsp:spPr>
        <a:xfrm>
          <a:off x="4894543" y="301496"/>
          <a:ext cx="1866772" cy="56936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i="0" kern="1200" dirty="0"/>
            <a:t>Intencional o de conveniencia</a:t>
          </a:r>
          <a:endParaRPr lang="es-ES" sz="1800" kern="1200" dirty="0"/>
        </a:p>
      </dsp:txBody>
      <dsp:txXfrm>
        <a:off x="4894543" y="301496"/>
        <a:ext cx="1866772" cy="569365"/>
      </dsp:txXfrm>
    </dsp:sp>
    <dsp:sp modelId="{4CB5DB28-E38A-42AA-A7A7-E96B75358097}">
      <dsp:nvSpPr>
        <dsp:cNvPr id="0" name=""/>
        <dsp:cNvSpPr/>
      </dsp:nvSpPr>
      <dsp:spPr>
        <a:xfrm>
          <a:off x="7134670" y="2306"/>
          <a:ext cx="3990636" cy="116774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i="0" kern="1200" dirty="0"/>
            <a:t>El investigador escoge de forma voluntaria los elementos que conformarán la muestra, suponiendo que será representativa de la población</a:t>
          </a:r>
        </a:p>
      </dsp:txBody>
      <dsp:txXfrm>
        <a:off x="7134670" y="2306"/>
        <a:ext cx="3990636" cy="1167746"/>
      </dsp:txXfrm>
    </dsp:sp>
    <dsp:sp modelId="{45CB6FE9-B891-43E8-B086-D18DC9A702BD}">
      <dsp:nvSpPr>
        <dsp:cNvPr id="0" name=""/>
        <dsp:cNvSpPr/>
      </dsp:nvSpPr>
      <dsp:spPr>
        <a:xfrm>
          <a:off x="4894543" y="1990240"/>
          <a:ext cx="1866772" cy="81761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i="0" kern="1200" dirty="0"/>
            <a:t>Muestreo de bola de nieve o en cadena</a:t>
          </a:r>
          <a:endParaRPr lang="es-ES" sz="1800" kern="1200" dirty="0"/>
        </a:p>
      </dsp:txBody>
      <dsp:txXfrm>
        <a:off x="4894543" y="1990240"/>
        <a:ext cx="1866772" cy="817614"/>
      </dsp:txXfrm>
    </dsp:sp>
    <dsp:sp modelId="{7AA7EB24-C841-4043-9A14-2BE0D1E253D7}">
      <dsp:nvSpPr>
        <dsp:cNvPr id="0" name=""/>
        <dsp:cNvSpPr/>
      </dsp:nvSpPr>
      <dsp:spPr>
        <a:xfrm>
          <a:off x="7134670" y="1403398"/>
          <a:ext cx="3986978" cy="118858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i="0" kern="1200" dirty="0"/>
            <a:t>Los investigadores establecen contacto con sujetos determinados; a continuación estos consiguen a nuevos participantes para la muestra hasta completarla. </a:t>
          </a:r>
        </a:p>
      </dsp:txBody>
      <dsp:txXfrm>
        <a:off x="7134670" y="1403398"/>
        <a:ext cx="3986978" cy="1188584"/>
      </dsp:txXfrm>
    </dsp:sp>
    <dsp:sp modelId="{C250DC81-9756-4BC9-911A-EF61E8216335}">
      <dsp:nvSpPr>
        <dsp:cNvPr id="0" name=""/>
        <dsp:cNvSpPr/>
      </dsp:nvSpPr>
      <dsp:spPr>
        <a:xfrm>
          <a:off x="7134670" y="2825330"/>
          <a:ext cx="3777992" cy="56936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i="0" kern="1200" dirty="0"/>
            <a:t>Se usa cuando se trabaja con poblaciones de difícil acceso.</a:t>
          </a:r>
        </a:p>
      </dsp:txBody>
      <dsp:txXfrm>
        <a:off x="7134670" y="2825330"/>
        <a:ext cx="3777992" cy="569365"/>
      </dsp:txXfrm>
    </dsp:sp>
    <dsp:sp modelId="{DCB6DF11-9FAF-4967-9FD3-CC1A74DCB112}">
      <dsp:nvSpPr>
        <dsp:cNvPr id="0" name=""/>
        <dsp:cNvSpPr/>
      </dsp:nvSpPr>
      <dsp:spPr>
        <a:xfrm>
          <a:off x="4894543" y="4659312"/>
          <a:ext cx="1866772" cy="56936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i="0" kern="1200"/>
            <a:t>Muestreo por cuotas o accidental</a:t>
          </a:r>
          <a:endParaRPr lang="es-MX" sz="1800" b="0" i="0" kern="1200" dirty="0"/>
        </a:p>
      </dsp:txBody>
      <dsp:txXfrm>
        <a:off x="4894543" y="4659312"/>
        <a:ext cx="1866772" cy="569365"/>
      </dsp:txXfrm>
    </dsp:sp>
    <dsp:sp modelId="{000AF72C-129B-45A8-9448-F5AE9B3EE7E7}">
      <dsp:nvSpPr>
        <dsp:cNvPr id="0" name=""/>
        <dsp:cNvSpPr/>
      </dsp:nvSpPr>
      <dsp:spPr>
        <a:xfrm>
          <a:off x="7134670" y="3628042"/>
          <a:ext cx="3976897" cy="102648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i="0" kern="1200" dirty="0"/>
            <a:t>Los investigadores escogen un número concreto de sujetos que cumplan unas características determinadas</a:t>
          </a:r>
        </a:p>
      </dsp:txBody>
      <dsp:txXfrm>
        <a:off x="7134670" y="3628042"/>
        <a:ext cx="3976897" cy="1026480"/>
      </dsp:txXfrm>
    </dsp:sp>
    <dsp:sp modelId="{E7E1BEB3-C271-4A8A-B0D0-C5357AAED060}">
      <dsp:nvSpPr>
        <dsp:cNvPr id="0" name=""/>
        <dsp:cNvSpPr/>
      </dsp:nvSpPr>
      <dsp:spPr>
        <a:xfrm>
          <a:off x="7134670" y="4887869"/>
          <a:ext cx="3972174" cy="56936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i="0" kern="1200" dirty="0"/>
            <a:t>Ej. mujeres españolas de más de 65 años con deterioro cognitivo severo</a:t>
          </a:r>
        </a:p>
      </dsp:txBody>
      <dsp:txXfrm>
        <a:off x="7134670" y="4887869"/>
        <a:ext cx="3972174" cy="569365"/>
      </dsp:txXfrm>
    </dsp:sp>
    <dsp:sp modelId="{38060684-E6D5-470B-8F7B-F2428C945694}">
      <dsp:nvSpPr>
        <dsp:cNvPr id="0" name=""/>
        <dsp:cNvSpPr/>
      </dsp:nvSpPr>
      <dsp:spPr>
        <a:xfrm>
          <a:off x="7134670" y="5690582"/>
          <a:ext cx="3962709" cy="56936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i="0" kern="1200" dirty="0"/>
            <a:t>Se usa con frecuencia en las encuestas</a:t>
          </a:r>
        </a:p>
      </dsp:txBody>
      <dsp:txXfrm>
        <a:off x="7134670" y="5690582"/>
        <a:ext cx="3962709" cy="569365"/>
      </dsp:txXfrm>
    </dsp:sp>
    <dsp:sp modelId="{CB8D2B8A-F9AE-4840-BE90-F58D4D759B47}">
      <dsp:nvSpPr>
        <dsp:cNvPr id="0" name=""/>
        <dsp:cNvSpPr/>
      </dsp:nvSpPr>
      <dsp:spPr>
        <a:xfrm>
          <a:off x="2484782" y="810439"/>
          <a:ext cx="2006313" cy="18379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i="0" kern="1200" dirty="0"/>
            <a:t>Utilizan criterios con un bajo nivel de sistematización que buscan que la muestra tenga un cierto grado de representatividad. </a:t>
          </a:r>
          <a:endParaRPr lang="es-ES" sz="1800" kern="1200" dirty="0"/>
        </a:p>
      </dsp:txBody>
      <dsp:txXfrm>
        <a:off x="2484782" y="810439"/>
        <a:ext cx="2006313" cy="1837974"/>
      </dsp:txXfrm>
    </dsp:sp>
    <dsp:sp modelId="{2585FB9D-F40B-41BD-87DB-A636605FB7BC}">
      <dsp:nvSpPr>
        <dsp:cNvPr id="0" name=""/>
        <dsp:cNvSpPr/>
      </dsp:nvSpPr>
      <dsp:spPr>
        <a:xfrm>
          <a:off x="2484782" y="2881760"/>
          <a:ext cx="2036406" cy="147735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i="0" kern="1200" dirty="0"/>
            <a:t>Se usa cuando no es posible llevar a cabo </a:t>
          </a:r>
          <a:r>
            <a:rPr lang="es-MX" sz="1800" b="0" i="0" kern="1200" dirty="0" err="1"/>
            <a:t>aleatorizar</a:t>
          </a:r>
          <a:r>
            <a:rPr lang="es-MX" sz="1800" b="0" i="0" kern="1200" dirty="0"/>
            <a:t>, a causa del elevado coste de los procedimientos de control.</a:t>
          </a:r>
          <a:endParaRPr lang="es-ES" sz="1800" b="0" kern="1200" dirty="0"/>
        </a:p>
      </dsp:txBody>
      <dsp:txXfrm>
        <a:off x="2484782" y="2881760"/>
        <a:ext cx="2036406" cy="14773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C629E-23B4-4E04-96CD-2302BE52EA06}" type="datetimeFigureOut">
              <a:rPr lang="es-ES" smtClean="0"/>
              <a:t>20/06/2024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DD04A-08F6-4545-B515-5172285378D0}" type="slidenum">
              <a:rPr lang="es-ES" smtClean="0"/>
              <a:t>‹Nº›</a:t>
            </a:fld>
            <a:endParaRPr lang="es-ES"/>
          </a:p>
        </p:txBody>
      </p:sp>
    </p:spTree>
    <p:extLst>
      <p:ext uri="{BB962C8B-B14F-4D97-AF65-F5344CB8AC3E}">
        <p14:creationId xmlns:p14="http://schemas.microsoft.com/office/powerpoint/2010/main" val="2618761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Char char="•"/>
            </a:pPr>
            <a:r>
              <a:rPr lang="es-ES" b="1" i="0" dirty="0">
                <a:solidFill>
                  <a:srgbClr val="454545"/>
                </a:solidFill>
                <a:effectLst/>
                <a:latin typeface="__Inter_aaf875"/>
              </a:rPr>
              <a:t>NCA</a:t>
            </a:r>
            <a:r>
              <a:rPr lang="es-ES" b="0" i="0" dirty="0">
                <a:solidFill>
                  <a:srgbClr val="454545"/>
                </a:solidFill>
                <a:effectLst/>
                <a:latin typeface="__Inter_aaf875"/>
              </a:rPr>
              <a:t> es el estándar de calidad que desearías alcanzar y se refiere a niveles de calidad aceptables y deseables.</a:t>
            </a:r>
          </a:p>
          <a:p>
            <a:pPr algn="l">
              <a:buFont typeface="Arial" panose="020B0604020202020204" pitchFamily="34" charset="0"/>
              <a:buChar char="•"/>
            </a:pPr>
            <a:r>
              <a:rPr lang="es-ES" b="1" i="0" dirty="0">
                <a:solidFill>
                  <a:srgbClr val="454545"/>
                </a:solidFill>
                <a:effectLst/>
                <a:latin typeface="__Inter_aaf875"/>
              </a:rPr>
              <a:t>NCL</a:t>
            </a:r>
            <a:r>
              <a:rPr lang="es-ES" b="0" i="0" dirty="0">
                <a:solidFill>
                  <a:srgbClr val="454545"/>
                </a:solidFill>
                <a:effectLst/>
                <a:latin typeface="__Inter_aaf875"/>
              </a:rPr>
              <a:t> marca el límite a partir del cual la calidad ya no es aceptable y se toman acciones más estrictas, como el rechazo del lote.</a:t>
            </a:r>
          </a:p>
          <a:p>
            <a:endParaRPr lang="es-ES" dirty="0"/>
          </a:p>
        </p:txBody>
      </p:sp>
      <p:sp>
        <p:nvSpPr>
          <p:cNvPr id="4" name="Marcador de número de diapositiva 3"/>
          <p:cNvSpPr>
            <a:spLocks noGrp="1"/>
          </p:cNvSpPr>
          <p:nvPr>
            <p:ph type="sldNum" sz="quarter" idx="5"/>
          </p:nvPr>
        </p:nvSpPr>
        <p:spPr/>
        <p:txBody>
          <a:bodyPr/>
          <a:lstStyle/>
          <a:p>
            <a:fld id="{4E9DD04A-08F6-4545-B515-5172285378D0}" type="slidenum">
              <a:rPr lang="es-ES" smtClean="0"/>
              <a:t>46</a:t>
            </a:fld>
            <a:endParaRPr lang="es-ES"/>
          </a:p>
        </p:txBody>
      </p:sp>
    </p:spTree>
    <p:extLst>
      <p:ext uri="{BB962C8B-B14F-4D97-AF65-F5344CB8AC3E}">
        <p14:creationId xmlns:p14="http://schemas.microsoft.com/office/powerpoint/2010/main" val="381532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F84C7-A8FB-45AE-BB26-060FF586E0F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C98ADEE-0EB6-42AB-BF66-D9A9FC7D1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DA68F5A-40C4-47F2-8049-F973EE95D69F}"/>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5" name="Marcador de pie de página 4">
            <a:extLst>
              <a:ext uri="{FF2B5EF4-FFF2-40B4-BE49-F238E27FC236}">
                <a16:creationId xmlns:a16="http://schemas.microsoft.com/office/drawing/2014/main" id="{06ACD827-2020-4F41-B47D-0F5D35DF6E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5BE623-3917-4B8D-83AD-65810CBB11F1}"/>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289447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574B6E-7C9E-40A7-89B2-36C216A59CF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5DF879-AEBC-441B-8816-00DC74CD79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606726-9CF9-4388-BC2E-FB464566F703}"/>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5" name="Marcador de pie de página 4">
            <a:extLst>
              <a:ext uri="{FF2B5EF4-FFF2-40B4-BE49-F238E27FC236}">
                <a16:creationId xmlns:a16="http://schemas.microsoft.com/office/drawing/2014/main" id="{C1A3837D-33E7-472F-A8BC-5E5F6A64D7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CD53FD-9A2B-4601-A2F2-39B5E70A45FC}"/>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329539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44C7240-15BF-465B-B5F4-2F145153B55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EE16CF-5B43-42B6-858B-61A98A6C30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47D223-D865-49AE-9798-2CED55E25488}"/>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5" name="Marcador de pie de página 4">
            <a:extLst>
              <a:ext uri="{FF2B5EF4-FFF2-40B4-BE49-F238E27FC236}">
                <a16:creationId xmlns:a16="http://schemas.microsoft.com/office/drawing/2014/main" id="{3C8CF8BF-EBC0-4247-B275-EF61701059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99879DD-2466-424B-BC0B-1FD2DE6AF57D}"/>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168021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942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181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13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734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54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800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835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2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A4AB1F-72CE-4A27-91D3-F2E8B6F833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FC7DAE-C658-4752-94DD-26F9D3962BF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2D0BE88-EA6F-4DAB-BA6B-720F4C1D5A7E}"/>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5" name="Marcador de pie de página 4">
            <a:extLst>
              <a:ext uri="{FF2B5EF4-FFF2-40B4-BE49-F238E27FC236}">
                <a16:creationId xmlns:a16="http://schemas.microsoft.com/office/drawing/2014/main" id="{778D4F20-9CB9-49B1-B16C-162499C36B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629FC8-FDA5-4021-9319-4EAC07BF7562}"/>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3410101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459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749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72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1625A-CC6D-4951-87C6-B84C76A2EE4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A2FFCB5-8F8F-49A5-9FB7-DE09FBD3F3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17A017-EDD0-4980-A620-C8613A93BD5E}"/>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5" name="Marcador de pie de página 4">
            <a:extLst>
              <a:ext uri="{FF2B5EF4-FFF2-40B4-BE49-F238E27FC236}">
                <a16:creationId xmlns:a16="http://schemas.microsoft.com/office/drawing/2014/main" id="{45C6947A-2423-4BEA-B7A4-06E56695D7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9EC025-17A8-4858-9865-200CACB55484}"/>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273166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8C04F-9757-4CD5-ADC4-D5E4015ED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FBC8FCD-769E-4143-AE12-4D367A4956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C472FE-B981-4123-AB37-8FC1098CA04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02B37AE-BD9B-47C9-8B75-039799AB405B}"/>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6" name="Marcador de pie de página 5">
            <a:extLst>
              <a:ext uri="{FF2B5EF4-FFF2-40B4-BE49-F238E27FC236}">
                <a16:creationId xmlns:a16="http://schemas.microsoft.com/office/drawing/2014/main" id="{3FD5316B-EEEF-4733-8443-BB699EE6DE3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A2DB19-B491-4391-A833-D3E2B575D63D}"/>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406045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C54348-EE55-4921-ADEC-8207B701E66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22F338D-6363-4081-B44C-80BC26510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92641E-24FA-4F53-911B-5C52F58926F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35B05FA-3526-4A2A-963C-566002D417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DA8A2D-FF09-4A80-A948-92ACCABF5E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B804322-7F70-40CC-BDAB-A7631E51F68D}"/>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8" name="Marcador de pie de página 7">
            <a:extLst>
              <a:ext uri="{FF2B5EF4-FFF2-40B4-BE49-F238E27FC236}">
                <a16:creationId xmlns:a16="http://schemas.microsoft.com/office/drawing/2014/main" id="{6190632D-B91B-4ABD-A2EF-01E3B5BB95E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4E5F884-FECB-421C-87E2-ACC27FED200B}"/>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271976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CBA99C-0B1B-4E65-84D9-7FD74498730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C9F3E89-18BC-45C1-867E-CC6807B1D43B}"/>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4" name="Marcador de pie de página 3">
            <a:extLst>
              <a:ext uri="{FF2B5EF4-FFF2-40B4-BE49-F238E27FC236}">
                <a16:creationId xmlns:a16="http://schemas.microsoft.com/office/drawing/2014/main" id="{DE25780D-C4E5-4BD7-9812-215B68CBE1A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36B3FF-2D29-4393-92FC-09C2BE4115AF}"/>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59895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F3D1E23-2887-4A05-9E14-706F4B11341C}"/>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3" name="Marcador de pie de página 2">
            <a:extLst>
              <a:ext uri="{FF2B5EF4-FFF2-40B4-BE49-F238E27FC236}">
                <a16:creationId xmlns:a16="http://schemas.microsoft.com/office/drawing/2014/main" id="{308E38F8-E6C7-44B4-B7EF-EDC1082772A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F1FE7C-1C8B-44F6-8355-36F6537206C4}"/>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68258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88AEC-3CCA-4592-B96A-DE94964C4B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8B6296-F80C-4BBB-8A97-29681EF20D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BCE0BC7-5DB1-4611-94CB-6148CFC2E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1AA481-6F25-4ECB-A80C-327E94DCFBE9}"/>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6" name="Marcador de pie de página 5">
            <a:extLst>
              <a:ext uri="{FF2B5EF4-FFF2-40B4-BE49-F238E27FC236}">
                <a16:creationId xmlns:a16="http://schemas.microsoft.com/office/drawing/2014/main" id="{11B386CF-90F5-46DA-AC81-287099CA8F1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4D0D16B-3C04-4E77-AA9A-2E9F36A28C93}"/>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402933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B990E-C624-4F65-8EDE-2568CA178A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ACD9C5-B3F5-4E9B-A7EE-9694DA42F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22A2343-8E18-4C97-92EE-849126ACD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B33B4-A5B4-41F5-8CA1-3B60827464F9}"/>
              </a:ext>
            </a:extLst>
          </p:cNvPr>
          <p:cNvSpPr>
            <a:spLocks noGrp="1"/>
          </p:cNvSpPr>
          <p:nvPr>
            <p:ph type="dt" sz="half" idx="10"/>
          </p:nvPr>
        </p:nvSpPr>
        <p:spPr/>
        <p:txBody>
          <a:bodyPr/>
          <a:lstStyle/>
          <a:p>
            <a:fld id="{226583BE-FB66-4723-BA37-3CB0EEF2E106}" type="datetimeFigureOut">
              <a:rPr lang="es-ES" smtClean="0"/>
              <a:t>20/06/2024</a:t>
            </a:fld>
            <a:endParaRPr lang="es-ES"/>
          </a:p>
        </p:txBody>
      </p:sp>
      <p:sp>
        <p:nvSpPr>
          <p:cNvPr id="6" name="Marcador de pie de página 5">
            <a:extLst>
              <a:ext uri="{FF2B5EF4-FFF2-40B4-BE49-F238E27FC236}">
                <a16:creationId xmlns:a16="http://schemas.microsoft.com/office/drawing/2014/main" id="{BFA8CCBA-B786-492A-B305-0C3E4118900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0A7C51E-34E9-4F2F-AE3C-5CC82FEAC1B3}"/>
              </a:ext>
            </a:extLst>
          </p:cNvPr>
          <p:cNvSpPr>
            <a:spLocks noGrp="1"/>
          </p:cNvSpPr>
          <p:nvPr>
            <p:ph type="sldNum" sz="quarter" idx="12"/>
          </p:nvPr>
        </p:nvSpPr>
        <p:spPr/>
        <p:txBody>
          <a:bodyPr/>
          <a:lstStyle/>
          <a:p>
            <a:fld id="{B1A0A6BB-45E3-423B-9F3F-B149249EDC32}" type="slidenum">
              <a:rPr lang="es-ES" smtClean="0"/>
              <a:t>‹Nº›</a:t>
            </a:fld>
            <a:endParaRPr lang="es-ES"/>
          </a:p>
        </p:txBody>
      </p:sp>
    </p:spTree>
    <p:extLst>
      <p:ext uri="{BB962C8B-B14F-4D97-AF65-F5344CB8AC3E}">
        <p14:creationId xmlns:p14="http://schemas.microsoft.com/office/powerpoint/2010/main" val="49216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393C9CE-8EC5-45CE-8CFD-C1D64EA7F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03522A-77D2-4104-9F18-6AF5199F6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A78843-25D8-4A03-9982-710173363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583BE-FB66-4723-BA37-3CB0EEF2E106}" type="datetimeFigureOut">
              <a:rPr lang="es-ES" smtClean="0"/>
              <a:t>20/06/2024</a:t>
            </a:fld>
            <a:endParaRPr lang="es-ES"/>
          </a:p>
        </p:txBody>
      </p:sp>
      <p:sp>
        <p:nvSpPr>
          <p:cNvPr id="5" name="Marcador de pie de página 4">
            <a:extLst>
              <a:ext uri="{FF2B5EF4-FFF2-40B4-BE49-F238E27FC236}">
                <a16:creationId xmlns:a16="http://schemas.microsoft.com/office/drawing/2014/main" id="{2A6A7C18-ADA1-4AEC-8DF4-B60CCCA74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58B1955-9B0A-4B50-93EB-EDBBA31AF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0A6BB-45E3-423B-9F3F-B149249EDC32}" type="slidenum">
              <a:rPr lang="es-ES" smtClean="0"/>
              <a:t>‹Nº›</a:t>
            </a:fld>
            <a:endParaRPr lang="es-ES"/>
          </a:p>
        </p:txBody>
      </p:sp>
    </p:spTree>
    <p:extLst>
      <p:ext uri="{BB962C8B-B14F-4D97-AF65-F5344CB8AC3E}">
        <p14:creationId xmlns:p14="http://schemas.microsoft.com/office/powerpoint/2010/main" val="3657528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D931C7-5D9C-4560-B015-8A1423424FE2}"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20/6/2024</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ACC199-85DD-4968-AC89-705C16462E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275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bwMode="auto">
          <a:xfrm>
            <a:off x="2147888" y="549275"/>
            <a:ext cx="7886700" cy="237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eaLnBrk="1" hangingPunct="1"/>
            <a:r>
              <a:rPr lang="es-ES" altLang="en-US" sz="4000"/>
              <a:t>Universidad Nacional de Chimborazo</a:t>
            </a:r>
            <a:br>
              <a:rPr lang="es-ES" altLang="en-US" sz="4000"/>
            </a:br>
            <a:br>
              <a:rPr lang="es-ES" altLang="en-US" sz="4800"/>
            </a:br>
            <a:r>
              <a:rPr lang="es-ES" altLang="en-US" sz="4800"/>
              <a:t>Control de Calidad</a:t>
            </a:r>
            <a:endParaRPr lang="en-US" altLang="en-US" sz="4800"/>
          </a:p>
        </p:txBody>
      </p:sp>
      <p:sp>
        <p:nvSpPr>
          <p:cNvPr id="6" name="Rectangle 1"/>
          <p:cNvSpPr>
            <a:spLocks noGrp="1" noChangeArrowheads="1"/>
          </p:cNvSpPr>
          <p:nvPr>
            <p:ph type="body" idx="1"/>
          </p:nvPr>
        </p:nvSpPr>
        <p:spPr bwMode="auto">
          <a:xfrm>
            <a:off x="2147889" y="3875650"/>
            <a:ext cx="7595093" cy="164352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eaLnBrk="1" hangingPunct="1">
              <a:spcBef>
                <a:spcPct val="0"/>
              </a:spcBef>
              <a:defRPr/>
            </a:pPr>
            <a:r>
              <a:rPr lang="es-ES" altLang="en-US" sz="2800" b="1" dirty="0">
                <a:solidFill>
                  <a:schemeClr val="accent2">
                    <a:lumMod val="75000"/>
                  </a:schemeClr>
                </a:solidFill>
              </a:rPr>
              <a:t>Muestreo de Aceptación Por Atributos y Variables</a:t>
            </a:r>
          </a:p>
          <a:p>
            <a:pPr eaLnBrk="1" hangingPunct="1">
              <a:spcBef>
                <a:spcPct val="0"/>
              </a:spcBef>
              <a:defRPr/>
            </a:pPr>
            <a:endParaRPr lang="es-ES" altLang="en-US" sz="2800" dirty="0"/>
          </a:p>
          <a:p>
            <a:pPr eaLnBrk="1" hangingPunct="1">
              <a:spcBef>
                <a:spcPct val="0"/>
              </a:spcBef>
              <a:defRPr/>
            </a:pPr>
            <a:r>
              <a:rPr lang="es-ES" altLang="en-US" sz="2800" dirty="0">
                <a:solidFill>
                  <a:schemeClr val="tx1"/>
                </a:solidFill>
              </a:rPr>
              <a:t>Gabriela Serrano Torres</a:t>
            </a:r>
            <a:br>
              <a:rPr lang="es-ES" altLang="en-US" sz="2800" dirty="0"/>
            </a:br>
            <a:endParaRPr lang="es-ES"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A895C50-ED9F-4960-A593-4AC01D43F160}"/>
              </a:ext>
            </a:extLst>
          </p:cNvPr>
          <p:cNvSpPr txBox="1"/>
          <p:nvPr/>
        </p:nvSpPr>
        <p:spPr>
          <a:xfrm>
            <a:off x="2614612" y="1028700"/>
            <a:ext cx="6962775" cy="830997"/>
          </a:xfrm>
          <a:prstGeom prst="rect">
            <a:avLst/>
          </a:prstGeom>
          <a:noFill/>
        </p:spPr>
        <p:txBody>
          <a:bodyPr wrap="square">
            <a:spAutoFit/>
          </a:bodyPr>
          <a:lstStyle/>
          <a:p>
            <a:pPr algn="ctr" eaLnBrk="1" hangingPunct="1">
              <a:spcBef>
                <a:spcPct val="0"/>
              </a:spcBef>
              <a:defRPr/>
            </a:pPr>
            <a:r>
              <a:rPr lang="es-ES" altLang="en-US" sz="4800" b="1" dirty="0">
                <a:ln w="22225">
                  <a:solidFill>
                    <a:schemeClr val="accent2"/>
                  </a:solidFill>
                  <a:prstDash val="solid"/>
                </a:ln>
                <a:solidFill>
                  <a:schemeClr val="accent2">
                    <a:lumMod val="40000"/>
                    <a:lumOff val="60000"/>
                  </a:schemeClr>
                </a:solidFill>
              </a:rPr>
              <a:t>Selección de la muestra</a:t>
            </a:r>
          </a:p>
        </p:txBody>
      </p:sp>
      <p:pic>
        <p:nvPicPr>
          <p:cNvPr id="3074" name="Picture 2" descr="Procedimiento para una toma de muestra adecuada en la industria de  alimentos y afines. | BIALAB Laboratorio Industrial">
            <a:extLst>
              <a:ext uri="{FF2B5EF4-FFF2-40B4-BE49-F238E27FC236}">
                <a16:creationId xmlns:a16="http://schemas.microsoft.com/office/drawing/2014/main" id="{8DD971E1-8775-491C-AAE9-A7A987DFC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634" y="2638425"/>
            <a:ext cx="5204732"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600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BF30AB-7EF0-4C5B-B04E-E8A129CA6AE2}"/>
              </a:ext>
            </a:extLst>
          </p:cNvPr>
          <p:cNvSpPr txBox="1"/>
          <p:nvPr/>
        </p:nvSpPr>
        <p:spPr>
          <a:xfrm>
            <a:off x="895350" y="1038225"/>
            <a:ext cx="10401300" cy="3416320"/>
          </a:xfrm>
          <a:prstGeom prst="rect">
            <a:avLst/>
          </a:prstGeom>
          <a:noFill/>
        </p:spPr>
        <p:txBody>
          <a:bodyPr wrap="square">
            <a:spAutoFit/>
          </a:bodyPr>
          <a:lstStyle/>
          <a:p>
            <a:pPr marL="285750" indent="-285750" algn="l">
              <a:buFont typeface="Arial" panose="020B0604020202020204" pitchFamily="34" charset="0"/>
              <a:buChar char="•"/>
            </a:pPr>
            <a:r>
              <a:rPr lang="es-ES" sz="2400" b="0" i="0" u="none" strike="noStrike" baseline="0" dirty="0">
                <a:latin typeface="AGaramondPro-Regular"/>
              </a:rPr>
              <a:t>El área bajo la curva a la izquierda de EI representa la proporción de artículos, </a:t>
            </a:r>
            <a:r>
              <a:rPr lang="es-ES" sz="2400" b="0" i="1" u="none" strike="noStrike" baseline="0" dirty="0">
                <a:latin typeface="AGaramondPro-Italic"/>
              </a:rPr>
              <a:t>p</a:t>
            </a:r>
            <a:r>
              <a:rPr lang="es-ES" sz="1000" b="0" i="0" u="none" strike="noStrike" baseline="0" dirty="0">
                <a:latin typeface="AGaramondPro-Regular"/>
              </a:rPr>
              <a:t>i</a:t>
            </a:r>
            <a:r>
              <a:rPr lang="es-ES" sz="2400" b="0" i="0" u="none" strike="noStrike" baseline="0" dirty="0">
                <a:latin typeface="AGaramondPro-Regular"/>
              </a:rPr>
              <a:t>, que tienen un valor menor que EI.</a:t>
            </a:r>
            <a:endParaRPr lang="es-ES" sz="2400" dirty="0">
              <a:latin typeface="AGaramondPro-Regular"/>
            </a:endParaRPr>
          </a:p>
          <a:p>
            <a:pPr marL="285750" indent="-285750" algn="l">
              <a:buFont typeface="Arial" panose="020B0604020202020204" pitchFamily="34" charset="0"/>
              <a:buChar char="•"/>
            </a:pPr>
            <a:r>
              <a:rPr lang="es-ES" sz="2400" b="0" i="0" u="none" strike="noStrike" baseline="0" dirty="0">
                <a:latin typeface="AGaramondPro-Regular"/>
              </a:rPr>
              <a:t>Mientras que </a:t>
            </a:r>
            <a:r>
              <a:rPr lang="es-ES" sz="2400" b="0" i="1" u="none" strike="noStrike" baseline="0" dirty="0" err="1">
                <a:latin typeface="AGaramondPro-Italic"/>
              </a:rPr>
              <a:t>p</a:t>
            </a:r>
            <a:r>
              <a:rPr lang="es-ES" sz="1000" b="0" i="0" u="none" strike="noStrike" baseline="0" dirty="0" err="1">
                <a:latin typeface="AGaramondPro-Regular"/>
              </a:rPr>
              <a:t>s</a:t>
            </a:r>
            <a:r>
              <a:rPr lang="es-ES" sz="1000" b="0" i="0" u="none" strike="noStrike" baseline="0" dirty="0">
                <a:latin typeface="AGaramondPro-Regular"/>
              </a:rPr>
              <a:t> </a:t>
            </a:r>
            <a:r>
              <a:rPr lang="es-ES" sz="2400" b="0" i="0" u="none" strike="noStrike" baseline="0" dirty="0">
                <a:latin typeface="AGaramondPro-Regular"/>
              </a:rPr>
              <a:t>es la proporción de unidades que exceden la ES. </a:t>
            </a:r>
          </a:p>
          <a:p>
            <a:pPr marL="285750" indent="-285750" algn="l">
              <a:buFont typeface="Arial" panose="020B0604020202020204" pitchFamily="34" charset="0"/>
              <a:buChar char="•"/>
            </a:pPr>
            <a:r>
              <a:rPr lang="es-ES" sz="2400" dirty="0">
                <a:latin typeface="AGaramondPro-Regular"/>
              </a:rPr>
              <a:t>La </a:t>
            </a:r>
            <a:r>
              <a:rPr lang="es-ES" sz="2400" b="0" i="0" u="none" strike="noStrike" baseline="0" dirty="0">
                <a:latin typeface="AGaramondPro-Regular"/>
              </a:rPr>
              <a:t>proporción total de defectuosos, </a:t>
            </a:r>
            <a:r>
              <a:rPr lang="es-ES" sz="2400" b="0" i="1" u="none" strike="noStrike" baseline="0" dirty="0">
                <a:latin typeface="AGaramondPro-Italic"/>
              </a:rPr>
              <a:t>p </a:t>
            </a:r>
            <a:r>
              <a:rPr lang="es-ES" sz="2400" dirty="0">
                <a:latin typeface="WWPI01"/>
              </a:rPr>
              <a:t>=</a:t>
            </a:r>
            <a:r>
              <a:rPr lang="es-ES" sz="2400" b="0" i="0" u="none" strike="noStrike" baseline="0" dirty="0">
                <a:latin typeface="WWPI01"/>
              </a:rPr>
              <a:t> </a:t>
            </a:r>
            <a:r>
              <a:rPr lang="es-ES" sz="2400" b="0" i="1" u="none" strike="noStrike" baseline="0" dirty="0">
                <a:latin typeface="AGaramondPro-Italic"/>
              </a:rPr>
              <a:t>p</a:t>
            </a:r>
            <a:r>
              <a:rPr lang="es-ES" sz="1000" b="0" i="0" u="none" strike="noStrike" baseline="0" dirty="0">
                <a:latin typeface="AGaramondPro-Regular"/>
              </a:rPr>
              <a:t>i </a:t>
            </a:r>
            <a:r>
              <a:rPr lang="es-ES" sz="2400" dirty="0">
                <a:latin typeface="WWPI01"/>
              </a:rPr>
              <a:t>+</a:t>
            </a:r>
            <a:r>
              <a:rPr lang="es-ES" sz="2400" b="0" i="0" u="none" strike="noStrike" baseline="0" dirty="0">
                <a:latin typeface="WWPI01"/>
              </a:rPr>
              <a:t> </a:t>
            </a:r>
            <a:r>
              <a:rPr lang="es-ES" sz="2400" b="0" i="1" u="none" strike="noStrike" baseline="0" dirty="0" err="1">
                <a:latin typeface="AGaramondPro-Italic"/>
              </a:rPr>
              <a:t>p</a:t>
            </a:r>
            <a:r>
              <a:rPr lang="es-ES" sz="1000" b="0" i="0" u="none" strike="noStrike" baseline="0" dirty="0" err="1">
                <a:latin typeface="AGaramondPro-Regular"/>
              </a:rPr>
              <a:t>s</a:t>
            </a:r>
            <a:r>
              <a:rPr lang="es-ES" sz="2400" b="0" i="0" u="none" strike="noStrike" baseline="0" dirty="0">
                <a:latin typeface="AGaramondPro-Regular"/>
              </a:rPr>
              <a:t>, depende de los valores de </a:t>
            </a:r>
            <a:r>
              <a:rPr lang="es-ES" sz="2400" dirty="0">
                <a:latin typeface="WWPI01"/>
              </a:rPr>
              <a:t>µ</a:t>
            </a:r>
            <a:r>
              <a:rPr lang="es-ES" sz="2400" b="0" i="0" u="none" strike="noStrike" baseline="0" dirty="0">
                <a:latin typeface="WWPI01"/>
              </a:rPr>
              <a:t> </a:t>
            </a:r>
            <a:r>
              <a:rPr lang="es-ES" sz="2400" b="0" i="0" u="none" strike="noStrike" baseline="0" dirty="0">
                <a:latin typeface="AGaramondPro-Regular"/>
              </a:rPr>
              <a:t>y </a:t>
            </a:r>
            <a:r>
              <a:rPr lang="el-GR" sz="2400" b="0" i="0" u="none" strike="noStrike" baseline="0" dirty="0">
                <a:latin typeface="Times New Roman" panose="02020603050405020304" pitchFamily="18" charset="0"/>
                <a:cs typeface="Times New Roman" panose="02020603050405020304" pitchFamily="18" charset="0"/>
              </a:rPr>
              <a:t>σ</a:t>
            </a:r>
            <a:r>
              <a:rPr lang="es-ES" sz="2400" b="0" i="0" u="none" strike="noStrike" baseline="0" dirty="0">
                <a:latin typeface="AGaramondPro-Regular"/>
              </a:rPr>
              <a:t>. </a:t>
            </a:r>
          </a:p>
          <a:p>
            <a:pPr marL="285750" indent="-285750" algn="l">
              <a:buFont typeface="Arial" panose="020B0604020202020204" pitchFamily="34" charset="0"/>
              <a:buChar char="•"/>
            </a:pPr>
            <a:r>
              <a:rPr lang="es-ES" sz="2400" b="0" i="0" u="none" strike="noStrike" baseline="0" dirty="0">
                <a:latin typeface="AGaramondPro-Regular"/>
              </a:rPr>
              <a:t>En la práctica, lo que se hace para controlar la proporción de defectuosos es estimar, mediante una muestra de </a:t>
            </a:r>
            <a:r>
              <a:rPr lang="es-ES" sz="2400" b="0" i="1" u="none" strike="noStrike" baseline="0" dirty="0">
                <a:latin typeface="AGaramondPro-Italic"/>
              </a:rPr>
              <a:t>n </a:t>
            </a:r>
            <a:r>
              <a:rPr lang="es-ES" sz="2400" b="0" i="0" u="none" strike="noStrike" baseline="0" dirty="0">
                <a:latin typeface="AGaramondPro-Regular"/>
              </a:rPr>
              <a:t>artículos, la proporción de éstos que no cumplen con la(s) especificación(es). </a:t>
            </a:r>
          </a:p>
          <a:p>
            <a:pPr marL="285750" indent="-285750" algn="l">
              <a:buFont typeface="Arial" panose="020B0604020202020204" pitchFamily="34" charset="0"/>
              <a:buChar char="•"/>
            </a:pPr>
            <a:r>
              <a:rPr lang="es-ES" sz="2400" b="0" i="0" u="none" strike="noStrike" baseline="0" dirty="0">
                <a:latin typeface="AGaramondPro-Regular"/>
              </a:rPr>
              <a:t>Si el valor estimado de </a:t>
            </a:r>
            <a:r>
              <a:rPr lang="es-ES" sz="2400" b="0" i="1" u="none" strike="noStrike" baseline="0" dirty="0">
                <a:latin typeface="AGaramondPro-Italic"/>
              </a:rPr>
              <a:t>p </a:t>
            </a:r>
            <a:r>
              <a:rPr lang="es-ES" sz="2400" b="0" i="0" u="none" strike="noStrike" baseline="0" dirty="0">
                <a:latin typeface="AGaramondPro-Regular"/>
              </a:rPr>
              <a:t>excede un valor máximo especificado, el lote es rechazado; de otra forma, el lote es aceptado.</a:t>
            </a:r>
          </a:p>
        </p:txBody>
      </p:sp>
    </p:spTree>
    <p:extLst>
      <p:ext uri="{BB962C8B-B14F-4D97-AF65-F5344CB8AC3E}">
        <p14:creationId xmlns:p14="http://schemas.microsoft.com/office/powerpoint/2010/main" val="31439085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6CB696-2DD0-4D85-8247-B95EDF35CE56}"/>
              </a:ext>
            </a:extLst>
          </p:cNvPr>
          <p:cNvSpPr txBox="1"/>
          <p:nvPr/>
        </p:nvSpPr>
        <p:spPr>
          <a:xfrm>
            <a:off x="2638425" y="2101334"/>
            <a:ext cx="6915150" cy="1754326"/>
          </a:xfrm>
          <a:prstGeom prst="rect">
            <a:avLst/>
          </a:prstGeom>
          <a:noFill/>
        </p:spPr>
        <p:txBody>
          <a:bodyPr wrap="square">
            <a:spAutoFit/>
          </a:bodyPr>
          <a:lstStyle/>
          <a:p>
            <a:pPr algn="ctr"/>
            <a:r>
              <a:rPr lang="es-ES" sz="5400" b="1" i="0" u="none" strike="noStrike" baseline="0" dirty="0" err="1">
                <a:ln w="22225">
                  <a:solidFill>
                    <a:schemeClr val="accent2"/>
                  </a:solidFill>
                  <a:prstDash val="solid"/>
                </a:ln>
                <a:solidFill>
                  <a:schemeClr val="accent2">
                    <a:lumMod val="40000"/>
                    <a:lumOff val="60000"/>
                  </a:schemeClr>
                </a:solidFill>
                <a:latin typeface="UniversLTStd-BoldCn"/>
              </a:rPr>
              <a:t>Military</a:t>
            </a:r>
            <a:r>
              <a:rPr lang="es-ES" sz="5400" b="1" i="0" u="none" strike="noStrike" baseline="0" dirty="0">
                <a:ln w="22225">
                  <a:solidFill>
                    <a:schemeClr val="accent2"/>
                  </a:solidFill>
                  <a:prstDash val="solid"/>
                </a:ln>
                <a:solidFill>
                  <a:schemeClr val="accent2">
                    <a:lumMod val="40000"/>
                    <a:lumOff val="60000"/>
                  </a:schemeClr>
                </a:solidFill>
                <a:latin typeface="UniversLTStd-BoldCn"/>
              </a:rPr>
              <a:t> Standard 414 (ANSI/ASQC Z1.9)</a:t>
            </a:r>
            <a:endParaRPr lang="es-E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79430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7E1EDEE-C6EE-4572-91A9-D832C965F186}"/>
              </a:ext>
            </a:extLst>
          </p:cNvPr>
          <p:cNvGraphicFramePr/>
          <p:nvPr>
            <p:extLst>
              <p:ext uri="{D42A27DB-BD31-4B8C-83A1-F6EECF244321}">
                <p14:modId xmlns:p14="http://schemas.microsoft.com/office/powerpoint/2010/main" val="1962055997"/>
              </p:ext>
            </p:extLst>
          </p:nvPr>
        </p:nvGraphicFramePr>
        <p:xfrm>
          <a:off x="1152525" y="552450"/>
          <a:ext cx="9858375" cy="5585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19393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0AE17C-D6AE-4D0F-A463-213DDBE8FC29}"/>
              </a:ext>
            </a:extLst>
          </p:cNvPr>
          <p:cNvPicPr>
            <a:picLocks noChangeAspect="1"/>
          </p:cNvPicPr>
          <p:nvPr/>
        </p:nvPicPr>
        <p:blipFill>
          <a:blip r:embed="rId2"/>
          <a:stretch>
            <a:fillRect/>
          </a:stretch>
        </p:blipFill>
        <p:spPr>
          <a:xfrm>
            <a:off x="1538006" y="843628"/>
            <a:ext cx="9115988" cy="5170743"/>
          </a:xfrm>
          <a:prstGeom prst="rect">
            <a:avLst/>
          </a:prstGeom>
        </p:spPr>
      </p:pic>
    </p:spTree>
    <p:extLst>
      <p:ext uri="{BB962C8B-B14F-4D97-AF65-F5344CB8AC3E}">
        <p14:creationId xmlns:p14="http://schemas.microsoft.com/office/powerpoint/2010/main" val="38538353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CC41E0A-5EB7-4DF1-B1AA-57093444C76A}"/>
              </a:ext>
            </a:extLst>
          </p:cNvPr>
          <p:cNvSpPr txBox="1"/>
          <p:nvPr/>
        </p:nvSpPr>
        <p:spPr>
          <a:xfrm>
            <a:off x="1409701" y="847725"/>
            <a:ext cx="9058274" cy="4893647"/>
          </a:xfrm>
          <a:prstGeom prst="rect">
            <a:avLst/>
          </a:prstGeom>
          <a:noFill/>
        </p:spPr>
        <p:txBody>
          <a:bodyPr wrap="square">
            <a:spAutoFit/>
          </a:bodyPr>
          <a:lstStyle/>
          <a:p>
            <a:pPr algn="just"/>
            <a:r>
              <a:rPr lang="es-ES" sz="2400" b="0" i="0" u="none" strike="noStrike" baseline="0" dirty="0">
                <a:latin typeface="AGaramondPro-Regular"/>
              </a:rPr>
              <a:t>El MIL STD 414 consta de cuatro secciones: </a:t>
            </a:r>
          </a:p>
          <a:p>
            <a:pPr algn="just"/>
            <a:endParaRPr lang="es-ES" sz="2400" b="0" i="0" u="none" strike="noStrike" baseline="0" dirty="0">
              <a:latin typeface="AGaramondPro-Regular"/>
            </a:endParaRPr>
          </a:p>
          <a:p>
            <a:pPr marL="342900" indent="-342900" algn="just">
              <a:buFont typeface="Arial" panose="020B0604020202020204" pitchFamily="34" charset="0"/>
              <a:buChar char="•"/>
            </a:pPr>
            <a:r>
              <a:rPr lang="es-ES" sz="2400" dirty="0">
                <a:latin typeface="AGaramondPro-Regular"/>
              </a:rPr>
              <a:t>L</a:t>
            </a:r>
            <a:r>
              <a:rPr lang="es-ES" sz="2400" b="0" i="0" u="none" strike="noStrike" baseline="0" dirty="0">
                <a:latin typeface="AGaramondPro-Regular"/>
              </a:rPr>
              <a:t>a sección A es la descripción general de los planes de muestreo, incluidos definiciones, códigos de letras para tamaños muestrales y curvas CO para los</a:t>
            </a:r>
          </a:p>
          <a:p>
            <a:pPr marL="342900" indent="-342900" algn="just">
              <a:buFont typeface="Arial" panose="020B0604020202020204" pitchFamily="34" charset="0"/>
              <a:buChar char="•"/>
            </a:pPr>
            <a:r>
              <a:rPr lang="es-ES" sz="2400" b="0" i="0" u="none" strike="noStrike" baseline="0" dirty="0">
                <a:latin typeface="AGaramondPro-Regular"/>
              </a:rPr>
              <a:t>diferentes planes de muestreo</a:t>
            </a:r>
          </a:p>
          <a:p>
            <a:pPr marL="342900" indent="-342900" algn="just">
              <a:buFont typeface="Arial" panose="020B0604020202020204" pitchFamily="34" charset="0"/>
              <a:buChar char="•"/>
            </a:pPr>
            <a:r>
              <a:rPr lang="es-ES" sz="2400" dirty="0">
                <a:latin typeface="AGaramondPro-Regular"/>
              </a:rPr>
              <a:t>L</a:t>
            </a:r>
            <a:r>
              <a:rPr lang="es-ES" sz="2400" b="0" i="0" u="none" strike="noStrike" baseline="0" dirty="0">
                <a:latin typeface="AGaramondPro-Regular"/>
              </a:rPr>
              <a:t>a B proporciona varios planes de muestreo basados en la desviación estándar de la muestra para el caso en el que </a:t>
            </a:r>
            <a:r>
              <a:rPr lang="es-ES" sz="2400" dirty="0">
                <a:latin typeface="WWPI01"/>
                <a:cs typeface="Times New Roman" panose="02020603050405020304" pitchFamily="18" charset="0"/>
              </a:rPr>
              <a:t>σ</a:t>
            </a:r>
            <a:r>
              <a:rPr lang="es-ES" sz="2400" b="0" i="0" u="none" strike="noStrike" baseline="0" dirty="0">
                <a:latin typeface="WWPI01"/>
              </a:rPr>
              <a:t> </a:t>
            </a:r>
            <a:r>
              <a:rPr lang="es-ES" sz="2400" b="0" i="0" u="none" strike="noStrike" baseline="0" dirty="0">
                <a:latin typeface="AGaramondPro-Regular"/>
              </a:rPr>
              <a:t>es desconocida</a:t>
            </a:r>
          </a:p>
          <a:p>
            <a:pPr marL="342900" indent="-342900" algn="just">
              <a:buFont typeface="Arial" panose="020B0604020202020204" pitchFamily="34" charset="0"/>
              <a:buChar char="•"/>
            </a:pPr>
            <a:r>
              <a:rPr lang="es-ES" sz="2400" dirty="0">
                <a:latin typeface="AGaramondPro-Regular"/>
              </a:rPr>
              <a:t>L</a:t>
            </a:r>
            <a:r>
              <a:rPr lang="es-ES" sz="2400" b="0" i="0" u="none" strike="noStrike" baseline="0" dirty="0">
                <a:latin typeface="AGaramondPro-Regular"/>
              </a:rPr>
              <a:t>a C presenta planes de muestreo basados en el rango de la muestra</a:t>
            </a:r>
          </a:p>
          <a:p>
            <a:pPr marL="342900" indent="-342900" algn="just">
              <a:buFont typeface="Arial" panose="020B0604020202020204" pitchFamily="34" charset="0"/>
              <a:buChar char="•"/>
            </a:pPr>
            <a:r>
              <a:rPr lang="es-ES" sz="2400" b="0" i="0" u="none" strike="noStrike" baseline="0" dirty="0">
                <a:latin typeface="AGaramondPro-Regular"/>
              </a:rPr>
              <a:t>Y la D proporciona planes de muestreo por variables para el caso en el que la desviación estándar es conocida. </a:t>
            </a:r>
          </a:p>
          <a:p>
            <a:pPr algn="just"/>
            <a:endParaRPr lang="es-ES" sz="2400" b="0" i="0" u="none" strike="noStrike" baseline="0" dirty="0">
              <a:latin typeface="AGaramondPro-Regular"/>
            </a:endParaRPr>
          </a:p>
          <a:p>
            <a:pPr algn="just"/>
            <a:r>
              <a:rPr lang="es-ES" sz="2400" b="0" i="0" u="none" strike="noStrike" baseline="0" dirty="0">
                <a:latin typeface="AGaramondPro-Regular"/>
              </a:rPr>
              <a:t>A continuación se estudia el uso de la sección B.</a:t>
            </a:r>
            <a:endParaRPr lang="es-ES" sz="2400" dirty="0"/>
          </a:p>
        </p:txBody>
      </p:sp>
    </p:spTree>
    <p:extLst>
      <p:ext uri="{BB962C8B-B14F-4D97-AF65-F5344CB8AC3E}">
        <p14:creationId xmlns:p14="http://schemas.microsoft.com/office/powerpoint/2010/main" val="7485025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476442B-2B20-4C30-BBF3-F7FBCFA15965}"/>
              </a:ext>
            </a:extLst>
          </p:cNvPr>
          <p:cNvPicPr>
            <a:picLocks noChangeAspect="1"/>
          </p:cNvPicPr>
          <p:nvPr/>
        </p:nvPicPr>
        <p:blipFill>
          <a:blip r:embed="rId2"/>
          <a:stretch>
            <a:fillRect/>
          </a:stretch>
        </p:blipFill>
        <p:spPr>
          <a:xfrm>
            <a:off x="881931" y="733425"/>
            <a:ext cx="10086683" cy="5177133"/>
          </a:xfrm>
          <a:prstGeom prst="rect">
            <a:avLst/>
          </a:prstGeom>
        </p:spPr>
      </p:pic>
    </p:spTree>
    <p:extLst>
      <p:ext uri="{BB962C8B-B14F-4D97-AF65-F5344CB8AC3E}">
        <p14:creationId xmlns:p14="http://schemas.microsoft.com/office/powerpoint/2010/main" val="36336892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E56650-9A41-42CB-96CB-927B15A5B5ED}"/>
              </a:ext>
            </a:extLst>
          </p:cNvPr>
          <p:cNvPicPr>
            <a:picLocks noChangeAspect="1"/>
          </p:cNvPicPr>
          <p:nvPr/>
        </p:nvPicPr>
        <p:blipFill rotWithShape="1">
          <a:blip r:embed="rId2"/>
          <a:srcRect t="862"/>
          <a:stretch/>
        </p:blipFill>
        <p:spPr>
          <a:xfrm>
            <a:off x="2133047" y="361949"/>
            <a:ext cx="7925906" cy="6296491"/>
          </a:xfrm>
          <a:prstGeom prst="rect">
            <a:avLst/>
          </a:prstGeom>
        </p:spPr>
      </p:pic>
    </p:spTree>
    <p:extLst>
      <p:ext uri="{BB962C8B-B14F-4D97-AF65-F5344CB8AC3E}">
        <p14:creationId xmlns:p14="http://schemas.microsoft.com/office/powerpoint/2010/main" val="41219473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2D11DF5-832B-46E8-A809-6CC018A63DBD}"/>
              </a:ext>
            </a:extLst>
          </p:cNvPr>
          <p:cNvPicPr>
            <a:picLocks noChangeAspect="1"/>
          </p:cNvPicPr>
          <p:nvPr/>
        </p:nvPicPr>
        <p:blipFill>
          <a:blip r:embed="rId2"/>
          <a:stretch>
            <a:fillRect/>
          </a:stretch>
        </p:blipFill>
        <p:spPr>
          <a:xfrm>
            <a:off x="2009204" y="356759"/>
            <a:ext cx="8173591" cy="6144482"/>
          </a:xfrm>
          <a:prstGeom prst="rect">
            <a:avLst/>
          </a:prstGeom>
        </p:spPr>
      </p:pic>
    </p:spTree>
    <p:extLst>
      <p:ext uri="{BB962C8B-B14F-4D97-AF65-F5344CB8AC3E}">
        <p14:creationId xmlns:p14="http://schemas.microsoft.com/office/powerpoint/2010/main" val="17314089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7C96F1D-45A5-49AA-8D93-2E5738F0C2F8}"/>
              </a:ext>
            </a:extLst>
          </p:cNvPr>
          <p:cNvPicPr>
            <a:picLocks noChangeAspect="1"/>
          </p:cNvPicPr>
          <p:nvPr/>
        </p:nvPicPr>
        <p:blipFill>
          <a:blip r:embed="rId2"/>
          <a:stretch>
            <a:fillRect/>
          </a:stretch>
        </p:blipFill>
        <p:spPr>
          <a:xfrm>
            <a:off x="1905843" y="209550"/>
            <a:ext cx="8219231" cy="6572250"/>
          </a:xfrm>
          <a:prstGeom prst="rect">
            <a:avLst/>
          </a:prstGeom>
        </p:spPr>
      </p:pic>
    </p:spTree>
    <p:extLst>
      <p:ext uri="{BB962C8B-B14F-4D97-AF65-F5344CB8AC3E}">
        <p14:creationId xmlns:p14="http://schemas.microsoft.com/office/powerpoint/2010/main" val="25421207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9346ACA-CF4E-4C35-AD7F-2BBB6F578EBA}"/>
              </a:ext>
            </a:extLst>
          </p:cNvPr>
          <p:cNvPicPr>
            <a:picLocks noChangeAspect="1"/>
          </p:cNvPicPr>
          <p:nvPr/>
        </p:nvPicPr>
        <p:blipFill>
          <a:blip r:embed="rId2"/>
          <a:stretch>
            <a:fillRect/>
          </a:stretch>
        </p:blipFill>
        <p:spPr>
          <a:xfrm>
            <a:off x="1765526" y="397668"/>
            <a:ext cx="8660947" cy="6062663"/>
          </a:xfrm>
          <a:prstGeom prst="rect">
            <a:avLst/>
          </a:prstGeom>
        </p:spPr>
      </p:pic>
    </p:spTree>
    <p:extLst>
      <p:ext uri="{BB962C8B-B14F-4D97-AF65-F5344CB8AC3E}">
        <p14:creationId xmlns:p14="http://schemas.microsoft.com/office/powerpoint/2010/main" val="66092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B7BB67-3E8F-4DE4-849E-11F65031EE61}"/>
              </a:ext>
            </a:extLst>
          </p:cNvPr>
          <p:cNvSpPr txBox="1"/>
          <p:nvPr/>
        </p:nvSpPr>
        <p:spPr>
          <a:xfrm>
            <a:off x="866774" y="762000"/>
            <a:ext cx="10201275" cy="5078313"/>
          </a:xfrm>
          <a:prstGeom prst="rect">
            <a:avLst/>
          </a:prstGeom>
          <a:noFill/>
        </p:spPr>
        <p:txBody>
          <a:bodyPr wrap="square">
            <a:spAutoFit/>
          </a:bodyPr>
          <a:lstStyle/>
          <a:p>
            <a:pPr algn="just"/>
            <a:r>
              <a:rPr lang="es-ES" b="0" i="0" u="none" strike="noStrike" baseline="0" dirty="0">
                <a:latin typeface="AGaramondPro-Regular"/>
              </a:rPr>
              <a:t>- Todos los planes de muestreo de aceptación basan su funcionamiento en que las unidades seleccionadas</a:t>
            </a:r>
          </a:p>
          <a:p>
            <a:pPr algn="just"/>
            <a:r>
              <a:rPr lang="es-ES" b="0" i="0" u="none" strike="noStrike" baseline="0" dirty="0">
                <a:latin typeface="AGaramondPro-Regular"/>
              </a:rPr>
              <a:t>para la inspección son representativas de todo el lote. </a:t>
            </a:r>
          </a:p>
          <a:p>
            <a:pPr algn="just"/>
            <a:r>
              <a:rPr lang="es-ES" b="0" i="0" u="none" strike="noStrike" baseline="0" dirty="0">
                <a:latin typeface="AGaramondPro-Regular"/>
              </a:rPr>
              <a:t>- Muestreo aleatorio </a:t>
            </a:r>
            <a:endParaRPr lang="es-ES" dirty="0">
              <a:latin typeface="AGaramondPro-Regular"/>
            </a:endParaRPr>
          </a:p>
          <a:p>
            <a:pPr algn="just"/>
            <a:r>
              <a:rPr lang="es-ES" b="0" i="0" u="none" strike="noStrike" baseline="0" dirty="0">
                <a:latin typeface="AGaramondPro-Regular"/>
              </a:rPr>
              <a:t>- Por ejemplo, si se aplica el método de </a:t>
            </a:r>
            <a:r>
              <a:rPr lang="es-ES" b="0" i="1" u="none" strike="noStrike" baseline="0" dirty="0">
                <a:latin typeface="AGaramondPro-Italic"/>
              </a:rPr>
              <a:t>muestreo aleatorio simple</a:t>
            </a:r>
            <a:r>
              <a:rPr lang="es-ES" b="0" i="0" u="none" strike="noStrike" baseline="0" dirty="0">
                <a:latin typeface="AGaramondPro-Regular"/>
              </a:rPr>
              <a:t>, entonces se asigna un número a cada uno de los </a:t>
            </a:r>
            <a:r>
              <a:rPr lang="es-ES" b="0" i="1" u="none" strike="noStrike" baseline="0" dirty="0">
                <a:latin typeface="AGaramondPro-Italic"/>
              </a:rPr>
              <a:t>N </a:t>
            </a:r>
            <a:r>
              <a:rPr lang="es-ES" b="0" i="0" u="none" strike="noStrike" baseline="0" dirty="0">
                <a:latin typeface="AGaramondPro-Regular"/>
              </a:rPr>
              <a:t>artículos del lote y al azar se seleccionan </a:t>
            </a:r>
            <a:r>
              <a:rPr lang="es-ES" b="0" i="1" u="none" strike="noStrike" baseline="0" dirty="0">
                <a:latin typeface="AGaramondPro-Italic"/>
              </a:rPr>
              <a:t>n </a:t>
            </a:r>
            <a:r>
              <a:rPr lang="es-ES" b="0" i="0" u="none" strike="noStrike" baseline="0" dirty="0">
                <a:latin typeface="AGaramondPro-Regular"/>
              </a:rPr>
              <a:t>de estos números para determinar qué artículos del lote constituyen la muestra. </a:t>
            </a:r>
          </a:p>
          <a:p>
            <a:pPr algn="just"/>
            <a:endParaRPr lang="es-ES" b="0" i="0" u="none" strike="noStrike" baseline="0" dirty="0">
              <a:latin typeface="AGaramondPro-Regular"/>
            </a:endParaRPr>
          </a:p>
          <a:p>
            <a:pPr algn="just"/>
            <a:r>
              <a:rPr lang="es-ES" b="0" i="0" u="none" strike="noStrike" baseline="0" dirty="0">
                <a:solidFill>
                  <a:schemeClr val="accent1">
                    <a:lumMod val="75000"/>
                  </a:schemeClr>
                </a:solidFill>
                <a:latin typeface="AGaramondPro-Regular"/>
              </a:rPr>
              <a:t>Para la selección de los números se puede recurrir a una tabla de números aleatorios o a un software estadístico; por ejemplo, en Excel se puede utilizar </a:t>
            </a:r>
            <a:r>
              <a:rPr lang="es-ES" b="0" i="1" u="none" strike="noStrike" baseline="0" dirty="0">
                <a:solidFill>
                  <a:schemeClr val="accent1">
                    <a:lumMod val="75000"/>
                  </a:schemeClr>
                </a:solidFill>
                <a:latin typeface="AGaramondPro-Italic"/>
              </a:rPr>
              <a:t>n </a:t>
            </a:r>
            <a:r>
              <a:rPr lang="es-ES" b="0" i="0" u="none" strike="noStrike" baseline="0" dirty="0">
                <a:solidFill>
                  <a:schemeClr val="accent1">
                    <a:lumMod val="75000"/>
                  </a:schemeClr>
                </a:solidFill>
                <a:latin typeface="AGaramondPro-Regular"/>
              </a:rPr>
              <a:t>veces la función </a:t>
            </a:r>
            <a:r>
              <a:rPr lang="es-ES" b="0" i="1" u="none" strike="noStrike" baseline="0" dirty="0">
                <a:solidFill>
                  <a:schemeClr val="accent1">
                    <a:lumMod val="75000"/>
                  </a:schemeClr>
                </a:solidFill>
                <a:latin typeface="AGaramondPro-Italic"/>
              </a:rPr>
              <a:t>ALEATORIO.ENTRE(1,N)</a:t>
            </a:r>
            <a:r>
              <a:rPr lang="es-ES" b="0" i="0" u="none" strike="noStrike" baseline="0" dirty="0">
                <a:solidFill>
                  <a:schemeClr val="accent1">
                    <a:lumMod val="75000"/>
                  </a:schemeClr>
                </a:solidFill>
                <a:latin typeface="AGaramondPro-Regular"/>
              </a:rPr>
              <a:t>.</a:t>
            </a:r>
          </a:p>
          <a:p>
            <a:pPr algn="just"/>
            <a:endParaRPr lang="es-ES" b="0" i="0" u="none" strike="noStrike" baseline="0" dirty="0">
              <a:solidFill>
                <a:schemeClr val="accent1">
                  <a:lumMod val="75000"/>
                </a:schemeClr>
              </a:solidFill>
              <a:latin typeface="AGaramondPro-Regular"/>
            </a:endParaRPr>
          </a:p>
          <a:p>
            <a:pPr algn="just"/>
            <a:r>
              <a:rPr lang="es-ES" b="0" i="0" u="none" strike="noStrike" baseline="0" dirty="0">
                <a:latin typeface="AGaramondPro-Regular"/>
              </a:rPr>
              <a:t>Cuando es difícil enumerar las piezas, el número seleccionado puede usarse para determinar la zona en la que está el artículo a seleccionar. </a:t>
            </a:r>
          </a:p>
          <a:p>
            <a:pPr algn="just"/>
            <a:endParaRPr lang="es-ES" dirty="0">
              <a:latin typeface="AGaramondPro-Regular"/>
            </a:endParaRPr>
          </a:p>
          <a:p>
            <a:pPr algn="just"/>
            <a:r>
              <a:rPr lang="es-ES" b="0" i="0" u="none" strike="noStrike" baseline="0" dirty="0">
                <a:solidFill>
                  <a:schemeClr val="accent1">
                    <a:lumMod val="75000"/>
                  </a:schemeClr>
                </a:solidFill>
                <a:latin typeface="AGaramondPro-Regular"/>
              </a:rPr>
              <a:t>Por ejemplo, el número 482 puede ser la representación de la unidad localizada sobre un cuarto nivel, octava fila y segunda columna.</a:t>
            </a:r>
          </a:p>
          <a:p>
            <a:pPr algn="just"/>
            <a:endParaRPr lang="es-ES" b="0" i="0" u="none" strike="noStrike" baseline="0" dirty="0">
              <a:solidFill>
                <a:schemeClr val="accent1">
                  <a:lumMod val="75000"/>
                </a:schemeClr>
              </a:solidFill>
              <a:latin typeface="AGaramondPro-Regular"/>
            </a:endParaRPr>
          </a:p>
          <a:p>
            <a:pPr algn="just"/>
            <a:r>
              <a:rPr lang="es-ES" b="0" i="0" u="none" strike="noStrike" baseline="0" dirty="0">
                <a:solidFill>
                  <a:schemeClr val="accent1">
                    <a:lumMod val="75000"/>
                  </a:schemeClr>
                </a:solidFill>
                <a:latin typeface="AGaramondPro-Regular"/>
              </a:rPr>
              <a:t>Otra opción es que el inspector divida el lote en estratos o capas, y las unidades se toman aleatoriamente dentro de cada cubo.</a:t>
            </a:r>
            <a:endParaRPr lang="es-ES" dirty="0">
              <a:solidFill>
                <a:schemeClr val="accent1">
                  <a:lumMod val="75000"/>
                </a:schemeClr>
              </a:solidFill>
            </a:endParaRPr>
          </a:p>
        </p:txBody>
      </p:sp>
    </p:spTree>
    <p:extLst>
      <p:ext uri="{BB962C8B-B14F-4D97-AF65-F5344CB8AC3E}">
        <p14:creationId xmlns:p14="http://schemas.microsoft.com/office/powerpoint/2010/main" val="8527231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AB214A7-D786-4C05-87B0-D9E237E17CF1}"/>
              </a:ext>
            </a:extLst>
          </p:cNvPr>
          <p:cNvPicPr>
            <a:picLocks noChangeAspect="1"/>
          </p:cNvPicPr>
          <p:nvPr/>
        </p:nvPicPr>
        <p:blipFill rotWithShape="1">
          <a:blip r:embed="rId2"/>
          <a:srcRect b="84407"/>
          <a:stretch/>
        </p:blipFill>
        <p:spPr>
          <a:xfrm>
            <a:off x="1750461" y="397668"/>
            <a:ext cx="8691076" cy="945357"/>
          </a:xfrm>
          <a:prstGeom prst="rect">
            <a:avLst/>
          </a:prstGeom>
        </p:spPr>
      </p:pic>
      <p:pic>
        <p:nvPicPr>
          <p:cNvPr id="4" name="Imagen 3">
            <a:extLst>
              <a:ext uri="{FF2B5EF4-FFF2-40B4-BE49-F238E27FC236}">
                <a16:creationId xmlns:a16="http://schemas.microsoft.com/office/drawing/2014/main" id="{70714BF8-1832-47BF-A08E-BE635BAAE598}"/>
              </a:ext>
            </a:extLst>
          </p:cNvPr>
          <p:cNvPicPr>
            <a:picLocks noChangeAspect="1"/>
          </p:cNvPicPr>
          <p:nvPr/>
        </p:nvPicPr>
        <p:blipFill>
          <a:blip r:embed="rId3"/>
          <a:stretch>
            <a:fillRect/>
          </a:stretch>
        </p:blipFill>
        <p:spPr>
          <a:xfrm>
            <a:off x="1750461" y="1343025"/>
            <a:ext cx="8691076" cy="5282960"/>
          </a:xfrm>
          <a:prstGeom prst="rect">
            <a:avLst/>
          </a:prstGeom>
        </p:spPr>
      </p:pic>
    </p:spTree>
    <p:extLst>
      <p:ext uri="{BB962C8B-B14F-4D97-AF65-F5344CB8AC3E}">
        <p14:creationId xmlns:p14="http://schemas.microsoft.com/office/powerpoint/2010/main" val="5739891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B8D9AB0-6B91-443E-BEFC-1FEF1EA12DFD}"/>
              </a:ext>
            </a:extLst>
          </p:cNvPr>
          <p:cNvPicPr>
            <a:picLocks noChangeAspect="1"/>
          </p:cNvPicPr>
          <p:nvPr/>
        </p:nvPicPr>
        <p:blipFill>
          <a:blip r:embed="rId2"/>
          <a:stretch>
            <a:fillRect/>
          </a:stretch>
        </p:blipFill>
        <p:spPr>
          <a:xfrm>
            <a:off x="1590120" y="191995"/>
            <a:ext cx="9011760" cy="6474010"/>
          </a:xfrm>
          <a:prstGeom prst="rect">
            <a:avLst/>
          </a:prstGeom>
        </p:spPr>
      </p:pic>
    </p:spTree>
    <p:extLst>
      <p:ext uri="{BB962C8B-B14F-4D97-AF65-F5344CB8AC3E}">
        <p14:creationId xmlns:p14="http://schemas.microsoft.com/office/powerpoint/2010/main" val="13270117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EC81F58-9A44-4A6D-83D4-6DA2074B58FB}"/>
              </a:ext>
            </a:extLst>
          </p:cNvPr>
          <p:cNvPicPr>
            <a:picLocks noChangeAspect="1"/>
          </p:cNvPicPr>
          <p:nvPr/>
        </p:nvPicPr>
        <p:blipFill rotWithShape="1">
          <a:blip r:embed="rId2"/>
          <a:srcRect b="85163"/>
          <a:stretch/>
        </p:blipFill>
        <p:spPr>
          <a:xfrm>
            <a:off x="1590120" y="191995"/>
            <a:ext cx="9033642" cy="960530"/>
          </a:xfrm>
          <a:prstGeom prst="rect">
            <a:avLst/>
          </a:prstGeom>
        </p:spPr>
      </p:pic>
      <p:pic>
        <p:nvPicPr>
          <p:cNvPr id="4" name="Imagen 3">
            <a:extLst>
              <a:ext uri="{FF2B5EF4-FFF2-40B4-BE49-F238E27FC236}">
                <a16:creationId xmlns:a16="http://schemas.microsoft.com/office/drawing/2014/main" id="{93C3AD00-096E-4D72-868F-816B4A2C5C09}"/>
              </a:ext>
            </a:extLst>
          </p:cNvPr>
          <p:cNvPicPr>
            <a:picLocks noChangeAspect="1"/>
          </p:cNvPicPr>
          <p:nvPr/>
        </p:nvPicPr>
        <p:blipFill>
          <a:blip r:embed="rId3"/>
          <a:stretch>
            <a:fillRect/>
          </a:stretch>
        </p:blipFill>
        <p:spPr>
          <a:xfrm>
            <a:off x="1590120" y="1152525"/>
            <a:ext cx="9033643" cy="5323680"/>
          </a:xfrm>
          <a:prstGeom prst="rect">
            <a:avLst/>
          </a:prstGeom>
        </p:spPr>
      </p:pic>
    </p:spTree>
    <p:extLst>
      <p:ext uri="{BB962C8B-B14F-4D97-AF65-F5344CB8AC3E}">
        <p14:creationId xmlns:p14="http://schemas.microsoft.com/office/powerpoint/2010/main" val="41810983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84AA126-74DD-41E5-AF39-06A76B9BD3BA}"/>
              </a:ext>
            </a:extLst>
          </p:cNvPr>
          <p:cNvPicPr>
            <a:picLocks noChangeAspect="1"/>
          </p:cNvPicPr>
          <p:nvPr/>
        </p:nvPicPr>
        <p:blipFill>
          <a:blip r:embed="rId2"/>
          <a:stretch>
            <a:fillRect/>
          </a:stretch>
        </p:blipFill>
        <p:spPr>
          <a:xfrm>
            <a:off x="1523729" y="599347"/>
            <a:ext cx="9144542" cy="5659305"/>
          </a:xfrm>
          <a:prstGeom prst="rect">
            <a:avLst/>
          </a:prstGeom>
        </p:spPr>
      </p:pic>
    </p:spTree>
    <p:extLst>
      <p:ext uri="{BB962C8B-B14F-4D97-AF65-F5344CB8AC3E}">
        <p14:creationId xmlns:p14="http://schemas.microsoft.com/office/powerpoint/2010/main" val="16017409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E067D2-630E-40A9-9BBA-935FC354ECAE}"/>
              </a:ext>
            </a:extLst>
          </p:cNvPr>
          <p:cNvPicPr>
            <a:picLocks noChangeAspect="1"/>
          </p:cNvPicPr>
          <p:nvPr/>
        </p:nvPicPr>
        <p:blipFill>
          <a:blip r:embed="rId2"/>
          <a:stretch>
            <a:fillRect/>
          </a:stretch>
        </p:blipFill>
        <p:spPr>
          <a:xfrm>
            <a:off x="666202" y="1438200"/>
            <a:ext cx="11072682" cy="1990800"/>
          </a:xfrm>
          <a:prstGeom prst="rect">
            <a:avLst/>
          </a:prstGeom>
        </p:spPr>
      </p:pic>
    </p:spTree>
    <p:extLst>
      <p:ext uri="{BB962C8B-B14F-4D97-AF65-F5344CB8AC3E}">
        <p14:creationId xmlns:p14="http://schemas.microsoft.com/office/powerpoint/2010/main" val="169188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20CCBBE-FF0A-4F84-A9CA-3E9BF27208DA}"/>
              </a:ext>
            </a:extLst>
          </p:cNvPr>
          <p:cNvPicPr>
            <a:picLocks noChangeAspect="1"/>
          </p:cNvPicPr>
          <p:nvPr/>
        </p:nvPicPr>
        <p:blipFill>
          <a:blip r:embed="rId2"/>
          <a:stretch>
            <a:fillRect/>
          </a:stretch>
        </p:blipFill>
        <p:spPr>
          <a:xfrm>
            <a:off x="2695341" y="914400"/>
            <a:ext cx="6801317" cy="4810441"/>
          </a:xfrm>
          <a:prstGeom prst="rect">
            <a:avLst/>
          </a:prstGeom>
        </p:spPr>
      </p:pic>
    </p:spTree>
    <p:extLst>
      <p:ext uri="{BB962C8B-B14F-4D97-AF65-F5344CB8AC3E}">
        <p14:creationId xmlns:p14="http://schemas.microsoft.com/office/powerpoint/2010/main" val="424096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8555" y="435195"/>
            <a:ext cx="39196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Helvetica Neue"/>
                <a:ea typeface="+mn-ea"/>
                <a:cs typeface="+mn-cs"/>
              </a:rPr>
              <a:t>Población y muestra: </a:t>
            </a:r>
            <a:endParaRPr kumimoji="0" lang="es-MX" sz="28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aphicFrame>
        <p:nvGraphicFramePr>
          <p:cNvPr id="3" name="Diagrama 2"/>
          <p:cNvGraphicFramePr/>
          <p:nvPr/>
        </p:nvGraphicFramePr>
        <p:xfrm>
          <a:off x="488555" y="1228435"/>
          <a:ext cx="11223154" cy="525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64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5781" y="517236"/>
            <a:ext cx="10649527"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t>Generalidades</a:t>
            </a: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estadística inferencial es la rama de esta disciplina que se ocupa de estudiar muestras para llevar a cabo inferencias en relación a las poblaciones de las que estas parten. Es decir, quiere conocer algo de la población a partir de la muestra.</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404040"/>
                </a:solidFill>
                <a:effectLst/>
                <a:uLnTx/>
                <a:uFillTx/>
                <a:latin typeface="Source Sans Pro"/>
                <a:ea typeface="+mn-ea"/>
                <a:cs typeface="+mn-cs"/>
              </a:rPr>
              <a:t>El muestreo es una herramienta de investigación que, al ser utilizada adecuadamente, permite obtener conclusiones específicas y evitar resultados sesgados.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srgbClr val="404040"/>
                </a:solidFill>
                <a:effectLst/>
                <a:uLnTx/>
                <a:uFillTx/>
                <a:latin typeface="Source Sans Pro"/>
                <a:ea typeface="+mn-ea"/>
                <a:cs typeface="+mn-cs"/>
              </a:rPr>
              <a:t>Los factores más importantes al muestrear son:</a:t>
            </a:r>
          </a:p>
          <a:p>
            <a:pPr marL="800100" marR="0" lvl="1" indent="-34290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000" b="0" i="0" u="none" strike="noStrike" kern="1200" cap="none" spc="0" normalizeH="0" baseline="0" noProof="0" dirty="0">
                <a:ln>
                  <a:noFill/>
                </a:ln>
                <a:solidFill>
                  <a:srgbClr val="404040"/>
                </a:solidFill>
                <a:effectLst/>
                <a:uLnTx/>
                <a:uFillTx/>
                <a:latin typeface="Source Sans Pro"/>
                <a:ea typeface="+mn-ea"/>
                <a:cs typeface="+mn-cs"/>
              </a:rPr>
              <a:t>La representatividad, para que los elementos posean cualidades comunes según sea el propósito</a:t>
            </a:r>
          </a:p>
          <a:p>
            <a:pPr marL="800100" marR="0" lvl="1" indent="-34290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000" b="0" i="0" u="none" strike="noStrike" kern="1200" cap="none" spc="0" normalizeH="0" baseline="0" noProof="0" dirty="0">
                <a:ln>
                  <a:noFill/>
                </a:ln>
                <a:solidFill>
                  <a:srgbClr val="404040"/>
                </a:solidFill>
                <a:effectLst/>
                <a:uLnTx/>
                <a:uFillTx/>
                <a:latin typeface="Source Sans Pro"/>
                <a:ea typeface="+mn-ea"/>
                <a:cs typeface="+mn-cs"/>
              </a:rPr>
              <a:t>La aleatoriedad al momento de seleccionar los elementos.</a:t>
            </a:r>
          </a:p>
          <a:p>
            <a:pPr marL="800100" marR="0" lvl="1" indent="-34290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Resultado de imagen para muestreo"/>
          <p:cNvPicPr>
            <a:picLocks noChangeAspect="1" noChangeArrowheads="1"/>
          </p:cNvPicPr>
          <p:nvPr/>
        </p:nvPicPr>
        <p:blipFill rotWithShape="1">
          <a:blip r:embed="rId2">
            <a:extLst>
              <a:ext uri="{28A0092B-C50C-407E-A947-70E740481C1C}">
                <a14:useLocalDpi xmlns:a14="http://schemas.microsoft.com/office/drawing/2010/main" val="0"/>
              </a:ext>
            </a:extLst>
          </a:blip>
          <a:srcRect t="8728" r="4108" b="28727"/>
          <a:stretch/>
        </p:blipFill>
        <p:spPr bwMode="auto">
          <a:xfrm>
            <a:off x="3888507" y="4549109"/>
            <a:ext cx="4184073" cy="181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979489" y="368328"/>
            <a:ext cx="31624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_tradnl" altLang="es-MX"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t>Tipos de población</a:t>
            </a:r>
          </a:p>
        </p:txBody>
      </p:sp>
      <p:sp>
        <p:nvSpPr>
          <p:cNvPr id="3" name="Rectángulo 2"/>
          <p:cNvSpPr/>
          <p:nvPr/>
        </p:nvSpPr>
        <p:spPr>
          <a:xfrm>
            <a:off x="979489" y="1163782"/>
            <a:ext cx="10390475" cy="486287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404040"/>
                </a:solidFill>
                <a:effectLst/>
                <a:uLnTx/>
                <a:uFillTx/>
                <a:latin typeface="Source Sans Pro"/>
                <a:ea typeface="+mn-ea"/>
                <a:cs typeface="+mn-cs"/>
              </a:rPr>
              <a:t>Población finita</a:t>
            </a:r>
            <a:r>
              <a:rPr kumimoji="0" lang="es-MX" sz="2000" b="0" i="0" u="none" strike="noStrike" kern="1200" cap="none" spc="0" normalizeH="0" baseline="0" noProof="0" dirty="0">
                <a:ln>
                  <a:noFill/>
                </a:ln>
                <a:solidFill>
                  <a:srgbClr val="404040"/>
                </a:solidFill>
                <a:effectLst/>
                <a:uLnTx/>
                <a:uFillTx/>
                <a:latin typeface="Source Sans Pro"/>
                <a:ea typeface="+mn-ea"/>
                <a:cs typeface="+mn-cs"/>
              </a:rPr>
              <a:t>: </a:t>
            </a:r>
            <a:r>
              <a:rPr kumimoji="0" lang="es-MX" sz="1800" b="0" i="0" u="none" strike="noStrike" kern="1200" cap="none" spc="0" normalizeH="0" baseline="0" noProof="0" dirty="0">
                <a:ln>
                  <a:noFill/>
                </a:ln>
                <a:solidFill>
                  <a:srgbClr val="404040"/>
                </a:solidFill>
                <a:effectLst/>
                <a:uLnTx/>
                <a:uFillTx/>
                <a:latin typeface="Source Sans Pro"/>
                <a:ea typeface="+mn-ea"/>
                <a:cs typeface="+mn-cs"/>
              </a:rPr>
              <a:t>es aquella donde se pueden contar a sus elementos, es decir, está delimitada.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404040"/>
                </a:solidFill>
                <a:effectLst/>
                <a:uLnTx/>
                <a:uFillTx/>
                <a:latin typeface="Source Sans Pro"/>
                <a:ea typeface="+mn-ea"/>
                <a:cs typeface="+mn-cs"/>
              </a:rPr>
              <a:t>Por ejemplo: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404040"/>
                </a:solidFill>
                <a:effectLst/>
                <a:uLnTx/>
                <a:uFillTx/>
                <a:latin typeface="Source Sans Pro"/>
                <a:ea typeface="+mn-ea"/>
                <a:cs typeface="+mn-cs"/>
              </a:rPr>
              <a:t>Peso de las personas inscritas en un determinado gimnasio.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404040"/>
                </a:solidFill>
                <a:effectLst/>
                <a:uLnTx/>
                <a:uFillTx/>
                <a:latin typeface="Source Sans Pro"/>
                <a:ea typeface="+mn-ea"/>
                <a:cs typeface="+mn-cs"/>
              </a:rPr>
              <a:t>Número de estudiantes que se encuentran matriculados en una institución.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404040"/>
                </a:solidFill>
                <a:effectLst/>
                <a:uLnTx/>
                <a:uFillTx/>
                <a:latin typeface="Source Sans Pro"/>
                <a:ea typeface="+mn-ea"/>
                <a:cs typeface="+mn-cs"/>
              </a:rPr>
              <a:t>Número de personas que conforman la gerencia de una empresa.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404040"/>
                </a:solidFill>
                <a:effectLst/>
                <a:uLnTx/>
                <a:uFillTx/>
                <a:latin typeface="Source Sans Pro"/>
                <a:ea typeface="+mn-ea"/>
                <a:cs typeface="+mn-cs"/>
              </a:rPr>
              <a:t>Número de integrantes de una familia.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404040"/>
                </a:solidFill>
                <a:effectLst/>
                <a:uLnTx/>
                <a:uFillTx/>
                <a:latin typeface="Source Sans Pro"/>
                <a:ea typeface="+mn-ea"/>
                <a:cs typeface="+mn-cs"/>
              </a:rPr>
              <a:t>Número de teléfonos que posee una persona.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404040"/>
                </a:solidFill>
                <a:effectLst/>
                <a:uLnTx/>
                <a:uFillTx/>
                <a:latin typeface="Source Sans Pro"/>
                <a:ea typeface="+mn-ea"/>
                <a:cs typeface="+mn-cs"/>
              </a:rPr>
              <a:t>Número de propiedades que posee una persona.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srgbClr val="404040"/>
              </a:solidFill>
              <a:effectLst/>
              <a:uLnTx/>
              <a:uFillTx/>
              <a:latin typeface="Source Sans Pro"/>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srgbClr val="404040"/>
              </a:solidFill>
              <a:effectLst/>
              <a:uLnTx/>
              <a:uFillTx/>
              <a:latin typeface="Source Sans Pro"/>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404040"/>
                </a:solidFill>
                <a:effectLst/>
                <a:uLnTx/>
                <a:uFillTx/>
                <a:latin typeface="Source Sans Pro"/>
                <a:ea typeface="+mn-ea"/>
                <a:cs typeface="+mn-cs"/>
              </a:rPr>
              <a:t>Población infinita</a:t>
            </a:r>
            <a:r>
              <a:rPr kumimoji="0" lang="es-MX" sz="2000" b="0" i="0" u="none" strike="noStrike" kern="1200" cap="none" spc="0" normalizeH="0" baseline="0" noProof="0" dirty="0">
                <a:ln>
                  <a:noFill/>
                </a:ln>
                <a:solidFill>
                  <a:srgbClr val="404040"/>
                </a:solidFill>
                <a:effectLst/>
                <a:uLnTx/>
                <a:uFillTx/>
                <a:latin typeface="Source Sans Pro"/>
                <a:ea typeface="+mn-ea"/>
                <a:cs typeface="+mn-cs"/>
              </a:rPr>
              <a:t>: </a:t>
            </a:r>
            <a:r>
              <a:rPr kumimoji="0" lang="es-MX" sz="1800" b="0" i="0" u="none" strike="noStrike" kern="1200" cap="none" spc="0" normalizeH="0" baseline="0" noProof="0" dirty="0">
                <a:ln>
                  <a:noFill/>
                </a:ln>
                <a:solidFill>
                  <a:srgbClr val="404040"/>
                </a:solidFill>
                <a:effectLst/>
                <a:uLnTx/>
                <a:uFillTx/>
                <a:latin typeface="Source Sans Pro"/>
                <a:ea typeface="+mn-ea"/>
                <a:cs typeface="+mn-cs"/>
              </a:rPr>
              <a:t>son poblaciones donde se hace muy difícil contabilizar a sus integrantes, es decir, no está delimitada.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404040"/>
              </a:solidFill>
              <a:effectLst/>
              <a:uLnTx/>
              <a:uFillTx/>
              <a:latin typeface="Source Sans Pro"/>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404040"/>
                </a:solidFill>
                <a:effectLst/>
                <a:uLnTx/>
                <a:uFillTx/>
                <a:latin typeface="Source Sans Pro"/>
                <a:ea typeface="+mn-ea"/>
                <a:cs typeface="+mn-cs"/>
              </a:rPr>
              <a:t>Por ejemplo: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404040"/>
                </a:solidFill>
                <a:effectLst/>
                <a:uLnTx/>
                <a:uFillTx/>
                <a:latin typeface="Source Sans Pro"/>
                <a:ea typeface="+mn-ea"/>
                <a:cs typeface="+mn-cs"/>
              </a:rPr>
              <a:t>Conjuntos de números.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404040"/>
                </a:solidFill>
                <a:effectLst/>
                <a:uLnTx/>
                <a:uFillTx/>
                <a:latin typeface="Source Sans Pro"/>
                <a:ea typeface="+mn-ea"/>
                <a:cs typeface="+mn-cs"/>
              </a:rPr>
              <a:t>Peso de las personas en todo el mundo: </a:t>
            </a:r>
            <a:r>
              <a:rPr kumimoji="0" lang="es-MX" sz="1800" b="1" i="0" u="none" strike="noStrike" kern="1200" cap="none" spc="0" normalizeH="0" baseline="0" noProof="0" dirty="0">
                <a:ln>
                  <a:noFill/>
                </a:ln>
                <a:solidFill>
                  <a:srgbClr val="404040"/>
                </a:solidFill>
                <a:effectLst/>
                <a:uLnTx/>
                <a:uFillTx/>
                <a:latin typeface="Source Sans Pro"/>
                <a:ea typeface="+mn-ea"/>
                <a:cs typeface="+mn-cs"/>
              </a:rPr>
              <a:t>Si una población es finita pero muy grande, desde un punto de vista estadístico da igual considerarla infinita.</a:t>
            </a:r>
          </a:p>
        </p:txBody>
      </p:sp>
    </p:spTree>
    <p:extLst>
      <p:ext uri="{BB962C8B-B14F-4D97-AF65-F5344CB8AC3E}">
        <p14:creationId xmlns:p14="http://schemas.microsoft.com/office/powerpoint/2010/main" val="36066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637743" y="434772"/>
            <a:ext cx="31239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_tradnl" altLang="es-MX"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t>Tipos de muestreo</a:t>
            </a:r>
          </a:p>
        </p:txBody>
      </p:sp>
      <p:graphicFrame>
        <p:nvGraphicFramePr>
          <p:cNvPr id="5" name="Diagrama 4"/>
          <p:cNvGraphicFramePr/>
          <p:nvPr/>
        </p:nvGraphicFramePr>
        <p:xfrm>
          <a:off x="424873" y="988771"/>
          <a:ext cx="11351491" cy="5578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95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406400" y="397164"/>
          <a:ext cx="11369963" cy="6262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36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8390" y="1071418"/>
            <a:ext cx="11095609" cy="5324535"/>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No es ético realizar un estudio con un tamaño de muestra que no ofrezca un poder estadístico suficiente, ya que, desde el punto de vista de la metodología científica, el diseño no es adecuado.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Para aquellos investigadores que llevan a cabo grandes investigaciones donde el costo de la recolección de datos es alto, la determinación del tamaño de muestra resulta crítica, ya que el interés radica en conseguir la mejor información al menor costo: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Un tamaño de muestra demasiado grande representa un desperdicio de recursos, tanto materiales como humanos.</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Un tamaño demasiado pequeño es un desperdicio de esfuerzo, pues no podrá detectar un efecto significativo o se tendrán menos probabilidades de hacerlo.</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Se debe tener en cuenta:</a:t>
            </a:r>
          </a:p>
          <a:p>
            <a:pPr marL="800100" marR="0" lvl="1" indent="-34290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Riesgo que está dispuesto a tomar el investigador: A menor riesgo, el tamaño deberá ser mayor. </a:t>
            </a:r>
          </a:p>
          <a:p>
            <a:pPr marL="800100" marR="0" lvl="1" indent="-34290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La complejidad de los análisis estadísticos: Cuanto más complejos el tamaño deberá ser más grande. </a:t>
            </a:r>
          </a:p>
          <a:p>
            <a:pPr marL="800100" marR="0" lvl="1" indent="-34290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El número de variables o factores de estudio: Cuanto más numerosas, más grande tendrá que ser la muestra. </a:t>
            </a:r>
          </a:p>
          <a:p>
            <a:pPr marL="800100" marR="0" lvl="1" indent="-34290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El tamaño de la población: Para poblaciones finitas, el tamaño de muestra será menor que para poblaciones infinitas.</a:t>
            </a:r>
          </a:p>
        </p:txBody>
      </p:sp>
      <p:sp>
        <p:nvSpPr>
          <p:cNvPr id="3" name="Rectangle 10"/>
          <p:cNvSpPr>
            <a:spLocks noChangeArrowheads="1"/>
          </p:cNvSpPr>
          <p:nvPr/>
        </p:nvSpPr>
        <p:spPr bwMode="auto">
          <a:xfrm>
            <a:off x="637743" y="434772"/>
            <a:ext cx="37427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_tradnl" altLang="es-MX"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t>Tamaño de la muestra</a:t>
            </a:r>
          </a:p>
        </p:txBody>
      </p:sp>
    </p:spTree>
    <p:extLst>
      <p:ext uri="{BB962C8B-B14F-4D97-AF65-F5344CB8AC3E}">
        <p14:creationId xmlns:p14="http://schemas.microsoft.com/office/powerpoint/2010/main" val="2303831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A895C50-ED9F-4960-A593-4AC01D43F160}"/>
              </a:ext>
            </a:extLst>
          </p:cNvPr>
          <p:cNvSpPr txBox="1"/>
          <p:nvPr/>
        </p:nvSpPr>
        <p:spPr>
          <a:xfrm>
            <a:off x="2614610" y="933450"/>
            <a:ext cx="6962775" cy="1569660"/>
          </a:xfrm>
          <a:prstGeom prst="rect">
            <a:avLst/>
          </a:prstGeom>
          <a:noFill/>
        </p:spPr>
        <p:txBody>
          <a:bodyPr wrap="square">
            <a:spAutoFit/>
          </a:bodyPr>
          <a:lstStyle/>
          <a:p>
            <a:pPr algn="ctr" eaLnBrk="1" hangingPunct="1">
              <a:spcBef>
                <a:spcPct val="0"/>
              </a:spcBef>
              <a:defRPr/>
            </a:pPr>
            <a:r>
              <a:rPr lang="es-ES" altLang="en-US" sz="4800" b="1" dirty="0">
                <a:ln w="22225">
                  <a:solidFill>
                    <a:schemeClr val="accent2"/>
                  </a:solidFill>
                  <a:prstDash val="solid"/>
                </a:ln>
                <a:solidFill>
                  <a:schemeClr val="accent2">
                    <a:lumMod val="40000"/>
                    <a:lumOff val="60000"/>
                  </a:schemeClr>
                </a:solidFill>
              </a:rPr>
              <a:t>Muestreo de Aceptación Por Atributos</a:t>
            </a:r>
          </a:p>
        </p:txBody>
      </p:sp>
      <p:pic>
        <p:nvPicPr>
          <p:cNvPr id="1026" name="Picture 2" descr="Qué es el muestreo de aceptación?">
            <a:extLst>
              <a:ext uri="{FF2B5EF4-FFF2-40B4-BE49-F238E27FC236}">
                <a16:creationId xmlns:a16="http://schemas.microsoft.com/office/drawing/2014/main" id="{0F080BF3-8B5F-480E-A5BD-35C6C5925E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55"/>
          <a:stretch/>
        </p:blipFill>
        <p:spPr bwMode="auto">
          <a:xfrm>
            <a:off x="3487054" y="2826960"/>
            <a:ext cx="5217885" cy="331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52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84B89B01-76DD-479A-ACED-1AFE54B85166}"/>
              </a:ext>
            </a:extLst>
          </p:cNvPr>
          <p:cNvGraphicFramePr/>
          <p:nvPr>
            <p:extLst>
              <p:ext uri="{D42A27DB-BD31-4B8C-83A1-F6EECF244321}">
                <p14:modId xmlns:p14="http://schemas.microsoft.com/office/powerpoint/2010/main" val="2823999592"/>
              </p:ext>
            </p:extLst>
          </p:nvPr>
        </p:nvGraphicFramePr>
        <p:xfrm>
          <a:off x="1247775" y="638176"/>
          <a:ext cx="9505950" cy="550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654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2B27182-9C04-474A-B830-C4052A385363}"/>
              </a:ext>
            </a:extLst>
          </p:cNvPr>
          <p:cNvGraphicFramePr/>
          <p:nvPr>
            <p:extLst>
              <p:ext uri="{D42A27DB-BD31-4B8C-83A1-F6EECF244321}">
                <p14:modId xmlns:p14="http://schemas.microsoft.com/office/powerpoint/2010/main" val="376913010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5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5396401-2629-406E-8BDD-DF14744706AB}"/>
              </a:ext>
            </a:extLst>
          </p:cNvPr>
          <p:cNvSpPr txBox="1"/>
          <p:nvPr/>
        </p:nvSpPr>
        <p:spPr>
          <a:xfrm>
            <a:off x="914400" y="838199"/>
            <a:ext cx="10096500" cy="369332"/>
          </a:xfrm>
          <a:prstGeom prst="rect">
            <a:avLst/>
          </a:prstGeom>
          <a:noFill/>
        </p:spPr>
        <p:txBody>
          <a:bodyPr wrap="square">
            <a:spAutoFit/>
          </a:bodyPr>
          <a:lstStyle/>
          <a:p>
            <a:pPr algn="l"/>
            <a:r>
              <a:rPr lang="es-ES" b="0" i="0" dirty="0">
                <a:effectLst/>
                <a:latin typeface="Fira Sans" panose="020B0503050000020004" pitchFamily="34" charset="0"/>
              </a:rPr>
              <a:t>El muestreo por atributos se clasifica de la siguiente forma:</a:t>
            </a:r>
          </a:p>
        </p:txBody>
      </p:sp>
      <p:graphicFrame>
        <p:nvGraphicFramePr>
          <p:cNvPr id="4" name="Diagrama 3">
            <a:extLst>
              <a:ext uri="{FF2B5EF4-FFF2-40B4-BE49-F238E27FC236}">
                <a16:creationId xmlns:a16="http://schemas.microsoft.com/office/drawing/2014/main" id="{2A8329D5-2BD5-41DC-88B2-AC52CD818466}"/>
              </a:ext>
            </a:extLst>
          </p:cNvPr>
          <p:cNvGraphicFramePr/>
          <p:nvPr>
            <p:extLst>
              <p:ext uri="{D42A27DB-BD31-4B8C-83A1-F6EECF244321}">
                <p14:modId xmlns:p14="http://schemas.microsoft.com/office/powerpoint/2010/main" val="267771210"/>
              </p:ext>
            </p:extLst>
          </p:nvPr>
        </p:nvGraphicFramePr>
        <p:xfrm>
          <a:off x="914400" y="1333500"/>
          <a:ext cx="10096500" cy="4804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97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2CCDED-5B68-45A1-B0B4-B010ADE8765D}"/>
              </a:ext>
            </a:extLst>
          </p:cNvPr>
          <p:cNvSpPr txBox="1"/>
          <p:nvPr/>
        </p:nvSpPr>
        <p:spPr>
          <a:xfrm>
            <a:off x="981075" y="458956"/>
            <a:ext cx="10229850" cy="5940088"/>
          </a:xfrm>
          <a:prstGeom prst="rect">
            <a:avLst/>
          </a:prstGeom>
          <a:noFill/>
        </p:spPr>
        <p:txBody>
          <a:bodyPr wrap="square">
            <a:spAutoFit/>
          </a:bodyPr>
          <a:lstStyle/>
          <a:p>
            <a:pPr algn="just"/>
            <a:r>
              <a:rPr lang="es-ES" sz="2000" b="0" i="0" u="none" strike="noStrike" baseline="0" dirty="0">
                <a:latin typeface="AGaramondPro-Regular"/>
              </a:rPr>
              <a:t>Una situación típica del muestreo de aceptación es la siguiente: una compañía recibe un lote de</a:t>
            </a:r>
          </a:p>
          <a:p>
            <a:pPr algn="just"/>
            <a:r>
              <a:rPr lang="es-ES" sz="2000" b="0" i="0" u="none" strike="noStrike" baseline="0" dirty="0">
                <a:latin typeface="AGaramondPro-Regular"/>
              </a:rPr>
              <a:t>algún producto de cierto proveedor; este producto puede ser materia prima o cualquier otro componente que utiliza la compañía. </a:t>
            </a:r>
          </a:p>
          <a:p>
            <a:pPr algn="just"/>
            <a:endParaRPr lang="es-ES" sz="2000" b="0" i="0" u="none" strike="noStrike" baseline="0" dirty="0">
              <a:latin typeface="AGaramondPro-Regular"/>
            </a:endParaRPr>
          </a:p>
          <a:p>
            <a:pPr algn="just"/>
            <a:r>
              <a:rPr lang="es-ES" sz="2000" b="0" i="0" u="none" strike="noStrike" baseline="0" dirty="0">
                <a:latin typeface="AGaramondPro-Regular"/>
              </a:rPr>
              <a:t>Se selecciona una muestra del lote y se inspecciona de acuerdo con ciertos criterios de calidad. Con base en la información obtenida con la inspección se tomará una decisión: aceptar o rechazar todo el lote. Si se acepta el lote, pasa directamente a utilizarse, pero si se rechaza, entonces se devuelve al proveedor o queda sujeto a alguna otra disposición (por ejemplo, inspección de todos los productos del lote, inspección 100% pagada por el proveedor).</a:t>
            </a:r>
          </a:p>
          <a:p>
            <a:pPr algn="just"/>
            <a:endParaRPr lang="es-ES" sz="2000" b="0" i="0" u="none" strike="noStrike" baseline="0" dirty="0">
              <a:latin typeface="AGaramondPro-Regular"/>
            </a:endParaRPr>
          </a:p>
          <a:p>
            <a:pPr algn="just"/>
            <a:r>
              <a:rPr lang="es-ES" sz="2000" b="0" i="0" u="none" strike="noStrike" baseline="0" dirty="0">
                <a:latin typeface="AGaramondPro-Regular"/>
              </a:rPr>
              <a:t>Si los criterios de calidad con los que se inspecciona son variables de atributos del tipo pasa-no</a:t>
            </a:r>
          </a:p>
          <a:p>
            <a:pPr algn="just"/>
            <a:r>
              <a:rPr lang="es-ES" sz="2000" b="0" i="0" u="none" strike="noStrike" baseline="0" dirty="0">
                <a:latin typeface="AGaramondPro-Regular"/>
              </a:rPr>
              <a:t>pasa, entonces un plan simple de muestreo de aceptación está definido por un tamaño de lote, </a:t>
            </a:r>
            <a:r>
              <a:rPr lang="es-ES" sz="2000" b="0" i="1" u="none" strike="noStrike" baseline="0" dirty="0">
                <a:latin typeface="AGaramondPro-Italic"/>
              </a:rPr>
              <a:t>N</a:t>
            </a:r>
            <a:r>
              <a:rPr lang="es-ES" sz="2000" b="0" i="0" u="none" strike="noStrike" baseline="0" dirty="0">
                <a:latin typeface="AGaramondPro-Regular"/>
              </a:rPr>
              <a:t>, un tamaño de muestra, </a:t>
            </a:r>
            <a:r>
              <a:rPr lang="es-ES" sz="2000" b="0" i="1" u="none" strike="noStrike" baseline="0" dirty="0">
                <a:latin typeface="AGaramondPro-Italic"/>
              </a:rPr>
              <a:t>n, </a:t>
            </a:r>
            <a:r>
              <a:rPr lang="es-ES" sz="2000" b="0" i="0" u="none" strike="noStrike" baseline="0" dirty="0">
                <a:latin typeface="AGaramondPro-Regular"/>
              </a:rPr>
              <a:t>y el número de aceptación, </a:t>
            </a:r>
            <a:r>
              <a:rPr lang="es-ES" sz="2000" b="0" i="1" u="none" strike="noStrike" baseline="0" dirty="0">
                <a:latin typeface="AGaramondPro-Italic"/>
              </a:rPr>
              <a:t>c. </a:t>
            </a:r>
          </a:p>
          <a:p>
            <a:pPr algn="just"/>
            <a:endParaRPr lang="es-ES" sz="2000" i="1" dirty="0">
              <a:latin typeface="AGaramondPro-Italic"/>
            </a:endParaRPr>
          </a:p>
          <a:p>
            <a:pPr algn="just"/>
            <a:r>
              <a:rPr lang="es-ES" sz="2000" b="0" i="0" u="none" strike="noStrike" baseline="0" dirty="0">
                <a:latin typeface="AGaramondPro-Regular"/>
              </a:rPr>
              <a:t>Por ejemplo, el plan </a:t>
            </a:r>
            <a:r>
              <a:rPr lang="pt-BR" sz="2000" b="0" i="1" u="none" strike="noStrike" baseline="0" dirty="0">
                <a:latin typeface="AGaramondPro-Italic"/>
              </a:rPr>
              <a:t>N=</a:t>
            </a:r>
            <a:r>
              <a:rPr lang="pt-BR" sz="2000" b="0" i="0" u="none" strike="noStrike" baseline="0" dirty="0">
                <a:latin typeface="WWPI01"/>
              </a:rPr>
              <a:t> </a:t>
            </a:r>
            <a:r>
              <a:rPr lang="pt-BR" sz="2000" b="0" i="0" u="none" strike="noStrike" baseline="0" dirty="0">
                <a:latin typeface="AGaramondPro-Regular"/>
              </a:rPr>
              <a:t>6000, </a:t>
            </a:r>
            <a:r>
              <a:rPr lang="pt-BR" sz="2000" b="0" i="1" u="none" strike="noStrike" baseline="0" dirty="0">
                <a:latin typeface="AGaramondPro-Italic"/>
              </a:rPr>
              <a:t>n=</a:t>
            </a:r>
            <a:r>
              <a:rPr lang="pt-BR" sz="2000" b="0" i="0" u="none" strike="noStrike" baseline="0" dirty="0">
                <a:latin typeface="WWPI01"/>
              </a:rPr>
              <a:t> </a:t>
            </a:r>
            <a:r>
              <a:rPr lang="pt-BR" sz="2000" b="0" i="0" u="none" strike="noStrike" baseline="0" dirty="0">
                <a:latin typeface="AGaramondPro-Regular"/>
              </a:rPr>
              <a:t>200 y </a:t>
            </a:r>
            <a:r>
              <a:rPr lang="pt-BR" sz="2000" b="0" i="1" u="none" strike="noStrike" baseline="0" dirty="0">
                <a:latin typeface="AGaramondPro-Italic"/>
              </a:rPr>
              <a:t>c=</a:t>
            </a:r>
            <a:r>
              <a:rPr lang="pt-BR" sz="2000" b="0" i="0" u="none" strike="noStrike" baseline="0" dirty="0">
                <a:latin typeface="WWPI01"/>
              </a:rPr>
              <a:t> </a:t>
            </a:r>
            <a:r>
              <a:rPr lang="pt-BR" sz="2000" b="0" i="0" u="none" strike="noStrike" baseline="0" dirty="0">
                <a:latin typeface="AGaramondPro-Regular"/>
              </a:rPr>
              <a:t>2</a:t>
            </a:r>
          </a:p>
          <a:p>
            <a:pPr algn="just"/>
            <a:endParaRPr lang="pt-BR" sz="2000" b="0" i="0" u="none" strike="noStrike" baseline="0" dirty="0">
              <a:latin typeface="AGaramondPro-Regular"/>
            </a:endParaRPr>
          </a:p>
          <a:p>
            <a:pPr algn="just"/>
            <a:r>
              <a:rPr lang="es-ES" sz="2000" b="0" i="0" u="none" strike="noStrike" baseline="0" dirty="0">
                <a:latin typeface="AGaramondPro-Regular"/>
              </a:rPr>
              <a:t>Significa que de un lote de 6000 unidades se seleccionan e inspeccionan 200; y si entre éstas se</a:t>
            </a:r>
          </a:p>
          <a:p>
            <a:pPr algn="just"/>
            <a:r>
              <a:rPr lang="es-ES" sz="2000" b="0" i="0" u="none" strike="noStrike" baseline="0" dirty="0">
                <a:latin typeface="AGaramondPro-Regular"/>
              </a:rPr>
              <a:t>encuentran dos o menos piezas defectuosas, entonces el lote completo es acepta. Pero si encuentran tres o más piezas defectuosas el lote se rechaza.</a:t>
            </a:r>
            <a:endParaRPr lang="es-ES" sz="2000" dirty="0"/>
          </a:p>
        </p:txBody>
      </p:sp>
    </p:spTree>
    <p:extLst>
      <p:ext uri="{BB962C8B-B14F-4D97-AF65-F5344CB8AC3E}">
        <p14:creationId xmlns:p14="http://schemas.microsoft.com/office/powerpoint/2010/main" val="141364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6900BF1-3B1E-4F10-824D-8D89D3880232}"/>
              </a:ext>
            </a:extLst>
          </p:cNvPr>
          <p:cNvSpPr txBox="1"/>
          <p:nvPr/>
        </p:nvSpPr>
        <p:spPr>
          <a:xfrm>
            <a:off x="919162" y="628233"/>
            <a:ext cx="10353675" cy="5601533"/>
          </a:xfrm>
          <a:prstGeom prst="rect">
            <a:avLst/>
          </a:prstGeom>
          <a:noFill/>
        </p:spPr>
        <p:txBody>
          <a:bodyPr wrap="square">
            <a:spAutoFit/>
          </a:bodyPr>
          <a:lstStyle/>
          <a:p>
            <a:pPr algn="l"/>
            <a:r>
              <a:rPr lang="es-ES" sz="2000" b="0" i="0" u="none" strike="noStrike" baseline="0" dirty="0">
                <a:latin typeface="AGaramondPro-Regular"/>
              </a:rPr>
              <a:t>Un plan doble de la forma </a:t>
            </a:r>
            <a:r>
              <a:rPr lang="es-ES" sz="2000" b="0" i="1" u="none" strike="noStrike" baseline="0" dirty="0">
                <a:latin typeface="AGaramondPro-Italic"/>
              </a:rPr>
              <a:t>N=</a:t>
            </a:r>
            <a:r>
              <a:rPr lang="es-ES" sz="2000" b="0" i="0" u="none" strike="noStrike" baseline="0" dirty="0">
                <a:latin typeface="WWPI01"/>
              </a:rPr>
              <a:t> </a:t>
            </a:r>
            <a:r>
              <a:rPr lang="es-ES" sz="2000" b="0" i="0" u="none" strike="noStrike" baseline="0" dirty="0">
                <a:latin typeface="AGaramondPro-Regular"/>
              </a:rPr>
              <a:t>3 000, </a:t>
            </a:r>
            <a:r>
              <a:rPr lang="es-ES" sz="2000" b="0" i="1" u="none" strike="noStrike" baseline="0" dirty="0">
                <a:latin typeface="AGaramondPro-Italic"/>
              </a:rPr>
              <a:t>n</a:t>
            </a:r>
            <a:r>
              <a:rPr lang="es-ES" sz="900" b="0" i="0" u="none" strike="noStrike" baseline="0" dirty="0">
                <a:latin typeface="AGaramondPro-Regular"/>
              </a:rPr>
              <a:t>1 </a:t>
            </a:r>
            <a:r>
              <a:rPr lang="es-ES" sz="2000" dirty="0">
                <a:latin typeface="WWPI01"/>
              </a:rPr>
              <a:t>=</a:t>
            </a:r>
            <a:r>
              <a:rPr lang="es-ES" sz="2000" b="0" i="0" u="none" strike="noStrike" baseline="0" dirty="0">
                <a:latin typeface="WWPI01"/>
              </a:rPr>
              <a:t> </a:t>
            </a:r>
            <a:r>
              <a:rPr lang="es-ES" sz="2000" b="0" i="0" u="none" strike="noStrike" baseline="0" dirty="0">
                <a:latin typeface="AGaramondPro-Regular"/>
              </a:rPr>
              <a:t>80, </a:t>
            </a:r>
            <a:r>
              <a:rPr lang="es-ES" sz="2000" b="0" i="1" u="none" strike="noStrike" baseline="0" dirty="0">
                <a:latin typeface="AGaramondPro-Italic"/>
              </a:rPr>
              <a:t>c</a:t>
            </a:r>
            <a:r>
              <a:rPr lang="es-ES" sz="900" b="0" i="0" u="none" strike="noStrike" baseline="0" dirty="0">
                <a:latin typeface="AGaramondPro-Regular"/>
              </a:rPr>
              <a:t>1</a:t>
            </a:r>
            <a:r>
              <a:rPr lang="es-ES" sz="2000" dirty="0">
                <a:latin typeface="WWPI01"/>
              </a:rPr>
              <a:t>=</a:t>
            </a:r>
            <a:r>
              <a:rPr lang="es-ES" sz="2000" b="0" i="0" u="none" strike="noStrike" baseline="0" dirty="0">
                <a:latin typeface="WWPI01"/>
              </a:rPr>
              <a:t> </a:t>
            </a:r>
            <a:r>
              <a:rPr lang="es-ES" sz="2000" b="0" i="0" u="none" strike="noStrike" baseline="0" dirty="0">
                <a:latin typeface="AGaramondPro-Regular"/>
              </a:rPr>
              <a:t>1, </a:t>
            </a:r>
            <a:r>
              <a:rPr lang="es-ES" sz="2000" b="0" i="1" u="none" strike="noStrike" baseline="0" dirty="0">
                <a:latin typeface="AGaramondPro-Italic"/>
              </a:rPr>
              <a:t>n</a:t>
            </a:r>
            <a:r>
              <a:rPr lang="es-ES" sz="900" b="0" i="0" u="none" strike="noStrike" baseline="0" dirty="0">
                <a:latin typeface="AGaramondPro-Regular"/>
              </a:rPr>
              <a:t>2 </a:t>
            </a:r>
            <a:r>
              <a:rPr lang="es-ES" sz="2000" dirty="0">
                <a:latin typeface="WWPI01"/>
              </a:rPr>
              <a:t>=</a:t>
            </a:r>
            <a:r>
              <a:rPr lang="es-ES" sz="2000" b="0" i="0" u="none" strike="noStrike" baseline="0" dirty="0">
                <a:latin typeface="WWPI01"/>
              </a:rPr>
              <a:t> </a:t>
            </a:r>
            <a:r>
              <a:rPr lang="es-ES" sz="2000" b="0" i="0" u="none" strike="noStrike" baseline="0" dirty="0">
                <a:latin typeface="AGaramondPro-Regular"/>
              </a:rPr>
              <a:t>80, </a:t>
            </a:r>
            <a:r>
              <a:rPr lang="es-ES" sz="2000" b="0" i="1" u="none" strike="noStrike" baseline="0" dirty="0">
                <a:latin typeface="AGaramondPro-Italic"/>
              </a:rPr>
              <a:t>c</a:t>
            </a:r>
            <a:r>
              <a:rPr lang="es-ES" sz="900" b="0" i="0" u="none" strike="noStrike" baseline="0" dirty="0">
                <a:latin typeface="AGaramondPro-Regular"/>
              </a:rPr>
              <a:t>2 </a:t>
            </a:r>
            <a:r>
              <a:rPr lang="es-ES" sz="2000" dirty="0">
                <a:latin typeface="WWPI01"/>
              </a:rPr>
              <a:t>=</a:t>
            </a:r>
            <a:r>
              <a:rPr lang="es-ES" sz="2000" b="0" i="0" u="none" strike="noStrike" baseline="0" dirty="0">
                <a:latin typeface="WWPI01"/>
              </a:rPr>
              <a:t> </a:t>
            </a:r>
            <a:r>
              <a:rPr lang="es-ES" sz="2000" b="0" i="0" u="none" strike="noStrike" baseline="0" dirty="0">
                <a:latin typeface="AGaramondPro-Regular"/>
              </a:rPr>
              <a:t>4 significa que:</a:t>
            </a:r>
          </a:p>
          <a:p>
            <a:pPr algn="l"/>
            <a:endParaRPr lang="es-ES" sz="2000" b="0" i="0" u="none" strike="noStrike" baseline="0" dirty="0">
              <a:latin typeface="AGaramondPro-Regular"/>
            </a:endParaRPr>
          </a:p>
          <a:p>
            <a:pPr algn="l"/>
            <a:r>
              <a:rPr lang="es-ES" sz="2000" b="0" i="1" u="none" strike="noStrike" baseline="0" dirty="0">
                <a:latin typeface="AGaramondPro-Italic"/>
              </a:rPr>
              <a:t>N </a:t>
            </a:r>
            <a:r>
              <a:rPr lang="es-ES" sz="2000" b="0" i="0" u="none" strike="noStrike" baseline="0" dirty="0">
                <a:latin typeface="WWPI01"/>
              </a:rPr>
              <a:t> </a:t>
            </a:r>
            <a:r>
              <a:rPr lang="es-ES" sz="2000" b="0" i="0" u="none" strike="noStrike" baseline="0" dirty="0">
                <a:latin typeface="AGaramondPro-Regular"/>
              </a:rPr>
              <a:t>tamaño de lote</a:t>
            </a:r>
          </a:p>
          <a:p>
            <a:pPr algn="l"/>
            <a:r>
              <a:rPr lang="es-ES" sz="2000" b="0" i="1" u="none" strike="noStrike" baseline="0" dirty="0">
                <a:latin typeface="AGaramondPro-Italic"/>
              </a:rPr>
              <a:t>n</a:t>
            </a:r>
            <a:r>
              <a:rPr lang="es-ES" sz="900" b="0" i="0" u="none" strike="noStrike" baseline="0" dirty="0">
                <a:latin typeface="AGaramondPro-Regular"/>
              </a:rPr>
              <a:t>1 </a:t>
            </a:r>
            <a:r>
              <a:rPr lang="es-ES" sz="2000" b="0" i="0" u="none" strike="noStrike" baseline="0" dirty="0">
                <a:latin typeface="WWPI01"/>
              </a:rPr>
              <a:t> </a:t>
            </a:r>
            <a:r>
              <a:rPr lang="es-ES" sz="2000" b="0" i="0" u="none" strike="noStrike" baseline="0" dirty="0">
                <a:latin typeface="AGaramondPro-Regular"/>
              </a:rPr>
              <a:t>tamaño de la primera muestra</a:t>
            </a:r>
          </a:p>
          <a:p>
            <a:pPr algn="l"/>
            <a:r>
              <a:rPr lang="es-ES" sz="2000" b="0" i="1" u="none" strike="noStrike" baseline="0" dirty="0">
                <a:latin typeface="AGaramondPro-Italic"/>
              </a:rPr>
              <a:t>c</a:t>
            </a:r>
            <a:r>
              <a:rPr lang="es-ES" sz="900" b="0" i="0" u="none" strike="noStrike" baseline="0" dirty="0">
                <a:latin typeface="AGaramondPro-Regular"/>
              </a:rPr>
              <a:t>1 </a:t>
            </a:r>
            <a:r>
              <a:rPr lang="es-ES" sz="2000" b="0" i="0" u="none" strike="noStrike" baseline="0" dirty="0">
                <a:latin typeface="WWPI01"/>
              </a:rPr>
              <a:t> </a:t>
            </a:r>
            <a:r>
              <a:rPr lang="es-ES" sz="2000" b="0" i="0" u="none" strike="noStrike" baseline="0" dirty="0">
                <a:latin typeface="AGaramondPro-Regular"/>
              </a:rPr>
              <a:t>número de aceptación para la primera muestra</a:t>
            </a:r>
          </a:p>
          <a:p>
            <a:pPr algn="l"/>
            <a:r>
              <a:rPr lang="es-ES" sz="2000" b="0" i="1" u="none" strike="noStrike" baseline="0" dirty="0">
                <a:latin typeface="AGaramondPro-Italic"/>
              </a:rPr>
              <a:t>n</a:t>
            </a:r>
            <a:r>
              <a:rPr lang="es-ES" sz="900" b="0" i="0" u="none" strike="noStrike" baseline="0" dirty="0">
                <a:latin typeface="AGaramondPro-Regular"/>
              </a:rPr>
              <a:t>2</a:t>
            </a:r>
            <a:r>
              <a:rPr lang="es-ES" sz="2000" b="0" i="0" u="none" strike="noStrike" baseline="0" dirty="0">
                <a:latin typeface="WWPI01"/>
              </a:rPr>
              <a:t> </a:t>
            </a:r>
            <a:r>
              <a:rPr lang="es-ES" sz="2000" b="0" i="0" u="none" strike="noStrike" baseline="0" dirty="0">
                <a:latin typeface="AGaramondPro-Regular"/>
              </a:rPr>
              <a:t>tamaño de la segunda muestra</a:t>
            </a:r>
          </a:p>
          <a:p>
            <a:pPr algn="l"/>
            <a:r>
              <a:rPr lang="es-ES" sz="2000" b="0" i="1" u="none" strike="noStrike" baseline="0" dirty="0">
                <a:latin typeface="AGaramondPro-Italic"/>
              </a:rPr>
              <a:t>c</a:t>
            </a:r>
            <a:r>
              <a:rPr lang="es-ES" sz="900" b="0" i="0" u="none" strike="noStrike" baseline="0" dirty="0">
                <a:latin typeface="AGaramondPro-Regular"/>
              </a:rPr>
              <a:t>2 </a:t>
            </a:r>
            <a:r>
              <a:rPr lang="es-ES" sz="2000" b="0" i="0" u="none" strike="noStrike" baseline="0" dirty="0">
                <a:latin typeface="WWPI01"/>
              </a:rPr>
              <a:t> </a:t>
            </a:r>
            <a:r>
              <a:rPr lang="es-ES" sz="2000" b="0" i="0" u="none" strike="noStrike" baseline="0" dirty="0">
                <a:latin typeface="AGaramondPro-Regular"/>
              </a:rPr>
              <a:t>número de aceptación para las dos muestras</a:t>
            </a:r>
          </a:p>
          <a:p>
            <a:pPr algn="l"/>
            <a:endParaRPr lang="es-ES" sz="2000" b="0" i="0" u="none" strike="noStrike" baseline="0" dirty="0">
              <a:latin typeface="AGaramondPro-Regular"/>
            </a:endParaRPr>
          </a:p>
          <a:p>
            <a:pPr algn="l"/>
            <a:r>
              <a:rPr lang="es-ES" sz="2000" b="0" i="0" u="none" strike="noStrike" baseline="0" dirty="0">
                <a:latin typeface="AGaramondPro-Regular"/>
              </a:rPr>
              <a:t>Por lo que del lote de 3000 piezas se toma una muestra inicial de 80 y con base en la información aportada por ésta se toma una de las tres decisiones siguientes:</a:t>
            </a:r>
          </a:p>
          <a:p>
            <a:pPr algn="l"/>
            <a:endParaRPr lang="es-ES" sz="2000" b="0" i="0" u="none" strike="noStrike" baseline="0" dirty="0">
              <a:latin typeface="AGaramondPro-Regular"/>
            </a:endParaRPr>
          </a:p>
          <a:p>
            <a:pPr algn="l"/>
            <a:r>
              <a:rPr lang="es-ES" sz="2000" b="0" i="0" u="none" strike="noStrike" baseline="0" dirty="0">
                <a:latin typeface="Symbol" panose="05050102010706020507" pitchFamily="18" charset="2"/>
              </a:rPr>
              <a:t>1. </a:t>
            </a:r>
            <a:r>
              <a:rPr lang="es-ES" sz="2000" b="0" i="0" u="none" strike="noStrike" baseline="0" dirty="0">
                <a:latin typeface="AGaramondPro-Regular"/>
              </a:rPr>
              <a:t>Aceptar el lote, cuando la cantidad de unidades defectuosas sea menor o igual que </a:t>
            </a:r>
            <a:r>
              <a:rPr lang="es-ES" sz="2000" b="0" i="1" u="none" strike="noStrike" baseline="0" dirty="0">
                <a:latin typeface="AGaramondPro-Italic"/>
              </a:rPr>
              <a:t>c</a:t>
            </a:r>
            <a:r>
              <a:rPr lang="es-ES" sz="900" b="0" i="0" u="none" strike="noStrike" baseline="0" dirty="0">
                <a:latin typeface="AGaramondPro-Regular"/>
              </a:rPr>
              <a:t>1 </a:t>
            </a:r>
            <a:r>
              <a:rPr lang="es-ES" sz="2000" dirty="0">
                <a:latin typeface="WWPI01"/>
              </a:rPr>
              <a:t>=</a:t>
            </a:r>
            <a:r>
              <a:rPr lang="es-ES" sz="2000" b="0" i="0" u="none" strike="noStrike" baseline="0" dirty="0">
                <a:latin typeface="WWPI01"/>
              </a:rPr>
              <a:t> </a:t>
            </a:r>
            <a:r>
              <a:rPr lang="es-ES" sz="2000" b="0" i="0" u="none" strike="noStrike" baseline="0" dirty="0">
                <a:latin typeface="AGaramondPro-Regular"/>
              </a:rPr>
              <a:t>1.</a:t>
            </a:r>
          </a:p>
          <a:p>
            <a:pPr algn="l"/>
            <a:r>
              <a:rPr lang="es-ES" sz="2000" b="0" i="0" u="none" strike="noStrike" baseline="0" dirty="0">
                <a:latin typeface="Symbol" panose="05050102010706020507" pitchFamily="18" charset="2"/>
              </a:rPr>
              <a:t>2. </a:t>
            </a:r>
            <a:r>
              <a:rPr lang="es-ES" sz="2000" b="0" i="0" u="none" strike="noStrike" baseline="0" dirty="0">
                <a:latin typeface="AGaramondPro-Regular"/>
              </a:rPr>
              <a:t>Rechazar el lote, cuando el número de piezas defectuosas sea mayor que </a:t>
            </a:r>
            <a:r>
              <a:rPr lang="es-ES" sz="2000" b="0" i="1" u="none" strike="noStrike" baseline="0" dirty="0">
                <a:latin typeface="AGaramondPro-Italic"/>
              </a:rPr>
              <a:t>c</a:t>
            </a:r>
            <a:r>
              <a:rPr lang="es-ES" sz="900" b="0" i="0" u="none" strike="noStrike" baseline="0" dirty="0">
                <a:latin typeface="AGaramondPro-Regular"/>
              </a:rPr>
              <a:t>2 </a:t>
            </a:r>
            <a:r>
              <a:rPr lang="es-ES" sz="2000" dirty="0">
                <a:latin typeface="WWPI01"/>
              </a:rPr>
              <a:t>=</a:t>
            </a:r>
            <a:r>
              <a:rPr lang="es-ES" sz="2000" b="0" i="0" u="none" strike="noStrike" baseline="0" dirty="0">
                <a:latin typeface="WWPI01"/>
              </a:rPr>
              <a:t> </a:t>
            </a:r>
            <a:r>
              <a:rPr lang="es-ES" sz="2000" b="0" i="0" u="none" strike="noStrike" baseline="0" dirty="0">
                <a:latin typeface="AGaramondPro-Regular"/>
              </a:rPr>
              <a:t>4.</a:t>
            </a:r>
          </a:p>
          <a:p>
            <a:pPr algn="l"/>
            <a:r>
              <a:rPr lang="es-ES" sz="2000" b="0" i="0" u="none" strike="noStrike" baseline="0" dirty="0">
                <a:latin typeface="Symbol" panose="05050102010706020507" pitchFamily="18" charset="2"/>
              </a:rPr>
              <a:t>3. </a:t>
            </a:r>
            <a:r>
              <a:rPr lang="es-ES" sz="2000" b="0" i="0" u="none" strike="noStrike" baseline="0" dirty="0">
                <a:latin typeface="AGaramondPro-Regular"/>
              </a:rPr>
              <a:t>Tomar una segunda muestra de </a:t>
            </a:r>
            <a:r>
              <a:rPr lang="es-ES" sz="2000" b="0" i="1" u="none" strike="noStrike" baseline="0" dirty="0">
                <a:latin typeface="AGaramondPro-Italic"/>
              </a:rPr>
              <a:t>n</a:t>
            </a:r>
            <a:r>
              <a:rPr lang="es-ES" sz="900" b="0" i="0" u="none" strike="noStrike" baseline="0" dirty="0">
                <a:latin typeface="AGaramondPro-Regular"/>
              </a:rPr>
              <a:t>2 </a:t>
            </a:r>
            <a:r>
              <a:rPr lang="es-ES" sz="2000" dirty="0">
                <a:latin typeface="WWPI01"/>
              </a:rPr>
              <a:t>=</a:t>
            </a:r>
            <a:r>
              <a:rPr lang="es-ES" sz="2000" b="0" i="0" u="none" strike="noStrike" baseline="0" dirty="0">
                <a:latin typeface="WWPI01"/>
              </a:rPr>
              <a:t> </a:t>
            </a:r>
            <a:r>
              <a:rPr lang="es-ES" sz="2000" b="0" i="0" u="none" strike="noStrike" baseline="0" dirty="0">
                <a:latin typeface="AGaramondPro-Regular"/>
              </a:rPr>
              <a:t>80 unidades, cuando no ocurra ninguno de los dos casos anteriores.</a:t>
            </a:r>
          </a:p>
          <a:p>
            <a:pPr algn="l"/>
            <a:endParaRPr lang="es-ES" sz="2000" b="0" i="0" u="none" strike="noStrike" baseline="0" dirty="0">
              <a:latin typeface="AGaramondPro-Regular"/>
            </a:endParaRPr>
          </a:p>
          <a:p>
            <a:pPr algn="l"/>
            <a:r>
              <a:rPr lang="es-ES" sz="2000" b="0" i="0" u="none" strike="noStrike" baseline="0" dirty="0">
                <a:latin typeface="AGaramondPro-Regular"/>
              </a:rPr>
              <a:t>Si la cantidad de unidades defectuosas en las dos muestras es menor o igual que </a:t>
            </a:r>
            <a:r>
              <a:rPr lang="es-ES" sz="2000" b="0" i="1" u="none" strike="noStrike" baseline="0" dirty="0">
                <a:latin typeface="AGaramondPro-Italic"/>
              </a:rPr>
              <a:t>c</a:t>
            </a:r>
            <a:r>
              <a:rPr lang="es-ES" sz="900" b="0" i="0" u="none" strike="noStrike" baseline="0" dirty="0">
                <a:latin typeface="AGaramondPro-Regular"/>
              </a:rPr>
              <a:t>2 </a:t>
            </a:r>
            <a:r>
              <a:rPr lang="es-ES" sz="2000" dirty="0">
                <a:latin typeface="WWPI01"/>
              </a:rPr>
              <a:t>=</a:t>
            </a:r>
            <a:r>
              <a:rPr lang="es-ES" sz="2000" b="0" i="0" u="none" strike="noStrike" baseline="0" dirty="0">
                <a:latin typeface="WWPI01"/>
              </a:rPr>
              <a:t> </a:t>
            </a:r>
            <a:r>
              <a:rPr lang="es-ES" sz="2000" b="0" i="0" u="none" strike="noStrike" baseline="0" dirty="0">
                <a:latin typeface="AGaramondPro-Regular"/>
              </a:rPr>
              <a:t>4, el lote es aceptado, pero si es mayor, el lote es rechazado.</a:t>
            </a:r>
            <a:endParaRPr lang="es-ES" sz="2000" dirty="0"/>
          </a:p>
        </p:txBody>
      </p:sp>
    </p:spTree>
    <p:extLst>
      <p:ext uri="{BB962C8B-B14F-4D97-AF65-F5344CB8AC3E}">
        <p14:creationId xmlns:p14="http://schemas.microsoft.com/office/powerpoint/2010/main" val="235527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A895C50-ED9F-4960-A593-4AC01D43F160}"/>
              </a:ext>
            </a:extLst>
          </p:cNvPr>
          <p:cNvSpPr txBox="1"/>
          <p:nvPr/>
        </p:nvSpPr>
        <p:spPr>
          <a:xfrm>
            <a:off x="2614608" y="790575"/>
            <a:ext cx="6962775" cy="2308324"/>
          </a:xfrm>
          <a:prstGeom prst="rect">
            <a:avLst/>
          </a:prstGeom>
          <a:noFill/>
        </p:spPr>
        <p:txBody>
          <a:bodyPr wrap="square">
            <a:spAutoFit/>
          </a:bodyPr>
          <a:lstStyle/>
          <a:p>
            <a:pPr algn="ctr" eaLnBrk="1" hangingPunct="1">
              <a:spcBef>
                <a:spcPct val="0"/>
              </a:spcBef>
              <a:defRPr/>
            </a:pPr>
            <a:r>
              <a:rPr lang="es-ES" altLang="en-US" sz="4800" b="1" dirty="0">
                <a:ln w="22225">
                  <a:solidFill>
                    <a:schemeClr val="accent2"/>
                  </a:solidFill>
                  <a:prstDash val="solid"/>
                </a:ln>
                <a:solidFill>
                  <a:schemeClr val="accent2">
                    <a:lumMod val="40000"/>
                    <a:lumOff val="60000"/>
                  </a:schemeClr>
                </a:solidFill>
              </a:rPr>
              <a:t>Aspectos estadísticos: variabilidad y la curva</a:t>
            </a:r>
          </a:p>
          <a:p>
            <a:pPr algn="ctr" eaLnBrk="1" hangingPunct="1">
              <a:spcBef>
                <a:spcPct val="0"/>
              </a:spcBef>
              <a:defRPr/>
            </a:pPr>
            <a:r>
              <a:rPr lang="es-ES" altLang="en-US" sz="4800" b="1" dirty="0">
                <a:ln w="22225">
                  <a:solidFill>
                    <a:schemeClr val="accent2"/>
                  </a:solidFill>
                  <a:prstDash val="solid"/>
                </a:ln>
                <a:solidFill>
                  <a:schemeClr val="accent2">
                    <a:lumMod val="40000"/>
                    <a:lumOff val="60000"/>
                  </a:schemeClr>
                </a:solidFill>
              </a:rPr>
              <a:t>característica de operación</a:t>
            </a:r>
          </a:p>
        </p:txBody>
      </p:sp>
      <p:pic>
        <p:nvPicPr>
          <p:cNvPr id="1026" name="Picture 2" descr="Cómo construir una Curva Característica de Operación (CO) con Excel">
            <a:extLst>
              <a:ext uri="{FF2B5EF4-FFF2-40B4-BE49-F238E27FC236}">
                <a16:creationId xmlns:a16="http://schemas.microsoft.com/office/drawing/2014/main" id="{1D296399-7062-4E76-BA68-A8DCF68F7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411" y="3429000"/>
            <a:ext cx="4729168" cy="284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74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72C6AA-8E8C-4BBD-948C-60338F94B4F5}"/>
              </a:ext>
            </a:extLst>
          </p:cNvPr>
          <p:cNvSpPr txBox="1"/>
          <p:nvPr/>
        </p:nvSpPr>
        <p:spPr>
          <a:xfrm>
            <a:off x="1000125" y="733425"/>
            <a:ext cx="10191750" cy="5170646"/>
          </a:xfrm>
          <a:prstGeom prst="rect">
            <a:avLst/>
          </a:prstGeom>
          <a:noFill/>
        </p:spPr>
        <p:txBody>
          <a:bodyPr wrap="square">
            <a:spAutoFit/>
          </a:bodyPr>
          <a:lstStyle/>
          <a:p>
            <a:pPr marL="285750" indent="-285750" algn="just">
              <a:buFont typeface="Arial" panose="020B0604020202020204" pitchFamily="34" charset="0"/>
              <a:buChar char="•"/>
            </a:pPr>
            <a:r>
              <a:rPr lang="es-ES" sz="2200" b="0" i="0" u="none" strike="noStrike" baseline="0" dirty="0">
                <a:latin typeface="AGaramondPro-Regular"/>
              </a:rPr>
              <a:t>Suponga que se tiene un proceso que produce lotes grandes de productos y se sabe que 6% de ellos son defectuosos. </a:t>
            </a:r>
          </a:p>
          <a:p>
            <a:pPr marL="285750" indent="-285750" algn="just">
              <a:buFont typeface="Arial" panose="020B0604020202020204" pitchFamily="34" charset="0"/>
              <a:buChar char="•"/>
            </a:pPr>
            <a:r>
              <a:rPr lang="es-ES" sz="2200" b="0" i="0" u="none" strike="noStrike" baseline="0" dirty="0">
                <a:latin typeface="AGaramondPro-Regular"/>
              </a:rPr>
              <a:t>Si se selecciona aleatoriamente una muestra de tamaño </a:t>
            </a:r>
            <a:r>
              <a:rPr lang="es-ES" sz="2200" b="0" i="1" u="none" strike="noStrike" baseline="0" dirty="0">
                <a:latin typeface="AGaramondPro-Italic"/>
              </a:rPr>
              <a:t>n=</a:t>
            </a:r>
            <a:r>
              <a:rPr lang="es-ES" sz="2200" b="0" i="0" u="none" strike="noStrike" baseline="0" dirty="0">
                <a:latin typeface="WWPI01"/>
              </a:rPr>
              <a:t> </a:t>
            </a:r>
            <a:r>
              <a:rPr lang="es-ES" sz="2200" b="0" i="0" u="none" strike="noStrike" baseline="0" dirty="0">
                <a:latin typeface="AGaramondPro-Regular"/>
              </a:rPr>
              <a:t>100, entonces habría gente que esperaría que en cada muestra se encuentren exactamente seis productos defectivos. </a:t>
            </a:r>
          </a:p>
          <a:p>
            <a:pPr marL="285750" indent="-285750" algn="just">
              <a:buFont typeface="Arial" panose="020B0604020202020204" pitchFamily="34" charset="0"/>
              <a:buChar char="•"/>
            </a:pPr>
            <a:r>
              <a:rPr lang="es-ES" sz="2200" b="0" i="0" u="none" strike="noStrike" baseline="0" dirty="0">
                <a:latin typeface="AGaramondPro-Regular"/>
              </a:rPr>
              <a:t>Sin embargo, esperar esto es un error, ya que los artículos extraídos en cada muestra depende del azar, por lo que habrá algunas muestras con menos de seis y otras con más, a pesar de que se obtuvieron del mismo lote. </a:t>
            </a:r>
          </a:p>
          <a:p>
            <a:pPr marL="285750" indent="-285750" algn="just">
              <a:buFont typeface="Arial" panose="020B0604020202020204" pitchFamily="34" charset="0"/>
              <a:buChar char="•"/>
            </a:pPr>
            <a:r>
              <a:rPr lang="es-ES" sz="2200" b="0" i="0" u="none" strike="noStrike" baseline="0" dirty="0">
                <a:latin typeface="AGaramondPro-Regular"/>
              </a:rPr>
              <a:t>Para tener una mejor idea de la cantidad de artículos defectuosos en la muestra, se aplica la distribución de probabilidades binomial.</a:t>
            </a:r>
          </a:p>
          <a:p>
            <a:pPr marL="285750" indent="-285750" algn="just">
              <a:buFont typeface="Arial" panose="020B0604020202020204" pitchFamily="34" charset="0"/>
              <a:buChar char="•"/>
            </a:pPr>
            <a:r>
              <a:rPr lang="es-ES" sz="2200" b="0" i="0" u="none" strike="noStrike" baseline="0" dirty="0">
                <a:latin typeface="AGaramondPro-Regular"/>
              </a:rPr>
              <a:t>Con esta distribución se calcula la probabilidad de que en la muestra vengan </a:t>
            </a:r>
            <a:r>
              <a:rPr lang="es-ES" sz="2200" b="0" i="1" u="none" strike="noStrike" baseline="0" dirty="0">
                <a:latin typeface="AGaramondPro-Italic"/>
              </a:rPr>
              <a:t>d </a:t>
            </a:r>
            <a:r>
              <a:rPr lang="es-ES" sz="2200" b="0" i="0" u="none" strike="noStrike" baseline="0" dirty="0">
                <a:latin typeface="AGaramondPro-Regular"/>
              </a:rPr>
              <a:t>productos defectuosos.</a:t>
            </a:r>
          </a:p>
          <a:p>
            <a:pPr marL="285750" indent="-285750" algn="just">
              <a:buFont typeface="Arial" panose="020B0604020202020204" pitchFamily="34" charset="0"/>
              <a:buChar char="•"/>
            </a:pPr>
            <a:r>
              <a:rPr lang="es-ES" sz="2200" b="0" i="0" u="none" strike="noStrike" baseline="0" dirty="0">
                <a:latin typeface="AGaramondPro-Regular"/>
              </a:rPr>
              <a:t>Se observa que si se sacan muchas muestras de tamaño 100 de este proceso, se espera que sólo en 16.57% de las muestras se tendrán exactamente seis artículos defectuosos, y la mayoría tendrá más o menos de seis. </a:t>
            </a:r>
            <a:endParaRPr lang="es-ES" sz="2200" dirty="0"/>
          </a:p>
        </p:txBody>
      </p:sp>
    </p:spTree>
    <p:extLst>
      <p:ext uri="{BB962C8B-B14F-4D97-AF65-F5344CB8AC3E}">
        <p14:creationId xmlns:p14="http://schemas.microsoft.com/office/powerpoint/2010/main" val="143481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57C72F7-470E-4CC2-97F3-925DBF12BDED}"/>
              </a:ext>
            </a:extLst>
          </p:cNvPr>
          <p:cNvPicPr>
            <a:picLocks noChangeAspect="1"/>
          </p:cNvPicPr>
          <p:nvPr/>
        </p:nvPicPr>
        <p:blipFill>
          <a:blip r:embed="rId2"/>
          <a:stretch>
            <a:fillRect/>
          </a:stretch>
        </p:blipFill>
        <p:spPr>
          <a:xfrm>
            <a:off x="2033020" y="504417"/>
            <a:ext cx="8125959" cy="5849166"/>
          </a:xfrm>
          <a:prstGeom prst="rect">
            <a:avLst/>
          </a:prstGeom>
        </p:spPr>
      </p:pic>
    </p:spTree>
    <p:extLst>
      <p:ext uri="{BB962C8B-B14F-4D97-AF65-F5344CB8AC3E}">
        <p14:creationId xmlns:p14="http://schemas.microsoft.com/office/powerpoint/2010/main" val="1394422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3BA8C14-499B-45EE-8B59-E836E1393A21}"/>
              </a:ext>
            </a:extLst>
          </p:cNvPr>
          <p:cNvPicPr>
            <a:picLocks noChangeAspect="1"/>
          </p:cNvPicPr>
          <p:nvPr/>
        </p:nvPicPr>
        <p:blipFill>
          <a:blip r:embed="rId2"/>
          <a:stretch>
            <a:fillRect/>
          </a:stretch>
        </p:blipFill>
        <p:spPr>
          <a:xfrm>
            <a:off x="1626993" y="733426"/>
            <a:ext cx="9136823" cy="4986646"/>
          </a:xfrm>
          <a:prstGeom prst="rect">
            <a:avLst/>
          </a:prstGeom>
        </p:spPr>
      </p:pic>
      <p:sp>
        <p:nvSpPr>
          <p:cNvPr id="5" name="Rectángulo 4">
            <a:extLst>
              <a:ext uri="{FF2B5EF4-FFF2-40B4-BE49-F238E27FC236}">
                <a16:creationId xmlns:a16="http://schemas.microsoft.com/office/drawing/2014/main" id="{82CAD42C-29F8-45B6-A235-92158132A357}"/>
              </a:ext>
            </a:extLst>
          </p:cNvPr>
          <p:cNvSpPr/>
          <p:nvPr/>
        </p:nvSpPr>
        <p:spPr>
          <a:xfrm>
            <a:off x="1543050" y="733426"/>
            <a:ext cx="1905000" cy="590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23920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096E889-EC99-4C3C-9AFB-513562D1848F}"/>
              </a:ext>
            </a:extLst>
          </p:cNvPr>
          <p:cNvPicPr>
            <a:picLocks noChangeAspect="1"/>
          </p:cNvPicPr>
          <p:nvPr/>
        </p:nvPicPr>
        <p:blipFill rotWithShape="1">
          <a:blip r:embed="rId2"/>
          <a:srcRect l="18609" r="16516" b="72304"/>
          <a:stretch/>
        </p:blipFill>
        <p:spPr>
          <a:xfrm>
            <a:off x="4024311" y="356750"/>
            <a:ext cx="4143376" cy="1355478"/>
          </a:xfrm>
          <a:prstGeom prst="rect">
            <a:avLst/>
          </a:prstGeom>
        </p:spPr>
      </p:pic>
      <p:pic>
        <p:nvPicPr>
          <p:cNvPr id="4" name="Imagen 3">
            <a:extLst>
              <a:ext uri="{FF2B5EF4-FFF2-40B4-BE49-F238E27FC236}">
                <a16:creationId xmlns:a16="http://schemas.microsoft.com/office/drawing/2014/main" id="{34C751B6-2061-4003-8E32-68981DCEC393}"/>
              </a:ext>
            </a:extLst>
          </p:cNvPr>
          <p:cNvPicPr>
            <a:picLocks noChangeAspect="1"/>
          </p:cNvPicPr>
          <p:nvPr/>
        </p:nvPicPr>
        <p:blipFill rotWithShape="1">
          <a:blip r:embed="rId2"/>
          <a:srcRect t="31421"/>
          <a:stretch/>
        </p:blipFill>
        <p:spPr>
          <a:xfrm>
            <a:off x="1628109" y="1805425"/>
            <a:ext cx="8935781" cy="4695825"/>
          </a:xfrm>
          <a:prstGeom prst="rect">
            <a:avLst/>
          </a:prstGeom>
        </p:spPr>
      </p:pic>
    </p:spTree>
    <p:extLst>
      <p:ext uri="{BB962C8B-B14F-4D97-AF65-F5344CB8AC3E}">
        <p14:creationId xmlns:p14="http://schemas.microsoft.com/office/powerpoint/2010/main" val="2293260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F7A6B24-70C2-4183-A37A-6DC6A6D44D09}"/>
              </a:ext>
            </a:extLst>
          </p:cNvPr>
          <p:cNvPicPr>
            <a:picLocks noChangeAspect="1"/>
          </p:cNvPicPr>
          <p:nvPr/>
        </p:nvPicPr>
        <p:blipFill>
          <a:blip r:embed="rId2"/>
          <a:stretch>
            <a:fillRect/>
          </a:stretch>
        </p:blipFill>
        <p:spPr>
          <a:xfrm>
            <a:off x="1220635" y="1905000"/>
            <a:ext cx="9750729" cy="2105025"/>
          </a:xfrm>
          <a:prstGeom prst="rect">
            <a:avLst/>
          </a:prstGeom>
        </p:spPr>
      </p:pic>
    </p:spTree>
    <p:extLst>
      <p:ext uri="{BB962C8B-B14F-4D97-AF65-F5344CB8AC3E}">
        <p14:creationId xmlns:p14="http://schemas.microsoft.com/office/powerpoint/2010/main" val="374381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6871F812-4F14-4C65-AEE9-81021460CD3D}"/>
              </a:ext>
            </a:extLst>
          </p:cNvPr>
          <p:cNvGraphicFramePr/>
          <p:nvPr>
            <p:extLst>
              <p:ext uri="{D42A27DB-BD31-4B8C-83A1-F6EECF244321}">
                <p14:modId xmlns:p14="http://schemas.microsoft.com/office/powerpoint/2010/main" val="828805830"/>
              </p:ext>
            </p:extLst>
          </p:nvPr>
        </p:nvGraphicFramePr>
        <p:xfrm>
          <a:off x="733425" y="523876"/>
          <a:ext cx="10572750" cy="5781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985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A980F1-035D-4945-8E09-474C7433C157}"/>
              </a:ext>
            </a:extLst>
          </p:cNvPr>
          <p:cNvPicPr>
            <a:picLocks noChangeAspect="1"/>
          </p:cNvPicPr>
          <p:nvPr/>
        </p:nvPicPr>
        <p:blipFill>
          <a:blip r:embed="rId2"/>
          <a:stretch>
            <a:fillRect/>
          </a:stretch>
        </p:blipFill>
        <p:spPr>
          <a:xfrm>
            <a:off x="1077257" y="1071394"/>
            <a:ext cx="10037485" cy="3005306"/>
          </a:xfrm>
          <a:prstGeom prst="rect">
            <a:avLst/>
          </a:prstGeom>
        </p:spPr>
      </p:pic>
      <p:sp>
        <p:nvSpPr>
          <p:cNvPr id="5" name="CuadroTexto 4">
            <a:extLst>
              <a:ext uri="{FF2B5EF4-FFF2-40B4-BE49-F238E27FC236}">
                <a16:creationId xmlns:a16="http://schemas.microsoft.com/office/drawing/2014/main" id="{5E727BBC-C4F1-4092-9671-32D7575A44C2}"/>
              </a:ext>
            </a:extLst>
          </p:cNvPr>
          <p:cNvSpPr txBox="1"/>
          <p:nvPr/>
        </p:nvSpPr>
        <p:spPr>
          <a:xfrm>
            <a:off x="1077256" y="5062835"/>
            <a:ext cx="10037485" cy="646331"/>
          </a:xfrm>
          <a:prstGeom prst="rect">
            <a:avLst/>
          </a:prstGeom>
          <a:noFill/>
        </p:spPr>
        <p:txBody>
          <a:bodyPr wrap="square">
            <a:spAutoFit/>
          </a:bodyPr>
          <a:lstStyle/>
          <a:p>
            <a:pPr algn="l"/>
            <a:r>
              <a:rPr lang="es-ES" sz="1800" b="0" i="0" u="none" strike="noStrike" baseline="0" dirty="0">
                <a:latin typeface="AGaramondPro-Regular"/>
              </a:rPr>
              <a:t>Es usual considerar que un lote es grande respecto al tamaño de muestra cuando la muestra es menos de 10% del lote, es decir, cuando 10</a:t>
            </a:r>
            <a:r>
              <a:rPr lang="es-ES" sz="1800" b="0" i="1" u="none" strike="noStrike" baseline="0" dirty="0">
                <a:latin typeface="AGaramondPro-Italic"/>
              </a:rPr>
              <a:t>n </a:t>
            </a:r>
            <a:r>
              <a:rPr lang="es-ES" sz="1800" b="0" i="0" u="none" strike="noStrike" baseline="0" dirty="0">
                <a:latin typeface="AGaramondPro-Regular"/>
              </a:rPr>
              <a:t>&lt; </a:t>
            </a:r>
            <a:r>
              <a:rPr lang="es-ES" sz="1800" b="0" i="1" u="none" strike="noStrike" baseline="0" dirty="0">
                <a:latin typeface="AGaramondPro-Italic"/>
              </a:rPr>
              <a:t>N</a:t>
            </a:r>
            <a:r>
              <a:rPr lang="es-ES" sz="1800" b="0" i="0" u="none" strike="noStrike" baseline="0" dirty="0">
                <a:latin typeface="AGaramondPro-Regular"/>
              </a:rPr>
              <a:t>.</a:t>
            </a:r>
            <a:endParaRPr lang="es-ES" dirty="0"/>
          </a:p>
        </p:txBody>
      </p:sp>
    </p:spTree>
    <p:extLst>
      <p:ext uri="{BB962C8B-B14F-4D97-AF65-F5344CB8AC3E}">
        <p14:creationId xmlns:p14="http://schemas.microsoft.com/office/powerpoint/2010/main" val="185524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63A80B6-299A-4FA9-BF18-5BAF35611FC6}"/>
              </a:ext>
            </a:extLst>
          </p:cNvPr>
          <p:cNvPicPr>
            <a:picLocks noChangeAspect="1"/>
          </p:cNvPicPr>
          <p:nvPr/>
        </p:nvPicPr>
        <p:blipFill>
          <a:blip r:embed="rId2"/>
          <a:stretch>
            <a:fillRect/>
          </a:stretch>
        </p:blipFill>
        <p:spPr>
          <a:xfrm>
            <a:off x="981165" y="1371600"/>
            <a:ext cx="10229669" cy="3229153"/>
          </a:xfrm>
          <a:prstGeom prst="rect">
            <a:avLst/>
          </a:prstGeom>
        </p:spPr>
      </p:pic>
    </p:spTree>
    <p:extLst>
      <p:ext uri="{BB962C8B-B14F-4D97-AF65-F5344CB8AC3E}">
        <p14:creationId xmlns:p14="http://schemas.microsoft.com/office/powerpoint/2010/main" val="1796896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C3F28C7-D70A-4D32-8CD1-0640115ABEFA}"/>
              </a:ext>
            </a:extLst>
          </p:cNvPr>
          <p:cNvPicPr>
            <a:picLocks noChangeAspect="1"/>
          </p:cNvPicPr>
          <p:nvPr/>
        </p:nvPicPr>
        <p:blipFill>
          <a:blip r:embed="rId2"/>
          <a:stretch>
            <a:fillRect/>
          </a:stretch>
        </p:blipFill>
        <p:spPr>
          <a:xfrm>
            <a:off x="2058245" y="361949"/>
            <a:ext cx="8075509" cy="6372225"/>
          </a:xfrm>
          <a:prstGeom prst="rect">
            <a:avLst/>
          </a:prstGeom>
        </p:spPr>
      </p:pic>
    </p:spTree>
    <p:extLst>
      <p:ext uri="{BB962C8B-B14F-4D97-AF65-F5344CB8AC3E}">
        <p14:creationId xmlns:p14="http://schemas.microsoft.com/office/powerpoint/2010/main" val="3814900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C2F9121-1D38-442E-9B2B-5ACEEC147655}"/>
              </a:ext>
            </a:extLst>
          </p:cNvPr>
          <p:cNvPicPr>
            <a:picLocks noChangeAspect="1"/>
          </p:cNvPicPr>
          <p:nvPr/>
        </p:nvPicPr>
        <p:blipFill>
          <a:blip r:embed="rId2"/>
          <a:stretch>
            <a:fillRect/>
          </a:stretch>
        </p:blipFill>
        <p:spPr>
          <a:xfrm>
            <a:off x="2028257" y="323416"/>
            <a:ext cx="8135485" cy="6211167"/>
          </a:xfrm>
          <a:prstGeom prst="rect">
            <a:avLst/>
          </a:prstGeom>
        </p:spPr>
      </p:pic>
    </p:spTree>
    <p:extLst>
      <p:ext uri="{BB962C8B-B14F-4D97-AF65-F5344CB8AC3E}">
        <p14:creationId xmlns:p14="http://schemas.microsoft.com/office/powerpoint/2010/main" val="1141366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76FEBB-C2FB-492B-8888-2A942F0552E2}"/>
              </a:ext>
            </a:extLst>
          </p:cNvPr>
          <p:cNvPicPr>
            <a:picLocks noChangeAspect="1"/>
          </p:cNvPicPr>
          <p:nvPr/>
        </p:nvPicPr>
        <p:blipFill rotWithShape="1">
          <a:blip r:embed="rId2"/>
          <a:srcRect b="14956"/>
          <a:stretch/>
        </p:blipFill>
        <p:spPr>
          <a:xfrm>
            <a:off x="1303491" y="1409699"/>
            <a:ext cx="9585017" cy="2762251"/>
          </a:xfrm>
          <a:prstGeom prst="rect">
            <a:avLst/>
          </a:prstGeom>
        </p:spPr>
      </p:pic>
      <p:sp>
        <p:nvSpPr>
          <p:cNvPr id="6" name="CuadroTexto 5">
            <a:extLst>
              <a:ext uri="{FF2B5EF4-FFF2-40B4-BE49-F238E27FC236}">
                <a16:creationId xmlns:a16="http://schemas.microsoft.com/office/drawing/2014/main" id="{BC63C81E-F099-46C6-AA86-B2256FA2E044}"/>
              </a:ext>
            </a:extLst>
          </p:cNvPr>
          <p:cNvSpPr txBox="1"/>
          <p:nvPr/>
        </p:nvSpPr>
        <p:spPr>
          <a:xfrm>
            <a:off x="7353300" y="1543050"/>
            <a:ext cx="3067049" cy="369332"/>
          </a:xfrm>
          <a:prstGeom prst="rect">
            <a:avLst/>
          </a:prstGeom>
          <a:solidFill>
            <a:schemeClr val="bg1"/>
          </a:solidFill>
        </p:spPr>
        <p:txBody>
          <a:bodyPr wrap="square" rtlCol="0">
            <a:spAutoFit/>
          </a:bodyPr>
          <a:lstStyle/>
          <a:p>
            <a:pPr algn="ctr"/>
            <a:r>
              <a:rPr lang="es-ES" dirty="0"/>
              <a:t>Curva OC</a:t>
            </a:r>
          </a:p>
        </p:txBody>
      </p:sp>
      <p:sp>
        <p:nvSpPr>
          <p:cNvPr id="7" name="Rectángulo 6">
            <a:extLst>
              <a:ext uri="{FF2B5EF4-FFF2-40B4-BE49-F238E27FC236}">
                <a16:creationId xmlns:a16="http://schemas.microsoft.com/office/drawing/2014/main" id="{686A5420-D71D-4812-9A8D-24946948D473}"/>
              </a:ext>
            </a:extLst>
          </p:cNvPr>
          <p:cNvSpPr/>
          <p:nvPr/>
        </p:nvSpPr>
        <p:spPr>
          <a:xfrm>
            <a:off x="6515100" y="1912382"/>
            <a:ext cx="1590675"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106D5611-E993-4D16-A32E-29B82FC8DD73}"/>
              </a:ext>
            </a:extLst>
          </p:cNvPr>
          <p:cNvSpPr/>
          <p:nvPr/>
        </p:nvSpPr>
        <p:spPr>
          <a:xfrm>
            <a:off x="8924925" y="3829050"/>
            <a:ext cx="1925483"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31218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9EDC58-45D6-4E41-9548-2DF0E03DFDBE}"/>
              </a:ext>
            </a:extLst>
          </p:cNvPr>
          <p:cNvSpPr txBox="1"/>
          <p:nvPr/>
        </p:nvSpPr>
        <p:spPr>
          <a:xfrm>
            <a:off x="876300" y="704850"/>
            <a:ext cx="10363200" cy="5078313"/>
          </a:xfrm>
          <a:prstGeom prst="rect">
            <a:avLst/>
          </a:prstGeom>
          <a:noFill/>
        </p:spPr>
        <p:txBody>
          <a:bodyPr wrap="square">
            <a:spAutoFit/>
          </a:bodyPr>
          <a:lstStyle/>
          <a:p>
            <a:pPr algn="l"/>
            <a:r>
              <a:rPr lang="es-ES" sz="3200" i="0" u="none" strike="noStrike" baseline="0" dirty="0">
                <a:ln w="0"/>
                <a:solidFill>
                  <a:schemeClr val="accent1"/>
                </a:solidFill>
                <a:effectLst>
                  <a:outerShdw blurRad="38100" dist="25400" dir="5400000" algn="ctr" rotWithShape="0">
                    <a:srgbClr val="6E747A">
                      <a:alpha val="43000"/>
                    </a:srgbClr>
                  </a:outerShdw>
                </a:effectLst>
                <a:latin typeface="UniversLTStd-LightCn"/>
              </a:rPr>
              <a:t>Curva CO ideal</a:t>
            </a:r>
          </a:p>
          <a:p>
            <a:pPr algn="l"/>
            <a:endParaRPr lang="es-ES" sz="3200" i="0" u="none" strike="noStrike" baseline="0" dirty="0">
              <a:ln w="0"/>
              <a:solidFill>
                <a:schemeClr val="accent1"/>
              </a:solidFill>
              <a:effectLst>
                <a:outerShdw blurRad="38100" dist="25400" dir="5400000" algn="ctr" rotWithShape="0">
                  <a:srgbClr val="6E747A">
                    <a:alpha val="43000"/>
                  </a:srgbClr>
                </a:outerShdw>
              </a:effectLst>
              <a:latin typeface="UniversLTStd-LightCn"/>
            </a:endParaRPr>
          </a:p>
          <a:p>
            <a:pPr marL="285750" indent="-285750" algn="just">
              <a:buFont typeface="Arial" panose="020B0604020202020204" pitchFamily="34" charset="0"/>
              <a:buChar char="•"/>
            </a:pPr>
            <a:r>
              <a:rPr lang="es-ES" sz="2000" b="0" i="0" u="none" strike="noStrike" baseline="0" dirty="0">
                <a:solidFill>
                  <a:srgbClr val="000000"/>
                </a:solidFill>
                <a:latin typeface="AGaramondPro-Regular"/>
              </a:rPr>
              <a:t>Supongamos que se quiere diseñar un plan de muestreo para que rechace todos los lotes que no tengan un nivel de calidad dado. </a:t>
            </a:r>
          </a:p>
          <a:p>
            <a:pPr marL="285750" indent="-285750" algn="just">
              <a:buFont typeface="Arial" panose="020B0604020202020204" pitchFamily="34" charset="0"/>
              <a:buChar char="•"/>
            </a:pPr>
            <a:r>
              <a:rPr lang="es-ES" sz="2000" b="0" i="0" u="none" strike="noStrike" baseline="0" dirty="0">
                <a:solidFill>
                  <a:srgbClr val="000000"/>
                </a:solidFill>
                <a:latin typeface="AGaramondPro-Regular"/>
              </a:rPr>
              <a:t>Por ejemplo, se pretenden rechazar los lotes con una proporción de artículos defectuosos mayor que 1% y aceptar los que tengan 1% de defectuosos o menos.</a:t>
            </a:r>
          </a:p>
          <a:p>
            <a:pPr marL="285750" indent="-285750" algn="just">
              <a:buFont typeface="Arial" panose="020B0604020202020204" pitchFamily="34" charset="0"/>
              <a:buChar char="•"/>
            </a:pPr>
            <a:r>
              <a:rPr lang="es-ES" sz="2000" b="0" i="0" u="none" strike="noStrike" baseline="0" dirty="0">
                <a:latin typeface="AGaramondPro-Regular"/>
              </a:rPr>
              <a:t>La </a:t>
            </a:r>
            <a:r>
              <a:rPr lang="es-ES" sz="2000" b="1" i="0" u="none" strike="noStrike" baseline="0" dirty="0">
                <a:latin typeface="AGaramondPro-Bold"/>
              </a:rPr>
              <a:t>curva CO ideal </a:t>
            </a:r>
            <a:r>
              <a:rPr lang="es-ES" sz="2000" b="0" i="0" u="none" strike="noStrike" baseline="0" dirty="0">
                <a:latin typeface="AGaramondPro-Regular"/>
              </a:rPr>
              <a:t>para esta situación, donde si el porcentaje de defectuosos de un lote es menor que 1%, se está satisfecho con tal calidad y ese lote se acepta con probabilidad 1. </a:t>
            </a:r>
          </a:p>
          <a:p>
            <a:pPr marL="285750" indent="-285750" algn="just">
              <a:buFont typeface="Arial" panose="020B0604020202020204" pitchFamily="34" charset="0"/>
              <a:buChar char="•"/>
            </a:pPr>
            <a:r>
              <a:rPr lang="es-ES" sz="2000" b="0" i="0" u="none" strike="noStrike" baseline="0" dirty="0">
                <a:latin typeface="AGaramondPro-Regular"/>
              </a:rPr>
              <a:t>Mientras que si la proporción de defectivos de un lote es mayor que 1%, no se está satisfecho con esa calidad y la probabilidad de aceptar es cero, es decir, un lote así se rechaza siempre (con probabilidad 1). </a:t>
            </a:r>
          </a:p>
          <a:p>
            <a:pPr marL="285750" indent="-285750" algn="just">
              <a:buFont typeface="Arial" panose="020B0604020202020204" pitchFamily="34" charset="0"/>
              <a:buChar char="•"/>
            </a:pPr>
            <a:r>
              <a:rPr lang="es-ES" sz="2000" b="0" i="0" u="none" strike="noStrike" baseline="0" dirty="0">
                <a:latin typeface="AGaramondPro-Regular"/>
              </a:rPr>
              <a:t>Sin embargo, no existe ningún plan de muestreo que tenga esta curva ideal, que sea capaz de hacer una discriminación perfecta entre lotes “buenos” y “malos”. </a:t>
            </a:r>
          </a:p>
          <a:p>
            <a:pPr marL="285750" indent="-285750" algn="just">
              <a:buFont typeface="Arial" panose="020B0604020202020204" pitchFamily="34" charset="0"/>
              <a:buChar char="•"/>
            </a:pPr>
            <a:r>
              <a:rPr lang="es-ES" sz="2000" b="0" i="0" u="none" strike="noStrike" baseline="0" dirty="0">
                <a:latin typeface="AGaramondPro-Regular"/>
              </a:rPr>
              <a:t>En teoría, la curva CO ideal se puede alcanzar con inspección a 100%, siempre y cuando esta inspección estuviera libre de errores, lo que difícilmente ocurre.</a:t>
            </a:r>
            <a:endParaRPr lang="es-ES" sz="2000" dirty="0"/>
          </a:p>
        </p:txBody>
      </p:sp>
    </p:spTree>
    <p:extLst>
      <p:ext uri="{BB962C8B-B14F-4D97-AF65-F5344CB8AC3E}">
        <p14:creationId xmlns:p14="http://schemas.microsoft.com/office/powerpoint/2010/main" val="2653274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122128D-B54D-47F4-9A34-F6024EE0623B}"/>
              </a:ext>
            </a:extLst>
          </p:cNvPr>
          <p:cNvPicPr>
            <a:picLocks noChangeAspect="1"/>
          </p:cNvPicPr>
          <p:nvPr/>
        </p:nvPicPr>
        <p:blipFill>
          <a:blip r:embed="rId2"/>
          <a:stretch>
            <a:fillRect/>
          </a:stretch>
        </p:blipFill>
        <p:spPr>
          <a:xfrm>
            <a:off x="2066362" y="494890"/>
            <a:ext cx="8059275" cy="5868219"/>
          </a:xfrm>
          <a:prstGeom prst="rect">
            <a:avLst/>
          </a:prstGeom>
        </p:spPr>
      </p:pic>
    </p:spTree>
    <p:extLst>
      <p:ext uri="{BB962C8B-B14F-4D97-AF65-F5344CB8AC3E}">
        <p14:creationId xmlns:p14="http://schemas.microsoft.com/office/powerpoint/2010/main" val="806715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0C2F15-6B7F-441D-BE29-1087FDD4F7FE}"/>
              </a:ext>
            </a:extLst>
          </p:cNvPr>
          <p:cNvPicPr>
            <a:picLocks noChangeAspect="1"/>
          </p:cNvPicPr>
          <p:nvPr/>
        </p:nvPicPr>
        <p:blipFill>
          <a:blip r:embed="rId2"/>
          <a:stretch>
            <a:fillRect/>
          </a:stretch>
        </p:blipFill>
        <p:spPr>
          <a:xfrm>
            <a:off x="1564194" y="621030"/>
            <a:ext cx="9063612" cy="5480080"/>
          </a:xfrm>
          <a:prstGeom prst="rect">
            <a:avLst/>
          </a:prstGeom>
        </p:spPr>
      </p:pic>
    </p:spTree>
    <p:extLst>
      <p:ext uri="{BB962C8B-B14F-4D97-AF65-F5344CB8AC3E}">
        <p14:creationId xmlns:p14="http://schemas.microsoft.com/office/powerpoint/2010/main" val="1933794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E65BE0C-0C8E-4E59-ACB6-C55743AD71D0}"/>
              </a:ext>
            </a:extLst>
          </p:cNvPr>
          <p:cNvPicPr>
            <a:picLocks noChangeAspect="1"/>
          </p:cNvPicPr>
          <p:nvPr/>
        </p:nvPicPr>
        <p:blipFill>
          <a:blip r:embed="rId2"/>
          <a:stretch>
            <a:fillRect/>
          </a:stretch>
        </p:blipFill>
        <p:spPr>
          <a:xfrm>
            <a:off x="985124" y="337706"/>
            <a:ext cx="10221751" cy="6182588"/>
          </a:xfrm>
          <a:prstGeom prst="rect">
            <a:avLst/>
          </a:prstGeom>
        </p:spPr>
      </p:pic>
    </p:spTree>
    <p:extLst>
      <p:ext uri="{BB962C8B-B14F-4D97-AF65-F5344CB8AC3E}">
        <p14:creationId xmlns:p14="http://schemas.microsoft.com/office/powerpoint/2010/main" val="450354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C2944C7-F563-4EC5-94BA-E188C451B0EB}"/>
              </a:ext>
            </a:extLst>
          </p:cNvPr>
          <p:cNvPicPr>
            <a:picLocks noChangeAspect="1"/>
          </p:cNvPicPr>
          <p:nvPr/>
        </p:nvPicPr>
        <p:blipFill>
          <a:blip r:embed="rId2"/>
          <a:stretch>
            <a:fillRect/>
          </a:stretch>
        </p:blipFill>
        <p:spPr>
          <a:xfrm>
            <a:off x="976932" y="438150"/>
            <a:ext cx="9991632" cy="1162111"/>
          </a:xfrm>
          <a:prstGeom prst="rect">
            <a:avLst/>
          </a:prstGeom>
        </p:spPr>
      </p:pic>
      <p:sp>
        <p:nvSpPr>
          <p:cNvPr id="4" name="Rectángulo 3">
            <a:extLst>
              <a:ext uri="{FF2B5EF4-FFF2-40B4-BE49-F238E27FC236}">
                <a16:creationId xmlns:a16="http://schemas.microsoft.com/office/drawing/2014/main" id="{C1F0AA7C-6340-451C-B019-42E60F812718}"/>
              </a:ext>
            </a:extLst>
          </p:cNvPr>
          <p:cNvSpPr/>
          <p:nvPr/>
        </p:nvSpPr>
        <p:spPr>
          <a:xfrm>
            <a:off x="4781550" y="1257300"/>
            <a:ext cx="3781425" cy="36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1B0029E0-C995-433C-8150-6E05E69E2664}"/>
              </a:ext>
            </a:extLst>
          </p:cNvPr>
          <p:cNvPicPr>
            <a:picLocks noChangeAspect="1"/>
          </p:cNvPicPr>
          <p:nvPr/>
        </p:nvPicPr>
        <p:blipFill>
          <a:blip r:embed="rId3"/>
          <a:stretch>
            <a:fillRect/>
          </a:stretch>
        </p:blipFill>
        <p:spPr>
          <a:xfrm>
            <a:off x="1966564" y="1730199"/>
            <a:ext cx="8258871" cy="4966376"/>
          </a:xfrm>
          <a:prstGeom prst="rect">
            <a:avLst/>
          </a:prstGeom>
        </p:spPr>
      </p:pic>
    </p:spTree>
    <p:extLst>
      <p:ext uri="{BB962C8B-B14F-4D97-AF65-F5344CB8AC3E}">
        <p14:creationId xmlns:p14="http://schemas.microsoft.com/office/powerpoint/2010/main" val="386580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6D0592-E35C-407F-A2A4-F1CE43A970FC}"/>
              </a:ext>
            </a:extLst>
          </p:cNvPr>
          <p:cNvSpPr txBox="1"/>
          <p:nvPr/>
        </p:nvSpPr>
        <p:spPr>
          <a:xfrm>
            <a:off x="1628775" y="1276350"/>
            <a:ext cx="8934450" cy="4154984"/>
          </a:xfrm>
          <a:prstGeom prst="rect">
            <a:avLst/>
          </a:prstGeom>
          <a:noFill/>
        </p:spPr>
        <p:txBody>
          <a:bodyPr wrap="square">
            <a:spAutoFit/>
          </a:bodyPr>
          <a:lstStyle/>
          <a:p>
            <a:pPr algn="just"/>
            <a:r>
              <a:rPr lang="es-ES" sz="2400" b="0" i="0" u="none" strike="noStrike" baseline="0" dirty="0">
                <a:latin typeface="AGaramondPro-Regular"/>
              </a:rPr>
              <a:t>Es importante tener claro que el </a:t>
            </a:r>
            <a:r>
              <a:rPr lang="es-ES" sz="2400" b="1" i="0" u="none" strike="noStrike" baseline="0" dirty="0">
                <a:latin typeface="AGaramondPro-Bold"/>
              </a:rPr>
              <a:t>muestreo de aceptación </a:t>
            </a:r>
            <a:r>
              <a:rPr lang="es-ES" sz="2400" b="0" i="0" u="none" strike="noStrike" baseline="0" dirty="0">
                <a:latin typeface="AGaramondPro-Regular"/>
              </a:rPr>
              <a:t>es una forma particular de inspección, que simplemente acepta y rechaza lotes, pero que no mejora la calidad. </a:t>
            </a:r>
          </a:p>
          <a:p>
            <a:pPr algn="just"/>
            <a:endParaRPr lang="es-ES" sz="2400" dirty="0">
              <a:latin typeface="AGaramondPro-Regular"/>
            </a:endParaRPr>
          </a:p>
          <a:p>
            <a:pPr algn="just"/>
            <a:r>
              <a:rPr lang="es-ES" sz="2400" b="0" i="0" u="none" strike="noStrike" baseline="0" dirty="0">
                <a:latin typeface="AGaramondPro-Regular"/>
              </a:rPr>
              <a:t>Es decir, este muestreo no es una estrategia de mejora de la calidad, es más bien una estrategia para proporcionar un cierto nivel de seguridad de que los niveles de calidad con los que se diseña el plan de muestreo se están alcanzando. </a:t>
            </a:r>
          </a:p>
          <a:p>
            <a:pPr algn="just"/>
            <a:endParaRPr lang="es-ES" sz="2400" dirty="0">
              <a:latin typeface="AGaramondPro-Regular"/>
            </a:endParaRPr>
          </a:p>
          <a:p>
            <a:pPr algn="just"/>
            <a:r>
              <a:rPr lang="es-ES" sz="2400" b="0" i="0" u="none" strike="noStrike" baseline="0" dirty="0">
                <a:latin typeface="AGaramondPro-Regular"/>
              </a:rPr>
              <a:t>Por lo que es una estrategia defensiva ante el posible deterioro de la calidad.</a:t>
            </a:r>
            <a:endParaRPr lang="es-ES" sz="2400" dirty="0"/>
          </a:p>
        </p:txBody>
      </p:sp>
    </p:spTree>
    <p:extLst>
      <p:ext uri="{BB962C8B-B14F-4D97-AF65-F5344CB8AC3E}">
        <p14:creationId xmlns:p14="http://schemas.microsoft.com/office/powerpoint/2010/main" val="4054683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272327-F3CA-4FC8-8482-40274F8498D7}"/>
              </a:ext>
            </a:extLst>
          </p:cNvPr>
          <p:cNvSpPr txBox="1"/>
          <p:nvPr/>
        </p:nvSpPr>
        <p:spPr>
          <a:xfrm>
            <a:off x="1438275" y="891926"/>
            <a:ext cx="9525000" cy="1631216"/>
          </a:xfrm>
          <a:prstGeom prst="rect">
            <a:avLst/>
          </a:prstGeom>
          <a:noFill/>
        </p:spPr>
        <p:txBody>
          <a:bodyPr wrap="square">
            <a:spAutoFit/>
          </a:bodyPr>
          <a:lstStyle/>
          <a:p>
            <a:pPr algn="just"/>
            <a:r>
              <a:rPr lang="es-ES" sz="2000" b="0" i="1" u="none" strike="noStrike" baseline="0" dirty="0">
                <a:solidFill>
                  <a:srgbClr val="000000"/>
                </a:solidFill>
                <a:latin typeface="AGaramondPro-Italic"/>
              </a:rPr>
              <a:t>Los planes con c = 0 no siempre son los más apropiados. </a:t>
            </a:r>
            <a:r>
              <a:rPr lang="es-ES" sz="2000" b="0" i="0" u="none" strike="noStrike" baseline="0" dirty="0">
                <a:solidFill>
                  <a:srgbClr val="000000"/>
                </a:solidFill>
                <a:latin typeface="AGaramondPro-Regular"/>
              </a:rPr>
              <a:t>Estas curvas son cóncavas hacia arriba, lo que causa que la probabilidad de aceptar disminuya más rápido aún para valores pequeños de la proporción de defectivos en el lote.</a:t>
            </a:r>
          </a:p>
          <a:p>
            <a:pPr algn="just"/>
            <a:r>
              <a:rPr lang="es-ES" sz="2000" b="0" i="0" u="none" strike="noStrike" baseline="0" dirty="0">
                <a:solidFill>
                  <a:srgbClr val="000000"/>
                </a:solidFill>
                <a:latin typeface="AGaramondPro-Regular"/>
              </a:rPr>
              <a:t>Esto hace que sean planes más exigentes para el proveedor y, en algunas circunstancias, costosos para el cliente.</a:t>
            </a:r>
            <a:endParaRPr lang="es-ES" sz="2000" dirty="0"/>
          </a:p>
        </p:txBody>
      </p:sp>
    </p:spTree>
    <p:extLst>
      <p:ext uri="{BB962C8B-B14F-4D97-AF65-F5344CB8AC3E}">
        <p14:creationId xmlns:p14="http://schemas.microsoft.com/office/powerpoint/2010/main" val="2582664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C0C514-94F8-4823-9092-9BA92056C9A0}"/>
              </a:ext>
            </a:extLst>
          </p:cNvPr>
          <p:cNvPicPr>
            <a:picLocks noChangeAspect="1"/>
          </p:cNvPicPr>
          <p:nvPr/>
        </p:nvPicPr>
        <p:blipFill rotWithShape="1">
          <a:blip r:embed="rId2"/>
          <a:srcRect l="36953" t="21667" r="14140" b="54049"/>
          <a:stretch/>
        </p:blipFill>
        <p:spPr>
          <a:xfrm>
            <a:off x="1200149" y="1133475"/>
            <a:ext cx="10230872" cy="2857500"/>
          </a:xfrm>
          <a:prstGeom prst="rect">
            <a:avLst/>
          </a:prstGeom>
        </p:spPr>
      </p:pic>
    </p:spTree>
    <p:extLst>
      <p:ext uri="{BB962C8B-B14F-4D97-AF65-F5344CB8AC3E}">
        <p14:creationId xmlns:p14="http://schemas.microsoft.com/office/powerpoint/2010/main" val="3664618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E6B1C3F-F7B3-4E91-81F5-EE3F776EA160}"/>
              </a:ext>
            </a:extLst>
          </p:cNvPr>
          <p:cNvPicPr>
            <a:picLocks noChangeAspect="1"/>
          </p:cNvPicPr>
          <p:nvPr/>
        </p:nvPicPr>
        <p:blipFill>
          <a:blip r:embed="rId2"/>
          <a:stretch>
            <a:fillRect/>
          </a:stretch>
        </p:blipFill>
        <p:spPr>
          <a:xfrm>
            <a:off x="651061" y="981076"/>
            <a:ext cx="10889878" cy="4529418"/>
          </a:xfrm>
          <a:prstGeom prst="rect">
            <a:avLst/>
          </a:prstGeom>
        </p:spPr>
      </p:pic>
    </p:spTree>
    <p:extLst>
      <p:ext uri="{BB962C8B-B14F-4D97-AF65-F5344CB8AC3E}">
        <p14:creationId xmlns:p14="http://schemas.microsoft.com/office/powerpoint/2010/main" val="1794760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2515FAC-8783-410E-9BBD-ED5F6B0B8DA0}"/>
              </a:ext>
            </a:extLst>
          </p:cNvPr>
          <p:cNvPicPr>
            <a:picLocks noChangeAspect="1"/>
          </p:cNvPicPr>
          <p:nvPr/>
        </p:nvPicPr>
        <p:blipFill rotWithShape="1">
          <a:blip r:embed="rId2"/>
          <a:srcRect l="482"/>
          <a:stretch/>
        </p:blipFill>
        <p:spPr>
          <a:xfrm>
            <a:off x="1607029" y="599680"/>
            <a:ext cx="8977942" cy="5658640"/>
          </a:xfrm>
          <a:prstGeom prst="rect">
            <a:avLst/>
          </a:prstGeom>
        </p:spPr>
      </p:pic>
    </p:spTree>
    <p:extLst>
      <p:ext uri="{BB962C8B-B14F-4D97-AF65-F5344CB8AC3E}">
        <p14:creationId xmlns:p14="http://schemas.microsoft.com/office/powerpoint/2010/main" val="1671435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1AEA090-B287-4E27-88D9-739B6597DB9F}"/>
              </a:ext>
            </a:extLst>
          </p:cNvPr>
          <p:cNvSpPr/>
          <p:nvPr/>
        </p:nvSpPr>
        <p:spPr>
          <a:xfrm>
            <a:off x="6829425" y="5076825"/>
            <a:ext cx="3758239"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4">
            <a:extLst>
              <a:ext uri="{FF2B5EF4-FFF2-40B4-BE49-F238E27FC236}">
                <a16:creationId xmlns:a16="http://schemas.microsoft.com/office/drawing/2014/main" id="{5AEF3CCF-F19A-49D0-9600-50EDB91A15FB}"/>
              </a:ext>
            </a:extLst>
          </p:cNvPr>
          <p:cNvSpPr>
            <a:spLocks noGrp="1"/>
          </p:cNvSpPr>
          <p:nvPr>
            <p:ph type="title"/>
          </p:nvPr>
        </p:nvSpPr>
        <p:spPr/>
        <p:txBody>
          <a:bodyPr>
            <a:normAutofit/>
          </a:bodyPr>
          <a:lstStyle/>
          <a:p>
            <a:pPr algn="ctr"/>
            <a:r>
              <a:rPr lang="es-ES" sz="3200" b="1" i="0" u="none" strike="noStrike" baseline="0" dirty="0">
                <a:ln w="22225">
                  <a:solidFill>
                    <a:schemeClr val="accent2"/>
                  </a:solidFill>
                  <a:prstDash val="solid"/>
                </a:ln>
                <a:solidFill>
                  <a:schemeClr val="accent2">
                    <a:lumMod val="40000"/>
                    <a:lumOff val="60000"/>
                  </a:schemeClr>
                </a:solidFill>
                <a:latin typeface="UniversLTStd-BoldCn"/>
              </a:rPr>
              <a:t>Índices para los planes de muestreo de aceptación</a:t>
            </a:r>
            <a:endParaRPr lang="es-ES" sz="6600" b="1" dirty="0">
              <a:ln w="22225">
                <a:solidFill>
                  <a:schemeClr val="accent2"/>
                </a:solidFill>
                <a:prstDash val="solid"/>
              </a:ln>
              <a:solidFill>
                <a:schemeClr val="accent2">
                  <a:lumMod val="40000"/>
                  <a:lumOff val="60000"/>
                </a:schemeClr>
              </a:solidFill>
            </a:endParaRPr>
          </a:p>
        </p:txBody>
      </p:sp>
      <p:graphicFrame>
        <p:nvGraphicFramePr>
          <p:cNvPr id="6" name="Diagrama 5">
            <a:extLst>
              <a:ext uri="{FF2B5EF4-FFF2-40B4-BE49-F238E27FC236}">
                <a16:creationId xmlns:a16="http://schemas.microsoft.com/office/drawing/2014/main" id="{C8EC1081-FA6B-407E-BE28-2DCADC677CF2}"/>
              </a:ext>
            </a:extLst>
          </p:cNvPr>
          <p:cNvGraphicFramePr/>
          <p:nvPr>
            <p:extLst>
              <p:ext uri="{D42A27DB-BD31-4B8C-83A1-F6EECF244321}">
                <p14:modId xmlns:p14="http://schemas.microsoft.com/office/powerpoint/2010/main" val="99058329"/>
              </p:ext>
            </p:extLst>
          </p:nvPr>
        </p:nvGraphicFramePr>
        <p:xfrm>
          <a:off x="1276349" y="1038225"/>
          <a:ext cx="9648825" cy="51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455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66E9EB-FB73-44CF-A04B-B8C355051D7A}"/>
              </a:ext>
            </a:extLst>
          </p:cNvPr>
          <p:cNvSpPr txBox="1"/>
          <p:nvPr/>
        </p:nvSpPr>
        <p:spPr>
          <a:xfrm>
            <a:off x="1285875" y="963722"/>
            <a:ext cx="9620250" cy="4493538"/>
          </a:xfrm>
          <a:prstGeom prst="rect">
            <a:avLst/>
          </a:prstGeom>
          <a:noFill/>
        </p:spPr>
        <p:txBody>
          <a:bodyPr wrap="square">
            <a:spAutoFit/>
          </a:bodyPr>
          <a:lstStyle/>
          <a:p>
            <a:pPr algn="just"/>
            <a:r>
              <a:rPr lang="es-ES" sz="2800" b="1" i="1" u="none" strike="noStrike" baseline="0" dirty="0">
                <a:ln w="22225">
                  <a:solidFill>
                    <a:schemeClr val="accent2"/>
                  </a:solidFill>
                  <a:prstDash val="solid"/>
                </a:ln>
                <a:solidFill>
                  <a:schemeClr val="accent2">
                    <a:lumMod val="40000"/>
                    <a:lumOff val="60000"/>
                  </a:schemeClr>
                </a:solidFill>
                <a:latin typeface="AGaramondPro-BoldItalic"/>
              </a:rPr>
              <a:t>Nivel de calidad aceptable (NCA) </a:t>
            </a:r>
            <a:r>
              <a:rPr lang="es-ES" sz="1800" b="0" i="0" u="none" strike="noStrike" baseline="0" dirty="0">
                <a:latin typeface="AGaramondPro-Regular"/>
              </a:rPr>
              <a:t>(o AQL, del inglés </a:t>
            </a:r>
            <a:r>
              <a:rPr lang="es-ES" sz="1800" b="0" i="1" u="none" strike="noStrike" baseline="0" dirty="0" err="1">
                <a:latin typeface="AGaramondPro-Italic"/>
              </a:rPr>
              <a:t>aceptancing</a:t>
            </a:r>
            <a:r>
              <a:rPr lang="es-ES" sz="1800" b="0" i="1" u="none" strike="noStrike" baseline="0" dirty="0">
                <a:latin typeface="AGaramondPro-Italic"/>
              </a:rPr>
              <a:t> </a:t>
            </a:r>
            <a:r>
              <a:rPr lang="es-ES" sz="1800" b="0" i="1" u="none" strike="noStrike" baseline="0" dirty="0" err="1">
                <a:latin typeface="AGaramondPro-Italic"/>
              </a:rPr>
              <a:t>quality</a:t>
            </a:r>
            <a:r>
              <a:rPr lang="es-ES" sz="1800" b="0" i="1" u="none" strike="noStrike" baseline="0" dirty="0">
                <a:latin typeface="AGaramondPro-Italic"/>
              </a:rPr>
              <a:t> </a:t>
            </a:r>
            <a:r>
              <a:rPr lang="es-ES" sz="1800" b="0" i="1" u="none" strike="noStrike" baseline="0" dirty="0" err="1">
                <a:latin typeface="AGaramondPro-Italic"/>
              </a:rPr>
              <a:t>level</a:t>
            </a:r>
            <a:r>
              <a:rPr lang="es-ES" sz="1800" b="0" i="0" u="none" strike="noStrike" baseline="0" dirty="0">
                <a:latin typeface="AGaramondPro-Regular"/>
              </a:rPr>
              <a:t>).</a:t>
            </a:r>
          </a:p>
          <a:p>
            <a:pPr algn="just"/>
            <a:endParaRPr lang="es-ES" sz="1800" b="0" i="0" u="none" strike="noStrike" baseline="0" dirty="0">
              <a:latin typeface="AGaramondPro-Regular"/>
            </a:endParaRPr>
          </a:p>
          <a:p>
            <a:pPr marL="285750" indent="-285750" algn="just">
              <a:buFont typeface="Arial" panose="020B0604020202020204" pitchFamily="34" charset="0"/>
              <a:buChar char="•"/>
            </a:pPr>
            <a:r>
              <a:rPr lang="es-ES" sz="2000" b="0" i="0" u="none" strike="noStrike" baseline="0" dirty="0">
                <a:latin typeface="AGaramondPro-Regular"/>
              </a:rPr>
              <a:t>El NCA se define como el porcentaje máximo de unidades que no cumplen con la calidad especificada y que, para propósitos de inspección por muestreo, se puede considerar como satisfactorio o aceptable como un promedio para el proceso </a:t>
            </a:r>
          </a:p>
          <a:p>
            <a:pPr marL="285750" indent="-285750" algn="just">
              <a:buFont typeface="Arial" panose="020B0604020202020204" pitchFamily="34" charset="0"/>
              <a:buChar char="•"/>
            </a:pPr>
            <a:r>
              <a:rPr lang="es-ES" sz="2000" dirty="0">
                <a:latin typeface="AGaramondPro-Regular"/>
              </a:rPr>
              <a:t>A</a:t>
            </a:r>
            <a:r>
              <a:rPr lang="es-ES" sz="2000" b="0" i="0" u="none" strike="noStrike" baseline="0" dirty="0">
                <a:latin typeface="AGaramondPro-Regular"/>
              </a:rPr>
              <a:t>l NCA también se le conoce como nivel de calidad del productor</a:t>
            </a:r>
            <a:r>
              <a:rPr lang="es-ES" sz="2000" b="0" i="1" u="none" strike="noStrike" baseline="0" dirty="0">
                <a:latin typeface="AGaramondPro-Italic"/>
              </a:rPr>
              <a:t>. </a:t>
            </a:r>
          </a:p>
          <a:p>
            <a:pPr marL="285750" indent="-285750" algn="just">
              <a:buFont typeface="Arial" panose="020B0604020202020204" pitchFamily="34" charset="0"/>
              <a:buChar char="•"/>
            </a:pPr>
            <a:r>
              <a:rPr lang="es-ES" sz="2000" b="0" i="0" u="none" strike="noStrike" baseline="0" dirty="0">
                <a:latin typeface="AGaramondPro-Regular"/>
              </a:rPr>
              <a:t>De acuerdo con lo anterior, si un lote tiene un nivel de calidad igual al NCA, entonces la probabilidad de aceptarlo debe ser alta (0.90, 0.95), y a esa probabilidad se le designa con 1 – </a:t>
            </a:r>
            <a:r>
              <a:rPr lang="es-ES" sz="2000" dirty="0">
                <a:latin typeface="WWPI01"/>
              </a:rPr>
              <a:t>α</a:t>
            </a:r>
            <a:r>
              <a:rPr lang="es-ES" sz="2000" b="0" i="0" u="none" strike="noStrike" baseline="0" dirty="0">
                <a:latin typeface="AGaramondPro-Regular"/>
              </a:rPr>
              <a:t>. </a:t>
            </a:r>
          </a:p>
          <a:p>
            <a:pPr marL="285750" indent="-285750" algn="just">
              <a:buFont typeface="Arial" panose="020B0604020202020204" pitchFamily="34" charset="0"/>
              <a:buChar char="•"/>
            </a:pPr>
            <a:r>
              <a:rPr lang="es-ES" sz="2000" b="0" i="0" u="none" strike="noStrike" baseline="0" dirty="0">
                <a:latin typeface="AGaramondPro-Regular"/>
              </a:rPr>
              <a:t>La probabilidad de aceptar lotes con un NCA no es igual a 1 y, por tanto, hay un riesgo de no aceptar lo que se considera un nivel de calidad satisfactorio. </a:t>
            </a:r>
          </a:p>
          <a:p>
            <a:pPr marL="285750" indent="-285750" algn="just">
              <a:buFont typeface="Arial" panose="020B0604020202020204" pitchFamily="34" charset="0"/>
              <a:buChar char="•"/>
            </a:pPr>
            <a:r>
              <a:rPr lang="es-ES" sz="2000" b="0" i="0" u="none" strike="noStrike" baseline="0" dirty="0">
                <a:latin typeface="AGaramondPro-Regular"/>
              </a:rPr>
              <a:t>A este riesgo que tiene probabilidad igual a</a:t>
            </a:r>
            <a:r>
              <a:rPr lang="es-ES" sz="2000" b="0" i="0" u="none" strike="noStrike" dirty="0">
                <a:latin typeface="AGaramondPro-Regular"/>
              </a:rPr>
              <a:t> </a:t>
            </a:r>
            <a:r>
              <a:rPr lang="el-GR" sz="2000" b="0" i="0" u="none" strike="noStrike" dirty="0">
                <a:latin typeface="AGaramondPro-Regular"/>
              </a:rPr>
              <a:t>α</a:t>
            </a:r>
            <a:r>
              <a:rPr lang="es-ES" sz="2000" b="0" i="0" u="none" strike="noStrike" baseline="0" dirty="0">
                <a:latin typeface="AGaramondPro-Regular"/>
              </a:rPr>
              <a:t>, generalmente pequeña (0.05, 0.10), se le conoce como </a:t>
            </a:r>
            <a:r>
              <a:rPr lang="es-ES" sz="2000" b="1" i="0" u="none" strike="noStrike" baseline="0" dirty="0">
                <a:latin typeface="AGaramondPro-Bold"/>
              </a:rPr>
              <a:t>riesgo del productor</a:t>
            </a:r>
            <a:r>
              <a:rPr lang="es-ES" sz="2000" b="0" i="1" u="none" strike="noStrike" baseline="0" dirty="0">
                <a:latin typeface="AGaramondPro-Italic"/>
              </a:rPr>
              <a:t>.</a:t>
            </a:r>
          </a:p>
          <a:p>
            <a:pPr marL="285750" indent="-285750" algn="just">
              <a:buFont typeface="Arial" panose="020B0604020202020204" pitchFamily="34" charset="0"/>
              <a:buChar char="•"/>
            </a:pPr>
            <a:r>
              <a:rPr lang="es-ES" sz="2000" b="0" i="0" u="none" strike="noStrike" baseline="0" dirty="0">
                <a:latin typeface="AGaramondPro-Regular"/>
              </a:rPr>
              <a:t>El productor debe buscar que su proceso opere con un nivel mejor que el NCA.</a:t>
            </a:r>
            <a:endParaRPr lang="es-ES" sz="2000" dirty="0"/>
          </a:p>
        </p:txBody>
      </p:sp>
    </p:spTree>
    <p:extLst>
      <p:ext uri="{BB962C8B-B14F-4D97-AF65-F5344CB8AC3E}">
        <p14:creationId xmlns:p14="http://schemas.microsoft.com/office/powerpoint/2010/main" val="3307476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66E9EB-FB73-44CF-A04B-B8C355051D7A}"/>
              </a:ext>
            </a:extLst>
          </p:cNvPr>
          <p:cNvSpPr txBox="1"/>
          <p:nvPr/>
        </p:nvSpPr>
        <p:spPr>
          <a:xfrm>
            <a:off x="1285875" y="963722"/>
            <a:ext cx="9620250" cy="4185761"/>
          </a:xfrm>
          <a:prstGeom prst="rect">
            <a:avLst/>
          </a:prstGeom>
          <a:noFill/>
        </p:spPr>
        <p:txBody>
          <a:bodyPr wrap="square">
            <a:spAutoFit/>
          </a:bodyPr>
          <a:lstStyle/>
          <a:p>
            <a:pPr algn="just"/>
            <a:r>
              <a:rPr lang="es-ES" sz="2800" b="1" i="0" u="none" strike="noStrike" baseline="0" dirty="0">
                <a:ln w="22225">
                  <a:solidFill>
                    <a:schemeClr val="accent2"/>
                  </a:solidFill>
                  <a:prstDash val="solid"/>
                </a:ln>
                <a:solidFill>
                  <a:schemeClr val="accent2">
                    <a:lumMod val="40000"/>
                    <a:lumOff val="60000"/>
                  </a:schemeClr>
                </a:solidFill>
                <a:latin typeface="AGaramondPro-Bold"/>
              </a:rPr>
              <a:t>Nivel de calidad límite </a:t>
            </a:r>
            <a:r>
              <a:rPr lang="es-ES" sz="2800" b="1" i="1" u="none" strike="noStrike" baseline="0" dirty="0">
                <a:ln w="22225">
                  <a:solidFill>
                    <a:schemeClr val="accent2"/>
                  </a:solidFill>
                  <a:prstDash val="solid"/>
                </a:ln>
                <a:solidFill>
                  <a:schemeClr val="accent2">
                    <a:lumMod val="40000"/>
                    <a:lumOff val="60000"/>
                  </a:schemeClr>
                </a:solidFill>
                <a:latin typeface="AGaramondPro-BoldItalic"/>
              </a:rPr>
              <a:t>(NCL) </a:t>
            </a:r>
            <a:r>
              <a:rPr lang="es-ES" sz="2000" b="0" i="0" u="none" strike="noStrike" baseline="0" dirty="0">
                <a:latin typeface="AGaramondPro-Regular"/>
              </a:rPr>
              <a:t>(o LQL, del inglés </a:t>
            </a:r>
            <a:r>
              <a:rPr lang="es-ES" sz="2000" b="0" i="1" u="none" strike="noStrike" baseline="0" dirty="0" err="1">
                <a:latin typeface="AGaramondPro-Italic"/>
              </a:rPr>
              <a:t>limiting</a:t>
            </a:r>
            <a:r>
              <a:rPr lang="es-ES" sz="2000" b="0" i="1" u="none" strike="noStrike" baseline="0" dirty="0">
                <a:latin typeface="AGaramondPro-Italic"/>
              </a:rPr>
              <a:t> </a:t>
            </a:r>
            <a:r>
              <a:rPr lang="es-ES" sz="2000" b="0" i="1" u="none" strike="noStrike" baseline="0" dirty="0" err="1">
                <a:latin typeface="AGaramondPro-Italic"/>
              </a:rPr>
              <a:t>quality</a:t>
            </a:r>
            <a:r>
              <a:rPr lang="es-ES" sz="2000" b="0" i="1" u="none" strike="noStrike" baseline="0" dirty="0">
                <a:latin typeface="AGaramondPro-Italic"/>
              </a:rPr>
              <a:t> </a:t>
            </a:r>
            <a:r>
              <a:rPr lang="es-ES" sz="2000" b="0" i="1" u="none" strike="noStrike" baseline="0" dirty="0" err="1">
                <a:latin typeface="AGaramondPro-Italic"/>
              </a:rPr>
              <a:t>level</a:t>
            </a:r>
            <a:r>
              <a:rPr lang="es-ES" sz="2000" b="0" i="0" u="none" strike="noStrike" baseline="0" dirty="0">
                <a:latin typeface="AGaramondPro-Regular"/>
              </a:rPr>
              <a:t>). </a:t>
            </a:r>
          </a:p>
          <a:p>
            <a:pPr algn="just"/>
            <a:endParaRPr lang="es-ES" sz="1800" b="0" i="0" u="none" strike="noStrike" baseline="0" dirty="0">
              <a:latin typeface="AGaramondPro-Regular"/>
            </a:endParaRPr>
          </a:p>
          <a:p>
            <a:pPr marL="285750" indent="-285750" algn="just">
              <a:buFont typeface="Arial" panose="020B0604020202020204" pitchFamily="34" charset="0"/>
              <a:buChar char="•"/>
            </a:pPr>
            <a:r>
              <a:rPr lang="es-ES" sz="2000" b="0" i="0" u="none" strike="noStrike" baseline="0" dirty="0">
                <a:latin typeface="AGaramondPro-Regular"/>
              </a:rPr>
              <a:t>Es el nivel de calidad que se considera no satisfactorio y los lotes con este tipo de calidad deben ser rechazados casi siempre. </a:t>
            </a:r>
          </a:p>
          <a:p>
            <a:pPr marL="285750" indent="-285750" algn="just">
              <a:buFont typeface="Arial" panose="020B0604020202020204" pitchFamily="34" charset="0"/>
              <a:buChar char="•"/>
            </a:pPr>
            <a:r>
              <a:rPr lang="es-ES" sz="2000" b="0" i="0" u="none" strike="noStrike" baseline="0" dirty="0">
                <a:latin typeface="AGaramondPro-Regular"/>
              </a:rPr>
              <a:t>El NCL en algunos planes específicos, se conoce como </a:t>
            </a:r>
            <a:r>
              <a:rPr lang="es-ES" sz="2000" b="1" i="0" u="none" strike="noStrike" baseline="0" dirty="0">
                <a:latin typeface="AGaramondPro-Bold"/>
              </a:rPr>
              <a:t>porcentaje defectivo tolerado del lote (PDLT) </a:t>
            </a:r>
            <a:r>
              <a:rPr lang="es-ES" sz="2000" b="0" i="0" u="none" strike="noStrike" baseline="0" dirty="0">
                <a:latin typeface="AGaramondPro-Regular"/>
              </a:rPr>
              <a:t>(o LTPD, del </a:t>
            </a:r>
            <a:r>
              <a:rPr lang="es-ES" sz="2000" b="0" i="1" u="none" strike="noStrike" baseline="0" dirty="0" err="1">
                <a:latin typeface="AGaramondPro-Italic"/>
              </a:rPr>
              <a:t>lot</a:t>
            </a:r>
            <a:r>
              <a:rPr lang="es-ES" sz="2000" b="0" i="1" u="none" strike="noStrike" baseline="0" dirty="0">
                <a:latin typeface="AGaramondPro-Italic"/>
              </a:rPr>
              <a:t> </a:t>
            </a:r>
            <a:r>
              <a:rPr lang="es-ES" sz="2000" b="0" i="1" u="none" strike="noStrike" baseline="0" dirty="0" err="1">
                <a:latin typeface="AGaramondPro-Italic"/>
              </a:rPr>
              <a:t>tolerant</a:t>
            </a:r>
            <a:r>
              <a:rPr lang="es-ES" sz="2000" b="0" i="1" u="none" strike="noStrike" baseline="0" dirty="0">
                <a:latin typeface="AGaramondPro-Italic"/>
              </a:rPr>
              <a:t> </a:t>
            </a:r>
            <a:r>
              <a:rPr lang="es-ES" sz="2000" b="0" i="1" u="none" strike="noStrike" baseline="0" dirty="0" err="1">
                <a:latin typeface="AGaramondPro-Italic"/>
              </a:rPr>
              <a:t>percent</a:t>
            </a:r>
            <a:r>
              <a:rPr lang="es-ES" sz="2000" b="0" i="1" u="none" strike="noStrike" baseline="0" dirty="0">
                <a:latin typeface="AGaramondPro-Italic"/>
              </a:rPr>
              <a:t> </a:t>
            </a:r>
            <a:r>
              <a:rPr lang="es-ES" sz="2000" b="0" i="1" u="none" strike="noStrike" baseline="0" dirty="0" err="1">
                <a:latin typeface="AGaramondPro-Italic"/>
              </a:rPr>
              <a:t>defective</a:t>
            </a:r>
            <a:r>
              <a:rPr lang="es-ES" sz="2000" b="0" i="0" u="none" strike="noStrike" baseline="0" dirty="0">
                <a:latin typeface="AGaramondPro-Regular"/>
              </a:rPr>
              <a:t>). </a:t>
            </a:r>
          </a:p>
          <a:p>
            <a:pPr marL="285750" indent="-285750" algn="just">
              <a:buFont typeface="Arial" panose="020B0604020202020204" pitchFamily="34" charset="0"/>
              <a:buChar char="•"/>
            </a:pPr>
            <a:r>
              <a:rPr lang="es-ES" sz="2000" b="0" i="0" u="none" strike="noStrike" baseline="0" dirty="0">
                <a:latin typeface="AGaramondPro-Regular"/>
              </a:rPr>
              <a:t>Por lo antes dicho, si un lote tiene calidad igual al NCL, entonces la probabilidad de aceptarlo debe ser muy baja (generalmente de 0.05, 0.10), y a esta probabilidad se le designa con la letra </a:t>
            </a:r>
            <a:r>
              <a:rPr lang="es-ES" sz="2000" dirty="0">
                <a:latin typeface="WWPI01"/>
              </a:rPr>
              <a:t>β</a:t>
            </a:r>
            <a:r>
              <a:rPr lang="es-ES" sz="2000" dirty="0">
                <a:latin typeface="AGaramondPro-Regular"/>
              </a:rPr>
              <a:t>.</a:t>
            </a:r>
          </a:p>
          <a:p>
            <a:pPr marL="285750" indent="-285750" algn="just">
              <a:buFont typeface="Arial" panose="020B0604020202020204" pitchFamily="34" charset="0"/>
              <a:buChar char="•"/>
            </a:pPr>
            <a:r>
              <a:rPr lang="es-ES" sz="2000" b="0" i="0" u="none" strike="noStrike" baseline="0" dirty="0">
                <a:latin typeface="AGaramondPro-Regular"/>
              </a:rPr>
              <a:t>Note que la probabilidad de aceptar lotes de calidad no satisfactoria (NCL) no es cero y, por tanto, hay un riesgo de no rechazar este tipo de lotes. </a:t>
            </a:r>
          </a:p>
          <a:p>
            <a:pPr marL="285750" indent="-285750" algn="just">
              <a:buFont typeface="Arial" panose="020B0604020202020204" pitchFamily="34" charset="0"/>
              <a:buChar char="•"/>
            </a:pPr>
            <a:r>
              <a:rPr lang="es-ES" sz="2000" b="0" i="0" u="none" strike="noStrike" baseline="0" dirty="0">
                <a:latin typeface="AGaramondPro-Regular"/>
              </a:rPr>
              <a:t>A este riesgo, que tiene probabilidad igual a </a:t>
            </a:r>
            <a:r>
              <a:rPr lang="es-ES" sz="2000" dirty="0">
                <a:latin typeface="WWPI01"/>
              </a:rPr>
              <a:t>β</a:t>
            </a:r>
            <a:r>
              <a:rPr lang="es-ES" sz="2000" b="0" i="0" u="none" strike="noStrike" baseline="0" dirty="0">
                <a:latin typeface="AGaramondPro-Regular"/>
              </a:rPr>
              <a:t>, se le conoce como </a:t>
            </a:r>
            <a:r>
              <a:rPr lang="es-ES" sz="2000" b="1" i="0" u="none" strike="noStrike" baseline="0" dirty="0">
                <a:latin typeface="AGaramondPro-Bold"/>
              </a:rPr>
              <a:t>riesgo del consumidor</a:t>
            </a:r>
            <a:r>
              <a:rPr lang="es-ES" sz="2000" b="0" i="0" u="none" strike="noStrike" baseline="0" dirty="0">
                <a:latin typeface="AGaramondPro-Regular"/>
              </a:rPr>
              <a:t>.</a:t>
            </a:r>
            <a:endParaRPr lang="es-ES" sz="2400" dirty="0"/>
          </a:p>
        </p:txBody>
      </p:sp>
    </p:spTree>
    <p:extLst>
      <p:ext uri="{BB962C8B-B14F-4D97-AF65-F5344CB8AC3E}">
        <p14:creationId xmlns:p14="http://schemas.microsoft.com/office/powerpoint/2010/main" val="2284598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tadísticas dele estado de los computadores del laboratorio (página 2)">
            <a:extLst>
              <a:ext uri="{FF2B5EF4-FFF2-40B4-BE49-F238E27FC236}">
                <a16:creationId xmlns:a16="http://schemas.microsoft.com/office/drawing/2014/main" id="{8B4E7C7A-3FBD-46F1-A423-841E5E969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356" y="889350"/>
            <a:ext cx="6491288" cy="484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141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932AC1C-0BFD-4ACA-BBB9-46F162951417}"/>
              </a:ext>
            </a:extLst>
          </p:cNvPr>
          <p:cNvSpPr txBox="1"/>
          <p:nvPr/>
        </p:nvSpPr>
        <p:spPr>
          <a:xfrm>
            <a:off x="1300480" y="1066800"/>
            <a:ext cx="9509760" cy="4478149"/>
          </a:xfrm>
          <a:prstGeom prst="rect">
            <a:avLst/>
          </a:prstGeom>
          <a:noFill/>
        </p:spPr>
        <p:txBody>
          <a:bodyPr wrap="square">
            <a:spAutoFit/>
          </a:bodyPr>
          <a:lstStyle/>
          <a:p>
            <a:pPr algn="just"/>
            <a:r>
              <a:rPr lang="es-ES" sz="1900" b="1" i="0" dirty="0">
                <a:effectLst/>
                <a:latin typeface="__Inter_aaf875"/>
              </a:rPr>
              <a:t>Nivel de Calidad Aceptable (NCA)</a:t>
            </a:r>
            <a:r>
              <a:rPr lang="es-ES" sz="1900" b="0" i="0" dirty="0">
                <a:effectLst/>
                <a:latin typeface="__Inter_aaf875"/>
              </a:rPr>
              <a:t>: Es el porcentaje máximo de defectos que se considera aceptable durante el control de calidad. Por ejemplo, si el NCA es del 5%, significa que hasta un 5% de los artículos producidos pueden ser defectuosos y aún así el lote completo se considerará aceptable.</a:t>
            </a:r>
          </a:p>
          <a:p>
            <a:pPr algn="just"/>
            <a:r>
              <a:rPr lang="es-ES" sz="1900" b="1" i="0" dirty="0">
                <a:effectLst/>
                <a:latin typeface="__Inter_aaf875"/>
              </a:rPr>
              <a:t>Nivel de Calidad Límite (NCL)</a:t>
            </a:r>
            <a:r>
              <a:rPr lang="es-ES" sz="1900" b="0" i="0" dirty="0">
                <a:effectLst/>
                <a:latin typeface="__Inter_aaf875"/>
              </a:rPr>
              <a:t>: Es el porcentaje de defectos que se considera inaceptable. Si un lote tiene más defectos que este límite, la probabilidad de que sea rechazado es muy alta. Si el NCL también es del 5%, significa que un lote con más del 5% de artículos defectuosos es muy probable que sea rechazado.</a:t>
            </a:r>
          </a:p>
          <a:p>
            <a:pPr algn="just"/>
            <a:endParaRPr lang="es-ES" sz="1900" b="0" i="0" dirty="0">
              <a:effectLst/>
              <a:latin typeface="__Inter_aaf875"/>
            </a:endParaRPr>
          </a:p>
          <a:p>
            <a:pPr algn="just"/>
            <a:r>
              <a:rPr lang="es-ES" sz="1900" b="1" i="0" dirty="0">
                <a:effectLst/>
                <a:latin typeface="__Inter_aaf875"/>
              </a:rPr>
              <a:t>Ejemplo Práctico</a:t>
            </a:r>
            <a:r>
              <a:rPr lang="es-ES" sz="1900" b="0" i="0" dirty="0">
                <a:effectLst/>
                <a:latin typeface="__Inter_aaf875"/>
              </a:rPr>
              <a:t>: Imagina que trabajas en una fábrica de bolígrafos y produces 1000 bolígrafos en un lote.</a:t>
            </a:r>
          </a:p>
          <a:p>
            <a:pPr algn="just">
              <a:buFont typeface="Arial" panose="020B0604020202020204" pitchFamily="34" charset="0"/>
              <a:buChar char="•"/>
            </a:pPr>
            <a:r>
              <a:rPr lang="es-ES" sz="1900" b="0" i="0" dirty="0">
                <a:effectLst/>
                <a:latin typeface="__Inter_aaf875"/>
              </a:rPr>
              <a:t>Si el </a:t>
            </a:r>
            <a:r>
              <a:rPr lang="es-ES" sz="1900" b="0" i="1" dirty="0">
                <a:effectLst/>
                <a:latin typeface="__Inter_aaf875"/>
              </a:rPr>
              <a:t>Nivel de Calidad Aceptable (NCA)</a:t>
            </a:r>
            <a:r>
              <a:rPr lang="es-ES" sz="1900" b="0" i="0" dirty="0">
                <a:effectLst/>
                <a:latin typeface="__Inter_aaf875"/>
              </a:rPr>
              <a:t> es del 5%, entonces hasta 50 bolígrafos defectuosos son aceptables. El lote aún puede ser aprobado.</a:t>
            </a:r>
          </a:p>
          <a:p>
            <a:pPr algn="just">
              <a:buFont typeface="Arial" panose="020B0604020202020204" pitchFamily="34" charset="0"/>
              <a:buChar char="•"/>
            </a:pPr>
            <a:r>
              <a:rPr lang="es-ES" sz="1900" b="0" i="0" dirty="0">
                <a:effectLst/>
                <a:latin typeface="__Inter_aaf875"/>
              </a:rPr>
              <a:t>Si el </a:t>
            </a:r>
            <a:r>
              <a:rPr lang="es-ES" sz="1900" b="0" i="1" dirty="0">
                <a:effectLst/>
                <a:latin typeface="__Inter_aaf875"/>
              </a:rPr>
              <a:t>Nivel de Calidad Límite (NCL)</a:t>
            </a:r>
            <a:r>
              <a:rPr lang="es-ES" sz="1900" b="0" i="0" dirty="0">
                <a:effectLst/>
                <a:latin typeface="__Inter_aaf875"/>
              </a:rPr>
              <a:t> también es del 5%, significa que si el número de bolígrafos defectuosos alcanza o supera el 5%, el lote probablemente será rechazado.</a:t>
            </a:r>
          </a:p>
        </p:txBody>
      </p:sp>
    </p:spTree>
    <p:extLst>
      <p:ext uri="{BB962C8B-B14F-4D97-AF65-F5344CB8AC3E}">
        <p14:creationId xmlns:p14="http://schemas.microsoft.com/office/powerpoint/2010/main" val="3199269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FC8EB2A-7B99-42FC-8047-2311EE355A3B}"/>
              </a:ext>
            </a:extLst>
          </p:cNvPr>
          <p:cNvPicPr>
            <a:picLocks noChangeAspect="1"/>
          </p:cNvPicPr>
          <p:nvPr/>
        </p:nvPicPr>
        <p:blipFill>
          <a:blip r:embed="rId2"/>
          <a:stretch>
            <a:fillRect/>
          </a:stretch>
        </p:blipFill>
        <p:spPr>
          <a:xfrm>
            <a:off x="875571" y="1226217"/>
            <a:ext cx="10440857" cy="4405566"/>
          </a:xfrm>
          <a:prstGeom prst="rect">
            <a:avLst/>
          </a:prstGeom>
        </p:spPr>
      </p:pic>
    </p:spTree>
    <p:extLst>
      <p:ext uri="{BB962C8B-B14F-4D97-AF65-F5344CB8AC3E}">
        <p14:creationId xmlns:p14="http://schemas.microsoft.com/office/powerpoint/2010/main" val="329320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0DBB3D-B8E1-4400-B931-9C6A272FB762}"/>
              </a:ext>
            </a:extLst>
          </p:cNvPr>
          <p:cNvSpPr txBox="1"/>
          <p:nvPr/>
        </p:nvSpPr>
        <p:spPr>
          <a:xfrm>
            <a:off x="771525" y="266700"/>
            <a:ext cx="10648950" cy="923330"/>
          </a:xfrm>
          <a:prstGeom prst="rect">
            <a:avLst/>
          </a:prstGeom>
          <a:noFill/>
        </p:spPr>
        <p:txBody>
          <a:bodyPr wrap="square">
            <a:spAutoFit/>
          </a:bodyPr>
          <a:lstStyle/>
          <a:p>
            <a:pPr algn="just"/>
            <a:r>
              <a:rPr lang="es-ES" sz="1800" b="0" i="0" u="none" strike="noStrike" baseline="0" dirty="0">
                <a:solidFill>
                  <a:srgbClr val="000000"/>
                </a:solidFill>
                <a:latin typeface="AGaramondPro-Regular"/>
              </a:rPr>
              <a:t>Cuando se pretende enjuiciar un lote, se tienen tres alternativas: </a:t>
            </a:r>
            <a:r>
              <a:rPr lang="es-ES" sz="1800" b="1" i="0" u="none" strike="noStrike" baseline="0" dirty="0">
                <a:solidFill>
                  <a:srgbClr val="000000"/>
                </a:solidFill>
                <a:latin typeface="AGaramondPro-Bold"/>
              </a:rPr>
              <a:t>cero inspección</a:t>
            </a:r>
            <a:r>
              <a:rPr lang="es-ES" sz="1800" b="0" i="0" u="none" strike="noStrike" baseline="0" dirty="0">
                <a:solidFill>
                  <a:srgbClr val="000000"/>
                </a:solidFill>
                <a:latin typeface="AGaramondPro-Regular"/>
              </a:rPr>
              <a:t>, </a:t>
            </a:r>
            <a:r>
              <a:rPr lang="es-ES" sz="1800" b="1" i="0" u="none" strike="noStrike" baseline="0" dirty="0">
                <a:solidFill>
                  <a:srgbClr val="000000"/>
                </a:solidFill>
                <a:latin typeface="AGaramondPro-Bold"/>
              </a:rPr>
              <a:t>inspección a 100% o muestreo de aceptación</a:t>
            </a:r>
            <a:r>
              <a:rPr lang="es-ES" sz="1800" b="0" i="0" u="none" strike="noStrike" baseline="0" dirty="0">
                <a:solidFill>
                  <a:srgbClr val="000000"/>
                </a:solidFill>
                <a:latin typeface="AGaramondPro-Regular"/>
              </a:rPr>
              <a:t>. Esta última es una decisión intermedia entre las otras dos alternativas opuestas y a veces resulta la más económica globalmente. </a:t>
            </a:r>
          </a:p>
        </p:txBody>
      </p:sp>
      <p:graphicFrame>
        <p:nvGraphicFramePr>
          <p:cNvPr id="4" name="Diagrama 3">
            <a:extLst>
              <a:ext uri="{FF2B5EF4-FFF2-40B4-BE49-F238E27FC236}">
                <a16:creationId xmlns:a16="http://schemas.microsoft.com/office/drawing/2014/main" id="{1FBC3C12-5991-4FED-BCF0-52449B550DAD}"/>
              </a:ext>
            </a:extLst>
          </p:cNvPr>
          <p:cNvGraphicFramePr/>
          <p:nvPr>
            <p:extLst>
              <p:ext uri="{D42A27DB-BD31-4B8C-83A1-F6EECF244321}">
                <p14:modId xmlns:p14="http://schemas.microsoft.com/office/powerpoint/2010/main" val="2320599356"/>
              </p:ext>
            </p:extLst>
          </p:nvPr>
        </p:nvGraphicFramePr>
        <p:xfrm>
          <a:off x="923925" y="1266230"/>
          <a:ext cx="10344150" cy="4976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1973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104D3C-8E49-486E-B420-82733CDDF5C7}"/>
              </a:ext>
            </a:extLst>
          </p:cNvPr>
          <p:cNvPicPr>
            <a:picLocks noChangeAspect="1"/>
          </p:cNvPicPr>
          <p:nvPr/>
        </p:nvPicPr>
        <p:blipFill rotWithShape="1">
          <a:blip r:embed="rId2"/>
          <a:srcRect t="2109"/>
          <a:stretch/>
        </p:blipFill>
        <p:spPr>
          <a:xfrm>
            <a:off x="589781" y="933449"/>
            <a:ext cx="11012437" cy="5101001"/>
          </a:xfrm>
          <a:prstGeom prst="rect">
            <a:avLst/>
          </a:prstGeom>
        </p:spPr>
      </p:pic>
    </p:spTree>
    <p:extLst>
      <p:ext uri="{BB962C8B-B14F-4D97-AF65-F5344CB8AC3E}">
        <p14:creationId xmlns:p14="http://schemas.microsoft.com/office/powerpoint/2010/main" val="756718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66E9EB-FB73-44CF-A04B-B8C355051D7A}"/>
              </a:ext>
            </a:extLst>
          </p:cNvPr>
          <p:cNvSpPr txBox="1"/>
          <p:nvPr/>
        </p:nvSpPr>
        <p:spPr>
          <a:xfrm>
            <a:off x="1076325" y="963722"/>
            <a:ext cx="9829800" cy="4524315"/>
          </a:xfrm>
          <a:prstGeom prst="rect">
            <a:avLst/>
          </a:prstGeom>
          <a:noFill/>
        </p:spPr>
        <p:txBody>
          <a:bodyPr wrap="square">
            <a:spAutoFit/>
          </a:bodyPr>
          <a:lstStyle/>
          <a:p>
            <a:pPr algn="just"/>
            <a:r>
              <a:rPr lang="es-ES" sz="2800" b="1" i="1" u="none" strike="noStrike" baseline="0" dirty="0">
                <a:ln w="22225">
                  <a:solidFill>
                    <a:schemeClr val="accent2"/>
                  </a:solidFill>
                  <a:prstDash val="solid"/>
                </a:ln>
                <a:solidFill>
                  <a:schemeClr val="accent2">
                    <a:lumMod val="40000"/>
                    <a:lumOff val="60000"/>
                  </a:schemeClr>
                </a:solidFill>
                <a:latin typeface="AGaramondPro-BoldItalic"/>
              </a:rPr>
              <a:t>Calidad promedio de salida (CPS) </a:t>
            </a:r>
            <a:r>
              <a:rPr lang="es-ES" sz="2000" b="0" i="0" u="none" strike="noStrike" baseline="0" dirty="0">
                <a:latin typeface="AGaramondPro-Regular"/>
              </a:rPr>
              <a:t>(o AOQ, del inglés </a:t>
            </a:r>
            <a:r>
              <a:rPr lang="es-ES" sz="2000" b="0" i="1" u="none" strike="noStrike" baseline="0" dirty="0" err="1">
                <a:latin typeface="AGaramondPro-Italic"/>
              </a:rPr>
              <a:t>average</a:t>
            </a:r>
            <a:r>
              <a:rPr lang="es-ES" sz="2000" b="0" i="1" u="none" strike="noStrike" baseline="0" dirty="0">
                <a:latin typeface="AGaramondPro-Italic"/>
              </a:rPr>
              <a:t> </a:t>
            </a:r>
            <a:r>
              <a:rPr lang="es-ES" sz="2000" b="0" i="1" u="none" strike="noStrike" baseline="0" dirty="0" err="1">
                <a:latin typeface="AGaramondPro-Italic"/>
              </a:rPr>
              <a:t>outgoing</a:t>
            </a:r>
            <a:r>
              <a:rPr lang="es-ES" sz="2000" b="0" i="1" u="none" strike="noStrike" baseline="0" dirty="0">
                <a:latin typeface="AGaramondPro-Italic"/>
              </a:rPr>
              <a:t> </a:t>
            </a:r>
            <a:r>
              <a:rPr lang="es-ES" sz="2000" b="0" i="1" u="none" strike="noStrike" baseline="0" dirty="0" err="1">
                <a:latin typeface="AGaramondPro-Italic"/>
              </a:rPr>
              <a:t>quality</a:t>
            </a:r>
            <a:r>
              <a:rPr lang="es-ES" sz="2000" b="0" i="0" u="none" strike="noStrike" baseline="0" dirty="0">
                <a:latin typeface="AGaramondPro-Regular"/>
              </a:rPr>
              <a:t>)</a:t>
            </a:r>
            <a:r>
              <a:rPr lang="es-ES" sz="2000" b="0" i="1" u="none" strike="noStrike" baseline="0" dirty="0">
                <a:latin typeface="AGaramondPro-Italic"/>
              </a:rPr>
              <a:t>. </a:t>
            </a:r>
          </a:p>
          <a:p>
            <a:pPr algn="just"/>
            <a:endParaRPr lang="es-ES" sz="2000" i="1" dirty="0">
              <a:latin typeface="AGaramondPro-Italic"/>
            </a:endParaRPr>
          </a:p>
          <a:p>
            <a:pPr marL="342900" indent="-342900" algn="just">
              <a:buFont typeface="Arial" panose="020B0604020202020204" pitchFamily="34" charset="0"/>
              <a:buChar char="•"/>
            </a:pPr>
            <a:r>
              <a:rPr lang="es-ES" sz="2000" b="0" i="0" u="none" strike="noStrike" baseline="0" dirty="0">
                <a:latin typeface="AGaramondPro-Regular"/>
              </a:rPr>
              <a:t>Es la calidad promedio que se alcanza después de aplicar el proceso de inspección. </a:t>
            </a:r>
          </a:p>
          <a:p>
            <a:pPr marL="342900" indent="-342900" algn="just">
              <a:buFont typeface="Arial" panose="020B0604020202020204" pitchFamily="34" charset="0"/>
              <a:buChar char="•"/>
            </a:pPr>
            <a:r>
              <a:rPr lang="es-ES" sz="2000" b="0" i="0" u="none" strike="noStrike" baseline="0" dirty="0">
                <a:latin typeface="AGaramondPro-Regular"/>
              </a:rPr>
              <a:t>Este concepto es una forma de medir el efecto de un plan de muestreo sobre la calidad que se tendrá tras aplicar el plan.</a:t>
            </a:r>
          </a:p>
          <a:p>
            <a:pPr marL="342900" indent="-342900" algn="just">
              <a:buFont typeface="Arial" panose="020B0604020202020204" pitchFamily="34" charset="0"/>
              <a:buChar char="•"/>
            </a:pPr>
            <a:r>
              <a:rPr lang="es-ES" sz="2000" b="0" i="0" u="none" strike="noStrike" baseline="0" dirty="0">
                <a:latin typeface="AGaramondPro-Regular"/>
              </a:rPr>
              <a:t>Cuando un programa de muestreo de aceptación aplica inspección al 100% a los lotes rechazados, entonces la calidad de salida de esos lotes es perfecta (si no hay error de inspección), ya que todas las unidades defectuosas de esos lotes se sustituyen por artículos buenos. </a:t>
            </a:r>
          </a:p>
          <a:p>
            <a:pPr marL="342900" indent="-342900" algn="just">
              <a:buFont typeface="Arial" panose="020B0604020202020204" pitchFamily="34" charset="0"/>
              <a:buChar char="•"/>
            </a:pPr>
            <a:r>
              <a:rPr lang="es-ES" sz="2000" b="0" i="0" u="none" strike="noStrike" baseline="0" dirty="0">
                <a:latin typeface="AGaramondPro-Regular"/>
              </a:rPr>
              <a:t>Mientras que en los lotes que son aceptados, su calidad de salida después de la inspección </a:t>
            </a:r>
            <a:r>
              <a:rPr lang="es-ES" sz="2000" dirty="0">
                <a:latin typeface="AGaramondPro-Regular"/>
              </a:rPr>
              <a:t>puede mejorar un poco, porque las unidades defectuosas encontradas en la muestra se reemplazan por unidades buenas. </a:t>
            </a:r>
          </a:p>
          <a:p>
            <a:pPr marL="342900" indent="-342900" algn="just">
              <a:buFont typeface="Arial" panose="020B0604020202020204" pitchFamily="34" charset="0"/>
              <a:buChar char="•"/>
            </a:pPr>
            <a:r>
              <a:rPr lang="es-ES" sz="2000" dirty="0">
                <a:latin typeface="AGaramondPro-Regular"/>
              </a:rPr>
              <a:t>De esta manera, independientemente de si el lote es aceptado o rechazado, la calidad que llega al cliente tiende a ser mejor que la que tenían los lotes antes de ser inspeccionados.</a:t>
            </a:r>
          </a:p>
        </p:txBody>
      </p:sp>
    </p:spTree>
    <p:extLst>
      <p:ext uri="{BB962C8B-B14F-4D97-AF65-F5344CB8AC3E}">
        <p14:creationId xmlns:p14="http://schemas.microsoft.com/office/powerpoint/2010/main" val="483202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D0D1F9D-DD0F-4F18-A5D9-F3B058DF221D}"/>
              </a:ext>
            </a:extLst>
          </p:cNvPr>
          <p:cNvPicPr>
            <a:picLocks noChangeAspect="1"/>
          </p:cNvPicPr>
          <p:nvPr/>
        </p:nvPicPr>
        <p:blipFill>
          <a:blip r:embed="rId2"/>
          <a:stretch>
            <a:fillRect/>
          </a:stretch>
        </p:blipFill>
        <p:spPr>
          <a:xfrm>
            <a:off x="1675783" y="1952625"/>
            <a:ext cx="8840434" cy="2457547"/>
          </a:xfrm>
          <a:prstGeom prst="rect">
            <a:avLst/>
          </a:prstGeom>
        </p:spPr>
      </p:pic>
      <p:sp>
        <p:nvSpPr>
          <p:cNvPr id="4" name="Rectángulo 3">
            <a:extLst>
              <a:ext uri="{FF2B5EF4-FFF2-40B4-BE49-F238E27FC236}">
                <a16:creationId xmlns:a16="http://schemas.microsoft.com/office/drawing/2014/main" id="{4D41835A-189A-44C1-9CE3-B66440944896}"/>
              </a:ext>
            </a:extLst>
          </p:cNvPr>
          <p:cNvSpPr/>
          <p:nvPr/>
        </p:nvSpPr>
        <p:spPr>
          <a:xfrm>
            <a:off x="5572125" y="3905250"/>
            <a:ext cx="4895850"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55804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40462B-3471-4D18-9E15-2E6F5E53F135}"/>
              </a:ext>
            </a:extLst>
          </p:cNvPr>
          <p:cNvPicPr>
            <a:picLocks noChangeAspect="1"/>
          </p:cNvPicPr>
          <p:nvPr/>
        </p:nvPicPr>
        <p:blipFill rotWithShape="1">
          <a:blip r:embed="rId2"/>
          <a:srcRect t="1757"/>
          <a:stretch/>
        </p:blipFill>
        <p:spPr>
          <a:xfrm>
            <a:off x="1661493" y="933450"/>
            <a:ext cx="8869013" cy="5081948"/>
          </a:xfrm>
          <a:prstGeom prst="rect">
            <a:avLst/>
          </a:prstGeom>
        </p:spPr>
      </p:pic>
    </p:spTree>
    <p:extLst>
      <p:ext uri="{BB962C8B-B14F-4D97-AF65-F5344CB8AC3E}">
        <p14:creationId xmlns:p14="http://schemas.microsoft.com/office/powerpoint/2010/main" val="2435730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80B2D9-209B-479D-B412-BD1D8D8E33D2}"/>
              </a:ext>
            </a:extLst>
          </p:cNvPr>
          <p:cNvSpPr txBox="1"/>
          <p:nvPr/>
        </p:nvSpPr>
        <p:spPr>
          <a:xfrm>
            <a:off x="1123950" y="885825"/>
            <a:ext cx="9944100" cy="4216539"/>
          </a:xfrm>
          <a:prstGeom prst="rect">
            <a:avLst/>
          </a:prstGeom>
          <a:noFill/>
        </p:spPr>
        <p:txBody>
          <a:bodyPr wrap="square">
            <a:spAutoFit/>
          </a:bodyPr>
          <a:lstStyle/>
          <a:p>
            <a:pPr algn="just"/>
            <a:r>
              <a:rPr lang="es-ES" sz="2800" b="1" i="1" u="none" strike="noStrike" baseline="0" dirty="0">
                <a:ln w="22225">
                  <a:solidFill>
                    <a:schemeClr val="accent2"/>
                  </a:solidFill>
                  <a:prstDash val="solid"/>
                </a:ln>
                <a:solidFill>
                  <a:schemeClr val="accent2">
                    <a:lumMod val="40000"/>
                    <a:lumOff val="60000"/>
                  </a:schemeClr>
                </a:solidFill>
                <a:latin typeface="AGaramondPro-BoldItalic"/>
              </a:rPr>
              <a:t>Límite de la calidad promedio de salida (LCPS) </a:t>
            </a:r>
            <a:r>
              <a:rPr lang="es-ES" sz="2000" b="0" i="0" u="none" strike="noStrike" baseline="0" dirty="0">
                <a:latin typeface="AGaramondPro-Regular"/>
              </a:rPr>
              <a:t>(o AOQL, del inglés </a:t>
            </a:r>
            <a:r>
              <a:rPr lang="es-ES" sz="2000" b="0" i="1" u="none" strike="noStrike" baseline="0" dirty="0" err="1">
                <a:latin typeface="AGaramondPro-Italic"/>
              </a:rPr>
              <a:t>average</a:t>
            </a:r>
            <a:r>
              <a:rPr lang="es-ES" sz="2000" b="0" i="1" u="none" strike="noStrike" baseline="0" dirty="0">
                <a:latin typeface="AGaramondPro-Italic"/>
              </a:rPr>
              <a:t> </a:t>
            </a:r>
            <a:r>
              <a:rPr lang="es-ES" sz="2000" b="0" i="1" u="none" strike="noStrike" baseline="0" dirty="0" err="1">
                <a:latin typeface="AGaramondPro-Italic"/>
              </a:rPr>
              <a:t>outgoing</a:t>
            </a:r>
            <a:r>
              <a:rPr lang="es-ES" sz="2000" b="0" i="1" u="none" strike="noStrike" baseline="0" dirty="0">
                <a:latin typeface="AGaramondPro-Italic"/>
              </a:rPr>
              <a:t> </a:t>
            </a:r>
            <a:r>
              <a:rPr lang="es-ES" sz="2000" b="0" i="1" u="none" strike="noStrike" baseline="0" dirty="0" err="1">
                <a:latin typeface="AGaramondPro-Italic"/>
              </a:rPr>
              <a:t>quality</a:t>
            </a:r>
            <a:r>
              <a:rPr lang="es-ES" sz="2000" b="0" i="1" u="none" strike="noStrike" baseline="0" dirty="0">
                <a:latin typeface="AGaramondPro-Italic"/>
              </a:rPr>
              <a:t> </a:t>
            </a:r>
            <a:r>
              <a:rPr lang="es-ES" sz="2000" b="0" i="1" u="none" strike="noStrike" baseline="0" dirty="0" err="1">
                <a:latin typeface="AGaramondPro-Italic"/>
              </a:rPr>
              <a:t>limit</a:t>
            </a:r>
            <a:r>
              <a:rPr lang="es-ES" sz="2000" b="0" i="0" u="none" strike="noStrike" baseline="0" dirty="0">
                <a:latin typeface="AGaramondPro-Regular"/>
              </a:rPr>
              <a:t>). </a:t>
            </a:r>
          </a:p>
          <a:p>
            <a:pPr algn="just"/>
            <a:endParaRPr lang="es-ES" sz="2000" dirty="0">
              <a:latin typeface="AGaramondPro-Regular"/>
            </a:endParaRPr>
          </a:p>
          <a:p>
            <a:pPr algn="just"/>
            <a:r>
              <a:rPr lang="es-ES" sz="2000" b="0" i="0" u="none" strike="noStrike" baseline="0" dirty="0">
                <a:latin typeface="AGaramondPro-Regular"/>
              </a:rPr>
              <a:t>Es el valor máximo de la curva CPS y representa la peor calidad promedio que puede obtenerse del programa de inspección.</a:t>
            </a:r>
          </a:p>
          <a:p>
            <a:pPr algn="just"/>
            <a:endParaRPr lang="es-ES" sz="2000" b="0" i="0" u="none" strike="noStrike" baseline="0" dirty="0">
              <a:latin typeface="AGaramondPro-Regular"/>
            </a:endParaRPr>
          </a:p>
          <a:p>
            <a:pPr algn="just"/>
            <a:r>
              <a:rPr lang="es-ES" sz="2000" b="0" i="0" u="none" strike="noStrike" baseline="0" dirty="0">
                <a:latin typeface="AGaramondPro-Regular"/>
              </a:rPr>
              <a:t>Por ejemplo, si el LCPS es aproximadamente 1.4%; no importa qué tan mala sea la proporción de defectuosos en los lotes que entran, la calidad promedio de salida nunca será peor que 1.4% de defectuosos en promedio.</a:t>
            </a:r>
          </a:p>
          <a:p>
            <a:pPr algn="just"/>
            <a:endParaRPr lang="es-ES" sz="2000" b="0" i="0" u="none" strike="noStrike" baseline="0" dirty="0">
              <a:latin typeface="AGaramondPro-Regular"/>
            </a:endParaRPr>
          </a:p>
          <a:p>
            <a:pPr algn="just"/>
            <a:r>
              <a:rPr lang="es-ES" sz="2000" b="0" i="0" u="none" strike="noStrike" baseline="0" dirty="0">
                <a:latin typeface="AGaramondPro-Regular"/>
              </a:rPr>
              <a:t>Esto no significa que el programa de inspección no genere lotes con calidad peor que 1.4%, más bien se está hablando de un límite promedio que es válido después de aplicar el programa de referencia a muchos lotes de un flujo continuo de producción.</a:t>
            </a:r>
            <a:endParaRPr lang="es-ES" sz="2000" dirty="0"/>
          </a:p>
        </p:txBody>
      </p:sp>
    </p:spTree>
    <p:extLst>
      <p:ext uri="{BB962C8B-B14F-4D97-AF65-F5344CB8AC3E}">
        <p14:creationId xmlns:p14="http://schemas.microsoft.com/office/powerpoint/2010/main" val="3574114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F43508-2979-4320-BFBA-BE828516840E}"/>
              </a:ext>
            </a:extLst>
          </p:cNvPr>
          <p:cNvSpPr txBox="1"/>
          <p:nvPr/>
        </p:nvSpPr>
        <p:spPr>
          <a:xfrm>
            <a:off x="2062162" y="1857375"/>
            <a:ext cx="8067675" cy="1938992"/>
          </a:xfrm>
          <a:prstGeom prst="rect">
            <a:avLst/>
          </a:prstGeom>
          <a:noFill/>
        </p:spPr>
        <p:txBody>
          <a:bodyPr wrap="square">
            <a:spAutoFit/>
          </a:bodyPr>
          <a:lstStyle/>
          <a:p>
            <a:pPr algn="ctr"/>
            <a:r>
              <a:rPr lang="es-ES" sz="4000" b="1" i="0" u="none" strike="noStrike" baseline="0" dirty="0">
                <a:ln w="22225">
                  <a:solidFill>
                    <a:schemeClr val="accent2"/>
                  </a:solidFill>
                  <a:prstDash val="solid"/>
                </a:ln>
                <a:solidFill>
                  <a:schemeClr val="accent2">
                    <a:lumMod val="40000"/>
                    <a:lumOff val="60000"/>
                  </a:schemeClr>
                </a:solidFill>
                <a:latin typeface="UniversLTStd-BoldCn"/>
              </a:rPr>
              <a:t>Diseño de un plan de muestreo simple con NCA y NCL específicos (método de Cameron)</a:t>
            </a:r>
            <a:endParaRPr lang="es-ES"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46290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1767EB2-D461-4161-A4A1-F0D1D332EC53}"/>
              </a:ext>
            </a:extLst>
          </p:cNvPr>
          <p:cNvPicPr>
            <a:picLocks noChangeAspect="1"/>
          </p:cNvPicPr>
          <p:nvPr/>
        </p:nvPicPr>
        <p:blipFill>
          <a:blip r:embed="rId2"/>
          <a:stretch>
            <a:fillRect/>
          </a:stretch>
        </p:blipFill>
        <p:spPr>
          <a:xfrm>
            <a:off x="1775809" y="2857282"/>
            <a:ext cx="8640381" cy="3124636"/>
          </a:xfrm>
          <a:prstGeom prst="rect">
            <a:avLst/>
          </a:prstGeom>
        </p:spPr>
      </p:pic>
      <p:sp>
        <p:nvSpPr>
          <p:cNvPr id="5" name="CuadroTexto 4">
            <a:extLst>
              <a:ext uri="{FF2B5EF4-FFF2-40B4-BE49-F238E27FC236}">
                <a16:creationId xmlns:a16="http://schemas.microsoft.com/office/drawing/2014/main" id="{5DA82D3B-729C-4019-A830-496A9BE5D28C}"/>
              </a:ext>
            </a:extLst>
          </p:cNvPr>
          <p:cNvSpPr txBox="1"/>
          <p:nvPr/>
        </p:nvSpPr>
        <p:spPr>
          <a:xfrm>
            <a:off x="1775809" y="876082"/>
            <a:ext cx="8640381" cy="1754326"/>
          </a:xfrm>
          <a:prstGeom prst="rect">
            <a:avLst/>
          </a:prstGeom>
          <a:noFill/>
        </p:spPr>
        <p:txBody>
          <a:bodyPr wrap="square">
            <a:spAutoFit/>
          </a:bodyPr>
          <a:lstStyle/>
          <a:p>
            <a:pPr algn="just"/>
            <a:r>
              <a:rPr lang="es-ES" sz="1800" b="0" i="0" u="none" strike="noStrike" baseline="0" dirty="0">
                <a:latin typeface="AGaramondPro-Regular"/>
              </a:rPr>
              <a:t>Una forma lógica de regular una relación cliente-proveedor mediante un plan de muestreo de aceptación simple es diseñar planes que logren aceptar la calidad NCA con alta probabilidad y casi nunca aceptar la calidad NCL.</a:t>
            </a:r>
          </a:p>
          <a:p>
            <a:pPr algn="just"/>
            <a:r>
              <a:rPr lang="es-ES" sz="1800" b="0" i="0" u="none" strike="noStrike" baseline="0" dirty="0">
                <a:latin typeface="AGaramondPro-Regular"/>
              </a:rPr>
              <a:t>El método de Cameron, se basa en la distribución de Poisson y da una buena aproximación a la distribución binomial. </a:t>
            </a:r>
          </a:p>
          <a:p>
            <a:pPr algn="just"/>
            <a:r>
              <a:rPr lang="es-ES" sz="1800" b="0" i="0" u="none" strike="noStrike" baseline="0" dirty="0">
                <a:latin typeface="AGaramondPro-Regular"/>
              </a:rPr>
              <a:t>Este método se aplica con los siguientes pasos.</a:t>
            </a:r>
            <a:endParaRPr lang="es-ES" dirty="0"/>
          </a:p>
        </p:txBody>
      </p:sp>
    </p:spTree>
    <p:extLst>
      <p:ext uri="{BB962C8B-B14F-4D97-AF65-F5344CB8AC3E}">
        <p14:creationId xmlns:p14="http://schemas.microsoft.com/office/powerpoint/2010/main" val="4017134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59ECA59-E0C0-4640-AC16-E98CA04877A6}"/>
              </a:ext>
            </a:extLst>
          </p:cNvPr>
          <p:cNvPicPr>
            <a:picLocks noChangeAspect="1"/>
          </p:cNvPicPr>
          <p:nvPr/>
        </p:nvPicPr>
        <p:blipFill rotWithShape="1">
          <a:blip r:embed="rId2"/>
          <a:srcRect b="4182"/>
          <a:stretch/>
        </p:blipFill>
        <p:spPr>
          <a:xfrm>
            <a:off x="1661492" y="333184"/>
            <a:ext cx="8869013" cy="2400491"/>
          </a:xfrm>
          <a:prstGeom prst="rect">
            <a:avLst/>
          </a:prstGeom>
        </p:spPr>
      </p:pic>
      <p:pic>
        <p:nvPicPr>
          <p:cNvPr id="5" name="Imagen 4">
            <a:extLst>
              <a:ext uri="{FF2B5EF4-FFF2-40B4-BE49-F238E27FC236}">
                <a16:creationId xmlns:a16="http://schemas.microsoft.com/office/drawing/2014/main" id="{25824F9D-6743-4690-ABD1-D0638D16DEF5}"/>
              </a:ext>
            </a:extLst>
          </p:cNvPr>
          <p:cNvPicPr>
            <a:picLocks noChangeAspect="1"/>
          </p:cNvPicPr>
          <p:nvPr/>
        </p:nvPicPr>
        <p:blipFill rotWithShape="1">
          <a:blip r:embed="rId3"/>
          <a:srcRect t="1728"/>
          <a:stretch/>
        </p:blipFill>
        <p:spPr>
          <a:xfrm>
            <a:off x="1713885" y="2743200"/>
            <a:ext cx="8783276" cy="3791488"/>
          </a:xfrm>
          <a:prstGeom prst="rect">
            <a:avLst/>
          </a:prstGeom>
        </p:spPr>
      </p:pic>
    </p:spTree>
    <p:extLst>
      <p:ext uri="{BB962C8B-B14F-4D97-AF65-F5344CB8AC3E}">
        <p14:creationId xmlns:p14="http://schemas.microsoft.com/office/powerpoint/2010/main" val="478076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A3E5E7-77E2-4691-A8C7-CC961B4A8CEF}"/>
              </a:ext>
            </a:extLst>
          </p:cNvPr>
          <p:cNvPicPr>
            <a:picLocks noChangeAspect="1"/>
          </p:cNvPicPr>
          <p:nvPr/>
        </p:nvPicPr>
        <p:blipFill rotWithShape="1">
          <a:blip r:embed="rId2"/>
          <a:srcRect b="88333"/>
          <a:stretch/>
        </p:blipFill>
        <p:spPr>
          <a:xfrm>
            <a:off x="2229674" y="647700"/>
            <a:ext cx="8246778" cy="857250"/>
          </a:xfrm>
          <a:prstGeom prst="rect">
            <a:avLst/>
          </a:prstGeom>
        </p:spPr>
      </p:pic>
      <p:pic>
        <p:nvPicPr>
          <p:cNvPr id="4" name="Imagen 3">
            <a:extLst>
              <a:ext uri="{FF2B5EF4-FFF2-40B4-BE49-F238E27FC236}">
                <a16:creationId xmlns:a16="http://schemas.microsoft.com/office/drawing/2014/main" id="{A20F0C1D-3273-4834-A122-A68D03E72E0E}"/>
              </a:ext>
            </a:extLst>
          </p:cNvPr>
          <p:cNvPicPr>
            <a:picLocks noChangeAspect="1"/>
          </p:cNvPicPr>
          <p:nvPr/>
        </p:nvPicPr>
        <p:blipFill rotWithShape="1">
          <a:blip r:embed="rId2"/>
          <a:srcRect t="59861"/>
          <a:stretch/>
        </p:blipFill>
        <p:spPr>
          <a:xfrm>
            <a:off x="2229674" y="1504950"/>
            <a:ext cx="8246778" cy="3009899"/>
          </a:xfrm>
          <a:prstGeom prst="rect">
            <a:avLst/>
          </a:prstGeom>
        </p:spPr>
      </p:pic>
    </p:spTree>
    <p:extLst>
      <p:ext uri="{BB962C8B-B14F-4D97-AF65-F5344CB8AC3E}">
        <p14:creationId xmlns:p14="http://schemas.microsoft.com/office/powerpoint/2010/main" val="3677399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3E6B38-84D3-4B52-89BC-1574E6452212}"/>
              </a:ext>
            </a:extLst>
          </p:cNvPr>
          <p:cNvPicPr>
            <a:picLocks noChangeAspect="1"/>
          </p:cNvPicPr>
          <p:nvPr/>
        </p:nvPicPr>
        <p:blipFill rotWithShape="1">
          <a:blip r:embed="rId2"/>
          <a:srcRect t="18305"/>
          <a:stretch/>
        </p:blipFill>
        <p:spPr>
          <a:xfrm>
            <a:off x="794597" y="1743075"/>
            <a:ext cx="10602805" cy="2848196"/>
          </a:xfrm>
          <a:prstGeom prst="rect">
            <a:avLst/>
          </a:prstGeom>
        </p:spPr>
      </p:pic>
    </p:spTree>
    <p:extLst>
      <p:ext uri="{BB962C8B-B14F-4D97-AF65-F5344CB8AC3E}">
        <p14:creationId xmlns:p14="http://schemas.microsoft.com/office/powerpoint/2010/main" val="169623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E267C-8DE4-43A2-BF1F-626B7F68206C}"/>
              </a:ext>
            </a:extLst>
          </p:cNvPr>
          <p:cNvSpPr txBox="1"/>
          <p:nvPr/>
        </p:nvSpPr>
        <p:spPr>
          <a:xfrm>
            <a:off x="923925" y="857667"/>
            <a:ext cx="6096000" cy="400110"/>
          </a:xfrm>
          <a:prstGeom prst="rect">
            <a:avLst/>
          </a:prstGeom>
          <a:noFill/>
        </p:spPr>
        <p:txBody>
          <a:bodyPr wrap="square">
            <a:spAutoFit/>
          </a:bodyPr>
          <a:lstStyle/>
          <a:p>
            <a:pPr algn="l"/>
            <a:r>
              <a:rPr lang="es-ES" sz="2000" b="0" i="0" dirty="0">
                <a:solidFill>
                  <a:srgbClr val="082C64"/>
                </a:solidFill>
                <a:effectLst/>
                <a:latin typeface="Fira Sans" panose="020B0503050000020004" pitchFamily="34" charset="0"/>
              </a:rPr>
              <a:t>Ventajas de realizar un muestreo de aceptación</a:t>
            </a:r>
          </a:p>
        </p:txBody>
      </p:sp>
      <p:graphicFrame>
        <p:nvGraphicFramePr>
          <p:cNvPr id="4" name="Diagrama 3">
            <a:extLst>
              <a:ext uri="{FF2B5EF4-FFF2-40B4-BE49-F238E27FC236}">
                <a16:creationId xmlns:a16="http://schemas.microsoft.com/office/drawing/2014/main" id="{8B3F323C-A3B0-4AEA-AA41-8814EF901577}"/>
              </a:ext>
            </a:extLst>
          </p:cNvPr>
          <p:cNvGraphicFramePr/>
          <p:nvPr>
            <p:extLst>
              <p:ext uri="{D42A27DB-BD31-4B8C-83A1-F6EECF244321}">
                <p14:modId xmlns:p14="http://schemas.microsoft.com/office/powerpoint/2010/main" val="1405764"/>
              </p:ext>
            </p:extLst>
          </p:nvPr>
        </p:nvGraphicFramePr>
        <p:xfrm>
          <a:off x="923925" y="1609725"/>
          <a:ext cx="9839325" cy="4528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172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28AF97-5687-464A-8717-3AC61B9CA2C7}"/>
              </a:ext>
            </a:extLst>
          </p:cNvPr>
          <p:cNvSpPr txBox="1"/>
          <p:nvPr/>
        </p:nvSpPr>
        <p:spPr>
          <a:xfrm>
            <a:off x="1257299" y="884694"/>
            <a:ext cx="9420225" cy="3908762"/>
          </a:xfrm>
          <a:prstGeom prst="rect">
            <a:avLst/>
          </a:prstGeom>
          <a:noFill/>
        </p:spPr>
        <p:txBody>
          <a:bodyPr wrap="square">
            <a:spAutoFit/>
          </a:bodyPr>
          <a:lstStyle/>
          <a:p>
            <a:pPr algn="just"/>
            <a:r>
              <a:rPr lang="es-ES" sz="3200" b="1" i="0" u="none" strike="noStrike" baseline="0" dirty="0">
                <a:latin typeface="UniversLTStd-BoldCn"/>
              </a:rPr>
              <a:t>Obtención de la curva CO</a:t>
            </a:r>
          </a:p>
          <a:p>
            <a:pPr algn="just"/>
            <a:endParaRPr lang="es-ES" sz="3600" b="1" i="0" u="none" strike="noStrike" baseline="0" dirty="0">
              <a:latin typeface="UniversLTStd-BoldCn"/>
            </a:endParaRPr>
          </a:p>
          <a:p>
            <a:pPr marL="285750" indent="-285750" algn="just">
              <a:buFont typeface="Arial" panose="020B0604020202020204" pitchFamily="34" charset="0"/>
              <a:buChar char="•"/>
            </a:pPr>
            <a:r>
              <a:rPr lang="es-ES" sz="2000" b="0" i="0" u="none" strike="noStrike" baseline="0" dirty="0">
                <a:latin typeface="AGaramondPro-Regular"/>
              </a:rPr>
              <a:t>Para tener un mejor panorama del desempeño de un plan diseñado con el método de Cameron, se obtiene la curva CO correspondiente.</a:t>
            </a:r>
          </a:p>
          <a:p>
            <a:pPr marL="285750" indent="-285750" algn="just">
              <a:buFont typeface="Arial" panose="020B0604020202020204" pitchFamily="34" charset="0"/>
              <a:buChar char="•"/>
            </a:pPr>
            <a:r>
              <a:rPr lang="es-ES" sz="2000" b="0" i="0" u="none" strike="noStrike" baseline="0" dirty="0">
                <a:latin typeface="AGaramondPro-Regular"/>
              </a:rPr>
              <a:t>Recordar que esta curva se forma con un conjunto de valores (</a:t>
            </a:r>
            <a:r>
              <a:rPr lang="es-ES" sz="2000" b="0" i="1" u="none" strike="noStrike" baseline="0" dirty="0">
                <a:latin typeface="AGaramondPro-Italic"/>
              </a:rPr>
              <a:t>p</a:t>
            </a:r>
            <a:r>
              <a:rPr lang="es-ES" sz="2000" b="0" i="0" u="none" strike="noStrike" baseline="0" dirty="0">
                <a:latin typeface="AGaramondPro-Regular"/>
              </a:rPr>
              <a:t>, </a:t>
            </a:r>
            <a:r>
              <a:rPr lang="es-ES" sz="2000" b="0" i="1" u="none" strike="noStrike" baseline="0" dirty="0" err="1">
                <a:latin typeface="AGaramondPro-Italic"/>
              </a:rPr>
              <a:t>Pa</a:t>
            </a:r>
            <a:r>
              <a:rPr lang="es-ES" sz="2000" b="0" i="0" u="none" strike="noStrike" baseline="0" dirty="0">
                <a:latin typeface="AGaramondPro-Regular"/>
              </a:rPr>
              <a:t>) que indican que un lote con una proporción de defectuosos de </a:t>
            </a:r>
            <a:r>
              <a:rPr lang="es-ES" sz="2000" b="0" i="1" u="none" strike="noStrike" baseline="0" dirty="0">
                <a:latin typeface="AGaramondPro-Italic"/>
              </a:rPr>
              <a:t>p </a:t>
            </a:r>
            <a:r>
              <a:rPr lang="es-ES" sz="2000" b="0" i="0" u="none" strike="noStrike" baseline="0" dirty="0">
                <a:latin typeface="AGaramondPro-Regular"/>
              </a:rPr>
              <a:t>se acepta con una probabilidad </a:t>
            </a:r>
            <a:r>
              <a:rPr lang="es-ES" sz="2000" b="0" i="1" u="none" strike="noStrike" baseline="0" dirty="0" err="1">
                <a:latin typeface="AGaramondPro-Italic"/>
              </a:rPr>
              <a:t>Pa</a:t>
            </a:r>
            <a:r>
              <a:rPr lang="es-ES" sz="2000" b="0" i="0" u="none" strike="noStrike" baseline="0" dirty="0">
                <a:latin typeface="AGaramondPro-Regular"/>
              </a:rPr>
              <a:t>. </a:t>
            </a:r>
          </a:p>
          <a:p>
            <a:pPr marL="285750" indent="-285750" algn="just">
              <a:buFont typeface="Arial" panose="020B0604020202020204" pitchFamily="34" charset="0"/>
              <a:buChar char="•"/>
            </a:pPr>
            <a:r>
              <a:rPr lang="es-ES" sz="2000" b="0" i="0" u="none" strike="noStrike" baseline="0" dirty="0">
                <a:latin typeface="AGaramondPro-Regular"/>
              </a:rPr>
              <a:t>Para encontrar los valores (</a:t>
            </a:r>
            <a:r>
              <a:rPr lang="es-ES" sz="2000" b="0" i="1" u="none" strike="noStrike" baseline="0" dirty="0">
                <a:latin typeface="AGaramondPro-Italic"/>
              </a:rPr>
              <a:t>p</a:t>
            </a:r>
            <a:r>
              <a:rPr lang="es-ES" sz="2000" b="0" i="0" u="none" strike="noStrike" baseline="0" dirty="0">
                <a:latin typeface="AGaramondPro-Regular"/>
              </a:rPr>
              <a:t>, </a:t>
            </a:r>
            <a:r>
              <a:rPr lang="es-ES" sz="2000" b="0" i="1" u="none" strike="noStrike" baseline="0" dirty="0" err="1">
                <a:latin typeface="AGaramondPro-Italic"/>
              </a:rPr>
              <a:t>Pa</a:t>
            </a:r>
            <a:r>
              <a:rPr lang="es-ES" sz="2000" b="0" i="0" u="none" strike="noStrike" baseline="0" dirty="0">
                <a:latin typeface="AGaramondPro-Regular"/>
              </a:rPr>
              <a:t>), primero en los encabezados de la tabla 18.5 se coloca una serie de valores predefinidos para </a:t>
            </a:r>
            <a:r>
              <a:rPr lang="es-ES" sz="2000" b="0" i="1" u="none" strike="noStrike" baseline="0" dirty="0" err="1">
                <a:latin typeface="AGaramondPro-Italic"/>
              </a:rPr>
              <a:t>Pa</a:t>
            </a:r>
            <a:r>
              <a:rPr lang="es-ES" sz="2000" b="0" i="0" u="none" strike="noStrike" baseline="0" dirty="0">
                <a:latin typeface="AGaramondPro-Regular"/>
              </a:rPr>
              <a:t>, que van desde 0.995 hasta 0.005.</a:t>
            </a:r>
          </a:p>
          <a:p>
            <a:pPr marL="285750" indent="-285750" algn="just">
              <a:buFont typeface="Arial" panose="020B0604020202020204" pitchFamily="34" charset="0"/>
              <a:buChar char="•"/>
            </a:pPr>
            <a:r>
              <a:rPr lang="es-ES" sz="2000" b="0" i="0" u="none" strike="noStrike" baseline="0" dirty="0">
                <a:latin typeface="AGaramondPro-Regular"/>
              </a:rPr>
              <a:t>Para determinar los correspondientes </a:t>
            </a:r>
            <a:r>
              <a:rPr lang="es-ES" sz="2000" b="0" i="1" u="none" strike="noStrike" baseline="0" dirty="0">
                <a:latin typeface="AGaramondPro-Italic"/>
              </a:rPr>
              <a:t>p</a:t>
            </a:r>
            <a:r>
              <a:rPr lang="es-ES" sz="2000" b="0" i="0" u="none" strike="noStrike" baseline="0" dirty="0">
                <a:latin typeface="AGaramondPro-Regular"/>
              </a:rPr>
              <a:t>, ubicarse en el renglón del valor </a:t>
            </a:r>
            <a:r>
              <a:rPr lang="es-ES" sz="2000" b="0" i="1" u="none" strike="noStrike" baseline="0" dirty="0">
                <a:latin typeface="AGaramondPro-Italic"/>
              </a:rPr>
              <a:t>c </a:t>
            </a:r>
            <a:r>
              <a:rPr lang="es-ES" sz="2000" b="0" i="0" u="none" strike="noStrike" baseline="0" dirty="0">
                <a:latin typeface="AGaramondPro-Regular"/>
              </a:rPr>
              <a:t>del plan y al dividir entre </a:t>
            </a:r>
            <a:r>
              <a:rPr lang="es-ES" sz="2000" b="0" i="1" u="none" strike="noStrike" baseline="0" dirty="0">
                <a:latin typeface="AGaramondPro-Italic"/>
              </a:rPr>
              <a:t>n </a:t>
            </a:r>
            <a:r>
              <a:rPr lang="es-ES" sz="2000" b="0" i="0" u="none" strike="noStrike" baseline="0" dirty="0">
                <a:latin typeface="AGaramondPro-Regular"/>
              </a:rPr>
              <a:t>los valores localizados en ese renglón se encuentra el </a:t>
            </a:r>
            <a:r>
              <a:rPr lang="es-ES" sz="2000" b="0" i="1" u="none" strike="noStrike" baseline="0" dirty="0">
                <a:latin typeface="AGaramondPro-Italic"/>
              </a:rPr>
              <a:t>p </a:t>
            </a:r>
            <a:r>
              <a:rPr lang="es-ES" sz="2000" b="0" i="0" u="none" strike="noStrike" baseline="0" dirty="0">
                <a:latin typeface="AGaramondPro-Regular"/>
              </a:rPr>
              <a:t>que corresponde a cada </a:t>
            </a:r>
            <a:r>
              <a:rPr lang="es-ES" sz="2000" b="0" i="1" u="none" strike="noStrike" baseline="0" dirty="0" err="1">
                <a:latin typeface="AGaramondPro-Italic"/>
              </a:rPr>
              <a:t>Pa</a:t>
            </a:r>
            <a:r>
              <a:rPr lang="es-ES" sz="2000" b="0" i="0" u="none" strike="noStrike" baseline="0" dirty="0">
                <a:latin typeface="AGaramondPro-Regular"/>
              </a:rPr>
              <a:t>.</a:t>
            </a:r>
          </a:p>
        </p:txBody>
      </p:sp>
    </p:spTree>
    <p:extLst>
      <p:ext uri="{BB962C8B-B14F-4D97-AF65-F5344CB8AC3E}">
        <p14:creationId xmlns:p14="http://schemas.microsoft.com/office/powerpoint/2010/main" val="360433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2FA7E17-07E2-4156-994F-EC510D42627C}"/>
              </a:ext>
            </a:extLst>
          </p:cNvPr>
          <p:cNvPicPr>
            <a:picLocks noChangeAspect="1"/>
          </p:cNvPicPr>
          <p:nvPr/>
        </p:nvPicPr>
        <p:blipFill>
          <a:blip r:embed="rId2"/>
          <a:stretch>
            <a:fillRect/>
          </a:stretch>
        </p:blipFill>
        <p:spPr>
          <a:xfrm>
            <a:off x="680281" y="575864"/>
            <a:ext cx="10831437" cy="5706271"/>
          </a:xfrm>
          <a:prstGeom prst="rect">
            <a:avLst/>
          </a:prstGeom>
        </p:spPr>
      </p:pic>
    </p:spTree>
    <p:extLst>
      <p:ext uri="{BB962C8B-B14F-4D97-AF65-F5344CB8AC3E}">
        <p14:creationId xmlns:p14="http://schemas.microsoft.com/office/powerpoint/2010/main" val="3102065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79E791E-2123-4061-8858-50BFE98BB08A}"/>
              </a:ext>
            </a:extLst>
          </p:cNvPr>
          <p:cNvPicPr>
            <a:picLocks noChangeAspect="1"/>
          </p:cNvPicPr>
          <p:nvPr/>
        </p:nvPicPr>
        <p:blipFill>
          <a:blip r:embed="rId2"/>
          <a:stretch>
            <a:fillRect/>
          </a:stretch>
        </p:blipFill>
        <p:spPr>
          <a:xfrm>
            <a:off x="661229" y="1437997"/>
            <a:ext cx="10869542" cy="3982006"/>
          </a:xfrm>
          <a:prstGeom prst="rect">
            <a:avLst/>
          </a:prstGeom>
        </p:spPr>
      </p:pic>
    </p:spTree>
    <p:extLst>
      <p:ext uri="{BB962C8B-B14F-4D97-AF65-F5344CB8AC3E}">
        <p14:creationId xmlns:p14="http://schemas.microsoft.com/office/powerpoint/2010/main" val="3462835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95384DD-6906-42D0-8331-12CA9149119E}"/>
              </a:ext>
            </a:extLst>
          </p:cNvPr>
          <p:cNvPicPr>
            <a:picLocks noChangeAspect="1"/>
          </p:cNvPicPr>
          <p:nvPr/>
        </p:nvPicPr>
        <p:blipFill>
          <a:blip r:embed="rId2"/>
          <a:stretch>
            <a:fillRect/>
          </a:stretch>
        </p:blipFill>
        <p:spPr>
          <a:xfrm>
            <a:off x="999509" y="1812047"/>
            <a:ext cx="10511587" cy="2871956"/>
          </a:xfrm>
          <a:prstGeom prst="rect">
            <a:avLst/>
          </a:prstGeom>
        </p:spPr>
      </p:pic>
    </p:spTree>
    <p:extLst>
      <p:ext uri="{BB962C8B-B14F-4D97-AF65-F5344CB8AC3E}">
        <p14:creationId xmlns:p14="http://schemas.microsoft.com/office/powerpoint/2010/main" val="4234953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829E28-6383-4ADB-A7DB-FA4A74EBC897}"/>
              </a:ext>
            </a:extLst>
          </p:cNvPr>
          <p:cNvSpPr txBox="1"/>
          <p:nvPr/>
        </p:nvSpPr>
        <p:spPr>
          <a:xfrm>
            <a:off x="1495425" y="1095375"/>
            <a:ext cx="9525000" cy="3785652"/>
          </a:xfrm>
          <a:prstGeom prst="rect">
            <a:avLst/>
          </a:prstGeom>
          <a:noFill/>
        </p:spPr>
        <p:txBody>
          <a:bodyPr wrap="square">
            <a:spAutoFit/>
          </a:bodyPr>
          <a:lstStyle/>
          <a:p>
            <a:pPr marL="285750" indent="-285750" algn="just">
              <a:buFont typeface="Arial" panose="020B0604020202020204" pitchFamily="34" charset="0"/>
              <a:buChar char="•"/>
            </a:pPr>
            <a:r>
              <a:rPr lang="es-ES" sz="2000" b="0" i="0" u="none" strike="noStrike" baseline="0" dirty="0">
                <a:latin typeface="AGaramondPro-Regular"/>
              </a:rPr>
              <a:t>En particular, se observa que cuando los lotes tienen un proporción de defectuosos de 0.0130 (1.3%), la probabilidad de aceptarlos es de 0.5. </a:t>
            </a:r>
          </a:p>
          <a:p>
            <a:pPr marL="285750" indent="-285750" algn="just">
              <a:buFont typeface="Arial" panose="020B0604020202020204" pitchFamily="34" charset="0"/>
              <a:buChar char="•"/>
            </a:pPr>
            <a:r>
              <a:rPr lang="es-ES" sz="2000" b="0" i="0" u="none" strike="noStrike" baseline="0" dirty="0">
                <a:latin typeface="AGaramondPro-Regular"/>
              </a:rPr>
              <a:t>A este nivel de calidad con probabilidad de 0.5 en un plan se le conoce como </a:t>
            </a:r>
            <a:r>
              <a:rPr lang="es-ES" sz="2000" b="1" i="0" u="none" strike="noStrike" baseline="0" dirty="0">
                <a:latin typeface="AGaramondPro-Bold"/>
              </a:rPr>
              <a:t>nivel de calidad indiferente (NCI)</a:t>
            </a:r>
            <a:r>
              <a:rPr lang="es-ES" sz="2000" b="0" i="0" u="none" strike="noStrike" baseline="0" dirty="0">
                <a:latin typeface="AGaramondPro-Regular"/>
              </a:rPr>
              <a:t>.</a:t>
            </a:r>
          </a:p>
          <a:p>
            <a:pPr marL="285750" indent="-285750" algn="just">
              <a:buFont typeface="Arial" panose="020B0604020202020204" pitchFamily="34" charset="0"/>
              <a:buChar char="•"/>
            </a:pPr>
            <a:endParaRPr lang="es-ES" sz="2000" b="0" i="0" u="none" strike="noStrike" baseline="0" dirty="0">
              <a:latin typeface="AGaramondPro-Regular"/>
            </a:endParaRPr>
          </a:p>
          <a:p>
            <a:pPr marL="285750" indent="-285750" algn="just">
              <a:buFont typeface="Arial" panose="020B0604020202020204" pitchFamily="34" charset="0"/>
              <a:buChar char="•"/>
            </a:pPr>
            <a:r>
              <a:rPr lang="es-ES" sz="2000" b="0" i="0" u="none" strike="noStrike" baseline="0" dirty="0">
                <a:latin typeface="AGaramondPro-Regular"/>
              </a:rPr>
              <a:t>El método de Cameron garantiza de manera exacta el NCA, mientras que el NCL sólo de modo aproximado (debido a que el tamaño de muestra es redondeado).</a:t>
            </a:r>
          </a:p>
          <a:p>
            <a:pPr marL="285750" indent="-285750" algn="just">
              <a:buFont typeface="Arial" panose="020B0604020202020204" pitchFamily="34" charset="0"/>
              <a:buChar char="•"/>
            </a:pPr>
            <a:endParaRPr lang="es-ES" sz="2000" dirty="0">
              <a:latin typeface="AGaramondPro-Regular"/>
            </a:endParaRPr>
          </a:p>
          <a:p>
            <a:pPr marL="285750" indent="-285750" algn="just">
              <a:buFont typeface="Arial" panose="020B0604020202020204" pitchFamily="34" charset="0"/>
              <a:buChar char="•"/>
            </a:pPr>
            <a:r>
              <a:rPr lang="es-ES" sz="2000" b="0" i="0" u="none" strike="noStrike" baseline="0" dirty="0">
                <a:latin typeface="AGaramondPro-Regular"/>
              </a:rPr>
              <a:t>Además, este método obtiene el plan suponiendo que el tamaño de lote es grande, por lo que si el tamaño de muestra es más de 10% del lote, entonces el plan obtenido es aproximado y es mejor tener una curva tipo A usando la distribución hipergeométrica, o bien, alguno de los otros métodos que toman en cuenta el tamaño del lote.</a:t>
            </a:r>
            <a:endParaRPr lang="es-ES" sz="2000" dirty="0"/>
          </a:p>
        </p:txBody>
      </p:sp>
    </p:spTree>
    <p:extLst>
      <p:ext uri="{BB962C8B-B14F-4D97-AF65-F5344CB8AC3E}">
        <p14:creationId xmlns:p14="http://schemas.microsoft.com/office/powerpoint/2010/main" val="14582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F43508-2979-4320-BFBA-BE828516840E}"/>
              </a:ext>
            </a:extLst>
          </p:cNvPr>
          <p:cNvSpPr txBox="1"/>
          <p:nvPr/>
        </p:nvSpPr>
        <p:spPr>
          <a:xfrm>
            <a:off x="2062162" y="2047875"/>
            <a:ext cx="8067675" cy="1015663"/>
          </a:xfrm>
          <a:prstGeom prst="rect">
            <a:avLst/>
          </a:prstGeom>
          <a:noFill/>
        </p:spPr>
        <p:txBody>
          <a:bodyPr wrap="square">
            <a:spAutoFit/>
          </a:bodyPr>
          <a:lstStyle/>
          <a:p>
            <a:pPr algn="ctr"/>
            <a:r>
              <a:rPr lang="es-ES" sz="6000" b="1" i="0" u="none" strike="noStrike" baseline="0" dirty="0" err="1">
                <a:ln w="22225">
                  <a:solidFill>
                    <a:schemeClr val="accent2"/>
                  </a:solidFill>
                  <a:prstDash val="solid"/>
                </a:ln>
                <a:solidFill>
                  <a:schemeClr val="accent2">
                    <a:lumMod val="40000"/>
                    <a:lumOff val="60000"/>
                  </a:schemeClr>
                </a:solidFill>
                <a:latin typeface="UniversLTStd-BoldCn"/>
              </a:rPr>
              <a:t>Military</a:t>
            </a:r>
            <a:r>
              <a:rPr lang="es-ES" sz="6000" b="1" i="0" u="none" strike="noStrike" baseline="0" dirty="0">
                <a:ln w="22225">
                  <a:solidFill>
                    <a:schemeClr val="accent2"/>
                  </a:solidFill>
                  <a:prstDash val="solid"/>
                </a:ln>
                <a:solidFill>
                  <a:schemeClr val="accent2">
                    <a:lumMod val="40000"/>
                    <a:lumOff val="60000"/>
                  </a:schemeClr>
                </a:solidFill>
                <a:latin typeface="UniversLTStd-BoldCn"/>
              </a:rPr>
              <a:t> Standard 105E</a:t>
            </a:r>
            <a:endParaRPr lang="es-E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328017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13CFBBC-ECBA-4A99-9F02-297B37DC2815}"/>
              </a:ext>
            </a:extLst>
          </p:cNvPr>
          <p:cNvGraphicFramePr/>
          <p:nvPr>
            <p:extLst>
              <p:ext uri="{D42A27DB-BD31-4B8C-83A1-F6EECF244321}">
                <p14:modId xmlns:p14="http://schemas.microsoft.com/office/powerpoint/2010/main" val="85531075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933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799A52-CD7F-4071-A599-5F23BB8171E2}"/>
              </a:ext>
            </a:extLst>
          </p:cNvPr>
          <p:cNvSpPr txBox="1"/>
          <p:nvPr/>
        </p:nvSpPr>
        <p:spPr>
          <a:xfrm>
            <a:off x="1166812" y="1074509"/>
            <a:ext cx="9858375" cy="4708981"/>
          </a:xfrm>
          <a:prstGeom prst="rect">
            <a:avLst/>
          </a:prstGeom>
          <a:noFill/>
        </p:spPr>
        <p:txBody>
          <a:bodyPr wrap="square">
            <a:spAutoFit/>
          </a:bodyPr>
          <a:lstStyle/>
          <a:p>
            <a:pPr marL="285750" indent="-285750" algn="just">
              <a:buFont typeface="Arial" panose="020B0604020202020204" pitchFamily="34" charset="0"/>
              <a:buChar char="•"/>
            </a:pPr>
            <a:r>
              <a:rPr lang="es-ES" sz="2000" b="0" i="0" u="none" strike="noStrike" baseline="0" dirty="0">
                <a:latin typeface="AGaramondPro-Regular"/>
              </a:rPr>
              <a:t>Para diseñar planes con MIL STD 105E se usa principalmente el nivel de calidad aceptable, NCA o AQL. </a:t>
            </a:r>
          </a:p>
          <a:p>
            <a:pPr algn="just"/>
            <a:endParaRPr lang="es-ES" sz="2000" b="0" i="0" u="none" strike="noStrike" baseline="0" dirty="0">
              <a:latin typeface="AGaramondPro-Regular"/>
            </a:endParaRPr>
          </a:p>
          <a:p>
            <a:pPr marL="285750" indent="-285750" algn="just">
              <a:buFont typeface="Arial" panose="020B0604020202020204" pitchFamily="34" charset="0"/>
              <a:buChar char="•"/>
            </a:pPr>
            <a:r>
              <a:rPr lang="es-ES" sz="2000" b="0" i="0" u="none" strike="noStrike" baseline="0" dirty="0">
                <a:latin typeface="AGaramondPro-Regular"/>
              </a:rPr>
              <a:t>Aunque la probabilidad de aceptar los lotes con calidad NCA es siempre alta (entre 0.89 y 0.99), no siempre es la misma para todos los planes que se obtienen con esta norma. </a:t>
            </a:r>
          </a:p>
          <a:p>
            <a:pPr marL="285750" indent="-285750" algn="just">
              <a:buFont typeface="Arial" panose="020B0604020202020204" pitchFamily="34" charset="0"/>
              <a:buChar char="•"/>
            </a:pPr>
            <a:r>
              <a:rPr lang="es-ES" sz="2000" b="0" i="0" u="none" strike="noStrike" baseline="0" dirty="0">
                <a:latin typeface="AGaramondPro-Regular"/>
              </a:rPr>
              <a:t>El estándar prevé 26 valores (porcentajes) diferentes para el NCA; 16 de ellos que van de 0.010% a 10% y están enfocados en porcentajes de defectuosos, y los otros 10, que van de 15 hasta 1000 defectos por cada 100 unidades, se enfocan en diseñar planes del tipo defectos por unidad. </a:t>
            </a:r>
          </a:p>
          <a:p>
            <a:pPr algn="just"/>
            <a:endParaRPr lang="es-ES" sz="2000" b="0" i="0" u="none" strike="noStrike" baseline="0" dirty="0">
              <a:latin typeface="AGaramondPro-Regular"/>
            </a:endParaRPr>
          </a:p>
          <a:p>
            <a:pPr marL="285750" indent="-285750" algn="just">
              <a:buFont typeface="Arial" panose="020B0604020202020204" pitchFamily="34" charset="0"/>
              <a:buChar char="•"/>
            </a:pPr>
            <a:r>
              <a:rPr lang="es-ES" sz="2000" b="0" i="0" u="none" strike="noStrike" baseline="0" dirty="0">
                <a:latin typeface="AGaramondPro-Regular"/>
              </a:rPr>
              <a:t>Aunque para niveles pequeños de NCA se pueden utilizar los mismos planes para controlar tanto la proporción de defectuosos como el número de defectos por unidad.</a:t>
            </a:r>
          </a:p>
          <a:p>
            <a:pPr algn="just"/>
            <a:endParaRPr lang="es-ES" sz="2000" b="0" i="0" u="none" strike="noStrike" baseline="0" dirty="0">
              <a:latin typeface="AGaramondPro-Regular"/>
            </a:endParaRPr>
          </a:p>
          <a:p>
            <a:pPr marL="285750" indent="-285750" algn="just">
              <a:buFont typeface="Arial" panose="020B0604020202020204" pitchFamily="34" charset="0"/>
              <a:buChar char="•"/>
            </a:pPr>
            <a:r>
              <a:rPr lang="es-ES" sz="2000" b="0" i="0" u="none" strike="noStrike" baseline="0" dirty="0">
                <a:latin typeface="AGaramondPro-Regular"/>
              </a:rPr>
              <a:t>Los NCA forman una progresión geométrica (</a:t>
            </a:r>
            <a:r>
              <a:rPr lang="es-ES" sz="2000" b="0" i="1" u="none" strike="noStrike" baseline="0" dirty="0">
                <a:latin typeface="AGaramondPro-Italic"/>
              </a:rPr>
              <a:t>r </a:t>
            </a:r>
            <a:r>
              <a:rPr lang="es-ES" sz="2000" i="1" dirty="0">
                <a:latin typeface="AGaramondPro-Italic"/>
              </a:rPr>
              <a:t>=</a:t>
            </a:r>
            <a:r>
              <a:rPr lang="es-ES" sz="2000" b="0" i="0" u="none" strike="noStrike" baseline="0" dirty="0">
                <a:latin typeface="WWPI01"/>
              </a:rPr>
              <a:t> </a:t>
            </a:r>
            <a:r>
              <a:rPr lang="es-ES" sz="2000" b="0" i="0" u="none" strike="noStrike" baseline="0" dirty="0">
                <a:latin typeface="AGaramondPro-Regular"/>
              </a:rPr>
              <a:t>1.585), de manera que el siguiente NCA es aproximadamente 1.585 veces el anterior. </a:t>
            </a:r>
          </a:p>
        </p:txBody>
      </p:sp>
    </p:spTree>
    <p:extLst>
      <p:ext uri="{BB962C8B-B14F-4D97-AF65-F5344CB8AC3E}">
        <p14:creationId xmlns:p14="http://schemas.microsoft.com/office/powerpoint/2010/main" val="993950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13917A-2D93-4A96-8BFE-2A6665C37839}"/>
              </a:ext>
            </a:extLst>
          </p:cNvPr>
          <p:cNvSpPr txBox="1"/>
          <p:nvPr/>
        </p:nvSpPr>
        <p:spPr>
          <a:xfrm>
            <a:off x="1457960" y="1503680"/>
            <a:ext cx="9276080" cy="2862322"/>
          </a:xfrm>
          <a:prstGeom prst="rect">
            <a:avLst/>
          </a:prstGeom>
          <a:noFill/>
        </p:spPr>
        <p:txBody>
          <a:bodyPr wrap="square">
            <a:spAutoFit/>
          </a:bodyPr>
          <a:lstStyle/>
          <a:p>
            <a:pPr marL="285750" indent="-285750" algn="just">
              <a:buFont typeface="Arial" panose="020B0604020202020204" pitchFamily="34" charset="0"/>
              <a:buChar char="•"/>
            </a:pPr>
            <a:r>
              <a:rPr lang="es-ES" sz="2000" b="0" i="0" u="none" strike="noStrike" baseline="0" dirty="0">
                <a:latin typeface="AGaramondPro-Regular"/>
              </a:rPr>
              <a:t>Por lo general, el NCA es especificado en el contrato o por la autoridad responsable del muestreo, de acuerdo con diferentes criterios.</a:t>
            </a:r>
          </a:p>
          <a:p>
            <a:pPr algn="just"/>
            <a:endParaRPr lang="es-ES" sz="2000" b="0" i="0" u="none" strike="noStrike" baseline="0" dirty="0">
              <a:latin typeface="AGaramondPro-Regular"/>
            </a:endParaRPr>
          </a:p>
          <a:p>
            <a:pPr marL="285750" indent="-285750" algn="just">
              <a:buFont typeface="Arial" panose="020B0604020202020204" pitchFamily="34" charset="0"/>
              <a:buChar char="•"/>
            </a:pPr>
            <a:r>
              <a:rPr lang="es-ES" sz="2000" b="0" i="0" u="none" strike="noStrike" baseline="0" dirty="0">
                <a:latin typeface="AGaramondPro-Regular"/>
              </a:rPr>
              <a:t>Pueden considerarse diferentes NCA para distintos tipos de defectos; por ejemplo: el estándar distingue entre defectos críticos, defectos mayores y defectos menores. </a:t>
            </a:r>
          </a:p>
          <a:p>
            <a:pPr algn="just"/>
            <a:endParaRPr lang="es-ES" sz="2000" b="0" i="0" u="none" strike="noStrike" baseline="0" dirty="0">
              <a:latin typeface="AGaramondPro-Regular"/>
            </a:endParaRPr>
          </a:p>
          <a:p>
            <a:pPr marL="285750" indent="-285750" algn="just">
              <a:buFont typeface="Arial" panose="020B0604020202020204" pitchFamily="34" charset="0"/>
              <a:buChar char="•"/>
            </a:pPr>
            <a:r>
              <a:rPr lang="es-ES" sz="2000" b="0" i="0" u="none" strike="noStrike" baseline="0" dirty="0">
                <a:latin typeface="AGaramondPro-Regular"/>
              </a:rPr>
              <a:t>Es práctica común escoger un NCA </a:t>
            </a:r>
            <a:r>
              <a:rPr lang="es-ES" sz="2000" dirty="0">
                <a:latin typeface="WWPI01"/>
              </a:rPr>
              <a:t>=</a:t>
            </a:r>
            <a:r>
              <a:rPr lang="es-ES" sz="2000" b="0" i="0" u="none" strike="noStrike" baseline="0" dirty="0">
                <a:latin typeface="WWPI01"/>
              </a:rPr>
              <a:t> </a:t>
            </a:r>
            <a:r>
              <a:rPr lang="es-ES" sz="2000" b="0" i="0" u="none" strike="noStrike" baseline="0" dirty="0">
                <a:latin typeface="AGaramondPro-Regular"/>
              </a:rPr>
              <a:t>1.00% para defectos mayores y NCA =</a:t>
            </a:r>
            <a:r>
              <a:rPr lang="es-ES" sz="2000" b="0" i="0" u="none" strike="noStrike" baseline="0" dirty="0">
                <a:latin typeface="WWPI01"/>
              </a:rPr>
              <a:t> </a:t>
            </a:r>
            <a:r>
              <a:rPr lang="es-ES" sz="2000" b="0" i="0" u="none" strike="noStrike" baseline="0" dirty="0">
                <a:latin typeface="AGaramondPro-Regular"/>
              </a:rPr>
              <a:t>2.5% para defectos menores. Ningún defecto crítico debe ser aceptado, aunque a veces se usan NCA menores que 0.10%.</a:t>
            </a:r>
            <a:endParaRPr lang="es-ES" sz="2000" dirty="0"/>
          </a:p>
        </p:txBody>
      </p:sp>
    </p:spTree>
    <p:extLst>
      <p:ext uri="{BB962C8B-B14F-4D97-AF65-F5344CB8AC3E}">
        <p14:creationId xmlns:p14="http://schemas.microsoft.com/office/powerpoint/2010/main" val="3904747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82D229-B806-4B83-AC8A-173FA71ADE5C}"/>
              </a:ext>
            </a:extLst>
          </p:cNvPr>
          <p:cNvSpPr txBox="1"/>
          <p:nvPr/>
        </p:nvSpPr>
        <p:spPr>
          <a:xfrm>
            <a:off x="1252537" y="838200"/>
            <a:ext cx="9686925" cy="4708981"/>
          </a:xfrm>
          <a:prstGeom prst="rect">
            <a:avLst/>
          </a:prstGeom>
          <a:noFill/>
        </p:spPr>
        <p:txBody>
          <a:bodyPr wrap="square">
            <a:spAutoFit/>
          </a:bodyPr>
          <a:lstStyle/>
          <a:p>
            <a:pPr marL="285750" indent="-285750" algn="just">
              <a:buFont typeface="Arial" panose="020B0604020202020204" pitchFamily="34" charset="0"/>
              <a:buChar char="•"/>
            </a:pPr>
            <a:r>
              <a:rPr lang="es-ES" sz="2000" b="0" i="0" u="none" strike="noStrike" baseline="0" dirty="0">
                <a:latin typeface="AGaramondPro-Regular"/>
              </a:rPr>
              <a:t>El estándar ofrece tres procedimientos de muestreo: muestreo simple, doble y múltiple. </a:t>
            </a:r>
          </a:p>
          <a:p>
            <a:pPr marL="285750" indent="-285750" algn="just">
              <a:buFont typeface="Arial" panose="020B0604020202020204" pitchFamily="34" charset="0"/>
              <a:buChar char="•"/>
            </a:pPr>
            <a:r>
              <a:rPr lang="es-ES" sz="2000" b="0" i="0" u="none" strike="noStrike" baseline="0" dirty="0">
                <a:latin typeface="AGaramondPro-Regular"/>
              </a:rPr>
              <a:t>Para cada plan de muestreo se prevé: inspección normal, severa o reducida. </a:t>
            </a:r>
          </a:p>
          <a:p>
            <a:pPr marL="285750" indent="-285750" algn="just">
              <a:buFont typeface="Arial" panose="020B0604020202020204" pitchFamily="34" charset="0"/>
              <a:buChar char="•"/>
            </a:pPr>
            <a:r>
              <a:rPr lang="es-ES" sz="2000" b="0" i="0" u="none" strike="noStrike" baseline="0" dirty="0">
                <a:latin typeface="AGaramondPro-Regular"/>
              </a:rPr>
              <a:t>La </a:t>
            </a:r>
            <a:r>
              <a:rPr lang="es-ES" sz="2000" b="1" i="0" u="none" strike="noStrike" baseline="0" dirty="0">
                <a:latin typeface="AGaramondPro-Bold"/>
              </a:rPr>
              <a:t>inspección normal </a:t>
            </a:r>
            <a:r>
              <a:rPr lang="es-ES" sz="2000" b="0" i="0" u="none" strike="noStrike" baseline="0" dirty="0">
                <a:latin typeface="AGaramondPro-Regular"/>
              </a:rPr>
              <a:t>se usa al iniciar una actividad de inspección. </a:t>
            </a:r>
          </a:p>
          <a:p>
            <a:pPr marL="285750" indent="-285750" algn="just">
              <a:buFont typeface="Arial" panose="020B0604020202020204" pitchFamily="34" charset="0"/>
              <a:buChar char="•"/>
            </a:pPr>
            <a:r>
              <a:rPr lang="es-ES" sz="2000" b="0" i="0" u="none" strike="noStrike" baseline="0" dirty="0">
                <a:latin typeface="AGaramondPro-Regular"/>
              </a:rPr>
              <a:t>La </a:t>
            </a:r>
            <a:r>
              <a:rPr lang="es-ES" sz="2000" b="1" i="0" u="none" strike="noStrike" baseline="0" dirty="0">
                <a:latin typeface="AGaramondPro-Bold"/>
              </a:rPr>
              <a:t>inspección severa </a:t>
            </a:r>
            <a:r>
              <a:rPr lang="es-ES" sz="2000" b="0" i="0" u="none" strike="noStrike" baseline="0" dirty="0">
                <a:latin typeface="AGaramondPro-Regular"/>
              </a:rPr>
              <a:t>se establece cuando el vendedor ha tenido un mal comportamiento en cuanto a la calidad convenida. </a:t>
            </a:r>
          </a:p>
          <a:p>
            <a:pPr marL="285750" indent="-285750" algn="just">
              <a:buFont typeface="Arial" panose="020B0604020202020204" pitchFamily="34" charset="0"/>
              <a:buChar char="•"/>
            </a:pPr>
            <a:r>
              <a:rPr lang="es-ES" sz="2000" b="0" i="0" u="none" strike="noStrike" baseline="0" dirty="0">
                <a:latin typeface="AGaramondPro-Regular"/>
              </a:rPr>
              <a:t>Los requisitos para la aceptación de los lotes bajo una inspección severa son más estrictos que en una inspección normal. </a:t>
            </a:r>
          </a:p>
          <a:p>
            <a:pPr marL="285750" indent="-285750" algn="just">
              <a:buFont typeface="Arial" panose="020B0604020202020204" pitchFamily="34" charset="0"/>
              <a:buChar char="•"/>
            </a:pPr>
            <a:r>
              <a:rPr lang="es-ES" sz="2000" b="0" i="0" u="none" strike="noStrike" baseline="0" dirty="0">
                <a:latin typeface="AGaramondPro-Regular"/>
              </a:rPr>
              <a:t>La </a:t>
            </a:r>
            <a:r>
              <a:rPr lang="es-ES" sz="2000" b="1" i="0" u="none" strike="noStrike" baseline="0" dirty="0">
                <a:latin typeface="AGaramondPro-Bold"/>
              </a:rPr>
              <a:t>inspección reducida </a:t>
            </a:r>
            <a:r>
              <a:rPr lang="es-ES" sz="2000" b="0" i="0" u="none" strike="noStrike" baseline="0" dirty="0">
                <a:latin typeface="AGaramondPro-Regular"/>
              </a:rPr>
              <a:t>se aplica cuando el vendedor ha tenido un comportamiento bueno en cuanto a la calidad.</a:t>
            </a:r>
          </a:p>
          <a:p>
            <a:pPr marL="285750" indent="-285750" algn="just">
              <a:buFont typeface="Arial" panose="020B0604020202020204" pitchFamily="34" charset="0"/>
              <a:buChar char="•"/>
            </a:pPr>
            <a:r>
              <a:rPr lang="es-ES" sz="2000" b="0" i="0" u="none" strike="noStrike" baseline="0" dirty="0">
                <a:latin typeface="AGaramondPro-Regular"/>
              </a:rPr>
              <a:t>El tamaño de muestra utilizado en una inspección reducida es menor que en una inspección normal, por lo que el costo de inspección es menor. </a:t>
            </a:r>
          </a:p>
          <a:p>
            <a:pPr marL="285750" indent="-285750" algn="just">
              <a:buFont typeface="Arial" panose="020B0604020202020204" pitchFamily="34" charset="0"/>
              <a:buChar char="•"/>
            </a:pPr>
            <a:r>
              <a:rPr lang="es-ES" sz="2000" b="0" i="0" u="none" strike="noStrike" baseline="0" dirty="0">
                <a:latin typeface="AGaramondPro-Regular"/>
              </a:rPr>
              <a:t>Así, la idea de estos tres tipos de inspección es alentar al vendedor para mejorar su calidad o también castigarlo si no lo hace. </a:t>
            </a:r>
          </a:p>
          <a:p>
            <a:pPr marL="285750" indent="-285750" algn="just">
              <a:buFont typeface="Arial" panose="020B0604020202020204" pitchFamily="34" charset="0"/>
              <a:buChar char="•"/>
            </a:pPr>
            <a:r>
              <a:rPr lang="es-ES" sz="2000" b="0" i="0" u="none" strike="noStrike" baseline="0" dirty="0">
                <a:latin typeface="AGaramondPro-Regular"/>
              </a:rPr>
              <a:t>Un plan de muestreo inicia con el plan normal, y el estándar proporciona reglas que señalan cuándo pasar a inspección severa o a inspección reducida.</a:t>
            </a:r>
            <a:endParaRPr lang="es-ES" sz="2000" dirty="0"/>
          </a:p>
        </p:txBody>
      </p:sp>
    </p:spTree>
    <p:extLst>
      <p:ext uri="{BB962C8B-B14F-4D97-AF65-F5344CB8AC3E}">
        <p14:creationId xmlns:p14="http://schemas.microsoft.com/office/powerpoint/2010/main" val="166025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E267C-8DE4-43A2-BF1F-626B7F68206C}"/>
              </a:ext>
            </a:extLst>
          </p:cNvPr>
          <p:cNvSpPr txBox="1"/>
          <p:nvPr/>
        </p:nvSpPr>
        <p:spPr>
          <a:xfrm>
            <a:off x="923925" y="857667"/>
            <a:ext cx="6096000" cy="400110"/>
          </a:xfrm>
          <a:prstGeom prst="rect">
            <a:avLst/>
          </a:prstGeom>
          <a:noFill/>
        </p:spPr>
        <p:txBody>
          <a:bodyPr wrap="square">
            <a:spAutoFit/>
          </a:bodyPr>
          <a:lstStyle/>
          <a:p>
            <a:pPr algn="l"/>
            <a:r>
              <a:rPr lang="es-ES" sz="2000" b="0" i="0" dirty="0">
                <a:solidFill>
                  <a:srgbClr val="082C64"/>
                </a:solidFill>
                <a:effectLst/>
                <a:latin typeface="Fira Sans" panose="020B0503050000020004" pitchFamily="34" charset="0"/>
              </a:rPr>
              <a:t>Desventajas de realizar un muestreo de aceptación</a:t>
            </a:r>
          </a:p>
        </p:txBody>
      </p:sp>
      <p:graphicFrame>
        <p:nvGraphicFramePr>
          <p:cNvPr id="4" name="Diagrama 3">
            <a:extLst>
              <a:ext uri="{FF2B5EF4-FFF2-40B4-BE49-F238E27FC236}">
                <a16:creationId xmlns:a16="http://schemas.microsoft.com/office/drawing/2014/main" id="{8B3F323C-A3B0-4AEA-AA41-8814EF901577}"/>
              </a:ext>
            </a:extLst>
          </p:cNvPr>
          <p:cNvGraphicFramePr/>
          <p:nvPr>
            <p:extLst>
              <p:ext uri="{D42A27DB-BD31-4B8C-83A1-F6EECF244321}">
                <p14:modId xmlns:p14="http://schemas.microsoft.com/office/powerpoint/2010/main" val="1685920355"/>
              </p:ext>
            </p:extLst>
          </p:nvPr>
        </p:nvGraphicFramePr>
        <p:xfrm>
          <a:off x="923925" y="1609725"/>
          <a:ext cx="9839325" cy="4528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8584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FB468A6-38B4-4059-8E7D-157B530D1ED1}"/>
              </a:ext>
            </a:extLst>
          </p:cNvPr>
          <p:cNvSpPr txBox="1"/>
          <p:nvPr/>
        </p:nvSpPr>
        <p:spPr>
          <a:xfrm>
            <a:off x="1233487" y="942974"/>
            <a:ext cx="9725025" cy="4093428"/>
          </a:xfrm>
          <a:prstGeom prst="rect">
            <a:avLst/>
          </a:prstGeom>
          <a:noFill/>
        </p:spPr>
        <p:txBody>
          <a:bodyPr wrap="square">
            <a:spAutoFit/>
          </a:bodyPr>
          <a:lstStyle/>
          <a:p>
            <a:pPr marL="285750" indent="-285750" algn="just">
              <a:buFont typeface="Arial" panose="020B0604020202020204" pitchFamily="34" charset="0"/>
              <a:buChar char="•"/>
            </a:pPr>
            <a:r>
              <a:rPr lang="es-ES" sz="2000" b="0" i="0" u="none" strike="noStrike" baseline="0" dirty="0">
                <a:latin typeface="AGaramondPro-Regular"/>
              </a:rPr>
              <a:t>El tamaño de muestra usado en MIL STD 105E se determina por el tamaño del lote, el nivel de inspección elegido y el NCA acordado. </a:t>
            </a:r>
          </a:p>
          <a:p>
            <a:pPr marL="285750" indent="-285750" algn="just">
              <a:buFont typeface="Arial" panose="020B0604020202020204" pitchFamily="34" charset="0"/>
              <a:buChar char="•"/>
            </a:pPr>
            <a:r>
              <a:rPr lang="es-ES" sz="2000" b="0" i="0" u="none" strike="noStrike" baseline="0" dirty="0">
                <a:latin typeface="AGaramondPro-Regular"/>
              </a:rPr>
              <a:t>El estándar proporciona tres niveles generales de inspección: I, II, III. </a:t>
            </a:r>
          </a:p>
          <a:p>
            <a:pPr marL="285750" indent="-285750" algn="just">
              <a:buFont typeface="Arial" panose="020B0604020202020204" pitchFamily="34" charset="0"/>
              <a:buChar char="•"/>
            </a:pPr>
            <a:r>
              <a:rPr lang="es-ES" sz="2000" b="0" i="0" u="none" strike="noStrike" baseline="0" dirty="0">
                <a:latin typeface="AGaramondPro-Regular"/>
              </a:rPr>
              <a:t>El nivel II es el usual. </a:t>
            </a:r>
          </a:p>
          <a:p>
            <a:pPr marL="285750" indent="-285750" algn="just">
              <a:buFont typeface="Arial" panose="020B0604020202020204" pitchFamily="34" charset="0"/>
              <a:buChar char="•"/>
            </a:pPr>
            <a:r>
              <a:rPr lang="es-ES" sz="2000" b="0" i="0" u="none" strike="noStrike" baseline="0" dirty="0">
                <a:latin typeface="AGaramondPro-Regular"/>
              </a:rPr>
              <a:t>El nivel I requiere cerca de la mitad de inspección que el nivel II y podría emplearse cuando se rechacen pocos productos. </a:t>
            </a:r>
          </a:p>
          <a:p>
            <a:pPr marL="285750" indent="-285750" algn="just">
              <a:buFont typeface="Arial" panose="020B0604020202020204" pitchFamily="34" charset="0"/>
              <a:buChar char="•"/>
            </a:pPr>
            <a:r>
              <a:rPr lang="es-ES" sz="2000" b="0" i="0" u="none" strike="noStrike" baseline="0" dirty="0">
                <a:latin typeface="AGaramondPro-Regular"/>
              </a:rPr>
              <a:t>La diferencia entre usar algunos de estos niveles se da en el tamaño de muestra y, por tanto, en la capacidad del plan para rechazar una calidad peor que el NCA, ya que la curva CO del nivel de inspección III cae más rápido que la de los otros dos.</a:t>
            </a:r>
          </a:p>
          <a:p>
            <a:pPr marL="285750" indent="-285750" algn="just">
              <a:buFont typeface="Arial" panose="020B0604020202020204" pitchFamily="34" charset="0"/>
              <a:buChar char="•"/>
            </a:pPr>
            <a:r>
              <a:rPr lang="es-ES" sz="2000" b="0" i="0" u="none" strike="noStrike" baseline="0" dirty="0">
                <a:latin typeface="AGaramondPro-Regular"/>
              </a:rPr>
              <a:t>El estándar proporciona adicionalmente cuatro niveles especiales de inspección: S1, S2, S3 y S4, que se aplican en aquellas situaciones que requieren tamaños pequeños de muestra; por ejemplo, en pruebas destructivas y cuando se pueden tomar riesgos altos de no rechazar niveles de calidad peores que el NCA.</a:t>
            </a:r>
            <a:endParaRPr lang="es-ES" sz="2000" dirty="0"/>
          </a:p>
        </p:txBody>
      </p:sp>
    </p:spTree>
    <p:extLst>
      <p:ext uri="{BB962C8B-B14F-4D97-AF65-F5344CB8AC3E}">
        <p14:creationId xmlns:p14="http://schemas.microsoft.com/office/powerpoint/2010/main" val="10187110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BE63EDC-247E-45EA-A7EE-D0C28920A68E}"/>
              </a:ext>
            </a:extLst>
          </p:cNvPr>
          <p:cNvPicPr>
            <a:picLocks noChangeAspect="1"/>
          </p:cNvPicPr>
          <p:nvPr/>
        </p:nvPicPr>
        <p:blipFill>
          <a:blip r:embed="rId2"/>
          <a:stretch>
            <a:fillRect/>
          </a:stretch>
        </p:blipFill>
        <p:spPr>
          <a:xfrm>
            <a:off x="1809465" y="1167302"/>
            <a:ext cx="8573069" cy="4276520"/>
          </a:xfrm>
          <a:prstGeom prst="rect">
            <a:avLst/>
          </a:prstGeom>
        </p:spPr>
      </p:pic>
    </p:spTree>
    <p:extLst>
      <p:ext uri="{BB962C8B-B14F-4D97-AF65-F5344CB8AC3E}">
        <p14:creationId xmlns:p14="http://schemas.microsoft.com/office/powerpoint/2010/main" val="2077203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431C7CA-E38E-43DB-9485-B32EA72C9383}"/>
              </a:ext>
            </a:extLst>
          </p:cNvPr>
          <p:cNvPicPr>
            <a:picLocks noChangeAspect="1"/>
          </p:cNvPicPr>
          <p:nvPr/>
        </p:nvPicPr>
        <p:blipFill>
          <a:blip r:embed="rId2"/>
          <a:stretch>
            <a:fillRect/>
          </a:stretch>
        </p:blipFill>
        <p:spPr>
          <a:xfrm>
            <a:off x="2047310" y="333375"/>
            <a:ext cx="8097380" cy="6353649"/>
          </a:xfrm>
          <a:prstGeom prst="rect">
            <a:avLst/>
          </a:prstGeom>
        </p:spPr>
      </p:pic>
    </p:spTree>
    <p:extLst>
      <p:ext uri="{BB962C8B-B14F-4D97-AF65-F5344CB8AC3E}">
        <p14:creationId xmlns:p14="http://schemas.microsoft.com/office/powerpoint/2010/main" val="36783067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A50641D-3653-4717-B826-ABA6A81A1278}"/>
              </a:ext>
            </a:extLst>
          </p:cNvPr>
          <p:cNvPicPr>
            <a:picLocks noChangeAspect="1"/>
          </p:cNvPicPr>
          <p:nvPr/>
        </p:nvPicPr>
        <p:blipFill>
          <a:blip r:embed="rId2"/>
          <a:stretch>
            <a:fillRect/>
          </a:stretch>
        </p:blipFill>
        <p:spPr>
          <a:xfrm>
            <a:off x="1151835" y="1400175"/>
            <a:ext cx="9888330" cy="3695927"/>
          </a:xfrm>
          <a:prstGeom prst="rect">
            <a:avLst/>
          </a:prstGeom>
        </p:spPr>
      </p:pic>
    </p:spTree>
    <p:extLst>
      <p:ext uri="{BB962C8B-B14F-4D97-AF65-F5344CB8AC3E}">
        <p14:creationId xmlns:p14="http://schemas.microsoft.com/office/powerpoint/2010/main" val="592741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FD918F7-096F-4C2D-8393-5BEF94A2FF5C}"/>
              </a:ext>
            </a:extLst>
          </p:cNvPr>
          <p:cNvPicPr>
            <a:picLocks noChangeAspect="1"/>
          </p:cNvPicPr>
          <p:nvPr/>
        </p:nvPicPr>
        <p:blipFill>
          <a:blip r:embed="rId2"/>
          <a:stretch>
            <a:fillRect/>
          </a:stretch>
        </p:blipFill>
        <p:spPr>
          <a:xfrm rot="5400000">
            <a:off x="2748655" y="-2205729"/>
            <a:ext cx="6456568" cy="11229977"/>
          </a:xfrm>
          <a:prstGeom prst="rect">
            <a:avLst/>
          </a:prstGeom>
        </p:spPr>
      </p:pic>
    </p:spTree>
    <p:extLst>
      <p:ext uri="{BB962C8B-B14F-4D97-AF65-F5344CB8AC3E}">
        <p14:creationId xmlns:p14="http://schemas.microsoft.com/office/powerpoint/2010/main" val="3400572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A5D8D92-7613-4E4E-951F-8451B15A5835}"/>
              </a:ext>
            </a:extLst>
          </p:cNvPr>
          <p:cNvPicPr>
            <a:picLocks noChangeAspect="1"/>
          </p:cNvPicPr>
          <p:nvPr/>
        </p:nvPicPr>
        <p:blipFill>
          <a:blip r:embed="rId2"/>
          <a:stretch>
            <a:fillRect/>
          </a:stretch>
        </p:blipFill>
        <p:spPr>
          <a:xfrm rot="5400000">
            <a:off x="2807559" y="-2214564"/>
            <a:ext cx="6576883" cy="11287128"/>
          </a:xfrm>
          <a:prstGeom prst="rect">
            <a:avLst/>
          </a:prstGeom>
        </p:spPr>
      </p:pic>
    </p:spTree>
    <p:extLst>
      <p:ext uri="{BB962C8B-B14F-4D97-AF65-F5344CB8AC3E}">
        <p14:creationId xmlns:p14="http://schemas.microsoft.com/office/powerpoint/2010/main" val="41225385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897D5A-9514-455A-87E3-BD31895B7EAA}"/>
              </a:ext>
            </a:extLst>
          </p:cNvPr>
          <p:cNvPicPr>
            <a:picLocks noChangeAspect="1"/>
          </p:cNvPicPr>
          <p:nvPr/>
        </p:nvPicPr>
        <p:blipFill>
          <a:blip r:embed="rId2"/>
          <a:stretch>
            <a:fillRect/>
          </a:stretch>
        </p:blipFill>
        <p:spPr>
          <a:xfrm rot="5400000">
            <a:off x="2772635" y="-2256450"/>
            <a:ext cx="6599104" cy="11439525"/>
          </a:xfrm>
          <a:prstGeom prst="rect">
            <a:avLst/>
          </a:prstGeom>
        </p:spPr>
      </p:pic>
    </p:spTree>
    <p:extLst>
      <p:ext uri="{BB962C8B-B14F-4D97-AF65-F5344CB8AC3E}">
        <p14:creationId xmlns:p14="http://schemas.microsoft.com/office/powerpoint/2010/main" val="1929173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F2E1179-F5EE-4837-8FA4-34D2AE4A591E}"/>
              </a:ext>
            </a:extLst>
          </p:cNvPr>
          <p:cNvPicPr>
            <a:picLocks noChangeAspect="1"/>
          </p:cNvPicPr>
          <p:nvPr/>
        </p:nvPicPr>
        <p:blipFill>
          <a:blip r:embed="rId2"/>
          <a:stretch>
            <a:fillRect/>
          </a:stretch>
        </p:blipFill>
        <p:spPr>
          <a:xfrm>
            <a:off x="1485900" y="687337"/>
            <a:ext cx="8868247" cy="5483325"/>
          </a:xfrm>
          <a:prstGeom prst="rect">
            <a:avLst/>
          </a:prstGeom>
        </p:spPr>
      </p:pic>
    </p:spTree>
    <p:extLst>
      <p:ext uri="{BB962C8B-B14F-4D97-AF65-F5344CB8AC3E}">
        <p14:creationId xmlns:p14="http://schemas.microsoft.com/office/powerpoint/2010/main" val="807450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0463D9E-9274-4B10-AC35-47AB31975E84}"/>
              </a:ext>
            </a:extLst>
          </p:cNvPr>
          <p:cNvPicPr>
            <a:picLocks noChangeAspect="1"/>
          </p:cNvPicPr>
          <p:nvPr/>
        </p:nvPicPr>
        <p:blipFill>
          <a:blip r:embed="rId2"/>
          <a:stretch>
            <a:fillRect/>
          </a:stretch>
        </p:blipFill>
        <p:spPr>
          <a:xfrm rot="5400000">
            <a:off x="2848320" y="-2185989"/>
            <a:ext cx="6495361" cy="11229978"/>
          </a:xfrm>
          <a:prstGeom prst="rect">
            <a:avLst/>
          </a:prstGeom>
        </p:spPr>
      </p:pic>
    </p:spTree>
    <p:extLst>
      <p:ext uri="{BB962C8B-B14F-4D97-AF65-F5344CB8AC3E}">
        <p14:creationId xmlns:p14="http://schemas.microsoft.com/office/powerpoint/2010/main" val="1067555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423665-E86A-4D10-97D6-A89170839C99}"/>
              </a:ext>
            </a:extLst>
          </p:cNvPr>
          <p:cNvPicPr>
            <a:picLocks noChangeAspect="1"/>
          </p:cNvPicPr>
          <p:nvPr/>
        </p:nvPicPr>
        <p:blipFill>
          <a:blip r:embed="rId2"/>
          <a:stretch>
            <a:fillRect/>
          </a:stretch>
        </p:blipFill>
        <p:spPr>
          <a:xfrm>
            <a:off x="627234" y="1724025"/>
            <a:ext cx="10937532" cy="2252759"/>
          </a:xfrm>
          <a:prstGeom prst="rect">
            <a:avLst/>
          </a:prstGeom>
        </p:spPr>
      </p:pic>
    </p:spTree>
    <p:extLst>
      <p:ext uri="{BB962C8B-B14F-4D97-AF65-F5344CB8AC3E}">
        <p14:creationId xmlns:p14="http://schemas.microsoft.com/office/powerpoint/2010/main" val="1301940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A895C50-ED9F-4960-A593-4AC01D43F160}"/>
              </a:ext>
            </a:extLst>
          </p:cNvPr>
          <p:cNvSpPr txBox="1"/>
          <p:nvPr/>
        </p:nvSpPr>
        <p:spPr>
          <a:xfrm>
            <a:off x="2614612" y="1238250"/>
            <a:ext cx="6962775" cy="830997"/>
          </a:xfrm>
          <a:prstGeom prst="rect">
            <a:avLst/>
          </a:prstGeom>
          <a:noFill/>
        </p:spPr>
        <p:txBody>
          <a:bodyPr wrap="square">
            <a:spAutoFit/>
          </a:bodyPr>
          <a:lstStyle/>
          <a:p>
            <a:pPr algn="ctr" eaLnBrk="1" hangingPunct="1">
              <a:spcBef>
                <a:spcPct val="0"/>
              </a:spcBef>
              <a:defRPr/>
            </a:pPr>
            <a:r>
              <a:rPr lang="es-ES" altLang="en-US" sz="4800" b="1" dirty="0">
                <a:ln w="22225">
                  <a:solidFill>
                    <a:schemeClr val="accent2"/>
                  </a:solidFill>
                  <a:prstDash val="solid"/>
                </a:ln>
                <a:solidFill>
                  <a:schemeClr val="accent2">
                    <a:lumMod val="40000"/>
                    <a:lumOff val="60000"/>
                  </a:schemeClr>
                </a:solidFill>
              </a:rPr>
              <a:t>Formación de un lote</a:t>
            </a:r>
          </a:p>
        </p:txBody>
      </p:sp>
      <p:pic>
        <p:nvPicPr>
          <p:cNvPr id="1028" name="Picture 4" descr="Qué dilema! ¿Pocos lotes grandes o muchos lotes pequeños? | Conexión ESAN">
            <a:extLst>
              <a:ext uri="{FF2B5EF4-FFF2-40B4-BE49-F238E27FC236}">
                <a16:creationId xmlns:a16="http://schemas.microsoft.com/office/drawing/2014/main" id="{7707E86C-6944-4815-8B63-9210742B1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494" y="2586116"/>
            <a:ext cx="5561012" cy="312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818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862A2AC-E66B-47E8-BAED-E9FBBF9BC8ED}"/>
              </a:ext>
            </a:extLst>
          </p:cNvPr>
          <p:cNvPicPr>
            <a:picLocks noChangeAspect="1"/>
          </p:cNvPicPr>
          <p:nvPr/>
        </p:nvPicPr>
        <p:blipFill>
          <a:blip r:embed="rId2"/>
          <a:stretch>
            <a:fillRect/>
          </a:stretch>
        </p:blipFill>
        <p:spPr>
          <a:xfrm>
            <a:off x="847808" y="947476"/>
            <a:ext cx="10496384" cy="4963048"/>
          </a:xfrm>
          <a:prstGeom prst="rect">
            <a:avLst/>
          </a:prstGeom>
        </p:spPr>
      </p:pic>
    </p:spTree>
    <p:extLst>
      <p:ext uri="{BB962C8B-B14F-4D97-AF65-F5344CB8AC3E}">
        <p14:creationId xmlns:p14="http://schemas.microsoft.com/office/powerpoint/2010/main" val="1132407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44A9D84-6CDC-4A58-BE28-5E69FC9F5610}"/>
              </a:ext>
            </a:extLst>
          </p:cNvPr>
          <p:cNvPicPr>
            <a:picLocks noChangeAspect="1"/>
          </p:cNvPicPr>
          <p:nvPr/>
        </p:nvPicPr>
        <p:blipFill>
          <a:blip r:embed="rId2"/>
          <a:stretch>
            <a:fillRect/>
          </a:stretch>
        </p:blipFill>
        <p:spPr>
          <a:xfrm>
            <a:off x="1990725" y="294672"/>
            <a:ext cx="8210549" cy="6268655"/>
          </a:xfrm>
          <a:prstGeom prst="rect">
            <a:avLst/>
          </a:prstGeom>
        </p:spPr>
      </p:pic>
    </p:spTree>
    <p:extLst>
      <p:ext uri="{BB962C8B-B14F-4D97-AF65-F5344CB8AC3E}">
        <p14:creationId xmlns:p14="http://schemas.microsoft.com/office/powerpoint/2010/main" val="26006518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F43508-2979-4320-BFBA-BE828516840E}"/>
              </a:ext>
            </a:extLst>
          </p:cNvPr>
          <p:cNvSpPr txBox="1"/>
          <p:nvPr/>
        </p:nvSpPr>
        <p:spPr>
          <a:xfrm>
            <a:off x="2062162" y="2047875"/>
            <a:ext cx="8067675" cy="1938992"/>
          </a:xfrm>
          <a:prstGeom prst="rect">
            <a:avLst/>
          </a:prstGeom>
          <a:noFill/>
        </p:spPr>
        <p:txBody>
          <a:bodyPr wrap="square">
            <a:spAutoFit/>
          </a:bodyPr>
          <a:lstStyle/>
          <a:p>
            <a:pPr algn="ctr"/>
            <a:r>
              <a:rPr lang="es-ES" sz="6000" b="1" i="0" u="none" strike="noStrike" baseline="0" dirty="0">
                <a:ln w="22225">
                  <a:solidFill>
                    <a:schemeClr val="accent2"/>
                  </a:solidFill>
                  <a:prstDash val="solid"/>
                </a:ln>
                <a:solidFill>
                  <a:schemeClr val="accent2">
                    <a:lumMod val="40000"/>
                    <a:lumOff val="60000"/>
                  </a:schemeClr>
                </a:solidFill>
                <a:latin typeface="UniversLTStd-BoldCn"/>
              </a:rPr>
              <a:t>Planes de muestreo Dodge-</a:t>
            </a:r>
            <a:r>
              <a:rPr lang="es-ES" sz="6000" b="1" i="0" u="none" strike="noStrike" baseline="0" dirty="0" err="1">
                <a:ln w="22225">
                  <a:solidFill>
                    <a:schemeClr val="accent2"/>
                  </a:solidFill>
                  <a:prstDash val="solid"/>
                </a:ln>
                <a:solidFill>
                  <a:schemeClr val="accent2">
                    <a:lumMod val="40000"/>
                    <a:lumOff val="60000"/>
                  </a:schemeClr>
                </a:solidFill>
                <a:latin typeface="UniversLTStd-BoldCn"/>
              </a:rPr>
              <a:t>Roming</a:t>
            </a:r>
            <a:endParaRPr lang="es-ES" sz="239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090313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9E8B926-ECAA-46EB-8FEC-48D1341FAE4B}"/>
              </a:ext>
            </a:extLst>
          </p:cNvPr>
          <p:cNvGraphicFramePr/>
          <p:nvPr>
            <p:extLst>
              <p:ext uri="{D42A27DB-BD31-4B8C-83A1-F6EECF244321}">
                <p14:modId xmlns:p14="http://schemas.microsoft.com/office/powerpoint/2010/main" val="1509616490"/>
              </p:ext>
            </p:extLst>
          </p:nvPr>
        </p:nvGraphicFramePr>
        <p:xfrm>
          <a:off x="1200150" y="781050"/>
          <a:ext cx="9982200" cy="5357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2555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BD83AA6-BDF0-4F20-9175-68FD1B01B4AA}"/>
              </a:ext>
            </a:extLst>
          </p:cNvPr>
          <p:cNvGraphicFramePr/>
          <p:nvPr>
            <p:extLst>
              <p:ext uri="{D42A27DB-BD31-4B8C-83A1-F6EECF244321}">
                <p14:modId xmlns:p14="http://schemas.microsoft.com/office/powerpoint/2010/main" val="2354998733"/>
              </p:ext>
            </p:extLst>
          </p:nvPr>
        </p:nvGraphicFramePr>
        <p:xfrm>
          <a:off x="962024" y="628650"/>
          <a:ext cx="10125075" cy="5509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8757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AFCC34-0223-4021-9DA4-55652F9E3206}"/>
              </a:ext>
            </a:extLst>
          </p:cNvPr>
          <p:cNvPicPr>
            <a:picLocks noChangeAspect="1"/>
          </p:cNvPicPr>
          <p:nvPr/>
        </p:nvPicPr>
        <p:blipFill>
          <a:blip r:embed="rId2"/>
          <a:stretch>
            <a:fillRect/>
          </a:stretch>
        </p:blipFill>
        <p:spPr>
          <a:xfrm>
            <a:off x="1309065" y="1419225"/>
            <a:ext cx="9573869" cy="3048000"/>
          </a:xfrm>
          <a:prstGeom prst="rect">
            <a:avLst/>
          </a:prstGeom>
        </p:spPr>
      </p:pic>
    </p:spTree>
    <p:extLst>
      <p:ext uri="{BB962C8B-B14F-4D97-AF65-F5344CB8AC3E}">
        <p14:creationId xmlns:p14="http://schemas.microsoft.com/office/powerpoint/2010/main" val="40986808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DF99FBC-859B-4923-80B5-D15887AD8FF1}"/>
              </a:ext>
            </a:extLst>
          </p:cNvPr>
          <p:cNvPicPr>
            <a:picLocks noChangeAspect="1"/>
          </p:cNvPicPr>
          <p:nvPr/>
        </p:nvPicPr>
        <p:blipFill>
          <a:blip r:embed="rId2"/>
          <a:stretch>
            <a:fillRect/>
          </a:stretch>
        </p:blipFill>
        <p:spPr>
          <a:xfrm>
            <a:off x="1543050" y="702616"/>
            <a:ext cx="8649220" cy="5452768"/>
          </a:xfrm>
          <a:prstGeom prst="rect">
            <a:avLst/>
          </a:prstGeom>
        </p:spPr>
      </p:pic>
    </p:spTree>
    <p:extLst>
      <p:ext uri="{BB962C8B-B14F-4D97-AF65-F5344CB8AC3E}">
        <p14:creationId xmlns:p14="http://schemas.microsoft.com/office/powerpoint/2010/main" val="33596686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C74CD7-F21C-45D3-B5BF-CE9EBF53FA55}"/>
              </a:ext>
            </a:extLst>
          </p:cNvPr>
          <p:cNvPicPr>
            <a:picLocks noChangeAspect="1"/>
          </p:cNvPicPr>
          <p:nvPr/>
        </p:nvPicPr>
        <p:blipFill>
          <a:blip r:embed="rId2"/>
          <a:stretch>
            <a:fillRect/>
          </a:stretch>
        </p:blipFill>
        <p:spPr>
          <a:xfrm rot="5400000">
            <a:off x="2835504" y="-2033192"/>
            <a:ext cx="6216193" cy="10896603"/>
          </a:xfrm>
          <a:prstGeom prst="rect">
            <a:avLst/>
          </a:prstGeom>
        </p:spPr>
      </p:pic>
    </p:spTree>
    <p:extLst>
      <p:ext uri="{BB962C8B-B14F-4D97-AF65-F5344CB8AC3E}">
        <p14:creationId xmlns:p14="http://schemas.microsoft.com/office/powerpoint/2010/main" val="39246791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CB89FAA-DB11-4357-B619-964FF65A9231}"/>
              </a:ext>
            </a:extLst>
          </p:cNvPr>
          <p:cNvPicPr>
            <a:picLocks noChangeAspect="1"/>
          </p:cNvPicPr>
          <p:nvPr/>
        </p:nvPicPr>
        <p:blipFill>
          <a:blip r:embed="rId2"/>
          <a:stretch>
            <a:fillRect/>
          </a:stretch>
        </p:blipFill>
        <p:spPr>
          <a:xfrm rot="5400000">
            <a:off x="2933246" y="-1990272"/>
            <a:ext cx="6087383" cy="10810878"/>
          </a:xfrm>
          <a:prstGeom prst="rect">
            <a:avLst/>
          </a:prstGeom>
        </p:spPr>
      </p:pic>
    </p:spTree>
    <p:extLst>
      <p:ext uri="{BB962C8B-B14F-4D97-AF65-F5344CB8AC3E}">
        <p14:creationId xmlns:p14="http://schemas.microsoft.com/office/powerpoint/2010/main" val="17605711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DDCA4FE-957F-4794-991F-F800308E76E1}"/>
              </a:ext>
            </a:extLst>
          </p:cNvPr>
          <p:cNvPicPr>
            <a:picLocks noChangeAspect="1"/>
          </p:cNvPicPr>
          <p:nvPr/>
        </p:nvPicPr>
        <p:blipFill>
          <a:blip r:embed="rId2"/>
          <a:stretch>
            <a:fillRect/>
          </a:stretch>
        </p:blipFill>
        <p:spPr>
          <a:xfrm>
            <a:off x="509587" y="1504080"/>
            <a:ext cx="11172825" cy="3010770"/>
          </a:xfrm>
          <a:prstGeom prst="rect">
            <a:avLst/>
          </a:prstGeom>
        </p:spPr>
      </p:pic>
      <p:sp>
        <p:nvSpPr>
          <p:cNvPr id="2" name="Rectángulo 1">
            <a:extLst>
              <a:ext uri="{FF2B5EF4-FFF2-40B4-BE49-F238E27FC236}">
                <a16:creationId xmlns:a16="http://schemas.microsoft.com/office/drawing/2014/main" id="{A0DFCBB2-0866-40D1-8E67-5A0C65538F2B}"/>
              </a:ext>
            </a:extLst>
          </p:cNvPr>
          <p:cNvSpPr/>
          <p:nvPr/>
        </p:nvSpPr>
        <p:spPr>
          <a:xfrm>
            <a:off x="10830560" y="1706880"/>
            <a:ext cx="640080" cy="31496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0.29%</a:t>
            </a:r>
          </a:p>
        </p:txBody>
      </p:sp>
      <p:sp>
        <p:nvSpPr>
          <p:cNvPr id="4" name="Rectángulo 3">
            <a:extLst>
              <a:ext uri="{FF2B5EF4-FFF2-40B4-BE49-F238E27FC236}">
                <a16:creationId xmlns:a16="http://schemas.microsoft.com/office/drawing/2014/main" id="{3B1BAF76-8A76-4137-ABAC-0C73AFB3A3E8}"/>
              </a:ext>
            </a:extLst>
          </p:cNvPr>
          <p:cNvSpPr/>
          <p:nvPr/>
        </p:nvSpPr>
        <p:spPr>
          <a:xfrm>
            <a:off x="6888480" y="2597985"/>
            <a:ext cx="1036320" cy="30777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0.21-0.3%</a:t>
            </a:r>
          </a:p>
        </p:txBody>
      </p:sp>
    </p:spTree>
    <p:extLst>
      <p:ext uri="{BB962C8B-B14F-4D97-AF65-F5344CB8AC3E}">
        <p14:creationId xmlns:p14="http://schemas.microsoft.com/office/powerpoint/2010/main" val="286599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B179130-FDDA-4D16-81E5-80DC37C6664F}"/>
              </a:ext>
            </a:extLst>
          </p:cNvPr>
          <p:cNvGraphicFramePr/>
          <p:nvPr>
            <p:extLst>
              <p:ext uri="{D42A27DB-BD31-4B8C-83A1-F6EECF244321}">
                <p14:modId xmlns:p14="http://schemas.microsoft.com/office/powerpoint/2010/main" val="2526052932"/>
              </p:ext>
            </p:extLst>
          </p:nvPr>
        </p:nvGraphicFramePr>
        <p:xfrm>
          <a:off x="981075" y="485775"/>
          <a:ext cx="10372725" cy="5943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6434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6BBF518-B2D9-4567-AD1B-B4558BCCECA8}"/>
              </a:ext>
            </a:extLst>
          </p:cNvPr>
          <p:cNvPicPr>
            <a:picLocks noChangeAspect="1"/>
          </p:cNvPicPr>
          <p:nvPr/>
        </p:nvPicPr>
        <p:blipFill>
          <a:blip r:embed="rId2"/>
          <a:stretch>
            <a:fillRect/>
          </a:stretch>
        </p:blipFill>
        <p:spPr>
          <a:xfrm>
            <a:off x="742950" y="1418971"/>
            <a:ext cx="10854505" cy="3639058"/>
          </a:xfrm>
          <a:prstGeom prst="rect">
            <a:avLst/>
          </a:prstGeom>
        </p:spPr>
      </p:pic>
    </p:spTree>
    <p:extLst>
      <p:ext uri="{BB962C8B-B14F-4D97-AF65-F5344CB8AC3E}">
        <p14:creationId xmlns:p14="http://schemas.microsoft.com/office/powerpoint/2010/main" val="27776926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DE1D50-1364-4444-A797-8F53FC613271}"/>
              </a:ext>
            </a:extLst>
          </p:cNvPr>
          <p:cNvPicPr>
            <a:picLocks noChangeAspect="1"/>
          </p:cNvPicPr>
          <p:nvPr/>
        </p:nvPicPr>
        <p:blipFill>
          <a:blip r:embed="rId2"/>
          <a:stretch>
            <a:fillRect/>
          </a:stretch>
        </p:blipFill>
        <p:spPr>
          <a:xfrm>
            <a:off x="1018466" y="842601"/>
            <a:ext cx="10155067" cy="5172797"/>
          </a:xfrm>
          <a:prstGeom prst="rect">
            <a:avLst/>
          </a:prstGeom>
        </p:spPr>
      </p:pic>
    </p:spTree>
    <p:extLst>
      <p:ext uri="{BB962C8B-B14F-4D97-AF65-F5344CB8AC3E}">
        <p14:creationId xmlns:p14="http://schemas.microsoft.com/office/powerpoint/2010/main" val="35183388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4A3C17-0ADC-4729-ADF5-8ADCBB54E451}"/>
              </a:ext>
            </a:extLst>
          </p:cNvPr>
          <p:cNvPicPr>
            <a:picLocks noChangeAspect="1"/>
          </p:cNvPicPr>
          <p:nvPr/>
        </p:nvPicPr>
        <p:blipFill>
          <a:blip r:embed="rId2"/>
          <a:stretch>
            <a:fillRect/>
          </a:stretch>
        </p:blipFill>
        <p:spPr>
          <a:xfrm rot="5400000">
            <a:off x="2647190" y="-1995488"/>
            <a:ext cx="6564247" cy="10848977"/>
          </a:xfrm>
          <a:prstGeom prst="rect">
            <a:avLst/>
          </a:prstGeom>
        </p:spPr>
      </p:pic>
    </p:spTree>
    <p:extLst>
      <p:ext uri="{BB962C8B-B14F-4D97-AF65-F5344CB8AC3E}">
        <p14:creationId xmlns:p14="http://schemas.microsoft.com/office/powerpoint/2010/main" val="4697118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D9112E1-D1D5-4E35-BAD9-1C1AA846DFF9}"/>
              </a:ext>
            </a:extLst>
          </p:cNvPr>
          <p:cNvPicPr>
            <a:picLocks noChangeAspect="1"/>
          </p:cNvPicPr>
          <p:nvPr/>
        </p:nvPicPr>
        <p:blipFill>
          <a:blip r:embed="rId2"/>
          <a:stretch>
            <a:fillRect/>
          </a:stretch>
        </p:blipFill>
        <p:spPr>
          <a:xfrm rot="5400000">
            <a:off x="2695157" y="-2058280"/>
            <a:ext cx="6401633" cy="10972801"/>
          </a:xfrm>
          <a:prstGeom prst="rect">
            <a:avLst/>
          </a:prstGeom>
        </p:spPr>
      </p:pic>
    </p:spTree>
    <p:extLst>
      <p:ext uri="{BB962C8B-B14F-4D97-AF65-F5344CB8AC3E}">
        <p14:creationId xmlns:p14="http://schemas.microsoft.com/office/powerpoint/2010/main" val="33352716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62DD2B3-13E7-43D6-AD36-41E62DF39A33}"/>
              </a:ext>
            </a:extLst>
          </p:cNvPr>
          <p:cNvPicPr>
            <a:picLocks noChangeAspect="1"/>
          </p:cNvPicPr>
          <p:nvPr/>
        </p:nvPicPr>
        <p:blipFill>
          <a:blip r:embed="rId2"/>
          <a:stretch>
            <a:fillRect/>
          </a:stretch>
        </p:blipFill>
        <p:spPr>
          <a:xfrm>
            <a:off x="509587" y="1933575"/>
            <a:ext cx="11172825" cy="1960553"/>
          </a:xfrm>
          <a:prstGeom prst="rect">
            <a:avLst/>
          </a:prstGeom>
        </p:spPr>
      </p:pic>
    </p:spTree>
    <p:extLst>
      <p:ext uri="{BB962C8B-B14F-4D97-AF65-F5344CB8AC3E}">
        <p14:creationId xmlns:p14="http://schemas.microsoft.com/office/powerpoint/2010/main" val="5947111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A895C50-ED9F-4960-A593-4AC01D43F160}"/>
              </a:ext>
            </a:extLst>
          </p:cNvPr>
          <p:cNvSpPr txBox="1"/>
          <p:nvPr/>
        </p:nvSpPr>
        <p:spPr>
          <a:xfrm>
            <a:off x="2614610" y="933450"/>
            <a:ext cx="6962775" cy="1569660"/>
          </a:xfrm>
          <a:prstGeom prst="rect">
            <a:avLst/>
          </a:prstGeom>
          <a:noFill/>
        </p:spPr>
        <p:txBody>
          <a:bodyPr wrap="square">
            <a:spAutoFit/>
          </a:bodyPr>
          <a:lstStyle/>
          <a:p>
            <a:pPr algn="ctr" eaLnBrk="1" hangingPunct="1">
              <a:spcBef>
                <a:spcPct val="0"/>
              </a:spcBef>
              <a:defRPr/>
            </a:pPr>
            <a:r>
              <a:rPr lang="es-ES" altLang="en-US" sz="4800" b="1" dirty="0">
                <a:ln w="22225">
                  <a:solidFill>
                    <a:schemeClr val="accent2"/>
                  </a:solidFill>
                  <a:prstDash val="solid"/>
                </a:ln>
                <a:solidFill>
                  <a:schemeClr val="accent2">
                    <a:lumMod val="40000"/>
                    <a:lumOff val="60000"/>
                  </a:schemeClr>
                </a:solidFill>
              </a:rPr>
              <a:t>Muestreo de Aceptación Por Variables</a:t>
            </a:r>
          </a:p>
        </p:txBody>
      </p:sp>
      <p:pic>
        <p:nvPicPr>
          <p:cNvPr id="2" name="Picture 2" descr="4.2.2. PLAN DE MUESTREO DE ACEPTACION POR VARIABLES - CONTROL ESTADISTICO  DE LA CALIDAD">
            <a:extLst>
              <a:ext uri="{FF2B5EF4-FFF2-40B4-BE49-F238E27FC236}">
                <a16:creationId xmlns:a16="http://schemas.microsoft.com/office/drawing/2014/main" id="{16B4B084-840F-4ACE-8E5E-5EF1E64C0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2" y="2686050"/>
            <a:ext cx="90868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530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ADBB1D5-8231-42E3-BC2D-413DD9F993CD}"/>
              </a:ext>
            </a:extLst>
          </p:cNvPr>
          <p:cNvGraphicFramePr/>
          <p:nvPr>
            <p:extLst>
              <p:ext uri="{D42A27DB-BD31-4B8C-83A1-F6EECF244321}">
                <p14:modId xmlns:p14="http://schemas.microsoft.com/office/powerpoint/2010/main" val="63040308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2086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77CA9DC-5D17-4F0D-AF30-4CBD946353E6}"/>
              </a:ext>
            </a:extLst>
          </p:cNvPr>
          <p:cNvGraphicFramePr/>
          <p:nvPr>
            <p:extLst>
              <p:ext uri="{D42A27DB-BD31-4B8C-83A1-F6EECF244321}">
                <p14:modId xmlns:p14="http://schemas.microsoft.com/office/powerpoint/2010/main" val="3573321703"/>
              </p:ext>
            </p:extLst>
          </p:nvPr>
        </p:nvGraphicFramePr>
        <p:xfrm>
          <a:off x="990600" y="628650"/>
          <a:ext cx="10401300" cy="5743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6488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2858312-BC16-49BA-8DFF-B8339991450E}"/>
              </a:ext>
            </a:extLst>
          </p:cNvPr>
          <p:cNvSpPr txBox="1"/>
          <p:nvPr/>
        </p:nvSpPr>
        <p:spPr>
          <a:xfrm>
            <a:off x="1335881" y="1362075"/>
            <a:ext cx="9520238" cy="3139321"/>
          </a:xfrm>
          <a:prstGeom prst="rect">
            <a:avLst/>
          </a:prstGeom>
          <a:noFill/>
        </p:spPr>
        <p:txBody>
          <a:bodyPr wrap="square">
            <a:spAutoFit/>
          </a:bodyPr>
          <a:lstStyle/>
          <a:p>
            <a:pPr algn="just"/>
            <a:r>
              <a:rPr lang="es-ES" sz="2200" b="0" i="0" u="none" strike="noStrike" baseline="0" dirty="0">
                <a:latin typeface="AGaramondPro-Regular"/>
              </a:rPr>
              <a:t>Existen dos tipos de planes de muestreo por variables: </a:t>
            </a:r>
          </a:p>
          <a:p>
            <a:pPr marL="285750" indent="-285750" algn="just">
              <a:buFontTx/>
              <a:buChar char="-"/>
            </a:pPr>
            <a:r>
              <a:rPr lang="es-ES" sz="2200" dirty="0">
                <a:latin typeface="AGaramondPro-Regular"/>
              </a:rPr>
              <a:t>P</a:t>
            </a:r>
            <a:r>
              <a:rPr lang="es-ES" sz="2200" b="0" i="0" u="none" strike="noStrike" baseline="0" dirty="0">
                <a:latin typeface="AGaramondPro-Regular"/>
              </a:rPr>
              <a:t>lanes que controlan la proporción de unidades que no cumplen con especificaciones y </a:t>
            </a:r>
          </a:p>
          <a:p>
            <a:pPr marL="285750" indent="-285750" algn="just">
              <a:buFontTx/>
              <a:buChar char="-"/>
            </a:pPr>
            <a:r>
              <a:rPr lang="es-ES" sz="2200" dirty="0">
                <a:latin typeface="AGaramondPro-Regular"/>
              </a:rPr>
              <a:t>P</a:t>
            </a:r>
            <a:r>
              <a:rPr lang="es-ES" sz="2200" b="0" i="0" u="none" strike="noStrike" baseline="0" dirty="0">
                <a:latin typeface="AGaramondPro-Regular"/>
              </a:rPr>
              <a:t>lanes que controlan un parámetro del lote o proceso (usualmente la media).</a:t>
            </a:r>
          </a:p>
          <a:p>
            <a:pPr algn="just"/>
            <a:endParaRPr lang="es-ES" sz="2200" b="0" i="0" u="none" strike="noStrike" baseline="0" dirty="0">
              <a:latin typeface="AGaramondPro-Regular"/>
            </a:endParaRPr>
          </a:p>
          <a:p>
            <a:pPr algn="just"/>
            <a:r>
              <a:rPr lang="es-ES" sz="2200" b="0" i="0" u="none" strike="noStrike" baseline="0" dirty="0">
                <a:latin typeface="AGaramondPro-Regular"/>
              </a:rPr>
              <a:t>Para poder diseñar un plan de muestreo por variables para el control de la proporción de artículos que no cumplen con especificaciones es necesario que la variable o característica de calidad que se mide sobre el producto tenga especificaciones que debe cumplir.</a:t>
            </a:r>
          </a:p>
        </p:txBody>
      </p:sp>
    </p:spTree>
    <p:extLst>
      <p:ext uri="{BB962C8B-B14F-4D97-AF65-F5344CB8AC3E}">
        <p14:creationId xmlns:p14="http://schemas.microsoft.com/office/powerpoint/2010/main" val="35903075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B20DF-A0DC-40C4-8EAC-51789EA001A3}"/>
              </a:ext>
            </a:extLst>
          </p:cNvPr>
          <p:cNvPicPr>
            <a:picLocks noChangeAspect="1"/>
          </p:cNvPicPr>
          <p:nvPr/>
        </p:nvPicPr>
        <p:blipFill>
          <a:blip r:embed="rId2"/>
          <a:stretch>
            <a:fillRect/>
          </a:stretch>
        </p:blipFill>
        <p:spPr>
          <a:xfrm>
            <a:off x="1880845" y="366328"/>
            <a:ext cx="8430310" cy="4738980"/>
          </a:xfrm>
          <a:prstGeom prst="rect">
            <a:avLst/>
          </a:prstGeom>
        </p:spPr>
      </p:pic>
      <p:sp>
        <p:nvSpPr>
          <p:cNvPr id="5" name="CuadroTexto 4">
            <a:extLst>
              <a:ext uri="{FF2B5EF4-FFF2-40B4-BE49-F238E27FC236}">
                <a16:creationId xmlns:a16="http://schemas.microsoft.com/office/drawing/2014/main" id="{E6A0618B-325C-42C9-8D05-8CD51D529275}"/>
              </a:ext>
            </a:extLst>
          </p:cNvPr>
          <p:cNvSpPr txBox="1"/>
          <p:nvPr/>
        </p:nvSpPr>
        <p:spPr>
          <a:xfrm>
            <a:off x="847724" y="5291343"/>
            <a:ext cx="10353675" cy="646331"/>
          </a:xfrm>
          <a:prstGeom prst="rect">
            <a:avLst/>
          </a:prstGeom>
          <a:noFill/>
        </p:spPr>
        <p:txBody>
          <a:bodyPr wrap="square">
            <a:spAutoFit/>
          </a:bodyPr>
          <a:lstStyle/>
          <a:p>
            <a:pPr algn="just"/>
            <a:r>
              <a:rPr lang="es-ES" sz="1800" b="0" i="0" u="none" strike="noStrike" baseline="0" dirty="0">
                <a:latin typeface="AGaramondPro-Regular"/>
              </a:rPr>
              <a:t>Característica de calidad </a:t>
            </a:r>
            <a:r>
              <a:rPr lang="es-ES" sz="1800" b="0" i="1" u="none" strike="noStrike" baseline="0" dirty="0">
                <a:latin typeface="AGaramondPro-Italic"/>
              </a:rPr>
              <a:t>X </a:t>
            </a:r>
            <a:r>
              <a:rPr lang="es-ES" sz="1800" b="0" i="0" u="none" strike="noStrike" baseline="0" dirty="0">
                <a:latin typeface="AGaramondPro-Regular"/>
              </a:rPr>
              <a:t>con distribución normal con media (</a:t>
            </a:r>
            <a:r>
              <a:rPr lang="es-ES" sz="1800" b="0" i="0" u="none" strike="noStrike" baseline="0" dirty="0">
                <a:latin typeface="WWPI01"/>
              </a:rPr>
              <a:t>µ</a:t>
            </a:r>
            <a:r>
              <a:rPr lang="es-ES" sz="1800" b="0" i="0" u="none" strike="noStrike" baseline="0" dirty="0">
                <a:latin typeface="AGaramondPro-Regular"/>
              </a:rPr>
              <a:t>) y desviación estándar (</a:t>
            </a:r>
            <a:r>
              <a:rPr lang="es-ES" dirty="0">
                <a:latin typeface="WWPI01"/>
                <a:cs typeface="Times New Roman" panose="02020603050405020304" pitchFamily="18" charset="0"/>
              </a:rPr>
              <a:t>σ</a:t>
            </a:r>
            <a:r>
              <a:rPr lang="es-ES" sz="1800" b="0" i="0" u="none" strike="noStrike" baseline="0" dirty="0">
                <a:latin typeface="AGaramondPro-Regular"/>
              </a:rPr>
              <a:t>), que debe estar entre la especificación inferior y la superior: EI y ES. </a:t>
            </a:r>
            <a:endParaRPr lang="es-ES" dirty="0"/>
          </a:p>
        </p:txBody>
      </p:sp>
    </p:spTree>
    <p:extLst>
      <p:ext uri="{BB962C8B-B14F-4D97-AF65-F5344CB8AC3E}">
        <p14:creationId xmlns:p14="http://schemas.microsoft.com/office/powerpoint/2010/main" val="30026597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6015</Words>
  <Application>Microsoft Office PowerPoint</Application>
  <PresentationFormat>Panorámica</PresentationFormat>
  <Paragraphs>345</Paragraphs>
  <Slides>114</Slides>
  <Notes>1</Notes>
  <HiddenSlides>0</HiddenSlides>
  <MMClips>0</MMClips>
  <ScaleCrop>false</ScaleCrop>
  <HeadingPairs>
    <vt:vector size="6" baseType="variant">
      <vt:variant>
        <vt:lpstr>Fuentes usadas</vt:lpstr>
      </vt:variant>
      <vt:variant>
        <vt:i4>18</vt:i4>
      </vt:variant>
      <vt:variant>
        <vt:lpstr>Tema</vt:lpstr>
      </vt:variant>
      <vt:variant>
        <vt:i4>2</vt:i4>
      </vt:variant>
      <vt:variant>
        <vt:lpstr>Títulos de diapositiva</vt:lpstr>
      </vt:variant>
      <vt:variant>
        <vt:i4>114</vt:i4>
      </vt:variant>
    </vt:vector>
  </HeadingPairs>
  <TitlesOfParts>
    <vt:vector size="134" baseType="lpstr">
      <vt:lpstr>__Inter_aaf875</vt:lpstr>
      <vt:lpstr>AGaramondPro-Bold</vt:lpstr>
      <vt:lpstr>AGaramondPro-BoldItalic</vt:lpstr>
      <vt:lpstr>AGaramondPro-Italic</vt:lpstr>
      <vt:lpstr>AGaramondPro-Regular</vt:lpstr>
      <vt:lpstr>Arial</vt:lpstr>
      <vt:lpstr>Arial Narrow</vt:lpstr>
      <vt:lpstr>Calibri</vt:lpstr>
      <vt:lpstr>Calibri Light</vt:lpstr>
      <vt:lpstr>Courier New</vt:lpstr>
      <vt:lpstr>Fira Sans</vt:lpstr>
      <vt:lpstr>Helvetica Neue</vt:lpstr>
      <vt:lpstr>Source Sans Pro</vt:lpstr>
      <vt:lpstr>Symbol</vt:lpstr>
      <vt:lpstr>Times New Roman</vt:lpstr>
      <vt:lpstr>UniversLTStd-BoldCn</vt:lpstr>
      <vt:lpstr>UniversLTStd-LightCn</vt:lpstr>
      <vt:lpstr>WWPI01</vt:lpstr>
      <vt:lpstr>Tema de Office</vt:lpstr>
      <vt:lpstr>1_Tema de Office</vt:lpstr>
      <vt:lpstr>Universidad Nacional de Chimborazo  Control de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Índices para los planes de muestreo de aceptación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de Chimborazo  Control de Calidad</dc:title>
  <dc:creator>Gabriela Serrano</dc:creator>
  <cp:lastModifiedBy>Gabriela Serrano</cp:lastModifiedBy>
  <cp:revision>16</cp:revision>
  <dcterms:created xsi:type="dcterms:W3CDTF">2023-05-17T14:27:28Z</dcterms:created>
  <dcterms:modified xsi:type="dcterms:W3CDTF">2024-06-20T12:34:25Z</dcterms:modified>
</cp:coreProperties>
</file>